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E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1DAD-024F-4BD8-9E54-A6C5FFEC55C5}" type="datetimeFigureOut">
              <a:rPr lang="es-PE" smtClean="0"/>
              <a:t>18/09/2021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E84D-7564-4984-B3C2-A5E89D68A3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762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1DAD-024F-4BD8-9E54-A6C5FFEC55C5}" type="datetimeFigureOut">
              <a:rPr lang="es-PE" smtClean="0"/>
              <a:t>18/09/2021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E84D-7564-4984-B3C2-A5E89D68A3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31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1DAD-024F-4BD8-9E54-A6C5FFEC55C5}" type="datetimeFigureOut">
              <a:rPr lang="es-PE" smtClean="0"/>
              <a:t>18/09/2021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E84D-7564-4984-B3C2-A5E89D68A3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540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1DAD-024F-4BD8-9E54-A6C5FFEC55C5}" type="datetimeFigureOut">
              <a:rPr lang="es-PE" smtClean="0"/>
              <a:t>18/09/2021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E84D-7564-4984-B3C2-A5E89D68A3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565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1DAD-024F-4BD8-9E54-A6C5FFEC55C5}" type="datetimeFigureOut">
              <a:rPr lang="es-PE" smtClean="0"/>
              <a:t>18/09/2021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E84D-7564-4984-B3C2-A5E89D68A3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039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1DAD-024F-4BD8-9E54-A6C5FFEC55C5}" type="datetimeFigureOut">
              <a:rPr lang="es-PE" smtClean="0"/>
              <a:t>18/09/2021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E84D-7564-4984-B3C2-A5E89D68A3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228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1DAD-024F-4BD8-9E54-A6C5FFEC55C5}" type="datetimeFigureOut">
              <a:rPr lang="es-PE" smtClean="0"/>
              <a:t>18/09/2021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E84D-7564-4984-B3C2-A5E89D68A3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105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1DAD-024F-4BD8-9E54-A6C5FFEC55C5}" type="datetimeFigureOut">
              <a:rPr lang="es-PE" smtClean="0"/>
              <a:t>18/09/2021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E84D-7564-4984-B3C2-A5E89D68A3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246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1DAD-024F-4BD8-9E54-A6C5FFEC55C5}" type="datetimeFigureOut">
              <a:rPr lang="es-PE" smtClean="0"/>
              <a:t>18/09/2021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E84D-7564-4984-B3C2-A5E89D68A3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12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1DAD-024F-4BD8-9E54-A6C5FFEC55C5}" type="datetimeFigureOut">
              <a:rPr lang="es-PE" smtClean="0"/>
              <a:t>18/09/2021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E84D-7564-4984-B3C2-A5E89D68A3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637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1DAD-024F-4BD8-9E54-A6C5FFEC55C5}" type="datetimeFigureOut">
              <a:rPr lang="es-PE" smtClean="0"/>
              <a:t>18/09/2021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E84D-7564-4984-B3C2-A5E89D68A3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237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1DAD-024F-4BD8-9E54-A6C5FFEC55C5}" type="datetimeFigureOut">
              <a:rPr lang="es-PE" smtClean="0"/>
              <a:t>18/09/2021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E84D-7564-4984-B3C2-A5E89D68A3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753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305908" y="4818185"/>
            <a:ext cx="2813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b="1" dirty="0"/>
              <a:t>2019-II</a:t>
            </a:r>
            <a:endParaRPr lang="es-PE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832339" y="638906"/>
            <a:ext cx="6166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/>
              <a:t>CURSO: DESARROLLO PERSONAL</a:t>
            </a:r>
          </a:p>
          <a:p>
            <a:endParaRPr lang="es-PE" sz="2800" b="1" dirty="0"/>
          </a:p>
          <a:p>
            <a:r>
              <a:rPr lang="es-PE" sz="2800" b="1" dirty="0"/>
              <a:t>TEMA: </a:t>
            </a:r>
          </a:p>
          <a:p>
            <a:endParaRPr lang="es-PE" sz="2800" b="1" dirty="0"/>
          </a:p>
          <a:p>
            <a:r>
              <a:rPr lang="es-PE" sz="2800" b="1" dirty="0"/>
              <a:t>CARRERA: DESARROLLO DE SISTEMAS E INFORMATICA</a:t>
            </a:r>
          </a:p>
          <a:p>
            <a:endParaRPr lang="es-PE" sz="2800" b="1" dirty="0"/>
          </a:p>
          <a:p>
            <a:r>
              <a:rPr lang="es-PE" sz="2800" b="1" dirty="0"/>
              <a:t>SECCIÓN: S-102</a:t>
            </a:r>
          </a:p>
        </p:txBody>
      </p:sp>
    </p:spTree>
    <p:extLst>
      <p:ext uri="{BB962C8B-B14F-4D97-AF65-F5344CB8AC3E}">
        <p14:creationId xmlns:p14="http://schemas.microsoft.com/office/powerpoint/2010/main" val="42392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22828" y="540434"/>
            <a:ext cx="50995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EDAD: 19 AÑOS</a:t>
            </a:r>
          </a:p>
          <a:p>
            <a:endParaRPr lang="es-PE" b="1" dirty="0"/>
          </a:p>
          <a:p>
            <a:r>
              <a:rPr lang="es-PE" b="1" dirty="0"/>
              <a:t>PASATIEMPOS: LEER, VER ANIME, SALIR A PASEAR CON MI FAMILIA Y AMIGOS.</a:t>
            </a:r>
          </a:p>
          <a:p>
            <a:endParaRPr lang="es-PE" b="1" dirty="0"/>
          </a:p>
          <a:p>
            <a:r>
              <a:rPr lang="es-PE" b="1" dirty="0"/>
              <a:t>MASCOTA: GALLO</a:t>
            </a:r>
          </a:p>
          <a:p>
            <a:endParaRPr lang="es-PE" b="1" dirty="0"/>
          </a:p>
          <a:p>
            <a:r>
              <a:rPr lang="es-PE" b="1" dirty="0"/>
              <a:t>MUSICA FAVORITA: </a:t>
            </a:r>
          </a:p>
          <a:p>
            <a:endParaRPr lang="es-PE" b="1" dirty="0"/>
          </a:p>
          <a:p>
            <a:r>
              <a:rPr lang="es-PE" b="1" dirty="0"/>
              <a:t>COMIDA: ARROZ CHAUFA</a:t>
            </a:r>
          </a:p>
          <a:p>
            <a:endParaRPr lang="es-PE" b="1" dirty="0"/>
          </a:p>
          <a:p>
            <a:r>
              <a:rPr lang="es-PE" b="1" dirty="0"/>
              <a:t>PELICULA: SIEMPRE A TU LADO</a:t>
            </a:r>
          </a:p>
          <a:p>
            <a:endParaRPr lang="es-PE" b="1" dirty="0"/>
          </a:p>
          <a:p>
            <a:r>
              <a:rPr lang="es-PE" b="1" dirty="0"/>
              <a:t>ARTISTA:</a:t>
            </a:r>
          </a:p>
          <a:p>
            <a:endParaRPr lang="es-PE" b="1" dirty="0"/>
          </a:p>
          <a:p>
            <a:r>
              <a:rPr lang="es-PE" b="1" dirty="0"/>
              <a:t>LIBRO: EL SECRETO DE LAS 7 SEMILLAS</a:t>
            </a:r>
          </a:p>
          <a:p>
            <a:endParaRPr lang="es-PE" b="1" dirty="0"/>
          </a:p>
          <a:p>
            <a:r>
              <a:rPr lang="es-PE" b="1" dirty="0"/>
              <a:t>VIDEOJUEGO: TEKKEN-7, CTR, CLASH ROYALE</a:t>
            </a:r>
          </a:p>
        </p:txBody>
      </p:sp>
    </p:spTree>
    <p:extLst>
      <p:ext uri="{BB962C8B-B14F-4D97-AF65-F5344CB8AC3E}">
        <p14:creationId xmlns:p14="http://schemas.microsoft.com/office/powerpoint/2010/main" val="329576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34640" y="2389168"/>
            <a:ext cx="6675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TIPOGRAFIA: BRITANIC  BOLD</a:t>
            </a:r>
          </a:p>
          <a:p>
            <a:endParaRPr lang="es-PE" sz="2400" b="1" dirty="0"/>
          </a:p>
          <a:p>
            <a:r>
              <a:rPr lang="es-PE" sz="2400" b="1" dirty="0"/>
              <a:t>CELESTE</a:t>
            </a:r>
          </a:p>
          <a:p>
            <a:endParaRPr lang="es-PE" sz="2400" b="1" dirty="0"/>
          </a:p>
          <a:p>
            <a:r>
              <a:rPr lang="es-PE" sz="2400" b="1" dirty="0"/>
              <a:t>PLOMO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950720" y="3139440"/>
            <a:ext cx="777240" cy="441960"/>
          </a:xfrm>
          <a:prstGeom prst="rect">
            <a:avLst/>
          </a:prstGeom>
          <a:solidFill>
            <a:srgbClr val="48E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950720" y="3886200"/>
            <a:ext cx="777240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05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20350" y="997634"/>
            <a:ext cx="85848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/>
              <a:t>MISIÓN</a:t>
            </a:r>
          </a:p>
          <a:p>
            <a:pPr algn="ctr"/>
            <a:endParaRPr lang="es-PE" sz="2000" b="1" dirty="0"/>
          </a:p>
          <a:p>
            <a:pPr algn="ctr"/>
            <a:r>
              <a:rPr lang="es-PE" sz="2000" b="1" dirty="0"/>
              <a:t>CUMPLIR MIS METAS(ESTUDIOS PROFESIONALES), TITULARME, CONSTRUIR MI PROPIA EMPRESA, AYUDAR  A MIS PADRES Y HERMANOS A SALIR  ADELANTE, TENER MI PROPIA FAMILIA.</a:t>
            </a:r>
          </a:p>
          <a:p>
            <a:pPr algn="ctr"/>
            <a:endParaRPr lang="es-PE" sz="2000" b="1" dirty="0"/>
          </a:p>
          <a:p>
            <a:pPr algn="ctr"/>
            <a:r>
              <a:rPr lang="es-PE" sz="2000" b="1" dirty="0"/>
              <a:t>VISION</a:t>
            </a:r>
          </a:p>
          <a:p>
            <a:pPr algn="ctr"/>
            <a:endParaRPr lang="es-PE" sz="2000" b="1" dirty="0"/>
          </a:p>
          <a:p>
            <a:pPr algn="ctr"/>
            <a:r>
              <a:rPr lang="es-PE" sz="2000" b="1" dirty="0"/>
              <a:t>APOYANDO A MIS PADRES EN LO QUE NECESITEN MAS ADELANTE, VER A MIS HERMANOS E HIJOS CRECER APOYANDOSE EL UNO AL OTRO, HACER QUE MI EMPRESA LOGRE VARIAS COSAS SIN DEPENDER DE OTROS.</a:t>
            </a:r>
          </a:p>
        </p:txBody>
      </p:sp>
    </p:spTree>
    <p:extLst>
      <p:ext uri="{BB962C8B-B14F-4D97-AF65-F5344CB8AC3E}">
        <p14:creationId xmlns:p14="http://schemas.microsoft.com/office/powerpoint/2010/main" val="23781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754922" y="93784"/>
            <a:ext cx="6564923" cy="6658707"/>
          </a:xfrm>
          <a:prstGeom prst="ellipse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/>
          </a:p>
        </p:txBody>
      </p:sp>
      <p:cxnSp>
        <p:nvCxnSpPr>
          <p:cNvPr id="4" name="Conector recto 3"/>
          <p:cNvCxnSpPr>
            <a:stCxn id="2" idx="0"/>
            <a:endCxn id="2" idx="4"/>
          </p:cNvCxnSpPr>
          <p:nvPr/>
        </p:nvCxnSpPr>
        <p:spPr>
          <a:xfrm>
            <a:off x="6037384" y="93784"/>
            <a:ext cx="0" cy="66587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/>
          <p:cNvCxnSpPr>
            <a:stCxn id="2" idx="2"/>
            <a:endCxn id="2" idx="6"/>
          </p:cNvCxnSpPr>
          <p:nvPr/>
        </p:nvCxnSpPr>
        <p:spPr>
          <a:xfrm>
            <a:off x="2754922" y="3423138"/>
            <a:ext cx="65649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977661" y="1418492"/>
            <a:ext cx="3059721" cy="175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b="1" dirty="0"/>
              <a:t>FORTALEZAS</a:t>
            </a:r>
          </a:p>
          <a:p>
            <a:endParaRPr lang="es-PE" b="1" dirty="0"/>
          </a:p>
          <a:p>
            <a:r>
              <a:rPr lang="es-PE" b="1" dirty="0"/>
              <a:t>BUENA FORMACION LABORAL</a:t>
            </a:r>
          </a:p>
          <a:p>
            <a:r>
              <a:rPr lang="es-PE" b="1" dirty="0"/>
              <a:t>PERSEVERANCIA</a:t>
            </a:r>
          </a:p>
          <a:p>
            <a:r>
              <a:rPr lang="es-PE" b="1" dirty="0"/>
              <a:t>CAPACIDAD PARA ENFRENTAR CUALQUIER PROBLEMA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119443" y="1418492"/>
            <a:ext cx="2930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OPORTUNIDADES</a:t>
            </a:r>
          </a:p>
          <a:p>
            <a:endParaRPr lang="es-PE" b="1" dirty="0"/>
          </a:p>
          <a:p>
            <a:r>
              <a:rPr lang="es-PE" b="1" dirty="0"/>
              <a:t>MAYOR OPORTUNIDADES DE TRABAJO</a:t>
            </a:r>
          </a:p>
          <a:p>
            <a:r>
              <a:rPr lang="es-PE" b="1" dirty="0"/>
              <a:t>CONSTRUIR MI PROPIO NEGOCIO</a:t>
            </a:r>
          </a:p>
          <a:p>
            <a:endParaRPr lang="es-PE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3446588" y="3533002"/>
            <a:ext cx="2508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b="1" dirty="0"/>
              <a:t>DEBILIDADES</a:t>
            </a:r>
          </a:p>
          <a:p>
            <a:endParaRPr lang="es-PE" b="1" dirty="0"/>
          </a:p>
          <a:p>
            <a:r>
              <a:rPr lang="es-PE" b="1" dirty="0"/>
              <a:t>DISTRAIDO</a:t>
            </a:r>
          </a:p>
          <a:p>
            <a:r>
              <a:rPr lang="es-PE" b="1" dirty="0"/>
              <a:t>INSEGURO DE MIS PROPIAS DECISIONES</a:t>
            </a:r>
          </a:p>
          <a:p>
            <a:r>
              <a:rPr lang="es-PE" b="1" dirty="0"/>
              <a:t>ANSIEDAD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119442" y="3533002"/>
            <a:ext cx="2930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AMENAZAS</a:t>
            </a:r>
          </a:p>
          <a:p>
            <a:r>
              <a:rPr lang="es-PE" b="1" dirty="0"/>
              <a:t>COMPETENCIA EN TRABAJO LABORAL</a:t>
            </a:r>
          </a:p>
          <a:p>
            <a:r>
              <a:rPr lang="es-PE" b="1" dirty="0"/>
              <a:t>PROFESIONALES MEJORES PREPARADOS</a:t>
            </a:r>
          </a:p>
          <a:p>
            <a:r>
              <a:rPr lang="es-PE" b="1" dirty="0"/>
              <a:t>INCREMENTO DE EGRESADOS</a:t>
            </a:r>
          </a:p>
          <a:p>
            <a:r>
              <a:rPr lang="es-PE" b="1" dirty="0"/>
              <a:t>JOVENES</a:t>
            </a:r>
          </a:p>
        </p:txBody>
      </p:sp>
    </p:spTree>
    <p:extLst>
      <p:ext uri="{BB962C8B-B14F-4D97-AF65-F5344CB8AC3E}">
        <p14:creationId xmlns:p14="http://schemas.microsoft.com/office/powerpoint/2010/main" val="50013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76600" y="228600"/>
            <a:ext cx="580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/>
              <a:t>MI TARJETA  PERSONAL</a:t>
            </a:r>
          </a:p>
        </p:txBody>
      </p:sp>
    </p:spTree>
    <p:extLst>
      <p:ext uri="{BB962C8B-B14F-4D97-AF65-F5344CB8AC3E}">
        <p14:creationId xmlns:p14="http://schemas.microsoft.com/office/powerpoint/2010/main" val="4045396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186</Words>
  <Application>Microsoft Office PowerPoint</Application>
  <PresentationFormat>Panorámica</PresentationFormat>
  <Paragraphs>57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Ruby Diaz Vega</cp:lastModifiedBy>
  <cp:revision>8</cp:revision>
  <dcterms:created xsi:type="dcterms:W3CDTF">2019-11-21T21:24:53Z</dcterms:created>
  <dcterms:modified xsi:type="dcterms:W3CDTF">2021-09-19T00:21:58Z</dcterms:modified>
</cp:coreProperties>
</file>