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4" r:id="rId4"/>
    <p:sldId id="295" r:id="rId5"/>
    <p:sldId id="296" r:id="rId6"/>
    <p:sldId id="300" r:id="rId7"/>
    <p:sldId id="297" r:id="rId8"/>
    <p:sldId id="301" r:id="rId9"/>
    <p:sldId id="298" r:id="rId10"/>
    <p:sldId id="299" r:id="rId11"/>
    <p:sldId id="303" r:id="rId12"/>
    <p:sldId id="304" r:id="rId13"/>
    <p:sldId id="305" r:id="rId14"/>
    <p:sldId id="284" r:id="rId15"/>
    <p:sldId id="273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B9B36-5BB8-4E01-9638-00C2B3F8C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2034139" y="2934736"/>
            <a:ext cx="5521325" cy="896453"/>
          </a:xfrm>
        </p:spPr>
        <p:txBody>
          <a:bodyPr>
            <a:normAutofit fontScale="90000"/>
          </a:bodyPr>
          <a:lstStyle/>
          <a:p>
            <a:r>
              <a:rPr lang="es-PE" dirty="0"/>
              <a:t>DE SARROLLO DE APLICACIONES PARA DISPOSITIVOS MÓVILES II</a:t>
            </a:r>
          </a:p>
        </p:txBody>
      </p:sp>
    </p:spTree>
    <p:extLst>
      <p:ext uri="{BB962C8B-B14F-4D97-AF65-F5344CB8AC3E}">
        <p14:creationId xmlns:p14="http://schemas.microsoft.com/office/powerpoint/2010/main" val="400591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Programación Orientada a Objetos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712029"/>
            <a:ext cx="4107062" cy="1958775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Clases, constructores y propiedades.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Interfaces.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Data Classes.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62B6D-D7F6-A24A-997E-DC40EF3C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2" y="1319692"/>
            <a:ext cx="676380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02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Programación Orientada a Objetos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662718"/>
            <a:ext cx="4447223" cy="2057398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sz="2400" dirty="0"/>
              <a:t>Clases:</a:t>
            </a:r>
          </a:p>
          <a:p>
            <a:pPr fontAlgn="base"/>
            <a:r>
              <a:rPr lang="es-PE" sz="2400" dirty="0"/>
              <a:t>Una clase es la unidad básica de la programación que contiene propiedades y funciones, además se puede aplicar herencia.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s-PE" sz="2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62B6D-D7F6-A24A-997E-DC40EF3C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2" y="1319692"/>
            <a:ext cx="676380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31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Programación Orientada a Objetos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791306"/>
            <a:ext cx="4447223" cy="2057398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sz="2400" dirty="0"/>
              <a:t>Interfaces.</a:t>
            </a:r>
          </a:p>
          <a:p>
            <a:pPr fontAlgn="base"/>
            <a:r>
              <a:rPr lang="es-PE" sz="2400" dirty="0"/>
              <a:t>Contiene la definición de métodos que pueden ser implementados en una clase.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62B6D-D7F6-A24A-997E-DC40EF3C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2" y="1319692"/>
            <a:ext cx="676380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0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Programación Orientada a Objetos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791306"/>
            <a:ext cx="4447223" cy="2057398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sz="2400" dirty="0"/>
              <a:t>Data Classes</a:t>
            </a:r>
          </a:p>
          <a:p>
            <a:pPr fontAlgn="base"/>
            <a:r>
              <a:rPr lang="es-PE" sz="2400" dirty="0"/>
              <a:t>Se pueden definir atributos, además contienen funciones específicas (equals, copy, tostring)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62B6D-D7F6-A24A-997E-DC40EF3C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2" y="1319692"/>
            <a:ext cx="676380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1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7EA9E-6F92-42B3-A983-4AD41EAA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D6C5CF-5972-4D26-B101-7B0828FAB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2" descr="Resultado de imagen para brainstorming">
            <a:extLst>
              <a:ext uri="{FF2B5EF4-FFF2-40B4-BE49-F238E27FC236}">
                <a16:creationId xmlns:a16="http://schemas.microsoft.com/office/drawing/2014/main" id="{2DED311C-F230-413B-9DE5-9457D9EFD8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1"/>
          <a:stretch/>
        </p:blipFill>
        <p:spPr bwMode="auto">
          <a:xfrm>
            <a:off x="739140" y="1737456"/>
            <a:ext cx="10672998" cy="374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774B2-9B8E-46AD-AC9A-D0DCCFD32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20945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OBJETIVO DE LA SESIÓN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397954"/>
            <a:ext cx="5462877" cy="1742726"/>
          </a:xfrm>
        </p:spPr>
        <p:txBody>
          <a:bodyPr/>
          <a:lstStyle/>
          <a:p>
            <a:pPr algn="just"/>
            <a:r>
              <a:rPr lang="es-PE" dirty="0"/>
              <a:t>Conocer los conceptos básicos de Kotlin, y realizar ejercicios prácticos que demuestren el uso del lenguaje.</a:t>
            </a:r>
          </a:p>
          <a:p>
            <a:pPr algn="just"/>
            <a:endParaRPr lang="es-PE" dirty="0"/>
          </a:p>
        </p:txBody>
      </p:sp>
      <p:pic>
        <p:nvPicPr>
          <p:cNvPr id="6" name="Picture 2" descr="Resultado de imagen para objetivo">
            <a:extLst>
              <a:ext uri="{FF2B5EF4-FFF2-40B4-BE49-F238E27FC236}">
                <a16:creationId xmlns:a16="http://schemas.microsoft.com/office/drawing/2014/main" id="{3F98F9D9-3D35-4867-82EF-4BA6A1BD7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70" y="1534742"/>
            <a:ext cx="4727311" cy="41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8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¿Qué es Kotlin?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397953"/>
            <a:ext cx="5462877" cy="2062093"/>
          </a:xfrm>
        </p:spPr>
        <p:txBody>
          <a:bodyPr/>
          <a:lstStyle/>
          <a:p>
            <a:pPr algn="just"/>
            <a:r>
              <a:rPr lang="es-PE" dirty="0"/>
              <a:t>Es un lenguaje de programación gratuito y de código abierto y es considerado como el lenguaje oficial para el desarrollo de aplicaciones móviles en Android por Google.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BAB981-5863-314B-8E6C-927579F16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49" y="1540255"/>
            <a:ext cx="38100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84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Conociendo más de Kotlin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414733"/>
            <a:ext cx="6304599" cy="4382218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Creado por JetBrains con aportes de Google.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Fue anunciado en el 2011 y publicado por primera vez a inicios del 2012.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Es compatible con la máquina virtual de JAVA.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Kotlin también se puede utilizar para el desarrollo web, nativo para dispositivos </a:t>
            </a:r>
            <a:r>
              <a:rPr lang="es-PE" b="1" dirty="0"/>
              <a:t>móviles Android y además multiplataforma.</a:t>
            </a:r>
            <a:endParaRPr lang="es-P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B12BC0-9D2E-914B-B84B-BA31F40AB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6" r="9648"/>
          <a:stretch/>
        </p:blipFill>
        <p:spPr bwMode="auto">
          <a:xfrm>
            <a:off x="7043738" y="2106177"/>
            <a:ext cx="4548535" cy="299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Características de Kotlin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760453"/>
            <a:ext cx="5920452" cy="2191109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Expresivo y conciso.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Código más seguro.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Interoperabilidad.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Simultaneidad Estructurada.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EF2FC93-DB0F-B544-9B5D-EE4F6B50A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0" t="1676" r="29245" b="1533"/>
          <a:stretch/>
        </p:blipFill>
        <p:spPr bwMode="auto">
          <a:xfrm>
            <a:off x="7211605" y="1427671"/>
            <a:ext cx="3452585" cy="40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31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IDE’s para Kotlin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4564803-3A9B-6D4E-B762-D34B9AA0B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070" y="1355605"/>
            <a:ext cx="2645162" cy="264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men de noticias de SD Times: lanzamiento de Android Studio 4.2, dotData  Py Lite y ThoughtSpot Everywhere - Última Tecnologia">
            <a:extLst>
              <a:ext uri="{FF2B5EF4-FFF2-40B4-BE49-F238E27FC236}">
                <a16:creationId xmlns:a16="http://schemas.microsoft.com/office/drawing/2014/main" id="{770FBD1D-ACBB-594F-8C13-A138A4F83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" y="1355605"/>
            <a:ext cx="4146790" cy="414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C6F31A5-6776-6943-844D-4DF4452D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64" y="4361007"/>
            <a:ext cx="5676111" cy="133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28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Sintaxis Kotlin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D9696-F37F-C243-A3B1-110B6C95C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37" y="1403776"/>
            <a:ext cx="8003873" cy="450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3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Tipos de datos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42" y="2319927"/>
            <a:ext cx="5920452" cy="2669876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String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Int - 32 bits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Float - 32 bits.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Double - 64 bits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Boolean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62B6D-D7F6-A24A-997E-DC40EF3C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2" y="1319692"/>
            <a:ext cx="676380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8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Controles de Flujo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42" y="2319927"/>
            <a:ext cx="5920452" cy="2669876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Condicional IF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Condicional WHEN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Bucles repetitivos:</a:t>
            </a:r>
          </a:p>
          <a:p>
            <a:pPr lvl="1" fontAlgn="base"/>
            <a:r>
              <a:rPr lang="es-PE" dirty="0"/>
              <a:t>FOR</a:t>
            </a:r>
          </a:p>
          <a:p>
            <a:pPr lvl="1" fontAlgn="base"/>
            <a:r>
              <a:rPr lang="es-PE" dirty="0"/>
              <a:t>WHILE</a:t>
            </a:r>
          </a:p>
          <a:p>
            <a:pPr lvl="1" fontAlgn="base"/>
            <a:r>
              <a:rPr lang="es-PE" dirty="0"/>
              <a:t>DO - WHILE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62B6D-D7F6-A24A-997E-DC40EF3C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2" y="1319692"/>
            <a:ext cx="676380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8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computac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acion" id="{706AB4F1-172C-422D-8B07-7C7A96067946}" vid="{9F549561-CE1C-4C11-838A-B6AE7FD159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tema_computacioneinformatica</Template>
  <TotalTime>1260</TotalTime>
  <Words>266</Words>
  <Application>Microsoft Macintosh PowerPoint</Application>
  <PresentationFormat>Panorámica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Muller Light</vt:lpstr>
      <vt:lpstr>Muller Regular</vt:lpstr>
      <vt:lpstr>Stag Book</vt:lpstr>
      <vt:lpstr>computacion</vt:lpstr>
      <vt:lpstr>DE SARROLLO DE APLICACIONES PARA DISPOSITIVOS MÓVILES II</vt:lpstr>
      <vt:lpstr>OBJETIVO DE LA SESIÓN</vt:lpstr>
      <vt:lpstr>¿Qué es Kotlin?</vt:lpstr>
      <vt:lpstr>Conociendo más de Kotlin</vt:lpstr>
      <vt:lpstr>Características de Kotlin</vt:lpstr>
      <vt:lpstr>IDE’s para Kotlin</vt:lpstr>
      <vt:lpstr>Sintaxis Kotlin</vt:lpstr>
      <vt:lpstr>Tipos de datos</vt:lpstr>
      <vt:lpstr>Controles de Flujo</vt:lpstr>
      <vt:lpstr>Programación Orientada a Objetos</vt:lpstr>
      <vt:lpstr>Programación Orientada a Objetos</vt:lpstr>
      <vt:lpstr>Programación Orientada a Objetos</vt:lpstr>
      <vt:lpstr>Programación Orientada a Objetos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Angel Salvatierra Aquino</dc:creator>
  <cp:lastModifiedBy>Luis Angel  Salvatierra Aquino</cp:lastModifiedBy>
  <cp:revision>88</cp:revision>
  <dcterms:created xsi:type="dcterms:W3CDTF">2020-04-06T17:43:09Z</dcterms:created>
  <dcterms:modified xsi:type="dcterms:W3CDTF">2024-05-21T02:55:52Z</dcterms:modified>
</cp:coreProperties>
</file>