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5050"/>
    <a:srgbClr val="FFFFFF"/>
    <a:srgbClr val="0066FF"/>
    <a:srgbClr val="FF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660"/>
  </p:normalViewPr>
  <p:slideViewPr>
    <p:cSldViewPr snapToGrid="0">
      <p:cViewPr>
        <p:scale>
          <a:sx n="75" d="100"/>
          <a:sy n="75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863F9-F5B0-4185-8B32-59441C1E6362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0CBD76B-413B-4B84-8F08-BA16FD50FE65}">
      <dgm:prSet phldrT="[Texto]" custT="1"/>
      <dgm:spPr>
        <a:solidFill>
          <a:srgbClr val="66FFFF"/>
        </a:solidFill>
        <a:ln>
          <a:noFill/>
        </a:ln>
      </dgm:spPr>
      <dgm:t>
        <a:bodyPr/>
        <a:lstStyle/>
        <a:p>
          <a:r>
            <a:rPr lang="es-MX" sz="1400" b="1" dirty="0"/>
            <a:t>FORTALEZAS</a:t>
          </a:r>
        </a:p>
      </dgm:t>
    </dgm:pt>
    <dgm:pt modelId="{3FAE4594-8CBB-436C-830A-6CE3CD645D59}" type="parTrans" cxnId="{FA532F0A-C9AC-4632-9539-5A73B71A7A77}">
      <dgm:prSet/>
      <dgm:spPr/>
      <dgm:t>
        <a:bodyPr/>
        <a:lstStyle/>
        <a:p>
          <a:endParaRPr lang="es-MX"/>
        </a:p>
      </dgm:t>
    </dgm:pt>
    <dgm:pt modelId="{C53BF62B-7089-4DF7-8569-70FECFD5B76E}" type="sibTrans" cxnId="{FA532F0A-C9AC-4632-9539-5A73B71A7A77}">
      <dgm:prSet/>
      <dgm:spPr/>
      <dgm:t>
        <a:bodyPr/>
        <a:lstStyle/>
        <a:p>
          <a:endParaRPr lang="es-MX"/>
        </a:p>
      </dgm:t>
    </dgm:pt>
    <dgm:pt modelId="{714986B1-364E-4EAA-901A-8B2355FF462A}">
      <dgm:prSet phldrT="[Texto]" custT="1"/>
      <dgm:spPr>
        <a:solidFill>
          <a:srgbClr val="99FF33"/>
        </a:solidFill>
        <a:ln>
          <a:noFill/>
        </a:ln>
      </dgm:spPr>
      <dgm:t>
        <a:bodyPr/>
        <a:lstStyle/>
        <a:p>
          <a:r>
            <a:rPr lang="es-MX" sz="1400" b="1" dirty="0"/>
            <a:t>OPORTUNIDADES</a:t>
          </a:r>
        </a:p>
      </dgm:t>
    </dgm:pt>
    <dgm:pt modelId="{260941E3-C792-4470-8C04-1B1B13E61E83}" type="parTrans" cxnId="{3A5E14D9-C6A8-497F-941E-6605D09769EB}">
      <dgm:prSet/>
      <dgm:spPr/>
      <dgm:t>
        <a:bodyPr/>
        <a:lstStyle/>
        <a:p>
          <a:endParaRPr lang="es-MX"/>
        </a:p>
      </dgm:t>
    </dgm:pt>
    <dgm:pt modelId="{1DFE33F5-4491-41D0-98F8-4B75F5219983}" type="sibTrans" cxnId="{3A5E14D9-C6A8-497F-941E-6605D09769EB}">
      <dgm:prSet/>
      <dgm:spPr/>
      <dgm:t>
        <a:bodyPr/>
        <a:lstStyle/>
        <a:p>
          <a:endParaRPr lang="es-MX"/>
        </a:p>
      </dgm:t>
    </dgm:pt>
    <dgm:pt modelId="{FE331DB5-5D95-4CD6-A200-B2CEF463379D}">
      <dgm:prSet phldrT="[Texto]" custT="1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es-MX" sz="1400" b="1" dirty="0"/>
            <a:t>AMENAZAS</a:t>
          </a:r>
        </a:p>
      </dgm:t>
    </dgm:pt>
    <dgm:pt modelId="{A6490014-7C57-4762-9C9A-693D35B55041}" type="parTrans" cxnId="{7F7C5553-13B7-47FE-A802-C4E639A04486}">
      <dgm:prSet/>
      <dgm:spPr/>
      <dgm:t>
        <a:bodyPr/>
        <a:lstStyle/>
        <a:p>
          <a:endParaRPr lang="es-MX"/>
        </a:p>
      </dgm:t>
    </dgm:pt>
    <dgm:pt modelId="{5B41B20A-27AB-4DBC-B114-1DB52C493397}" type="sibTrans" cxnId="{7F7C5553-13B7-47FE-A802-C4E639A04486}">
      <dgm:prSet/>
      <dgm:spPr/>
      <dgm:t>
        <a:bodyPr/>
        <a:lstStyle/>
        <a:p>
          <a:endParaRPr lang="es-MX"/>
        </a:p>
      </dgm:t>
    </dgm:pt>
    <dgm:pt modelId="{9D05EED6-3598-4C12-AE51-C17B76A87E74}">
      <dgm:prSet phldrT="[Texto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s-MX" sz="1400" b="1" dirty="0"/>
            <a:t>DEBILIDADES</a:t>
          </a:r>
        </a:p>
      </dgm:t>
    </dgm:pt>
    <dgm:pt modelId="{9024127D-E782-4B2B-A92E-17E1E9DBC8C5}" type="parTrans" cxnId="{DEAB40D1-3B47-483B-A894-A3DAC35AFE2F}">
      <dgm:prSet/>
      <dgm:spPr/>
      <dgm:t>
        <a:bodyPr/>
        <a:lstStyle/>
        <a:p>
          <a:endParaRPr lang="es-MX"/>
        </a:p>
      </dgm:t>
    </dgm:pt>
    <dgm:pt modelId="{49344CE3-DE49-47E8-9FCD-F0D87D17E0CD}" type="sibTrans" cxnId="{DEAB40D1-3B47-483B-A894-A3DAC35AFE2F}">
      <dgm:prSet/>
      <dgm:spPr/>
      <dgm:t>
        <a:bodyPr/>
        <a:lstStyle/>
        <a:p>
          <a:endParaRPr lang="es-MX"/>
        </a:p>
      </dgm:t>
    </dgm:pt>
    <dgm:pt modelId="{AAAE2FE9-EF36-4764-8A7B-4CA30CA04257}" type="pres">
      <dgm:prSet presAssocID="{C43863F9-F5B0-4185-8B32-59441C1E636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FC9B796-D2F7-44E0-B6C4-CD507A2EE842}" type="pres">
      <dgm:prSet presAssocID="{C43863F9-F5B0-4185-8B32-59441C1E6362}" presName="children" presStyleCnt="0"/>
      <dgm:spPr/>
    </dgm:pt>
    <dgm:pt modelId="{666AE170-7301-45D3-A98E-7A272B07E937}" type="pres">
      <dgm:prSet presAssocID="{C43863F9-F5B0-4185-8B32-59441C1E6362}" presName="childPlaceholder" presStyleCnt="0"/>
      <dgm:spPr/>
    </dgm:pt>
    <dgm:pt modelId="{90F88466-8C26-4490-9061-A2A329421719}" type="pres">
      <dgm:prSet presAssocID="{C43863F9-F5B0-4185-8B32-59441C1E6362}" presName="circle" presStyleCnt="0"/>
      <dgm:spPr/>
    </dgm:pt>
    <dgm:pt modelId="{C32428D3-9662-4713-9AC3-01A2AE0D0F52}" type="pres">
      <dgm:prSet presAssocID="{C43863F9-F5B0-4185-8B32-59441C1E636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1732BC3-5ABA-4A32-BB0B-0FBE0F32B219}" type="pres">
      <dgm:prSet presAssocID="{C43863F9-F5B0-4185-8B32-59441C1E636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66CE271-D325-4B5C-82DD-A572A097AA57}" type="pres">
      <dgm:prSet presAssocID="{C43863F9-F5B0-4185-8B32-59441C1E636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F0CB931-8997-4712-9BC0-5F3BFB3E5EFB}" type="pres">
      <dgm:prSet presAssocID="{C43863F9-F5B0-4185-8B32-59441C1E636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A6CFC51-A22C-448C-9462-BC4C07E92AFA}" type="pres">
      <dgm:prSet presAssocID="{C43863F9-F5B0-4185-8B32-59441C1E6362}" presName="quadrantPlaceholder" presStyleCnt="0"/>
      <dgm:spPr/>
    </dgm:pt>
    <dgm:pt modelId="{F2D4FBC0-E658-4045-9B9A-27FD23A974D0}" type="pres">
      <dgm:prSet presAssocID="{C43863F9-F5B0-4185-8B32-59441C1E6362}" presName="center1" presStyleLbl="fgShp" presStyleIdx="0" presStyleCnt="2" custFlipVert="1" custFlipHor="1" custScaleX="193870" custScaleY="9268" custLinFactX="200000" custLinFactNeighborX="237544" custLinFactNeighborY="35662"/>
      <dgm:spPr/>
    </dgm:pt>
    <dgm:pt modelId="{F59AC735-99F0-40E8-A851-4DDC5BA9D9CF}" type="pres">
      <dgm:prSet presAssocID="{C43863F9-F5B0-4185-8B32-59441C1E6362}" presName="center2" presStyleLbl="fgShp" presStyleIdx="1" presStyleCnt="2" custFlipVert="0" custFlipHor="1" custScaleX="88481" custScaleY="32820" custLinFactX="200000" custLinFactY="117915" custLinFactNeighborX="242910" custLinFactNeighborY="200000"/>
      <dgm:spPr/>
    </dgm:pt>
  </dgm:ptLst>
  <dgm:cxnLst>
    <dgm:cxn modelId="{FA532F0A-C9AC-4632-9539-5A73B71A7A77}" srcId="{C43863F9-F5B0-4185-8B32-59441C1E6362}" destId="{00CBD76B-413B-4B84-8F08-BA16FD50FE65}" srcOrd="0" destOrd="0" parTransId="{3FAE4594-8CBB-436C-830A-6CE3CD645D59}" sibTransId="{C53BF62B-7089-4DF7-8569-70FECFD5B76E}"/>
    <dgm:cxn modelId="{7F7C5553-13B7-47FE-A802-C4E639A04486}" srcId="{C43863F9-F5B0-4185-8B32-59441C1E6362}" destId="{FE331DB5-5D95-4CD6-A200-B2CEF463379D}" srcOrd="2" destOrd="0" parTransId="{A6490014-7C57-4762-9C9A-693D35B55041}" sibTransId="{5B41B20A-27AB-4DBC-B114-1DB52C493397}"/>
    <dgm:cxn modelId="{2FDF7196-ADFA-4EBB-90CC-8D4052A95B96}" type="presOf" srcId="{714986B1-364E-4EAA-901A-8B2355FF462A}" destId="{E1732BC3-5ABA-4A32-BB0B-0FBE0F32B219}" srcOrd="0" destOrd="0" presId="urn:microsoft.com/office/officeart/2005/8/layout/cycle4"/>
    <dgm:cxn modelId="{5BA5E2A6-D6C1-47EC-BF12-10A70B149846}" type="presOf" srcId="{C43863F9-F5B0-4185-8B32-59441C1E6362}" destId="{AAAE2FE9-EF36-4764-8A7B-4CA30CA04257}" srcOrd="0" destOrd="0" presId="urn:microsoft.com/office/officeart/2005/8/layout/cycle4"/>
    <dgm:cxn modelId="{2AC547C7-463B-4E93-82E6-440A570F721E}" type="presOf" srcId="{00CBD76B-413B-4B84-8F08-BA16FD50FE65}" destId="{C32428D3-9662-4713-9AC3-01A2AE0D0F52}" srcOrd="0" destOrd="0" presId="urn:microsoft.com/office/officeart/2005/8/layout/cycle4"/>
    <dgm:cxn modelId="{79602CCD-E04F-4E5F-9525-1B05C16B0658}" type="presOf" srcId="{FE331DB5-5D95-4CD6-A200-B2CEF463379D}" destId="{A66CE271-D325-4B5C-82DD-A572A097AA57}" srcOrd="0" destOrd="0" presId="urn:microsoft.com/office/officeart/2005/8/layout/cycle4"/>
    <dgm:cxn modelId="{DEAB40D1-3B47-483B-A894-A3DAC35AFE2F}" srcId="{C43863F9-F5B0-4185-8B32-59441C1E6362}" destId="{9D05EED6-3598-4C12-AE51-C17B76A87E74}" srcOrd="3" destOrd="0" parTransId="{9024127D-E782-4B2B-A92E-17E1E9DBC8C5}" sibTransId="{49344CE3-DE49-47E8-9FCD-F0D87D17E0CD}"/>
    <dgm:cxn modelId="{3A5E14D9-C6A8-497F-941E-6605D09769EB}" srcId="{C43863F9-F5B0-4185-8B32-59441C1E6362}" destId="{714986B1-364E-4EAA-901A-8B2355FF462A}" srcOrd="1" destOrd="0" parTransId="{260941E3-C792-4470-8C04-1B1B13E61E83}" sibTransId="{1DFE33F5-4491-41D0-98F8-4B75F5219983}"/>
    <dgm:cxn modelId="{0764C0EC-C2C2-4386-81EB-170DBE84388E}" type="presOf" srcId="{9D05EED6-3598-4C12-AE51-C17B76A87E74}" destId="{7F0CB931-8997-4712-9BC0-5F3BFB3E5EFB}" srcOrd="0" destOrd="0" presId="urn:microsoft.com/office/officeart/2005/8/layout/cycle4"/>
    <dgm:cxn modelId="{2B62BFE2-AE42-45C6-A7FB-9F015BA92F1A}" type="presParOf" srcId="{AAAE2FE9-EF36-4764-8A7B-4CA30CA04257}" destId="{9FC9B796-D2F7-44E0-B6C4-CD507A2EE842}" srcOrd="0" destOrd="0" presId="urn:microsoft.com/office/officeart/2005/8/layout/cycle4"/>
    <dgm:cxn modelId="{C24400C7-32C5-449E-B4A7-8ACEB3ACA00E}" type="presParOf" srcId="{9FC9B796-D2F7-44E0-B6C4-CD507A2EE842}" destId="{666AE170-7301-45D3-A98E-7A272B07E937}" srcOrd="0" destOrd="0" presId="urn:microsoft.com/office/officeart/2005/8/layout/cycle4"/>
    <dgm:cxn modelId="{A6D1F069-C67E-4FF3-99C0-A2C129E2ECB3}" type="presParOf" srcId="{AAAE2FE9-EF36-4764-8A7B-4CA30CA04257}" destId="{90F88466-8C26-4490-9061-A2A329421719}" srcOrd="1" destOrd="0" presId="urn:microsoft.com/office/officeart/2005/8/layout/cycle4"/>
    <dgm:cxn modelId="{BFB9F777-B5D0-4728-80A6-B1D1A4A13391}" type="presParOf" srcId="{90F88466-8C26-4490-9061-A2A329421719}" destId="{C32428D3-9662-4713-9AC3-01A2AE0D0F52}" srcOrd="0" destOrd="0" presId="urn:microsoft.com/office/officeart/2005/8/layout/cycle4"/>
    <dgm:cxn modelId="{6BF1651F-3147-40A1-9DD1-AC62470B77B2}" type="presParOf" srcId="{90F88466-8C26-4490-9061-A2A329421719}" destId="{E1732BC3-5ABA-4A32-BB0B-0FBE0F32B219}" srcOrd="1" destOrd="0" presId="urn:microsoft.com/office/officeart/2005/8/layout/cycle4"/>
    <dgm:cxn modelId="{E1D051A0-70DE-4FC0-ACF0-93EA5DA87B63}" type="presParOf" srcId="{90F88466-8C26-4490-9061-A2A329421719}" destId="{A66CE271-D325-4B5C-82DD-A572A097AA57}" srcOrd="2" destOrd="0" presId="urn:microsoft.com/office/officeart/2005/8/layout/cycle4"/>
    <dgm:cxn modelId="{07192662-FC34-47EB-8A28-5BBF4CA5D484}" type="presParOf" srcId="{90F88466-8C26-4490-9061-A2A329421719}" destId="{7F0CB931-8997-4712-9BC0-5F3BFB3E5EFB}" srcOrd="3" destOrd="0" presId="urn:microsoft.com/office/officeart/2005/8/layout/cycle4"/>
    <dgm:cxn modelId="{195D628E-4809-4F32-9E77-B491E94C6D33}" type="presParOf" srcId="{90F88466-8C26-4490-9061-A2A329421719}" destId="{9A6CFC51-A22C-448C-9462-BC4C07E92AFA}" srcOrd="4" destOrd="0" presId="urn:microsoft.com/office/officeart/2005/8/layout/cycle4"/>
    <dgm:cxn modelId="{276B01DA-177C-4684-91F8-4AFDC8C1BFBF}" type="presParOf" srcId="{AAAE2FE9-EF36-4764-8A7B-4CA30CA04257}" destId="{F2D4FBC0-E658-4045-9B9A-27FD23A974D0}" srcOrd="2" destOrd="0" presId="urn:microsoft.com/office/officeart/2005/8/layout/cycle4"/>
    <dgm:cxn modelId="{CE4DC64A-10FA-4C83-9C20-99FB2335BFDF}" type="presParOf" srcId="{AAAE2FE9-EF36-4764-8A7B-4CA30CA04257}" destId="{F59AC735-99F0-40E8-A851-4DDC5BA9D9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1D163-D0F9-486A-A5BB-3A07DD09D7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9E8F279-4705-4817-AD4B-089CE8359321}">
      <dgm:prSet phldrT="[Texto]"/>
      <dgm:spPr>
        <a:ln>
          <a:solidFill>
            <a:srgbClr val="FFCC00"/>
          </a:solidFill>
        </a:ln>
      </dgm:spPr>
      <dgm:t>
        <a:bodyPr/>
        <a:lstStyle/>
        <a:p>
          <a:r>
            <a:rPr lang="es-MX" dirty="0"/>
            <a:t>C.E.O.</a:t>
          </a:r>
        </a:p>
      </dgm:t>
    </dgm:pt>
    <dgm:pt modelId="{F533C754-D248-4B39-8F3C-639B1E696D73}" type="parTrans" cxnId="{12924E57-B854-4737-977C-B40134D12FF8}">
      <dgm:prSet/>
      <dgm:spPr/>
      <dgm:t>
        <a:bodyPr/>
        <a:lstStyle/>
        <a:p>
          <a:endParaRPr lang="es-MX"/>
        </a:p>
      </dgm:t>
    </dgm:pt>
    <dgm:pt modelId="{2C5A8118-80EC-42D0-ADEE-14E00D198D28}" type="sibTrans" cxnId="{12924E57-B854-4737-977C-B40134D12FF8}">
      <dgm:prSet/>
      <dgm:spPr/>
      <dgm:t>
        <a:bodyPr/>
        <a:lstStyle/>
        <a:p>
          <a:endParaRPr lang="es-MX"/>
        </a:p>
      </dgm:t>
    </dgm:pt>
    <dgm:pt modelId="{FC5784BA-35B1-48B4-A3BB-F7E5293977D2}">
      <dgm:prSet phldrT="[Texto]"/>
      <dgm:spPr>
        <a:ln>
          <a:solidFill>
            <a:srgbClr val="0066FF"/>
          </a:solidFill>
        </a:ln>
      </dgm:spPr>
      <dgm:t>
        <a:bodyPr/>
        <a:lstStyle/>
        <a:p>
          <a:r>
            <a:rPr lang="es-MX" dirty="0"/>
            <a:t>FINANZA</a:t>
          </a:r>
        </a:p>
      </dgm:t>
    </dgm:pt>
    <dgm:pt modelId="{274F8BF5-117E-4084-8171-91EEA4FB054C}" type="parTrans" cxnId="{DD7CE80E-F4A9-4F22-A6C9-C410E4B9FF0A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48F4D69A-7B54-4987-BD21-B57E718B1412}" type="sibTrans" cxnId="{DD7CE80E-F4A9-4F22-A6C9-C410E4B9FF0A}">
      <dgm:prSet/>
      <dgm:spPr/>
      <dgm:t>
        <a:bodyPr/>
        <a:lstStyle/>
        <a:p>
          <a:endParaRPr lang="es-MX"/>
        </a:p>
      </dgm:t>
    </dgm:pt>
    <dgm:pt modelId="{E7F5CB0C-741A-4CC6-83E1-A033340F4013}">
      <dgm:prSet phldrT="[Texto]"/>
      <dgm:spPr>
        <a:ln>
          <a:solidFill>
            <a:srgbClr val="0066FF"/>
          </a:solidFill>
        </a:ln>
      </dgm:spPr>
      <dgm:t>
        <a:bodyPr/>
        <a:lstStyle/>
        <a:p>
          <a:r>
            <a:rPr lang="es-MX" dirty="0"/>
            <a:t>CONTABILIDAD</a:t>
          </a:r>
        </a:p>
      </dgm:t>
    </dgm:pt>
    <dgm:pt modelId="{D3F4918B-6A56-40BC-9F31-31636AD54F64}" type="parTrans" cxnId="{113C51F4-816C-4BFB-BC11-76EC9004672E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B10D0F3B-7C83-4B62-95E1-D13AA752C393}" type="sibTrans" cxnId="{113C51F4-816C-4BFB-BC11-76EC9004672E}">
      <dgm:prSet/>
      <dgm:spPr/>
      <dgm:t>
        <a:bodyPr/>
        <a:lstStyle/>
        <a:p>
          <a:endParaRPr lang="es-MX"/>
        </a:p>
      </dgm:t>
    </dgm:pt>
    <dgm:pt modelId="{4C7A96AE-0EFF-4394-9F18-2DA940F003D6}">
      <dgm:prSet phldrT="[Texto]"/>
      <dgm:spPr>
        <a:ln>
          <a:solidFill>
            <a:srgbClr val="FF5050"/>
          </a:solidFill>
        </a:ln>
      </dgm:spPr>
      <dgm:t>
        <a:bodyPr/>
        <a:lstStyle/>
        <a:p>
          <a:r>
            <a:rPr lang="es-MX" dirty="0"/>
            <a:t>OPERACIONES</a:t>
          </a:r>
        </a:p>
      </dgm:t>
    </dgm:pt>
    <dgm:pt modelId="{0242A107-D894-480D-AD3E-86C05CBF7DBF}" type="parTrans" cxnId="{63D8A333-902E-47E2-A3E4-EADD67A4B63F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0D90B4BB-4A77-4392-934A-55CD34F4B8B8}" type="sibTrans" cxnId="{63D8A333-902E-47E2-A3E4-EADD67A4B63F}">
      <dgm:prSet/>
      <dgm:spPr/>
      <dgm:t>
        <a:bodyPr/>
        <a:lstStyle/>
        <a:p>
          <a:endParaRPr lang="es-MX"/>
        </a:p>
      </dgm:t>
    </dgm:pt>
    <dgm:pt modelId="{3156DCDB-2932-4B59-A80F-2CD7AAD2F10A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LOGISTICA</a:t>
          </a:r>
        </a:p>
      </dgm:t>
    </dgm:pt>
    <dgm:pt modelId="{62D9DAC6-4A9A-4594-BB77-F985DBF9DBAF}" type="parTrans" cxnId="{553E5BA0-3BAE-487C-95F4-C89C7EC0B295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104431C2-0BDA-4EE2-81EE-CC096DCF27AE}" type="sibTrans" cxnId="{553E5BA0-3BAE-487C-95F4-C89C7EC0B295}">
      <dgm:prSet/>
      <dgm:spPr/>
      <dgm:t>
        <a:bodyPr/>
        <a:lstStyle/>
        <a:p>
          <a:endParaRPr lang="es-MX"/>
        </a:p>
      </dgm:t>
    </dgm:pt>
    <dgm:pt modelId="{EAFA50AC-B59D-4D9B-893E-EEA7F6F808C1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TECNOLOGIA</a:t>
          </a:r>
        </a:p>
      </dgm:t>
    </dgm:pt>
    <dgm:pt modelId="{9AB22CAF-1370-4760-8454-398B00FC6A65}" type="parTrans" cxnId="{6BA89A37-980B-428D-A7AA-DB3021160BDA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B033C507-C992-49BD-812A-5F7001C2BB82}" type="sibTrans" cxnId="{6BA89A37-980B-428D-A7AA-DB3021160BDA}">
      <dgm:prSet/>
      <dgm:spPr/>
      <dgm:t>
        <a:bodyPr/>
        <a:lstStyle/>
        <a:p>
          <a:endParaRPr lang="es-MX"/>
        </a:p>
      </dgm:t>
    </dgm:pt>
    <dgm:pt modelId="{601888E3-BCE9-4D81-8B55-242119BC462C}">
      <dgm:prSet phldrT="[Texto]"/>
      <dgm:spPr>
        <a:ln>
          <a:solidFill>
            <a:srgbClr val="FF5050"/>
          </a:solidFill>
        </a:ln>
      </dgm:spPr>
      <dgm:t>
        <a:bodyPr/>
        <a:lstStyle/>
        <a:p>
          <a:r>
            <a:rPr lang="es-MX" dirty="0"/>
            <a:t>PRODUCCION</a:t>
          </a:r>
        </a:p>
      </dgm:t>
    </dgm:pt>
    <dgm:pt modelId="{A566368D-3620-4420-BFC6-89EB8D7748C6}" type="parTrans" cxnId="{1A934FB0-89CE-43D7-A63C-1E0B1FA5A482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D1613D2E-ADFF-49F1-A9EA-E58DC744F0FE}" type="sibTrans" cxnId="{1A934FB0-89CE-43D7-A63C-1E0B1FA5A482}">
      <dgm:prSet/>
      <dgm:spPr/>
      <dgm:t>
        <a:bodyPr/>
        <a:lstStyle/>
        <a:p>
          <a:endParaRPr lang="es-MX"/>
        </a:p>
      </dgm:t>
    </dgm:pt>
    <dgm:pt modelId="{53BCAED8-6A2D-463F-B6AC-09F3D88A6334}">
      <dgm:prSet phldrT="[Texto]"/>
      <dgm:spPr>
        <a:ln>
          <a:solidFill>
            <a:srgbClr val="0066FF"/>
          </a:solidFill>
        </a:ln>
      </dgm:spPr>
      <dgm:t>
        <a:bodyPr/>
        <a:lstStyle/>
        <a:p>
          <a:r>
            <a:rPr lang="es-MX" dirty="0"/>
            <a:t>TESORERIA</a:t>
          </a:r>
        </a:p>
      </dgm:t>
    </dgm:pt>
    <dgm:pt modelId="{9F237EED-ECA8-450E-9EC2-9AB882935574}" type="parTrans" cxnId="{3C2340D1-4083-4F82-99F6-738C4FE1BFAC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2DFB92F4-5E2F-4330-87FD-C41C380D54B3}" type="sibTrans" cxnId="{3C2340D1-4083-4F82-99F6-738C4FE1BFAC}">
      <dgm:prSet/>
      <dgm:spPr/>
      <dgm:t>
        <a:bodyPr/>
        <a:lstStyle/>
        <a:p>
          <a:endParaRPr lang="es-MX"/>
        </a:p>
      </dgm:t>
    </dgm:pt>
    <dgm:pt modelId="{E6AE985B-523B-4916-AE5D-ADC8AF564B64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VENTAS</a:t>
          </a:r>
        </a:p>
      </dgm:t>
    </dgm:pt>
    <dgm:pt modelId="{92F9220D-421C-49A9-A61F-7BAB3A4936B9}" type="parTrans" cxnId="{8B719FB8-F6E8-48AD-B1E6-134E3A60622A}">
      <dgm:prSet/>
      <dgm:spPr/>
      <dgm:t>
        <a:bodyPr/>
        <a:lstStyle/>
        <a:p>
          <a:endParaRPr lang="es-MX"/>
        </a:p>
      </dgm:t>
    </dgm:pt>
    <dgm:pt modelId="{215EF969-54F6-4D4C-AF9A-8514AD001128}" type="sibTrans" cxnId="{8B719FB8-F6E8-48AD-B1E6-134E3A60622A}">
      <dgm:prSet/>
      <dgm:spPr/>
      <dgm:t>
        <a:bodyPr/>
        <a:lstStyle/>
        <a:p>
          <a:endParaRPr lang="es-MX"/>
        </a:p>
      </dgm:t>
    </dgm:pt>
    <dgm:pt modelId="{DBAE24BF-7AED-4637-ADD8-8A36D5B5588F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DESARROLLO</a:t>
          </a:r>
        </a:p>
      </dgm:t>
    </dgm:pt>
    <dgm:pt modelId="{2000375D-344C-40CB-A5C0-604969F58B23}" type="parTrans" cxnId="{DB2F2A08-C67E-45E1-9C72-6462E5D2CF67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8AA0B88D-FD30-469E-8B38-294A4EE82B14}" type="sibTrans" cxnId="{DB2F2A08-C67E-45E1-9C72-6462E5D2CF67}">
      <dgm:prSet/>
      <dgm:spPr/>
      <dgm:t>
        <a:bodyPr/>
        <a:lstStyle/>
        <a:p>
          <a:endParaRPr lang="es-MX"/>
        </a:p>
      </dgm:t>
    </dgm:pt>
    <dgm:pt modelId="{96930E20-C532-43B5-9809-9FD8B7CBA322}" type="pres">
      <dgm:prSet presAssocID="{47C1D163-D0F9-486A-A5BB-3A07DD09D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5985A9-48F2-4977-A83A-65E3E9686086}" type="pres">
      <dgm:prSet presAssocID="{49E8F279-4705-4817-AD4B-089CE8359321}" presName="hierRoot1" presStyleCnt="0"/>
      <dgm:spPr/>
    </dgm:pt>
    <dgm:pt modelId="{05374771-91FF-4F65-A4F7-2B56341C4CAA}" type="pres">
      <dgm:prSet presAssocID="{49E8F279-4705-4817-AD4B-089CE8359321}" presName="composite" presStyleCnt="0"/>
      <dgm:spPr/>
    </dgm:pt>
    <dgm:pt modelId="{A01CDC47-C652-4455-8FF5-143098FDEFC3}" type="pres">
      <dgm:prSet presAssocID="{49E8F279-4705-4817-AD4B-089CE8359321}" presName="background" presStyleLbl="node0" presStyleIdx="0" presStyleCnt="1"/>
      <dgm:spPr>
        <a:solidFill>
          <a:srgbClr val="FFCC00"/>
        </a:solidFill>
      </dgm:spPr>
    </dgm:pt>
    <dgm:pt modelId="{6C637D1C-D135-4360-9B62-665EFAB48F72}" type="pres">
      <dgm:prSet presAssocID="{49E8F279-4705-4817-AD4B-089CE8359321}" presName="text" presStyleLbl="fgAcc0" presStyleIdx="0" presStyleCnt="1">
        <dgm:presLayoutVars>
          <dgm:chPref val="3"/>
        </dgm:presLayoutVars>
      </dgm:prSet>
      <dgm:spPr/>
    </dgm:pt>
    <dgm:pt modelId="{BA875998-1E95-4417-BF5E-8CC679000C59}" type="pres">
      <dgm:prSet presAssocID="{49E8F279-4705-4817-AD4B-089CE8359321}" presName="hierChild2" presStyleCnt="0"/>
      <dgm:spPr/>
    </dgm:pt>
    <dgm:pt modelId="{402F5419-D27A-4055-90A4-DCC8E4C6C99D}" type="pres">
      <dgm:prSet presAssocID="{274F8BF5-117E-4084-8171-91EEA4FB054C}" presName="Name10" presStyleLbl="parChTrans1D2" presStyleIdx="0" presStyleCnt="3"/>
      <dgm:spPr/>
    </dgm:pt>
    <dgm:pt modelId="{0AEC59F5-C525-491B-963B-F2BE79185066}" type="pres">
      <dgm:prSet presAssocID="{FC5784BA-35B1-48B4-A3BB-F7E5293977D2}" presName="hierRoot2" presStyleCnt="0"/>
      <dgm:spPr/>
    </dgm:pt>
    <dgm:pt modelId="{FE5EF2E4-2701-4790-AB14-1FA7889CD26B}" type="pres">
      <dgm:prSet presAssocID="{FC5784BA-35B1-48B4-A3BB-F7E5293977D2}" presName="composite2" presStyleCnt="0"/>
      <dgm:spPr/>
    </dgm:pt>
    <dgm:pt modelId="{A23AA793-4BDD-429B-8BC4-852E85ECB50D}" type="pres">
      <dgm:prSet presAssocID="{FC5784BA-35B1-48B4-A3BB-F7E5293977D2}" presName="background2" presStyleLbl="node2" presStyleIdx="0" presStyleCnt="3"/>
      <dgm:spPr>
        <a:solidFill>
          <a:srgbClr val="0066FF"/>
        </a:solidFill>
      </dgm:spPr>
    </dgm:pt>
    <dgm:pt modelId="{BE77E1CC-8698-48A0-8018-0B2F8E4E3B3F}" type="pres">
      <dgm:prSet presAssocID="{FC5784BA-35B1-48B4-A3BB-F7E5293977D2}" presName="text2" presStyleLbl="fgAcc2" presStyleIdx="0" presStyleCnt="3">
        <dgm:presLayoutVars>
          <dgm:chPref val="3"/>
        </dgm:presLayoutVars>
      </dgm:prSet>
      <dgm:spPr/>
    </dgm:pt>
    <dgm:pt modelId="{31932C2D-E3C7-485C-9C71-6125AB7ACF31}" type="pres">
      <dgm:prSet presAssocID="{FC5784BA-35B1-48B4-A3BB-F7E5293977D2}" presName="hierChild3" presStyleCnt="0"/>
      <dgm:spPr/>
    </dgm:pt>
    <dgm:pt modelId="{7315BA96-631E-4BD9-BAFB-D6A4618BB598}" type="pres">
      <dgm:prSet presAssocID="{D3F4918B-6A56-40BC-9F31-31636AD54F64}" presName="Name17" presStyleLbl="parChTrans1D3" presStyleIdx="0" presStyleCnt="6"/>
      <dgm:spPr/>
    </dgm:pt>
    <dgm:pt modelId="{F8698255-3F85-496F-90EC-F4AD13E48F79}" type="pres">
      <dgm:prSet presAssocID="{E7F5CB0C-741A-4CC6-83E1-A033340F4013}" presName="hierRoot3" presStyleCnt="0"/>
      <dgm:spPr/>
    </dgm:pt>
    <dgm:pt modelId="{43397A25-44FF-4B24-B93C-5C238A317D33}" type="pres">
      <dgm:prSet presAssocID="{E7F5CB0C-741A-4CC6-83E1-A033340F4013}" presName="composite3" presStyleCnt="0"/>
      <dgm:spPr/>
    </dgm:pt>
    <dgm:pt modelId="{2CA4E309-1223-4CAE-A499-28174C253FDC}" type="pres">
      <dgm:prSet presAssocID="{E7F5CB0C-741A-4CC6-83E1-A033340F4013}" presName="background3" presStyleLbl="node3" presStyleIdx="0" presStyleCnt="6"/>
      <dgm:spPr>
        <a:solidFill>
          <a:srgbClr val="0066FF"/>
        </a:solidFill>
        <a:ln>
          <a:noFill/>
        </a:ln>
      </dgm:spPr>
    </dgm:pt>
    <dgm:pt modelId="{675E19EE-2FC0-4E75-A5D8-497D4369B7AD}" type="pres">
      <dgm:prSet presAssocID="{E7F5CB0C-741A-4CC6-83E1-A033340F4013}" presName="text3" presStyleLbl="fgAcc3" presStyleIdx="0" presStyleCnt="6">
        <dgm:presLayoutVars>
          <dgm:chPref val="3"/>
        </dgm:presLayoutVars>
      </dgm:prSet>
      <dgm:spPr/>
    </dgm:pt>
    <dgm:pt modelId="{2F016C48-041E-46B3-B949-037A44F96A60}" type="pres">
      <dgm:prSet presAssocID="{E7F5CB0C-741A-4CC6-83E1-A033340F4013}" presName="hierChild4" presStyleCnt="0"/>
      <dgm:spPr/>
    </dgm:pt>
    <dgm:pt modelId="{2584D14A-DBA7-446D-8B51-054E24401A08}" type="pres">
      <dgm:prSet presAssocID="{9F237EED-ECA8-450E-9EC2-9AB882935574}" presName="Name17" presStyleLbl="parChTrans1D3" presStyleIdx="1" presStyleCnt="6"/>
      <dgm:spPr/>
    </dgm:pt>
    <dgm:pt modelId="{6C5DF32F-CC13-4561-8F24-9D065B4FED45}" type="pres">
      <dgm:prSet presAssocID="{53BCAED8-6A2D-463F-B6AC-09F3D88A6334}" presName="hierRoot3" presStyleCnt="0"/>
      <dgm:spPr/>
    </dgm:pt>
    <dgm:pt modelId="{401D8E65-9349-4155-920C-04CAF82DC1EA}" type="pres">
      <dgm:prSet presAssocID="{53BCAED8-6A2D-463F-B6AC-09F3D88A6334}" presName="composite3" presStyleCnt="0"/>
      <dgm:spPr/>
    </dgm:pt>
    <dgm:pt modelId="{67921809-BB0D-4D52-952E-CE4BA78C61D1}" type="pres">
      <dgm:prSet presAssocID="{53BCAED8-6A2D-463F-B6AC-09F3D88A6334}" presName="background3" presStyleLbl="node3" presStyleIdx="1" presStyleCnt="6"/>
      <dgm:spPr>
        <a:solidFill>
          <a:srgbClr val="0066FF"/>
        </a:solidFill>
        <a:ln>
          <a:noFill/>
        </a:ln>
      </dgm:spPr>
    </dgm:pt>
    <dgm:pt modelId="{7DB2629D-38CD-456D-BDA5-75E9CB5385AD}" type="pres">
      <dgm:prSet presAssocID="{53BCAED8-6A2D-463F-B6AC-09F3D88A6334}" presName="text3" presStyleLbl="fgAcc3" presStyleIdx="1" presStyleCnt="6">
        <dgm:presLayoutVars>
          <dgm:chPref val="3"/>
        </dgm:presLayoutVars>
      </dgm:prSet>
      <dgm:spPr/>
    </dgm:pt>
    <dgm:pt modelId="{79CB7376-B4EC-4462-8BDA-FEA871E1A527}" type="pres">
      <dgm:prSet presAssocID="{53BCAED8-6A2D-463F-B6AC-09F3D88A6334}" presName="hierChild4" presStyleCnt="0"/>
      <dgm:spPr/>
    </dgm:pt>
    <dgm:pt modelId="{BDA1ECDB-50D9-4C79-8CA4-F9CAB27CF27F}" type="pres">
      <dgm:prSet presAssocID="{0242A107-D894-480D-AD3E-86C05CBF7DBF}" presName="Name10" presStyleLbl="parChTrans1D2" presStyleIdx="1" presStyleCnt="3"/>
      <dgm:spPr/>
    </dgm:pt>
    <dgm:pt modelId="{F5809F51-F4BA-496B-9EEF-C3E7818205AE}" type="pres">
      <dgm:prSet presAssocID="{4C7A96AE-0EFF-4394-9F18-2DA940F003D6}" presName="hierRoot2" presStyleCnt="0"/>
      <dgm:spPr/>
    </dgm:pt>
    <dgm:pt modelId="{E8455F04-6E5F-4904-A4C3-9B6EFA19CA4E}" type="pres">
      <dgm:prSet presAssocID="{4C7A96AE-0EFF-4394-9F18-2DA940F003D6}" presName="composite2" presStyleCnt="0"/>
      <dgm:spPr/>
    </dgm:pt>
    <dgm:pt modelId="{78328E6E-F30C-4044-8348-0A50150E1929}" type="pres">
      <dgm:prSet presAssocID="{4C7A96AE-0EFF-4394-9F18-2DA940F003D6}" presName="background2" presStyleLbl="node2" presStyleIdx="1" presStyleCnt="3"/>
      <dgm:spPr>
        <a:solidFill>
          <a:srgbClr val="FF5050"/>
        </a:solidFill>
      </dgm:spPr>
    </dgm:pt>
    <dgm:pt modelId="{F42E0F7A-509A-476B-BF54-3F4BE6B6D4F3}" type="pres">
      <dgm:prSet presAssocID="{4C7A96AE-0EFF-4394-9F18-2DA940F003D6}" presName="text2" presStyleLbl="fgAcc2" presStyleIdx="1" presStyleCnt="3">
        <dgm:presLayoutVars>
          <dgm:chPref val="3"/>
        </dgm:presLayoutVars>
      </dgm:prSet>
      <dgm:spPr/>
    </dgm:pt>
    <dgm:pt modelId="{CF2A7223-B9E3-42CA-B090-DFA8BBC28742}" type="pres">
      <dgm:prSet presAssocID="{4C7A96AE-0EFF-4394-9F18-2DA940F003D6}" presName="hierChild3" presStyleCnt="0"/>
      <dgm:spPr/>
    </dgm:pt>
    <dgm:pt modelId="{1E18050B-A882-4019-B9EA-7C6C80A47173}" type="pres">
      <dgm:prSet presAssocID="{A566368D-3620-4420-BFC6-89EB8D7748C6}" presName="Name17" presStyleLbl="parChTrans1D3" presStyleIdx="2" presStyleCnt="6"/>
      <dgm:spPr/>
    </dgm:pt>
    <dgm:pt modelId="{2A48C7FC-3539-44EE-A506-A619153A317F}" type="pres">
      <dgm:prSet presAssocID="{601888E3-BCE9-4D81-8B55-242119BC462C}" presName="hierRoot3" presStyleCnt="0"/>
      <dgm:spPr/>
    </dgm:pt>
    <dgm:pt modelId="{4E571B2B-AEF4-4A78-9552-F6D90FF5E5F0}" type="pres">
      <dgm:prSet presAssocID="{601888E3-BCE9-4D81-8B55-242119BC462C}" presName="composite3" presStyleCnt="0"/>
      <dgm:spPr/>
    </dgm:pt>
    <dgm:pt modelId="{A5F022BF-D6C9-4ABB-A926-84C487F72B13}" type="pres">
      <dgm:prSet presAssocID="{601888E3-BCE9-4D81-8B55-242119BC462C}" presName="background3" presStyleLbl="node3" presStyleIdx="2" presStyleCnt="6"/>
      <dgm:spPr>
        <a:solidFill>
          <a:srgbClr val="FF5050"/>
        </a:solidFill>
        <a:ln>
          <a:noFill/>
        </a:ln>
      </dgm:spPr>
    </dgm:pt>
    <dgm:pt modelId="{58DFC79E-10D1-474A-807D-9BEE7D318CE2}" type="pres">
      <dgm:prSet presAssocID="{601888E3-BCE9-4D81-8B55-242119BC462C}" presName="text3" presStyleLbl="fgAcc3" presStyleIdx="2" presStyleCnt="6">
        <dgm:presLayoutVars>
          <dgm:chPref val="3"/>
        </dgm:presLayoutVars>
      </dgm:prSet>
      <dgm:spPr/>
    </dgm:pt>
    <dgm:pt modelId="{3BB1A09B-6A7C-466F-89CC-0C44FCEAFB43}" type="pres">
      <dgm:prSet presAssocID="{601888E3-BCE9-4D81-8B55-242119BC462C}" presName="hierChild4" presStyleCnt="0"/>
      <dgm:spPr/>
    </dgm:pt>
    <dgm:pt modelId="{684B6794-E274-4BC3-B842-BF4EC899B409}" type="pres">
      <dgm:prSet presAssocID="{9AB22CAF-1370-4760-8454-398B00FC6A65}" presName="Name10" presStyleLbl="parChTrans1D2" presStyleIdx="2" presStyleCnt="3"/>
      <dgm:spPr/>
    </dgm:pt>
    <dgm:pt modelId="{0A34AB92-549C-4A9C-85CF-9CECE02A834A}" type="pres">
      <dgm:prSet presAssocID="{EAFA50AC-B59D-4D9B-893E-EEA7F6F808C1}" presName="hierRoot2" presStyleCnt="0"/>
      <dgm:spPr/>
    </dgm:pt>
    <dgm:pt modelId="{FAFD92AB-41CB-4A55-827C-E4F50F4E5893}" type="pres">
      <dgm:prSet presAssocID="{EAFA50AC-B59D-4D9B-893E-EEA7F6F808C1}" presName="composite2" presStyleCnt="0"/>
      <dgm:spPr/>
    </dgm:pt>
    <dgm:pt modelId="{6219E93F-4CE5-4D46-89F5-4B7BC793FA3C}" type="pres">
      <dgm:prSet presAssocID="{EAFA50AC-B59D-4D9B-893E-EEA7F6F808C1}" presName="background2" presStyleLbl="node2" presStyleIdx="2" presStyleCnt="3"/>
      <dgm:spPr>
        <a:solidFill>
          <a:srgbClr val="99FF33"/>
        </a:solidFill>
      </dgm:spPr>
    </dgm:pt>
    <dgm:pt modelId="{0C0AD254-7529-45FB-9A6F-1EB5240F65A4}" type="pres">
      <dgm:prSet presAssocID="{EAFA50AC-B59D-4D9B-893E-EEA7F6F808C1}" presName="text2" presStyleLbl="fgAcc2" presStyleIdx="2" presStyleCnt="3">
        <dgm:presLayoutVars>
          <dgm:chPref val="3"/>
        </dgm:presLayoutVars>
      </dgm:prSet>
      <dgm:spPr/>
    </dgm:pt>
    <dgm:pt modelId="{6B069EA5-D0BB-4379-BC65-0F16F2CC425D}" type="pres">
      <dgm:prSet presAssocID="{EAFA50AC-B59D-4D9B-893E-EEA7F6F808C1}" presName="hierChild3" presStyleCnt="0"/>
      <dgm:spPr/>
    </dgm:pt>
    <dgm:pt modelId="{7B52E5D3-2106-4228-B7A1-074243E27A34}" type="pres">
      <dgm:prSet presAssocID="{62D9DAC6-4A9A-4594-BB77-F985DBF9DBAF}" presName="Name17" presStyleLbl="parChTrans1D3" presStyleIdx="3" presStyleCnt="6"/>
      <dgm:spPr/>
    </dgm:pt>
    <dgm:pt modelId="{C6393DD5-FDD4-4B24-A008-C658E2F0BFF7}" type="pres">
      <dgm:prSet presAssocID="{3156DCDB-2932-4B59-A80F-2CD7AAD2F10A}" presName="hierRoot3" presStyleCnt="0"/>
      <dgm:spPr/>
    </dgm:pt>
    <dgm:pt modelId="{4A88591C-4DAF-436C-8F8E-1AF2A596D248}" type="pres">
      <dgm:prSet presAssocID="{3156DCDB-2932-4B59-A80F-2CD7AAD2F10A}" presName="composite3" presStyleCnt="0"/>
      <dgm:spPr/>
    </dgm:pt>
    <dgm:pt modelId="{A16EA984-A445-436C-93E1-A0F9C8823CBB}" type="pres">
      <dgm:prSet presAssocID="{3156DCDB-2932-4B59-A80F-2CD7AAD2F10A}" presName="background3" presStyleLbl="node3" presStyleIdx="3" presStyleCnt="6"/>
      <dgm:spPr>
        <a:solidFill>
          <a:srgbClr val="99FF33"/>
        </a:solidFill>
      </dgm:spPr>
    </dgm:pt>
    <dgm:pt modelId="{6D9C4CBB-F0FB-4AA9-8613-8AE2604ECF23}" type="pres">
      <dgm:prSet presAssocID="{3156DCDB-2932-4B59-A80F-2CD7AAD2F10A}" presName="text3" presStyleLbl="fgAcc3" presStyleIdx="3" presStyleCnt="6">
        <dgm:presLayoutVars>
          <dgm:chPref val="3"/>
        </dgm:presLayoutVars>
      </dgm:prSet>
      <dgm:spPr/>
    </dgm:pt>
    <dgm:pt modelId="{B8A9A487-6F82-4B8D-B552-AC1B1C3D752B}" type="pres">
      <dgm:prSet presAssocID="{3156DCDB-2932-4B59-A80F-2CD7AAD2F10A}" presName="hierChild4" presStyleCnt="0"/>
      <dgm:spPr/>
    </dgm:pt>
    <dgm:pt modelId="{B49146BF-405A-4D24-BEC5-4CEE8DB9A586}" type="pres">
      <dgm:prSet presAssocID="{92F9220D-421C-49A9-A61F-7BAB3A4936B9}" presName="Name17" presStyleLbl="parChTrans1D3" presStyleIdx="4" presStyleCnt="6"/>
      <dgm:spPr/>
    </dgm:pt>
    <dgm:pt modelId="{EEDB43F4-DC12-4950-9A1C-10844AD1EC6B}" type="pres">
      <dgm:prSet presAssocID="{E6AE985B-523B-4916-AE5D-ADC8AF564B64}" presName="hierRoot3" presStyleCnt="0"/>
      <dgm:spPr/>
    </dgm:pt>
    <dgm:pt modelId="{5069003E-4A53-44A6-84DC-EA4F69C55917}" type="pres">
      <dgm:prSet presAssocID="{E6AE985B-523B-4916-AE5D-ADC8AF564B64}" presName="composite3" presStyleCnt="0"/>
      <dgm:spPr/>
    </dgm:pt>
    <dgm:pt modelId="{51311A2E-4237-4EF3-9879-3FFEF135F3EE}" type="pres">
      <dgm:prSet presAssocID="{E6AE985B-523B-4916-AE5D-ADC8AF564B64}" presName="background3" presStyleLbl="node3" presStyleIdx="4" presStyleCnt="6"/>
      <dgm:spPr>
        <a:solidFill>
          <a:srgbClr val="99FF33"/>
        </a:solidFill>
      </dgm:spPr>
    </dgm:pt>
    <dgm:pt modelId="{D1ACDFD4-1EE7-4D08-8FE5-D773E493DE5A}" type="pres">
      <dgm:prSet presAssocID="{E6AE985B-523B-4916-AE5D-ADC8AF564B64}" presName="text3" presStyleLbl="fgAcc3" presStyleIdx="4" presStyleCnt="6">
        <dgm:presLayoutVars>
          <dgm:chPref val="3"/>
        </dgm:presLayoutVars>
      </dgm:prSet>
      <dgm:spPr/>
    </dgm:pt>
    <dgm:pt modelId="{9CB99AD6-2004-4D76-A32F-1F2CA31F54B2}" type="pres">
      <dgm:prSet presAssocID="{E6AE985B-523B-4916-AE5D-ADC8AF564B64}" presName="hierChild4" presStyleCnt="0"/>
      <dgm:spPr/>
    </dgm:pt>
    <dgm:pt modelId="{16B22C45-8DC7-486B-8605-B91A43475CBF}" type="pres">
      <dgm:prSet presAssocID="{2000375D-344C-40CB-A5C0-604969F58B23}" presName="Name17" presStyleLbl="parChTrans1D3" presStyleIdx="5" presStyleCnt="6"/>
      <dgm:spPr/>
    </dgm:pt>
    <dgm:pt modelId="{99671F84-0661-4EC7-AABD-F6ECB7607697}" type="pres">
      <dgm:prSet presAssocID="{DBAE24BF-7AED-4637-ADD8-8A36D5B5588F}" presName="hierRoot3" presStyleCnt="0"/>
      <dgm:spPr/>
    </dgm:pt>
    <dgm:pt modelId="{5B968402-8CBE-49CD-B99D-237B8E0414F4}" type="pres">
      <dgm:prSet presAssocID="{DBAE24BF-7AED-4637-ADD8-8A36D5B5588F}" presName="composite3" presStyleCnt="0"/>
      <dgm:spPr/>
    </dgm:pt>
    <dgm:pt modelId="{53F74B66-4DAF-480F-8802-938684AD9353}" type="pres">
      <dgm:prSet presAssocID="{DBAE24BF-7AED-4637-ADD8-8A36D5B5588F}" presName="background3" presStyleLbl="node3" presStyleIdx="5" presStyleCnt="6"/>
      <dgm:spPr>
        <a:solidFill>
          <a:srgbClr val="99FF33"/>
        </a:solidFill>
      </dgm:spPr>
    </dgm:pt>
    <dgm:pt modelId="{62502A86-AED6-41B8-AEDE-E6F9D80ACF38}" type="pres">
      <dgm:prSet presAssocID="{DBAE24BF-7AED-4637-ADD8-8A36D5B5588F}" presName="text3" presStyleLbl="fgAcc3" presStyleIdx="5" presStyleCnt="6">
        <dgm:presLayoutVars>
          <dgm:chPref val="3"/>
        </dgm:presLayoutVars>
      </dgm:prSet>
      <dgm:spPr/>
    </dgm:pt>
    <dgm:pt modelId="{A1CA2056-759C-4BF5-B801-CCABB629E19A}" type="pres">
      <dgm:prSet presAssocID="{DBAE24BF-7AED-4637-ADD8-8A36D5B5588F}" presName="hierChild4" presStyleCnt="0"/>
      <dgm:spPr/>
    </dgm:pt>
  </dgm:ptLst>
  <dgm:cxnLst>
    <dgm:cxn modelId="{09320108-1C7B-4840-9093-41A62C9ED31D}" type="presOf" srcId="{62D9DAC6-4A9A-4594-BB77-F985DBF9DBAF}" destId="{7B52E5D3-2106-4228-B7A1-074243E27A34}" srcOrd="0" destOrd="0" presId="urn:microsoft.com/office/officeart/2005/8/layout/hierarchy1"/>
    <dgm:cxn modelId="{DB2F2A08-C67E-45E1-9C72-6462E5D2CF67}" srcId="{EAFA50AC-B59D-4D9B-893E-EEA7F6F808C1}" destId="{DBAE24BF-7AED-4637-ADD8-8A36D5B5588F}" srcOrd="2" destOrd="0" parTransId="{2000375D-344C-40CB-A5C0-604969F58B23}" sibTransId="{8AA0B88D-FD30-469E-8B38-294A4EE82B14}"/>
    <dgm:cxn modelId="{DD7CE80E-F4A9-4F22-A6C9-C410E4B9FF0A}" srcId="{49E8F279-4705-4817-AD4B-089CE8359321}" destId="{FC5784BA-35B1-48B4-A3BB-F7E5293977D2}" srcOrd="0" destOrd="0" parTransId="{274F8BF5-117E-4084-8171-91EEA4FB054C}" sibTransId="{48F4D69A-7B54-4987-BD21-B57E718B1412}"/>
    <dgm:cxn modelId="{42F07223-3BB6-4F68-BD88-F154FB6D098F}" type="presOf" srcId="{DBAE24BF-7AED-4637-ADD8-8A36D5B5588F}" destId="{62502A86-AED6-41B8-AEDE-E6F9D80ACF38}" srcOrd="0" destOrd="0" presId="urn:microsoft.com/office/officeart/2005/8/layout/hierarchy1"/>
    <dgm:cxn modelId="{9EB3B123-2D73-4DD0-B15C-5A88B7367F1D}" type="presOf" srcId="{D3F4918B-6A56-40BC-9F31-31636AD54F64}" destId="{7315BA96-631E-4BD9-BAFB-D6A4618BB598}" srcOrd="0" destOrd="0" presId="urn:microsoft.com/office/officeart/2005/8/layout/hierarchy1"/>
    <dgm:cxn modelId="{63D8A333-902E-47E2-A3E4-EADD67A4B63F}" srcId="{49E8F279-4705-4817-AD4B-089CE8359321}" destId="{4C7A96AE-0EFF-4394-9F18-2DA940F003D6}" srcOrd="1" destOrd="0" parTransId="{0242A107-D894-480D-AD3E-86C05CBF7DBF}" sibTransId="{0D90B4BB-4A77-4392-934A-55CD34F4B8B8}"/>
    <dgm:cxn modelId="{BAC4BB33-2FF3-42F7-91EB-BFBF3000E0AF}" type="presOf" srcId="{EAFA50AC-B59D-4D9B-893E-EEA7F6F808C1}" destId="{0C0AD254-7529-45FB-9A6F-1EB5240F65A4}" srcOrd="0" destOrd="0" presId="urn:microsoft.com/office/officeart/2005/8/layout/hierarchy1"/>
    <dgm:cxn modelId="{60916035-807E-4BB5-99D1-B0F45D6B4EF9}" type="presOf" srcId="{47C1D163-D0F9-486A-A5BB-3A07DD09D713}" destId="{96930E20-C532-43B5-9809-9FD8B7CBA322}" srcOrd="0" destOrd="0" presId="urn:microsoft.com/office/officeart/2005/8/layout/hierarchy1"/>
    <dgm:cxn modelId="{6BA89A37-980B-428D-A7AA-DB3021160BDA}" srcId="{49E8F279-4705-4817-AD4B-089CE8359321}" destId="{EAFA50AC-B59D-4D9B-893E-EEA7F6F808C1}" srcOrd="2" destOrd="0" parTransId="{9AB22CAF-1370-4760-8454-398B00FC6A65}" sibTransId="{B033C507-C992-49BD-812A-5F7001C2BB82}"/>
    <dgm:cxn modelId="{266EEA41-33E8-4785-B2ED-6224118B98F4}" type="presOf" srcId="{9F237EED-ECA8-450E-9EC2-9AB882935574}" destId="{2584D14A-DBA7-446D-8B51-054E24401A08}" srcOrd="0" destOrd="0" presId="urn:microsoft.com/office/officeart/2005/8/layout/hierarchy1"/>
    <dgm:cxn modelId="{6BBE0245-7CA7-4657-A8DC-AC0D9C053B68}" type="presOf" srcId="{4C7A96AE-0EFF-4394-9F18-2DA940F003D6}" destId="{F42E0F7A-509A-476B-BF54-3F4BE6B6D4F3}" srcOrd="0" destOrd="0" presId="urn:microsoft.com/office/officeart/2005/8/layout/hierarchy1"/>
    <dgm:cxn modelId="{74D4D06D-B8FE-4858-98AB-F71B23B1CB09}" type="presOf" srcId="{A566368D-3620-4420-BFC6-89EB8D7748C6}" destId="{1E18050B-A882-4019-B9EA-7C6C80A47173}" srcOrd="0" destOrd="0" presId="urn:microsoft.com/office/officeart/2005/8/layout/hierarchy1"/>
    <dgm:cxn modelId="{E2005A6F-F4F7-4946-AA09-891A965D9A60}" type="presOf" srcId="{0242A107-D894-480D-AD3E-86C05CBF7DBF}" destId="{BDA1ECDB-50D9-4C79-8CA4-F9CAB27CF27F}" srcOrd="0" destOrd="0" presId="urn:microsoft.com/office/officeart/2005/8/layout/hierarchy1"/>
    <dgm:cxn modelId="{12924E57-B854-4737-977C-B40134D12FF8}" srcId="{47C1D163-D0F9-486A-A5BB-3A07DD09D713}" destId="{49E8F279-4705-4817-AD4B-089CE8359321}" srcOrd="0" destOrd="0" parTransId="{F533C754-D248-4B39-8F3C-639B1E696D73}" sibTransId="{2C5A8118-80EC-42D0-ADEE-14E00D198D28}"/>
    <dgm:cxn modelId="{1C032E5A-AB8D-46F4-B267-1C932E270674}" type="presOf" srcId="{FC5784BA-35B1-48B4-A3BB-F7E5293977D2}" destId="{BE77E1CC-8698-48A0-8018-0B2F8E4E3B3F}" srcOrd="0" destOrd="0" presId="urn:microsoft.com/office/officeart/2005/8/layout/hierarchy1"/>
    <dgm:cxn modelId="{77EB8A7E-2B0A-47EC-B6AE-D5108BDF08CF}" type="presOf" srcId="{49E8F279-4705-4817-AD4B-089CE8359321}" destId="{6C637D1C-D135-4360-9B62-665EFAB48F72}" srcOrd="0" destOrd="0" presId="urn:microsoft.com/office/officeart/2005/8/layout/hierarchy1"/>
    <dgm:cxn modelId="{58A4318C-5F30-42AB-AE84-243BB37D6845}" type="presOf" srcId="{2000375D-344C-40CB-A5C0-604969F58B23}" destId="{16B22C45-8DC7-486B-8605-B91A43475CBF}" srcOrd="0" destOrd="0" presId="urn:microsoft.com/office/officeart/2005/8/layout/hierarchy1"/>
    <dgm:cxn modelId="{8112BE9E-68CB-4491-AE49-FC6C08FC3A76}" type="presOf" srcId="{3156DCDB-2932-4B59-A80F-2CD7AAD2F10A}" destId="{6D9C4CBB-F0FB-4AA9-8613-8AE2604ECF23}" srcOrd="0" destOrd="0" presId="urn:microsoft.com/office/officeart/2005/8/layout/hierarchy1"/>
    <dgm:cxn modelId="{553E5BA0-3BAE-487C-95F4-C89C7EC0B295}" srcId="{EAFA50AC-B59D-4D9B-893E-EEA7F6F808C1}" destId="{3156DCDB-2932-4B59-A80F-2CD7AAD2F10A}" srcOrd="0" destOrd="0" parTransId="{62D9DAC6-4A9A-4594-BB77-F985DBF9DBAF}" sibTransId="{104431C2-0BDA-4EE2-81EE-CC096DCF27AE}"/>
    <dgm:cxn modelId="{D78064A3-7481-4846-A14D-1499CE8B8B56}" type="presOf" srcId="{9AB22CAF-1370-4760-8454-398B00FC6A65}" destId="{684B6794-E274-4BC3-B842-BF4EC899B409}" srcOrd="0" destOrd="0" presId="urn:microsoft.com/office/officeart/2005/8/layout/hierarchy1"/>
    <dgm:cxn modelId="{1A934FB0-89CE-43D7-A63C-1E0B1FA5A482}" srcId="{4C7A96AE-0EFF-4394-9F18-2DA940F003D6}" destId="{601888E3-BCE9-4D81-8B55-242119BC462C}" srcOrd="0" destOrd="0" parTransId="{A566368D-3620-4420-BFC6-89EB8D7748C6}" sibTransId="{D1613D2E-ADFF-49F1-A9EA-E58DC744F0FE}"/>
    <dgm:cxn modelId="{C14C26B1-26EF-449A-ACAD-8B8301A453F6}" type="presOf" srcId="{92F9220D-421C-49A9-A61F-7BAB3A4936B9}" destId="{B49146BF-405A-4D24-BEC5-4CEE8DB9A586}" srcOrd="0" destOrd="0" presId="urn:microsoft.com/office/officeart/2005/8/layout/hierarchy1"/>
    <dgm:cxn modelId="{AB04D9B1-85A8-43A7-9D0D-372C50B17023}" type="presOf" srcId="{53BCAED8-6A2D-463F-B6AC-09F3D88A6334}" destId="{7DB2629D-38CD-456D-BDA5-75E9CB5385AD}" srcOrd="0" destOrd="0" presId="urn:microsoft.com/office/officeart/2005/8/layout/hierarchy1"/>
    <dgm:cxn modelId="{8B719FB8-F6E8-48AD-B1E6-134E3A60622A}" srcId="{EAFA50AC-B59D-4D9B-893E-EEA7F6F808C1}" destId="{E6AE985B-523B-4916-AE5D-ADC8AF564B64}" srcOrd="1" destOrd="0" parTransId="{92F9220D-421C-49A9-A61F-7BAB3A4936B9}" sibTransId="{215EF969-54F6-4D4C-AF9A-8514AD001128}"/>
    <dgm:cxn modelId="{87F38CC1-F9B3-4274-93A3-9F0F094B7583}" type="presOf" srcId="{E6AE985B-523B-4916-AE5D-ADC8AF564B64}" destId="{D1ACDFD4-1EE7-4D08-8FE5-D773E493DE5A}" srcOrd="0" destOrd="0" presId="urn:microsoft.com/office/officeart/2005/8/layout/hierarchy1"/>
    <dgm:cxn modelId="{F2D39AC5-CAF8-4719-B708-146204EFBB17}" type="presOf" srcId="{274F8BF5-117E-4084-8171-91EEA4FB054C}" destId="{402F5419-D27A-4055-90A4-DCC8E4C6C99D}" srcOrd="0" destOrd="0" presId="urn:microsoft.com/office/officeart/2005/8/layout/hierarchy1"/>
    <dgm:cxn modelId="{3C2340D1-4083-4F82-99F6-738C4FE1BFAC}" srcId="{FC5784BA-35B1-48B4-A3BB-F7E5293977D2}" destId="{53BCAED8-6A2D-463F-B6AC-09F3D88A6334}" srcOrd="1" destOrd="0" parTransId="{9F237EED-ECA8-450E-9EC2-9AB882935574}" sibTransId="{2DFB92F4-5E2F-4330-87FD-C41C380D54B3}"/>
    <dgm:cxn modelId="{BE34D3EB-A9A3-4CEA-A0B5-BFD49CC84E96}" type="presOf" srcId="{E7F5CB0C-741A-4CC6-83E1-A033340F4013}" destId="{675E19EE-2FC0-4E75-A5D8-497D4369B7AD}" srcOrd="0" destOrd="0" presId="urn:microsoft.com/office/officeart/2005/8/layout/hierarchy1"/>
    <dgm:cxn modelId="{357613EC-4130-4609-9800-22FED9D020A2}" type="presOf" srcId="{601888E3-BCE9-4D81-8B55-242119BC462C}" destId="{58DFC79E-10D1-474A-807D-9BEE7D318CE2}" srcOrd="0" destOrd="0" presId="urn:microsoft.com/office/officeart/2005/8/layout/hierarchy1"/>
    <dgm:cxn modelId="{113C51F4-816C-4BFB-BC11-76EC9004672E}" srcId="{FC5784BA-35B1-48B4-A3BB-F7E5293977D2}" destId="{E7F5CB0C-741A-4CC6-83E1-A033340F4013}" srcOrd="0" destOrd="0" parTransId="{D3F4918B-6A56-40BC-9F31-31636AD54F64}" sibTransId="{B10D0F3B-7C83-4B62-95E1-D13AA752C393}"/>
    <dgm:cxn modelId="{95E38BE3-C070-4C84-8B12-D7E1CF6DDAD4}" type="presParOf" srcId="{96930E20-C532-43B5-9809-9FD8B7CBA322}" destId="{3B5985A9-48F2-4977-A83A-65E3E9686086}" srcOrd="0" destOrd="0" presId="urn:microsoft.com/office/officeart/2005/8/layout/hierarchy1"/>
    <dgm:cxn modelId="{5AB97D0F-8EAD-4330-A902-EE550078B914}" type="presParOf" srcId="{3B5985A9-48F2-4977-A83A-65E3E9686086}" destId="{05374771-91FF-4F65-A4F7-2B56341C4CAA}" srcOrd="0" destOrd="0" presId="urn:microsoft.com/office/officeart/2005/8/layout/hierarchy1"/>
    <dgm:cxn modelId="{6015B327-6AC8-4023-BCA1-8D5F029881C7}" type="presParOf" srcId="{05374771-91FF-4F65-A4F7-2B56341C4CAA}" destId="{A01CDC47-C652-4455-8FF5-143098FDEFC3}" srcOrd="0" destOrd="0" presId="urn:microsoft.com/office/officeart/2005/8/layout/hierarchy1"/>
    <dgm:cxn modelId="{C9FEDE9F-A97C-4090-8D13-BB6D548E7990}" type="presParOf" srcId="{05374771-91FF-4F65-A4F7-2B56341C4CAA}" destId="{6C637D1C-D135-4360-9B62-665EFAB48F72}" srcOrd="1" destOrd="0" presId="urn:microsoft.com/office/officeart/2005/8/layout/hierarchy1"/>
    <dgm:cxn modelId="{965A9BA6-F6CB-452C-9F51-C45994ECFB3F}" type="presParOf" srcId="{3B5985A9-48F2-4977-A83A-65E3E9686086}" destId="{BA875998-1E95-4417-BF5E-8CC679000C59}" srcOrd="1" destOrd="0" presId="urn:microsoft.com/office/officeart/2005/8/layout/hierarchy1"/>
    <dgm:cxn modelId="{0817E28B-9765-4BAF-9877-568D8100050D}" type="presParOf" srcId="{BA875998-1E95-4417-BF5E-8CC679000C59}" destId="{402F5419-D27A-4055-90A4-DCC8E4C6C99D}" srcOrd="0" destOrd="0" presId="urn:microsoft.com/office/officeart/2005/8/layout/hierarchy1"/>
    <dgm:cxn modelId="{47CE6128-1DF4-42F2-8743-B19D30BED5C4}" type="presParOf" srcId="{BA875998-1E95-4417-BF5E-8CC679000C59}" destId="{0AEC59F5-C525-491B-963B-F2BE79185066}" srcOrd="1" destOrd="0" presId="urn:microsoft.com/office/officeart/2005/8/layout/hierarchy1"/>
    <dgm:cxn modelId="{197E8A4C-F969-4E0F-B261-7EBE36DFA9F9}" type="presParOf" srcId="{0AEC59F5-C525-491B-963B-F2BE79185066}" destId="{FE5EF2E4-2701-4790-AB14-1FA7889CD26B}" srcOrd="0" destOrd="0" presId="urn:microsoft.com/office/officeart/2005/8/layout/hierarchy1"/>
    <dgm:cxn modelId="{6CD0A1A3-C259-4372-AA5D-696A7A912807}" type="presParOf" srcId="{FE5EF2E4-2701-4790-AB14-1FA7889CD26B}" destId="{A23AA793-4BDD-429B-8BC4-852E85ECB50D}" srcOrd="0" destOrd="0" presId="urn:microsoft.com/office/officeart/2005/8/layout/hierarchy1"/>
    <dgm:cxn modelId="{639E6AEC-D979-41D7-AF79-3E4CDE04FF8E}" type="presParOf" srcId="{FE5EF2E4-2701-4790-AB14-1FA7889CD26B}" destId="{BE77E1CC-8698-48A0-8018-0B2F8E4E3B3F}" srcOrd="1" destOrd="0" presId="urn:microsoft.com/office/officeart/2005/8/layout/hierarchy1"/>
    <dgm:cxn modelId="{E0EF7E13-D5D8-4544-9325-8BE80558A452}" type="presParOf" srcId="{0AEC59F5-C525-491B-963B-F2BE79185066}" destId="{31932C2D-E3C7-485C-9C71-6125AB7ACF31}" srcOrd="1" destOrd="0" presId="urn:microsoft.com/office/officeart/2005/8/layout/hierarchy1"/>
    <dgm:cxn modelId="{3DF226AB-68AE-470D-BF8E-6736A0F21189}" type="presParOf" srcId="{31932C2D-E3C7-485C-9C71-6125AB7ACF31}" destId="{7315BA96-631E-4BD9-BAFB-D6A4618BB598}" srcOrd="0" destOrd="0" presId="urn:microsoft.com/office/officeart/2005/8/layout/hierarchy1"/>
    <dgm:cxn modelId="{F674617D-5763-444F-8C72-C55396B60C41}" type="presParOf" srcId="{31932C2D-E3C7-485C-9C71-6125AB7ACF31}" destId="{F8698255-3F85-496F-90EC-F4AD13E48F79}" srcOrd="1" destOrd="0" presId="urn:microsoft.com/office/officeart/2005/8/layout/hierarchy1"/>
    <dgm:cxn modelId="{CE485270-653A-48CF-ACF2-BAE7462E6703}" type="presParOf" srcId="{F8698255-3F85-496F-90EC-F4AD13E48F79}" destId="{43397A25-44FF-4B24-B93C-5C238A317D33}" srcOrd="0" destOrd="0" presId="urn:microsoft.com/office/officeart/2005/8/layout/hierarchy1"/>
    <dgm:cxn modelId="{2724C15F-25C0-470A-8AE1-7C58306BC4B5}" type="presParOf" srcId="{43397A25-44FF-4B24-B93C-5C238A317D33}" destId="{2CA4E309-1223-4CAE-A499-28174C253FDC}" srcOrd="0" destOrd="0" presId="urn:microsoft.com/office/officeart/2005/8/layout/hierarchy1"/>
    <dgm:cxn modelId="{A70B7B2C-7FAB-45FB-A354-074DFAE69252}" type="presParOf" srcId="{43397A25-44FF-4B24-B93C-5C238A317D33}" destId="{675E19EE-2FC0-4E75-A5D8-497D4369B7AD}" srcOrd="1" destOrd="0" presId="urn:microsoft.com/office/officeart/2005/8/layout/hierarchy1"/>
    <dgm:cxn modelId="{6B17F536-31B7-495F-9E2C-A1E00696140C}" type="presParOf" srcId="{F8698255-3F85-496F-90EC-F4AD13E48F79}" destId="{2F016C48-041E-46B3-B949-037A44F96A60}" srcOrd="1" destOrd="0" presId="urn:microsoft.com/office/officeart/2005/8/layout/hierarchy1"/>
    <dgm:cxn modelId="{7B9F50AD-492D-4546-9829-DD4E7C81C810}" type="presParOf" srcId="{31932C2D-E3C7-485C-9C71-6125AB7ACF31}" destId="{2584D14A-DBA7-446D-8B51-054E24401A08}" srcOrd="2" destOrd="0" presId="urn:microsoft.com/office/officeart/2005/8/layout/hierarchy1"/>
    <dgm:cxn modelId="{D83291D9-F808-4715-8AA8-41AA05980237}" type="presParOf" srcId="{31932C2D-E3C7-485C-9C71-6125AB7ACF31}" destId="{6C5DF32F-CC13-4561-8F24-9D065B4FED45}" srcOrd="3" destOrd="0" presId="urn:microsoft.com/office/officeart/2005/8/layout/hierarchy1"/>
    <dgm:cxn modelId="{C0BA1413-FFAC-43FD-B2B3-0F7C8B971F7D}" type="presParOf" srcId="{6C5DF32F-CC13-4561-8F24-9D065B4FED45}" destId="{401D8E65-9349-4155-920C-04CAF82DC1EA}" srcOrd="0" destOrd="0" presId="urn:microsoft.com/office/officeart/2005/8/layout/hierarchy1"/>
    <dgm:cxn modelId="{C004A055-A080-466F-9EB3-EB1D43C8F1E5}" type="presParOf" srcId="{401D8E65-9349-4155-920C-04CAF82DC1EA}" destId="{67921809-BB0D-4D52-952E-CE4BA78C61D1}" srcOrd="0" destOrd="0" presId="urn:microsoft.com/office/officeart/2005/8/layout/hierarchy1"/>
    <dgm:cxn modelId="{623CB795-A6A2-4201-916F-6FAD30484A2F}" type="presParOf" srcId="{401D8E65-9349-4155-920C-04CAF82DC1EA}" destId="{7DB2629D-38CD-456D-BDA5-75E9CB5385AD}" srcOrd="1" destOrd="0" presId="urn:microsoft.com/office/officeart/2005/8/layout/hierarchy1"/>
    <dgm:cxn modelId="{67BC880C-4E2B-4D1C-9463-A8CB169C4F55}" type="presParOf" srcId="{6C5DF32F-CC13-4561-8F24-9D065B4FED45}" destId="{79CB7376-B4EC-4462-8BDA-FEA871E1A527}" srcOrd="1" destOrd="0" presId="urn:microsoft.com/office/officeart/2005/8/layout/hierarchy1"/>
    <dgm:cxn modelId="{9BA624A6-DC26-4ED3-AB02-33561B7FF7A6}" type="presParOf" srcId="{BA875998-1E95-4417-BF5E-8CC679000C59}" destId="{BDA1ECDB-50D9-4C79-8CA4-F9CAB27CF27F}" srcOrd="2" destOrd="0" presId="urn:microsoft.com/office/officeart/2005/8/layout/hierarchy1"/>
    <dgm:cxn modelId="{68115A3A-672D-43F0-B110-8DFF42D60E54}" type="presParOf" srcId="{BA875998-1E95-4417-BF5E-8CC679000C59}" destId="{F5809F51-F4BA-496B-9EEF-C3E7818205AE}" srcOrd="3" destOrd="0" presId="urn:microsoft.com/office/officeart/2005/8/layout/hierarchy1"/>
    <dgm:cxn modelId="{BEABBD64-0306-4C32-B99A-116445C88E21}" type="presParOf" srcId="{F5809F51-F4BA-496B-9EEF-C3E7818205AE}" destId="{E8455F04-6E5F-4904-A4C3-9B6EFA19CA4E}" srcOrd="0" destOrd="0" presId="urn:microsoft.com/office/officeart/2005/8/layout/hierarchy1"/>
    <dgm:cxn modelId="{94724DB0-966F-4FD7-A283-BD83F6DCD6F5}" type="presParOf" srcId="{E8455F04-6E5F-4904-A4C3-9B6EFA19CA4E}" destId="{78328E6E-F30C-4044-8348-0A50150E1929}" srcOrd="0" destOrd="0" presId="urn:microsoft.com/office/officeart/2005/8/layout/hierarchy1"/>
    <dgm:cxn modelId="{B8A6791A-9C8C-4BF2-BFDD-769C799984B0}" type="presParOf" srcId="{E8455F04-6E5F-4904-A4C3-9B6EFA19CA4E}" destId="{F42E0F7A-509A-476B-BF54-3F4BE6B6D4F3}" srcOrd="1" destOrd="0" presId="urn:microsoft.com/office/officeart/2005/8/layout/hierarchy1"/>
    <dgm:cxn modelId="{EF6D3F0A-26C7-4C4F-9C8A-71947513B9BC}" type="presParOf" srcId="{F5809F51-F4BA-496B-9EEF-C3E7818205AE}" destId="{CF2A7223-B9E3-42CA-B090-DFA8BBC28742}" srcOrd="1" destOrd="0" presId="urn:microsoft.com/office/officeart/2005/8/layout/hierarchy1"/>
    <dgm:cxn modelId="{AFD0A33D-10DC-466E-AAC9-92E91CA237EC}" type="presParOf" srcId="{CF2A7223-B9E3-42CA-B090-DFA8BBC28742}" destId="{1E18050B-A882-4019-B9EA-7C6C80A47173}" srcOrd="0" destOrd="0" presId="urn:microsoft.com/office/officeart/2005/8/layout/hierarchy1"/>
    <dgm:cxn modelId="{7FB74A77-58E4-42B0-B2E4-9532F40AE09D}" type="presParOf" srcId="{CF2A7223-B9E3-42CA-B090-DFA8BBC28742}" destId="{2A48C7FC-3539-44EE-A506-A619153A317F}" srcOrd="1" destOrd="0" presId="urn:microsoft.com/office/officeart/2005/8/layout/hierarchy1"/>
    <dgm:cxn modelId="{04DCBE8F-A582-44B4-9CB4-5610AE292440}" type="presParOf" srcId="{2A48C7FC-3539-44EE-A506-A619153A317F}" destId="{4E571B2B-AEF4-4A78-9552-F6D90FF5E5F0}" srcOrd="0" destOrd="0" presId="urn:microsoft.com/office/officeart/2005/8/layout/hierarchy1"/>
    <dgm:cxn modelId="{D987B3B1-AA90-4C72-AF50-E4B6D34E4398}" type="presParOf" srcId="{4E571B2B-AEF4-4A78-9552-F6D90FF5E5F0}" destId="{A5F022BF-D6C9-4ABB-A926-84C487F72B13}" srcOrd="0" destOrd="0" presId="urn:microsoft.com/office/officeart/2005/8/layout/hierarchy1"/>
    <dgm:cxn modelId="{7DC35FB3-4161-4EBC-8169-B39BE9939358}" type="presParOf" srcId="{4E571B2B-AEF4-4A78-9552-F6D90FF5E5F0}" destId="{58DFC79E-10D1-474A-807D-9BEE7D318CE2}" srcOrd="1" destOrd="0" presId="urn:microsoft.com/office/officeart/2005/8/layout/hierarchy1"/>
    <dgm:cxn modelId="{A11E38F9-6C90-4A0E-A834-502A4BDC063F}" type="presParOf" srcId="{2A48C7FC-3539-44EE-A506-A619153A317F}" destId="{3BB1A09B-6A7C-466F-89CC-0C44FCEAFB43}" srcOrd="1" destOrd="0" presId="urn:microsoft.com/office/officeart/2005/8/layout/hierarchy1"/>
    <dgm:cxn modelId="{30D8628B-7F2E-4C0F-85F9-2433B705A1BC}" type="presParOf" srcId="{BA875998-1E95-4417-BF5E-8CC679000C59}" destId="{684B6794-E274-4BC3-B842-BF4EC899B409}" srcOrd="4" destOrd="0" presId="urn:microsoft.com/office/officeart/2005/8/layout/hierarchy1"/>
    <dgm:cxn modelId="{C06258D5-C7E1-49B7-B50B-013434575094}" type="presParOf" srcId="{BA875998-1E95-4417-BF5E-8CC679000C59}" destId="{0A34AB92-549C-4A9C-85CF-9CECE02A834A}" srcOrd="5" destOrd="0" presId="urn:microsoft.com/office/officeart/2005/8/layout/hierarchy1"/>
    <dgm:cxn modelId="{442CF9BA-21B2-48B6-8DC8-C83855D50920}" type="presParOf" srcId="{0A34AB92-549C-4A9C-85CF-9CECE02A834A}" destId="{FAFD92AB-41CB-4A55-827C-E4F50F4E5893}" srcOrd="0" destOrd="0" presId="urn:microsoft.com/office/officeart/2005/8/layout/hierarchy1"/>
    <dgm:cxn modelId="{B6E7733E-55D8-448C-B137-AFE36B7EE847}" type="presParOf" srcId="{FAFD92AB-41CB-4A55-827C-E4F50F4E5893}" destId="{6219E93F-4CE5-4D46-89F5-4B7BC793FA3C}" srcOrd="0" destOrd="0" presId="urn:microsoft.com/office/officeart/2005/8/layout/hierarchy1"/>
    <dgm:cxn modelId="{4B6D14E5-0D0D-45B3-9101-E508BEBA3BD8}" type="presParOf" srcId="{FAFD92AB-41CB-4A55-827C-E4F50F4E5893}" destId="{0C0AD254-7529-45FB-9A6F-1EB5240F65A4}" srcOrd="1" destOrd="0" presId="urn:microsoft.com/office/officeart/2005/8/layout/hierarchy1"/>
    <dgm:cxn modelId="{216836B2-72FB-4CDE-A02D-0DF939832BEB}" type="presParOf" srcId="{0A34AB92-549C-4A9C-85CF-9CECE02A834A}" destId="{6B069EA5-D0BB-4379-BC65-0F16F2CC425D}" srcOrd="1" destOrd="0" presId="urn:microsoft.com/office/officeart/2005/8/layout/hierarchy1"/>
    <dgm:cxn modelId="{F4D25D21-6307-4400-B90C-F3A784202668}" type="presParOf" srcId="{6B069EA5-D0BB-4379-BC65-0F16F2CC425D}" destId="{7B52E5D3-2106-4228-B7A1-074243E27A34}" srcOrd="0" destOrd="0" presId="urn:microsoft.com/office/officeart/2005/8/layout/hierarchy1"/>
    <dgm:cxn modelId="{C8F1C06A-8590-4317-AE9F-8643B397C99B}" type="presParOf" srcId="{6B069EA5-D0BB-4379-BC65-0F16F2CC425D}" destId="{C6393DD5-FDD4-4B24-A008-C658E2F0BFF7}" srcOrd="1" destOrd="0" presId="urn:microsoft.com/office/officeart/2005/8/layout/hierarchy1"/>
    <dgm:cxn modelId="{BF3ABE44-F197-4E28-A40F-804D326DD75D}" type="presParOf" srcId="{C6393DD5-FDD4-4B24-A008-C658E2F0BFF7}" destId="{4A88591C-4DAF-436C-8F8E-1AF2A596D248}" srcOrd="0" destOrd="0" presId="urn:microsoft.com/office/officeart/2005/8/layout/hierarchy1"/>
    <dgm:cxn modelId="{35C91360-79C6-4886-BF14-10DB37A1501E}" type="presParOf" srcId="{4A88591C-4DAF-436C-8F8E-1AF2A596D248}" destId="{A16EA984-A445-436C-93E1-A0F9C8823CBB}" srcOrd="0" destOrd="0" presId="urn:microsoft.com/office/officeart/2005/8/layout/hierarchy1"/>
    <dgm:cxn modelId="{4478CE24-02F8-4785-AD8B-E41171841A8B}" type="presParOf" srcId="{4A88591C-4DAF-436C-8F8E-1AF2A596D248}" destId="{6D9C4CBB-F0FB-4AA9-8613-8AE2604ECF23}" srcOrd="1" destOrd="0" presId="urn:microsoft.com/office/officeart/2005/8/layout/hierarchy1"/>
    <dgm:cxn modelId="{EE31A0B5-4A51-4863-B50F-8C8463401C81}" type="presParOf" srcId="{C6393DD5-FDD4-4B24-A008-C658E2F0BFF7}" destId="{B8A9A487-6F82-4B8D-B552-AC1B1C3D752B}" srcOrd="1" destOrd="0" presId="urn:microsoft.com/office/officeart/2005/8/layout/hierarchy1"/>
    <dgm:cxn modelId="{70611564-4BA7-4261-AD2E-DE70F6EF75C4}" type="presParOf" srcId="{6B069EA5-D0BB-4379-BC65-0F16F2CC425D}" destId="{B49146BF-405A-4D24-BEC5-4CEE8DB9A586}" srcOrd="2" destOrd="0" presId="urn:microsoft.com/office/officeart/2005/8/layout/hierarchy1"/>
    <dgm:cxn modelId="{3471D893-2A32-44B4-8148-7710F824A1FA}" type="presParOf" srcId="{6B069EA5-D0BB-4379-BC65-0F16F2CC425D}" destId="{EEDB43F4-DC12-4950-9A1C-10844AD1EC6B}" srcOrd="3" destOrd="0" presId="urn:microsoft.com/office/officeart/2005/8/layout/hierarchy1"/>
    <dgm:cxn modelId="{E5260B4B-835C-4E8B-A144-22D5C84DC74E}" type="presParOf" srcId="{EEDB43F4-DC12-4950-9A1C-10844AD1EC6B}" destId="{5069003E-4A53-44A6-84DC-EA4F69C55917}" srcOrd="0" destOrd="0" presId="urn:microsoft.com/office/officeart/2005/8/layout/hierarchy1"/>
    <dgm:cxn modelId="{EB02BC38-BBE0-4502-AD34-09FBE13C949F}" type="presParOf" srcId="{5069003E-4A53-44A6-84DC-EA4F69C55917}" destId="{51311A2E-4237-4EF3-9879-3FFEF135F3EE}" srcOrd="0" destOrd="0" presId="urn:microsoft.com/office/officeart/2005/8/layout/hierarchy1"/>
    <dgm:cxn modelId="{EEFCF17F-DF15-4782-8FDF-D1DBFDC9A201}" type="presParOf" srcId="{5069003E-4A53-44A6-84DC-EA4F69C55917}" destId="{D1ACDFD4-1EE7-4D08-8FE5-D773E493DE5A}" srcOrd="1" destOrd="0" presId="urn:microsoft.com/office/officeart/2005/8/layout/hierarchy1"/>
    <dgm:cxn modelId="{78DF0A36-5B0C-4ACD-BD13-45FDF657EA25}" type="presParOf" srcId="{EEDB43F4-DC12-4950-9A1C-10844AD1EC6B}" destId="{9CB99AD6-2004-4D76-A32F-1F2CA31F54B2}" srcOrd="1" destOrd="0" presId="urn:microsoft.com/office/officeart/2005/8/layout/hierarchy1"/>
    <dgm:cxn modelId="{FE16613F-46BC-48C4-9126-662BB01541DD}" type="presParOf" srcId="{6B069EA5-D0BB-4379-BC65-0F16F2CC425D}" destId="{16B22C45-8DC7-486B-8605-B91A43475CBF}" srcOrd="4" destOrd="0" presId="urn:microsoft.com/office/officeart/2005/8/layout/hierarchy1"/>
    <dgm:cxn modelId="{D26BDE49-CFBB-433D-BC76-A9BC0847BFB4}" type="presParOf" srcId="{6B069EA5-D0BB-4379-BC65-0F16F2CC425D}" destId="{99671F84-0661-4EC7-AABD-F6ECB7607697}" srcOrd="5" destOrd="0" presId="urn:microsoft.com/office/officeart/2005/8/layout/hierarchy1"/>
    <dgm:cxn modelId="{31A97C1E-57BD-4E48-A8A3-A36B1D3698FB}" type="presParOf" srcId="{99671F84-0661-4EC7-AABD-F6ECB7607697}" destId="{5B968402-8CBE-49CD-B99D-237B8E0414F4}" srcOrd="0" destOrd="0" presId="urn:microsoft.com/office/officeart/2005/8/layout/hierarchy1"/>
    <dgm:cxn modelId="{E2525618-6CC5-48BA-A1B7-0E8E9C09A703}" type="presParOf" srcId="{5B968402-8CBE-49CD-B99D-237B8E0414F4}" destId="{53F74B66-4DAF-480F-8802-938684AD9353}" srcOrd="0" destOrd="0" presId="urn:microsoft.com/office/officeart/2005/8/layout/hierarchy1"/>
    <dgm:cxn modelId="{B8EE0891-1C4F-4BF1-85FE-1A2E76D69D3F}" type="presParOf" srcId="{5B968402-8CBE-49CD-B99D-237B8E0414F4}" destId="{62502A86-AED6-41B8-AEDE-E6F9D80ACF38}" srcOrd="1" destOrd="0" presId="urn:microsoft.com/office/officeart/2005/8/layout/hierarchy1"/>
    <dgm:cxn modelId="{FBC361D0-ADF6-4FF0-8A3A-39B3465F31A9}" type="presParOf" srcId="{99671F84-0661-4EC7-AABD-F6ECB7607697}" destId="{A1CA2056-759C-4BF5-B801-CCABB629E1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28D3-9662-4713-9AC3-01A2AE0D0F52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rgbClr val="66F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FORTALEZAS</a:t>
          </a:r>
        </a:p>
      </dsp:txBody>
      <dsp:txXfrm>
        <a:off x="2350740" y="996074"/>
        <a:ext cx="1659072" cy="1659072"/>
      </dsp:txXfrm>
    </dsp:sp>
    <dsp:sp modelId="{E1732BC3-5ABA-4A32-BB0B-0FBE0F32B21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rgbClr val="99FF3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OPORTUNIDADES</a:t>
          </a:r>
        </a:p>
      </dsp:txBody>
      <dsp:txXfrm rot="-5400000">
        <a:off x="4118186" y="996074"/>
        <a:ext cx="1659072" cy="1659072"/>
      </dsp:txXfrm>
    </dsp:sp>
    <dsp:sp modelId="{A66CE271-D325-4B5C-82DD-A572A097AA57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rgbClr val="FF0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AMENAZAS</a:t>
          </a:r>
        </a:p>
      </dsp:txBody>
      <dsp:txXfrm rot="10800000">
        <a:off x="4118186" y="2763520"/>
        <a:ext cx="1659072" cy="1659072"/>
      </dsp:txXfrm>
    </dsp:sp>
    <dsp:sp modelId="{7F0CB931-8997-4712-9BC0-5F3BFB3E5EFB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DEBILIDADES</a:t>
          </a:r>
        </a:p>
      </dsp:txBody>
      <dsp:txXfrm rot="5400000">
        <a:off x="2350740" y="2763520"/>
        <a:ext cx="1659072" cy="1659072"/>
      </dsp:txXfrm>
    </dsp:sp>
    <dsp:sp modelId="{F2D4FBC0-E658-4045-9B9A-27FD23A974D0}">
      <dsp:nvSpPr>
        <dsp:cNvPr id="0" name=""/>
        <dsp:cNvSpPr/>
      </dsp:nvSpPr>
      <dsp:spPr>
        <a:xfrm flipH="1" flipV="1">
          <a:off x="6823241" y="2792436"/>
          <a:ext cx="1570522" cy="6528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AC735-99F0-40E8-A851-4DDC5BA9D9CF}">
      <dsp:nvSpPr>
        <dsp:cNvPr id="0" name=""/>
        <dsp:cNvSpPr/>
      </dsp:nvSpPr>
      <dsp:spPr>
        <a:xfrm rot="10800000" flipH="1">
          <a:off x="7293584" y="4968681"/>
          <a:ext cx="716776" cy="23119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22C45-8DC7-486B-8605-B91A43475CBF}">
      <dsp:nvSpPr>
        <dsp:cNvPr id="0" name=""/>
        <dsp:cNvSpPr/>
      </dsp:nvSpPr>
      <dsp:spPr>
        <a:xfrm>
          <a:off x="8981231" y="4162409"/>
          <a:ext cx="2036646" cy="484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60"/>
              </a:lnTo>
              <a:lnTo>
                <a:pt x="2036646" y="330260"/>
              </a:lnTo>
              <a:lnTo>
                <a:pt x="2036646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146BF-405A-4D24-BEC5-4CEE8DB9A586}">
      <dsp:nvSpPr>
        <dsp:cNvPr id="0" name=""/>
        <dsp:cNvSpPr/>
      </dsp:nvSpPr>
      <dsp:spPr>
        <a:xfrm>
          <a:off x="8935511" y="4162409"/>
          <a:ext cx="91440" cy="484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2E5D3-2106-4228-B7A1-074243E27A34}">
      <dsp:nvSpPr>
        <dsp:cNvPr id="0" name=""/>
        <dsp:cNvSpPr/>
      </dsp:nvSpPr>
      <dsp:spPr>
        <a:xfrm>
          <a:off x="6944584" y="4162409"/>
          <a:ext cx="2036646" cy="484629"/>
        </a:xfrm>
        <a:custGeom>
          <a:avLst/>
          <a:gdLst/>
          <a:ahLst/>
          <a:cxnLst/>
          <a:rect l="0" t="0" r="0" b="0"/>
          <a:pathLst>
            <a:path>
              <a:moveTo>
                <a:pt x="2036646" y="0"/>
              </a:moveTo>
              <a:lnTo>
                <a:pt x="2036646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B6794-E274-4BC3-B842-BF4EC899B409}">
      <dsp:nvSpPr>
        <dsp:cNvPr id="0" name=""/>
        <dsp:cNvSpPr/>
      </dsp:nvSpPr>
      <dsp:spPr>
        <a:xfrm>
          <a:off x="5417098" y="2619649"/>
          <a:ext cx="3564132" cy="484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60"/>
              </a:lnTo>
              <a:lnTo>
                <a:pt x="3564132" y="330260"/>
              </a:lnTo>
              <a:lnTo>
                <a:pt x="3564132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8050B-A882-4019-B9EA-7C6C80A47173}">
      <dsp:nvSpPr>
        <dsp:cNvPr id="0" name=""/>
        <dsp:cNvSpPr/>
      </dsp:nvSpPr>
      <dsp:spPr>
        <a:xfrm>
          <a:off x="4862217" y="4162409"/>
          <a:ext cx="91440" cy="484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1ECDB-50D9-4C79-8CA4-F9CAB27CF27F}">
      <dsp:nvSpPr>
        <dsp:cNvPr id="0" name=""/>
        <dsp:cNvSpPr/>
      </dsp:nvSpPr>
      <dsp:spPr>
        <a:xfrm>
          <a:off x="4907937" y="2619649"/>
          <a:ext cx="509161" cy="484629"/>
        </a:xfrm>
        <a:custGeom>
          <a:avLst/>
          <a:gdLst/>
          <a:ahLst/>
          <a:cxnLst/>
          <a:rect l="0" t="0" r="0" b="0"/>
          <a:pathLst>
            <a:path>
              <a:moveTo>
                <a:pt x="509161" y="0"/>
              </a:moveTo>
              <a:lnTo>
                <a:pt x="509161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4D14A-DBA7-446D-8B51-054E24401A08}">
      <dsp:nvSpPr>
        <dsp:cNvPr id="0" name=""/>
        <dsp:cNvSpPr/>
      </dsp:nvSpPr>
      <dsp:spPr>
        <a:xfrm>
          <a:off x="1852966" y="4162409"/>
          <a:ext cx="1018323" cy="484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60"/>
              </a:lnTo>
              <a:lnTo>
                <a:pt x="1018323" y="330260"/>
              </a:lnTo>
              <a:lnTo>
                <a:pt x="1018323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5BA96-631E-4BD9-BAFB-D6A4618BB598}">
      <dsp:nvSpPr>
        <dsp:cNvPr id="0" name=""/>
        <dsp:cNvSpPr/>
      </dsp:nvSpPr>
      <dsp:spPr>
        <a:xfrm>
          <a:off x="834643" y="4162409"/>
          <a:ext cx="1018323" cy="484629"/>
        </a:xfrm>
        <a:custGeom>
          <a:avLst/>
          <a:gdLst/>
          <a:ahLst/>
          <a:cxnLst/>
          <a:rect l="0" t="0" r="0" b="0"/>
          <a:pathLst>
            <a:path>
              <a:moveTo>
                <a:pt x="1018323" y="0"/>
              </a:moveTo>
              <a:lnTo>
                <a:pt x="1018323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F5419-D27A-4055-90A4-DCC8E4C6C99D}">
      <dsp:nvSpPr>
        <dsp:cNvPr id="0" name=""/>
        <dsp:cNvSpPr/>
      </dsp:nvSpPr>
      <dsp:spPr>
        <a:xfrm>
          <a:off x="1852966" y="2619649"/>
          <a:ext cx="3564132" cy="484629"/>
        </a:xfrm>
        <a:custGeom>
          <a:avLst/>
          <a:gdLst/>
          <a:ahLst/>
          <a:cxnLst/>
          <a:rect l="0" t="0" r="0" b="0"/>
          <a:pathLst>
            <a:path>
              <a:moveTo>
                <a:pt x="3564132" y="0"/>
              </a:moveTo>
              <a:lnTo>
                <a:pt x="3564132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CDC47-C652-4455-8FF5-143098FDEFC3}">
      <dsp:nvSpPr>
        <dsp:cNvPr id="0" name=""/>
        <dsp:cNvSpPr/>
      </dsp:nvSpPr>
      <dsp:spPr>
        <a:xfrm>
          <a:off x="4583925" y="1561518"/>
          <a:ext cx="1666347" cy="1058130"/>
        </a:xfrm>
        <a:prstGeom prst="roundRect">
          <a:avLst>
            <a:gd name="adj" fmla="val 10000"/>
          </a:avLst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37D1C-D135-4360-9B62-665EFAB48F72}">
      <dsp:nvSpPr>
        <dsp:cNvPr id="0" name=""/>
        <dsp:cNvSpPr/>
      </dsp:nvSpPr>
      <dsp:spPr>
        <a:xfrm>
          <a:off x="4769074" y="173741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C.E.O.</a:t>
          </a:r>
        </a:p>
      </dsp:txBody>
      <dsp:txXfrm>
        <a:off x="4800066" y="1768403"/>
        <a:ext cx="1604363" cy="996146"/>
      </dsp:txXfrm>
    </dsp:sp>
    <dsp:sp modelId="{A23AA793-4BDD-429B-8BC4-852E85ECB50D}">
      <dsp:nvSpPr>
        <dsp:cNvPr id="0" name=""/>
        <dsp:cNvSpPr/>
      </dsp:nvSpPr>
      <dsp:spPr>
        <a:xfrm>
          <a:off x="1019792" y="3104279"/>
          <a:ext cx="1666347" cy="1058130"/>
        </a:xfrm>
        <a:prstGeom prst="roundRect">
          <a:avLst>
            <a:gd name="adj" fmla="val 10000"/>
          </a:avLst>
        </a:prstGeom>
        <a:solidFill>
          <a:srgbClr val="0066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E1CC-8698-48A0-8018-0B2F8E4E3B3F}">
      <dsp:nvSpPr>
        <dsp:cNvPr id="0" name=""/>
        <dsp:cNvSpPr/>
      </dsp:nvSpPr>
      <dsp:spPr>
        <a:xfrm>
          <a:off x="1204942" y="328017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FINANZA</a:t>
          </a:r>
        </a:p>
      </dsp:txBody>
      <dsp:txXfrm>
        <a:off x="1235934" y="3311163"/>
        <a:ext cx="1604363" cy="996146"/>
      </dsp:txXfrm>
    </dsp:sp>
    <dsp:sp modelId="{2CA4E309-1223-4CAE-A499-28174C253FDC}">
      <dsp:nvSpPr>
        <dsp:cNvPr id="0" name=""/>
        <dsp:cNvSpPr/>
      </dsp:nvSpPr>
      <dsp:spPr>
        <a:xfrm>
          <a:off x="1469" y="4647039"/>
          <a:ext cx="1666347" cy="1058130"/>
        </a:xfrm>
        <a:prstGeom prst="roundRect">
          <a:avLst>
            <a:gd name="adj" fmla="val 10000"/>
          </a:avLst>
        </a:prstGeom>
        <a:solidFill>
          <a:srgbClr val="0066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E19EE-2FC0-4E75-A5D8-497D4369B7AD}">
      <dsp:nvSpPr>
        <dsp:cNvPr id="0" name=""/>
        <dsp:cNvSpPr/>
      </dsp:nvSpPr>
      <dsp:spPr>
        <a:xfrm>
          <a:off x="186619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CONTABILIDAD</a:t>
          </a:r>
        </a:p>
      </dsp:txBody>
      <dsp:txXfrm>
        <a:off x="217611" y="4853923"/>
        <a:ext cx="1604363" cy="996146"/>
      </dsp:txXfrm>
    </dsp:sp>
    <dsp:sp modelId="{67921809-BB0D-4D52-952E-CE4BA78C61D1}">
      <dsp:nvSpPr>
        <dsp:cNvPr id="0" name=""/>
        <dsp:cNvSpPr/>
      </dsp:nvSpPr>
      <dsp:spPr>
        <a:xfrm>
          <a:off x="2038116" y="4647039"/>
          <a:ext cx="1666347" cy="1058130"/>
        </a:xfrm>
        <a:prstGeom prst="roundRect">
          <a:avLst>
            <a:gd name="adj" fmla="val 10000"/>
          </a:avLst>
        </a:prstGeom>
        <a:solidFill>
          <a:srgbClr val="0066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2629D-38CD-456D-BDA5-75E9CB5385AD}">
      <dsp:nvSpPr>
        <dsp:cNvPr id="0" name=""/>
        <dsp:cNvSpPr/>
      </dsp:nvSpPr>
      <dsp:spPr>
        <a:xfrm>
          <a:off x="2223266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TESORERIA</a:t>
          </a:r>
        </a:p>
      </dsp:txBody>
      <dsp:txXfrm>
        <a:off x="2254258" y="4853923"/>
        <a:ext cx="1604363" cy="996146"/>
      </dsp:txXfrm>
    </dsp:sp>
    <dsp:sp modelId="{78328E6E-F30C-4044-8348-0A50150E1929}">
      <dsp:nvSpPr>
        <dsp:cNvPr id="0" name=""/>
        <dsp:cNvSpPr/>
      </dsp:nvSpPr>
      <dsp:spPr>
        <a:xfrm>
          <a:off x="4074763" y="3104279"/>
          <a:ext cx="1666347" cy="1058130"/>
        </a:xfrm>
        <a:prstGeom prst="roundRect">
          <a:avLst>
            <a:gd name="adj" fmla="val 10000"/>
          </a:avLst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0F7A-509A-476B-BF54-3F4BE6B6D4F3}">
      <dsp:nvSpPr>
        <dsp:cNvPr id="0" name=""/>
        <dsp:cNvSpPr/>
      </dsp:nvSpPr>
      <dsp:spPr>
        <a:xfrm>
          <a:off x="4259913" y="328017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OPERACIONES</a:t>
          </a:r>
        </a:p>
      </dsp:txBody>
      <dsp:txXfrm>
        <a:off x="4290905" y="3311163"/>
        <a:ext cx="1604363" cy="996146"/>
      </dsp:txXfrm>
    </dsp:sp>
    <dsp:sp modelId="{A5F022BF-D6C9-4ABB-A926-84C487F72B13}">
      <dsp:nvSpPr>
        <dsp:cNvPr id="0" name=""/>
        <dsp:cNvSpPr/>
      </dsp:nvSpPr>
      <dsp:spPr>
        <a:xfrm>
          <a:off x="4074763" y="4647039"/>
          <a:ext cx="1666347" cy="1058130"/>
        </a:xfrm>
        <a:prstGeom prst="roundRect">
          <a:avLst>
            <a:gd name="adj" fmla="val 10000"/>
          </a:avLst>
        </a:prstGeom>
        <a:solidFill>
          <a:srgbClr val="FF5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FC79E-10D1-474A-807D-9BEE7D318CE2}">
      <dsp:nvSpPr>
        <dsp:cNvPr id="0" name=""/>
        <dsp:cNvSpPr/>
      </dsp:nvSpPr>
      <dsp:spPr>
        <a:xfrm>
          <a:off x="4259913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PRODUCCION</a:t>
          </a:r>
        </a:p>
      </dsp:txBody>
      <dsp:txXfrm>
        <a:off x="4290905" y="4853923"/>
        <a:ext cx="1604363" cy="996146"/>
      </dsp:txXfrm>
    </dsp:sp>
    <dsp:sp modelId="{6219E93F-4CE5-4D46-89F5-4B7BC793FA3C}">
      <dsp:nvSpPr>
        <dsp:cNvPr id="0" name=""/>
        <dsp:cNvSpPr/>
      </dsp:nvSpPr>
      <dsp:spPr>
        <a:xfrm>
          <a:off x="8148057" y="310427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AD254-7529-45FB-9A6F-1EB5240F65A4}">
      <dsp:nvSpPr>
        <dsp:cNvPr id="0" name=""/>
        <dsp:cNvSpPr/>
      </dsp:nvSpPr>
      <dsp:spPr>
        <a:xfrm>
          <a:off x="8333207" y="328017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TECNOLOGIA</a:t>
          </a:r>
        </a:p>
      </dsp:txBody>
      <dsp:txXfrm>
        <a:off x="8364199" y="3311163"/>
        <a:ext cx="1604363" cy="996146"/>
      </dsp:txXfrm>
    </dsp:sp>
    <dsp:sp modelId="{A16EA984-A445-436C-93E1-A0F9C8823CBB}">
      <dsp:nvSpPr>
        <dsp:cNvPr id="0" name=""/>
        <dsp:cNvSpPr/>
      </dsp:nvSpPr>
      <dsp:spPr>
        <a:xfrm>
          <a:off x="6111410" y="464703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C4CBB-F0FB-4AA9-8613-8AE2604ECF23}">
      <dsp:nvSpPr>
        <dsp:cNvPr id="0" name=""/>
        <dsp:cNvSpPr/>
      </dsp:nvSpPr>
      <dsp:spPr>
        <a:xfrm>
          <a:off x="6296560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LOGISTICA</a:t>
          </a:r>
        </a:p>
      </dsp:txBody>
      <dsp:txXfrm>
        <a:off x="6327552" y="4853923"/>
        <a:ext cx="1604363" cy="996146"/>
      </dsp:txXfrm>
    </dsp:sp>
    <dsp:sp modelId="{51311A2E-4237-4EF3-9879-3FFEF135F3EE}">
      <dsp:nvSpPr>
        <dsp:cNvPr id="0" name=""/>
        <dsp:cNvSpPr/>
      </dsp:nvSpPr>
      <dsp:spPr>
        <a:xfrm>
          <a:off x="8148057" y="464703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CDFD4-1EE7-4D08-8FE5-D773E493DE5A}">
      <dsp:nvSpPr>
        <dsp:cNvPr id="0" name=""/>
        <dsp:cNvSpPr/>
      </dsp:nvSpPr>
      <dsp:spPr>
        <a:xfrm>
          <a:off x="8333207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VENTAS</a:t>
          </a:r>
        </a:p>
      </dsp:txBody>
      <dsp:txXfrm>
        <a:off x="8364199" y="4853923"/>
        <a:ext cx="1604363" cy="996146"/>
      </dsp:txXfrm>
    </dsp:sp>
    <dsp:sp modelId="{53F74B66-4DAF-480F-8802-938684AD9353}">
      <dsp:nvSpPr>
        <dsp:cNvPr id="0" name=""/>
        <dsp:cNvSpPr/>
      </dsp:nvSpPr>
      <dsp:spPr>
        <a:xfrm>
          <a:off x="10184704" y="464703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02A86-AED6-41B8-AEDE-E6F9D80ACF38}">
      <dsp:nvSpPr>
        <dsp:cNvPr id="0" name=""/>
        <dsp:cNvSpPr/>
      </dsp:nvSpPr>
      <dsp:spPr>
        <a:xfrm>
          <a:off x="10369854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DESARROLLO</a:t>
          </a:r>
        </a:p>
      </dsp:txBody>
      <dsp:txXfrm>
        <a:off x="10400846" y="4853923"/>
        <a:ext cx="1604363" cy="99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53C64-7788-D695-F696-B6AED6E4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05087-9891-3CF4-7B52-E2462E948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788EE-F923-0B81-2CF9-49BBE967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949AD-5019-CDF6-108C-A6FEDFD2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C470-D526-F644-C0B8-63791F5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55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2D716-FA21-DAB0-C223-69FE04E7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158495-B6DF-3783-C70F-8115D7EB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AFF44-36AF-3EF2-A695-4857058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50266-61D9-E630-02B1-506A687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BAD63-A598-BEAB-B89F-0B9CFB3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ACA8D0-92F3-01FB-68C4-A78496ABA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4BAB65-DDAC-ED28-5AAE-178A6A06A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10D15-62AE-38DD-694F-867E87C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CA00C-F490-5430-DC64-3CA460BC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CC910-621D-3859-9570-40AE31D1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44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14B10-2858-8C11-080B-00B8136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196A4-65CD-6133-D10B-0384E9AE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20894-AF68-A91A-FDF4-A4FA5C55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6F8EB-211D-3233-CBE4-9011D648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75616-EF87-599E-9CB8-73455063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0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3684E-5207-747B-22F1-7855D007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58298-B164-453E-5883-3C95CA1A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7E21B-350A-8C8E-2D67-32E8EE4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F7A14-D5FF-4E9B-A44A-54358012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27561-252E-51C0-F7D8-0EC27F4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7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DF1E5-3268-D8EA-E481-25F8DB87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A038F-CD32-325E-DA03-744B44C1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CD1744-49CD-65EA-A46F-C4AF70443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E0162E-DDCA-56A5-4704-1FC3B931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BB8942-1C75-989F-A8AA-770B69C8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566F47-ADE1-9951-7633-92EC43FD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22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4CEC4-1087-6FD0-5534-16C61CCE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0333E-DC57-7120-1F72-297F7414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E91FBD-96B2-45A6-DF59-5FB3BB1B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212611-030A-4904-D312-7BFF7C987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D50A2B-4C92-48C4-3D14-6D9B7A08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A32012-E37D-6D29-04CC-5C79C24E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75AAA4-3BF5-E54B-311E-A4C05EDD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90CD58-C45C-9421-EDC8-78D60830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8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FDA56-47D3-CCC4-CE8A-07FBD6E8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38BF9-9530-1205-9D5B-EC64AAE1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103136-DD6F-D0EF-0A5E-D1EF9D22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8120ED-C18D-D7B7-AAD8-BB929421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473870-3F2E-5361-082A-F2F3301A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41B0D-C7A6-B8B4-791F-1C43685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9CC85F-FDBF-FD11-106C-56F426DD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4CE01-3FB2-19D4-9CCD-3B967D03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2228E-E6A3-02E6-029A-B6DB902E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7F056D-0E09-B14A-6FEB-6489E808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8CB6A-7060-A978-89B4-CC0C6B5F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BCD864-15B3-6ACB-C01F-A7F5DD18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69608-9B92-FE18-6ADB-2B415FED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4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02144-6293-7EBC-B532-7277894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68A8C9-D113-78F6-82E8-F52E4E87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ED04E-A8A1-7A6A-7A70-54B9B343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9D901-17A4-A89E-5F0B-5EDBDD80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D00F2D-0DDD-F328-598F-FE16890E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022023-12E1-E323-FACA-4350AC71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4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3E8EDA-C849-5D16-B3F2-3A3D4DB6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ADD0AE-8F16-4C85-2297-23A94ECC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78677-0B41-E329-D88A-DD87C827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3BFC8-A07E-41D9-8218-4E0C3EA926D7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1875B-C21D-112C-3E44-C349391D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097AE-BB69-BB13-5A1F-E1008FE47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3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5D806B5-F2BC-52DB-CF7A-BC49008F3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9444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35D625C-4843-D4D7-1120-0F463D604176}"/>
              </a:ext>
            </a:extLst>
          </p:cNvPr>
          <p:cNvSpPr txBox="1"/>
          <p:nvPr/>
        </p:nvSpPr>
        <p:spPr>
          <a:xfrm>
            <a:off x="211222" y="481262"/>
            <a:ext cx="3449052" cy="2308324"/>
          </a:xfrm>
          <a:prstGeom prst="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Destaca por ofrecer productos naturales de alta calidad bajo su marca LIFESURE.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Invierte significativamente en investigación y desarrollo permitiendo la creación de productos de alta calidad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594481-2736-D6B5-56B8-9F8384A7C4A8}"/>
              </a:ext>
            </a:extLst>
          </p:cNvPr>
          <p:cNvSpPr txBox="1"/>
          <p:nvPr/>
        </p:nvSpPr>
        <p:spPr>
          <a:xfrm>
            <a:off x="211220" y="3604213"/>
            <a:ext cx="3449048" cy="28623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Puede depender en gran medida de proveedores locales para sus materias primas afectando la produccion en caso de falta de suministros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La capacidad de produccion puede ser limitada, generando un aumento en la demanda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D63E7A-BC47-1A1D-BA18-D208EEBF4EF5}"/>
              </a:ext>
            </a:extLst>
          </p:cNvPr>
          <p:cNvSpPr txBox="1"/>
          <p:nvPr/>
        </p:nvSpPr>
        <p:spPr>
          <a:xfrm>
            <a:off x="8531728" y="481262"/>
            <a:ext cx="3449052" cy="2585323"/>
          </a:xfrm>
          <a:prstGeom prst="rect">
            <a:avLst/>
          </a:prstGeom>
          <a:noFill/>
          <a:ln w="38100">
            <a:solidFill>
              <a:srgbClr val="99FF33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Existe una gran oportunidad para llevar la marca LIFESURE a mercados internacionales.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Formar alianzas con otras empresas y organizaciones podrían generar nuevas guías de crecimiento y distribución.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0AD846-69D2-7487-2F24-8AF0F14FA047}"/>
              </a:ext>
            </a:extLst>
          </p:cNvPr>
          <p:cNvSpPr txBox="1"/>
          <p:nvPr/>
        </p:nvSpPr>
        <p:spPr>
          <a:xfrm>
            <a:off x="8531728" y="3604213"/>
            <a:ext cx="3449049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La industria de productos naturales es altamente competitiva con muchas empresas ofreciendo productos similares afectando la cuota de mercado.</a:t>
            </a:r>
          </a:p>
        </p:txBody>
      </p:sp>
    </p:spTree>
    <p:extLst>
      <p:ext uri="{BB962C8B-B14F-4D97-AF65-F5344CB8AC3E}">
        <p14:creationId xmlns:p14="http://schemas.microsoft.com/office/powerpoint/2010/main" val="24018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B7F61DF-7EBC-E93D-D442-B8ED2C50D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036713"/>
              </p:ext>
            </p:extLst>
          </p:nvPr>
        </p:nvGraphicFramePr>
        <p:xfrm>
          <a:off x="77164" y="-584581"/>
          <a:ext cx="12037671" cy="744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5016A36-482F-552C-E337-D6372C2966E7}"/>
              </a:ext>
            </a:extLst>
          </p:cNvPr>
          <p:cNvSpPr/>
          <p:nvPr/>
        </p:nvSpPr>
        <p:spPr>
          <a:xfrm>
            <a:off x="142672" y="2650787"/>
            <a:ext cx="11906655" cy="2772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8F196D6-8DEA-E942-62FD-6AE33661C8D2}"/>
              </a:ext>
            </a:extLst>
          </p:cNvPr>
          <p:cNvSpPr/>
          <p:nvPr/>
        </p:nvSpPr>
        <p:spPr>
          <a:xfrm>
            <a:off x="1182070" y="2539891"/>
            <a:ext cx="476656" cy="476656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5F92BD-01B1-8919-1B26-0749CB56FB4A}"/>
              </a:ext>
            </a:extLst>
          </p:cNvPr>
          <p:cNvSpPr/>
          <p:nvPr/>
        </p:nvSpPr>
        <p:spPr>
          <a:xfrm>
            <a:off x="4115976" y="2549088"/>
            <a:ext cx="476656" cy="476656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C49092-F998-3671-14A5-6DAE4C7A2FA9}"/>
              </a:ext>
            </a:extLst>
          </p:cNvPr>
          <p:cNvSpPr/>
          <p:nvPr/>
        </p:nvSpPr>
        <p:spPr>
          <a:xfrm>
            <a:off x="6865658" y="2549088"/>
            <a:ext cx="476656" cy="476656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2C00F8F-6892-4429-3B72-BF8D82C1E503}"/>
              </a:ext>
            </a:extLst>
          </p:cNvPr>
          <p:cNvSpPr/>
          <p:nvPr/>
        </p:nvSpPr>
        <p:spPr>
          <a:xfrm>
            <a:off x="9615339" y="2584770"/>
            <a:ext cx="476656" cy="476656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9E6F02-32CE-A042-3177-567E21A2911D}"/>
              </a:ext>
            </a:extLst>
          </p:cNvPr>
          <p:cNvSpPr txBox="1"/>
          <p:nvPr/>
        </p:nvSpPr>
        <p:spPr>
          <a:xfrm>
            <a:off x="997843" y="217740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2009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5E5DD0-2885-EB7B-260B-3B729DE5CE34}"/>
              </a:ext>
            </a:extLst>
          </p:cNvPr>
          <p:cNvSpPr txBox="1"/>
          <p:nvPr/>
        </p:nvSpPr>
        <p:spPr>
          <a:xfrm>
            <a:off x="3931752" y="299074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465F7F-48DF-0D53-9713-68E9C919366A}"/>
              </a:ext>
            </a:extLst>
          </p:cNvPr>
          <p:cNvSpPr txBox="1"/>
          <p:nvPr/>
        </p:nvSpPr>
        <p:spPr>
          <a:xfrm>
            <a:off x="6681434" y="217740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C70D5A-EA4C-1F6C-17D7-88A7C3FE3DFD}"/>
              </a:ext>
            </a:extLst>
          </p:cNvPr>
          <p:cNvSpPr txBox="1"/>
          <p:nvPr/>
        </p:nvSpPr>
        <p:spPr>
          <a:xfrm>
            <a:off x="9431115" y="301435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2024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AED7C21-C8CB-40EB-3E9F-B17B5E723AFC}"/>
              </a:ext>
            </a:extLst>
          </p:cNvPr>
          <p:cNvSpPr txBox="1"/>
          <p:nvPr/>
        </p:nvSpPr>
        <p:spPr>
          <a:xfrm>
            <a:off x="142672" y="4257040"/>
            <a:ext cx="2651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FUNDACION Y PRIMEROS PASOS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D3595B-04E7-4F85-6251-7DFBA63AFCFD}"/>
              </a:ext>
            </a:extLst>
          </p:cNvPr>
          <p:cNvSpPr txBox="1"/>
          <p:nvPr/>
        </p:nvSpPr>
        <p:spPr>
          <a:xfrm>
            <a:off x="2854307" y="469494"/>
            <a:ext cx="297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CRECIMIENTO Y CONSOLIDACION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1C4C9F-FA7C-7C4A-218F-4621C2AD84AD}"/>
              </a:ext>
            </a:extLst>
          </p:cNvPr>
          <p:cNvSpPr txBox="1"/>
          <p:nvPr/>
        </p:nvSpPr>
        <p:spPr>
          <a:xfrm>
            <a:off x="5653938" y="4324845"/>
            <a:ext cx="290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INNOVACION Y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363F4C3-052F-D799-A70A-7BDD2081B679}"/>
              </a:ext>
            </a:extLst>
          </p:cNvPr>
          <p:cNvSpPr txBox="1"/>
          <p:nvPr/>
        </p:nvSpPr>
        <p:spPr>
          <a:xfrm>
            <a:off x="8528077" y="447225"/>
            <a:ext cx="2651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PERSPECTIVAS FUTURAS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438F5FD-2EBD-FC6D-B36C-D7E7B0522F81}"/>
              </a:ext>
            </a:extLst>
          </p:cNvPr>
          <p:cNvCxnSpPr>
            <a:cxnSpLocks/>
          </p:cNvCxnSpPr>
          <p:nvPr/>
        </p:nvCxnSpPr>
        <p:spPr>
          <a:xfrm>
            <a:off x="1420395" y="2766990"/>
            <a:ext cx="0" cy="1490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AA78BCC-8851-AFFA-B169-0F249D7F7D40}"/>
              </a:ext>
            </a:extLst>
          </p:cNvPr>
          <p:cNvCxnSpPr>
            <a:cxnSpLocks/>
          </p:cNvCxnSpPr>
          <p:nvPr/>
        </p:nvCxnSpPr>
        <p:spPr>
          <a:xfrm>
            <a:off x="7103984" y="2823098"/>
            <a:ext cx="0" cy="1490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123378D-6DE8-6956-14CC-AE0C0D031C47}"/>
              </a:ext>
            </a:extLst>
          </p:cNvPr>
          <p:cNvCxnSpPr>
            <a:cxnSpLocks/>
          </p:cNvCxnSpPr>
          <p:nvPr/>
        </p:nvCxnSpPr>
        <p:spPr>
          <a:xfrm flipV="1">
            <a:off x="4341819" y="1333500"/>
            <a:ext cx="0" cy="14783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6CBC4EF-AF42-331F-E072-5FD9743DCB85}"/>
              </a:ext>
            </a:extLst>
          </p:cNvPr>
          <p:cNvCxnSpPr>
            <a:cxnSpLocks/>
          </p:cNvCxnSpPr>
          <p:nvPr/>
        </p:nvCxnSpPr>
        <p:spPr>
          <a:xfrm flipV="1">
            <a:off x="9853666" y="1288679"/>
            <a:ext cx="0" cy="14783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0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146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a19202278 (Vega Ortiz, David Kenshin)</dc:creator>
  <cp:lastModifiedBy>a19202278 (Vega Ortiz, David Kenshin)</cp:lastModifiedBy>
  <cp:revision>2</cp:revision>
  <dcterms:created xsi:type="dcterms:W3CDTF">2024-06-08T21:57:45Z</dcterms:created>
  <dcterms:modified xsi:type="dcterms:W3CDTF">2024-06-09T22:14:58Z</dcterms:modified>
</cp:coreProperties>
</file>