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660"/>
  </p:normalViewPr>
  <p:slideViewPr>
    <p:cSldViewPr snapToGrid="0">
      <p:cViewPr>
        <p:scale>
          <a:sx n="10" d="100"/>
          <a:sy n="10" d="100"/>
        </p:scale>
        <p:origin x="3888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C9CF-1451-4BAD-B609-85056EE9CBB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B389-5E2B-4CA2-98A6-F2FBC10225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4" y="923330"/>
            <a:ext cx="13716000" cy="8572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0407" y="0"/>
            <a:ext cx="9777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CREANDO SOFTWARE CON LINUX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7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74" t="14659" r="14981" b="17418"/>
          <a:stretch/>
        </p:blipFill>
        <p:spPr>
          <a:xfrm>
            <a:off x="2102069" y="767256"/>
            <a:ext cx="7714593" cy="58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3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852" t="14590" r="14826" b="17732"/>
          <a:stretch/>
        </p:blipFill>
        <p:spPr>
          <a:xfrm>
            <a:off x="2312275" y="651640"/>
            <a:ext cx="7725103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74" t="14836" r="14904" b="17486"/>
          <a:stretch/>
        </p:blipFill>
        <p:spPr>
          <a:xfrm>
            <a:off x="1776248" y="304800"/>
            <a:ext cx="7725104" cy="58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851" t="17725" r="14904" b="14597"/>
          <a:stretch/>
        </p:blipFill>
        <p:spPr>
          <a:xfrm>
            <a:off x="1849820" y="945930"/>
            <a:ext cx="7714594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927" t="17663" r="15057" b="14597"/>
          <a:stretch/>
        </p:blipFill>
        <p:spPr>
          <a:xfrm>
            <a:off x="1839310" y="599089"/>
            <a:ext cx="7683061" cy="5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004" t="17778" r="14980" b="14709"/>
          <a:stretch/>
        </p:blipFill>
        <p:spPr>
          <a:xfrm>
            <a:off x="1030012" y="388882"/>
            <a:ext cx="7683063" cy="5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5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6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8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27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5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2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05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46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08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87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70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8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64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54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01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53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736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472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0676" y="-899291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937" t="14933" r="14818" b="17634"/>
          <a:stretch/>
        </p:blipFill>
        <p:spPr>
          <a:xfrm>
            <a:off x="1891862" y="863974"/>
            <a:ext cx="7714594" cy="57806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29079" y="-59356"/>
            <a:ext cx="5658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INSTALAR UBUNTU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133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Panorámica</PresentationFormat>
  <Paragraphs>2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</dc:creator>
  <cp:lastModifiedBy>lk</cp:lastModifiedBy>
  <cp:revision>6</cp:revision>
  <dcterms:created xsi:type="dcterms:W3CDTF">2019-12-20T02:07:47Z</dcterms:created>
  <dcterms:modified xsi:type="dcterms:W3CDTF">2020-01-17T23:58:24Z</dcterms:modified>
</cp:coreProperties>
</file>