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92" r:id="rId7"/>
    <p:sldId id="288" r:id="rId8"/>
    <p:sldId id="290" r:id="rId9"/>
    <p:sldId id="293" r:id="rId10"/>
    <p:sldId id="294" r:id="rId11"/>
    <p:sldId id="296" r:id="rId12"/>
    <p:sldId id="29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0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A5DF0-138A-4D16-A7A4-05E5A26C5661}" type="datetime1">
              <a:rPr lang="es-ES" smtClean="0"/>
              <a:t>17/04/2022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A843-1D3D-41CF-8CB2-6835C93443E0}" type="datetime1">
              <a:rPr lang="es-ES" smtClean="0"/>
              <a:pPr/>
              <a:t>17/04/2022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DC6EFC-D086-4C33-9F77-F7C2499846EE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AE470-6AB3-4FCE-B0C7-2E6AAA185760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Rectángu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tex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contenid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35AAA-BCA0-4B37-960B-11FF904AD796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AC124AC9-1F12-479B-A3C6-BC3B5F7C877E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385CC96-170A-44C5-A04E-54CA48EBDE47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Marca de agua de icono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ción de imagen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6CB7BF1-59B8-4C9D-A6DF-27AE4FCD9FA6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81FD1A4-B5CC-42D7-A599-ED4B3C448139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FDB37-4F29-4E50-8FDF-DB21E1E75769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630AA-A11D-483C-B015-12C87C381152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6D341-63CD-41D1-9E8E-1EB159AD8323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1538C-FB0C-4D2D-981E-597CF94DA79A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r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FD607-0CA1-478B-A93E-DC03BCA181E7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B3A6F4-2B4A-4725-8E86-E78537D38AEA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F72A7-0D77-48F2-88DE-94E74774FFAA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F09D47-2A41-4E35-A5AB-0CE9847A370A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26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7" name="Marcador de tex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28" name="Marcador de posición de contenid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9" name="Marcador de tex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30" name="Marcador de posición de contenid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1" name="Marcador de tex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00 %</a:t>
            </a:r>
          </a:p>
        </p:txBody>
      </p:sp>
      <p:sp>
        <p:nvSpPr>
          <p:cNvPr id="32" name="Marcador de posición de contenid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14F41A7-CBA7-4C87-AD80-D09283B45F88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D392A7-0F39-42FF-B4F9-6917FE5273C0}" type="datetime1">
              <a:rPr lang="es-ES" noProof="0" smtClean="0"/>
              <a:t>17/04/2022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1" name="Marcador de posición de imagen 10" descr="grupo de empleados que colabora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sz="4000" dirty="0">
                <a:solidFill>
                  <a:schemeClr val="tx1"/>
                </a:solidFill>
              </a:rPr>
              <a:t>Proyecto Desarrollo Software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rtl="0"/>
            <a:r>
              <a:rPr lang="es-ES" sz="4000" dirty="0"/>
              <a:t>SISTEMA DE MATRÍCULA PARA EL CENTRO EDUCATIVO MONTESSORI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739DD43-0475-4548-A0BF-DB181A8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335" y="4521347"/>
            <a:ext cx="1309405" cy="1744127"/>
          </a:xfrm>
          <a:prstGeom prst="rect">
            <a:avLst/>
          </a:prstGeom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C9CB2E94-CA81-4FF2-97A5-108B3378ED5A}"/>
              </a:ext>
            </a:extLst>
          </p:cNvPr>
          <p:cNvSpPr txBox="1">
            <a:spLocks/>
          </p:cNvSpPr>
          <p:nvPr/>
        </p:nvSpPr>
        <p:spPr>
          <a:xfrm>
            <a:off x="679017" y="5868062"/>
            <a:ext cx="7663364" cy="699407"/>
          </a:xfrm>
          <a:prstGeom prst="rect">
            <a:avLst/>
          </a:prstGeom>
        </p:spPr>
        <p:txBody>
          <a:bodyPr rtlCol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cap="none" dirty="0">
                <a:solidFill>
                  <a:schemeClr val="tx1"/>
                </a:solidFill>
              </a:rPr>
              <a:t>Profesor:  </a:t>
            </a:r>
            <a:r>
              <a:rPr lang="es-ES" sz="2400" b="1" cap="none" dirty="0" err="1">
                <a:solidFill>
                  <a:schemeClr val="tx1"/>
                </a:solidFill>
              </a:rPr>
              <a:t>Vasquez</a:t>
            </a:r>
            <a:r>
              <a:rPr lang="es-ES" sz="2400" b="1" cap="none" dirty="0">
                <a:solidFill>
                  <a:schemeClr val="tx1"/>
                </a:solidFill>
              </a:rPr>
              <a:t> </a:t>
            </a:r>
            <a:r>
              <a:rPr lang="es-ES" sz="2400" b="1" cap="none" dirty="0" err="1">
                <a:solidFill>
                  <a:schemeClr val="tx1"/>
                </a:solidFill>
              </a:rPr>
              <a:t>Gutierrez</a:t>
            </a:r>
            <a:r>
              <a:rPr lang="es-ES" sz="2400" b="1" cap="none" dirty="0">
                <a:solidFill>
                  <a:schemeClr val="tx1"/>
                </a:solidFill>
              </a:rPr>
              <a:t> Wilman Silver</a:t>
            </a:r>
          </a:p>
          <a:p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267989-9E54-48DE-93CE-4CAF2446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s-ES" sz="3600" dirty="0"/>
              <a:t>integrantes</a:t>
            </a:r>
            <a:endParaRPr lang="es-PE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0634B-640A-4BD8-A433-40EB1853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r>
              <a:rPr lang="it-IT" dirty="0"/>
              <a:t>Tello Allca, Ronald Yoshimar </a:t>
            </a:r>
          </a:p>
          <a:p>
            <a:r>
              <a:rPr lang="en-US" dirty="0"/>
              <a:t>Vega Ortiz, David </a:t>
            </a:r>
            <a:r>
              <a:rPr lang="en-US" dirty="0" err="1"/>
              <a:t>Kenshin</a:t>
            </a:r>
            <a:endParaRPr lang="en-US" dirty="0"/>
          </a:p>
          <a:p>
            <a:r>
              <a:rPr lang="fi-FI" dirty="0"/>
              <a:t>Wueston Valle, Jose Abel </a:t>
            </a:r>
          </a:p>
          <a:p>
            <a:r>
              <a:rPr lang="pt-BR" dirty="0" err="1"/>
              <a:t>Oscco</a:t>
            </a:r>
            <a:r>
              <a:rPr lang="pt-BR" dirty="0"/>
              <a:t> Montes, </a:t>
            </a:r>
            <a:r>
              <a:rPr lang="pt-BR" dirty="0" err="1"/>
              <a:t>Alvaro</a:t>
            </a:r>
            <a:r>
              <a:rPr lang="pt-BR" dirty="0"/>
              <a:t> 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6540916B-5856-499C-A2C0-0407061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26" y="950160"/>
            <a:ext cx="7394147" cy="49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6796E-251D-4335-B89C-BA5042B3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34" y="135298"/>
            <a:ext cx="11029616" cy="988332"/>
          </a:xfrm>
        </p:spPr>
        <p:txBody>
          <a:bodyPr/>
          <a:lstStyle/>
          <a:p>
            <a:r>
              <a:rPr lang="es-ES" dirty="0"/>
              <a:t>Diagrama de caso de uso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D08A62-FB80-4C13-AA34-D565C6CE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86" y="2533474"/>
            <a:ext cx="8412688" cy="4324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1BCA53-69CB-4FC9-9E0C-FA7DD7423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0" y="1123630"/>
            <a:ext cx="4163284" cy="29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C94D2DA-CFB2-4816-9DCF-5FB31F9F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539586"/>
            <a:ext cx="7884160" cy="63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3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416C3FB-3606-4C0D-A1D4-DA0EA89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PE" dirty="0"/>
              <a:t>LOGIN</a:t>
            </a:r>
            <a:br>
              <a:rPr lang="es-PE" dirty="0"/>
            </a:br>
            <a:endParaRPr lang="es-PE" dirty="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C2FEC2-D156-4F24-99A6-F1E591273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2005"/>
          <a:stretch/>
        </p:blipFill>
        <p:spPr>
          <a:xfrm>
            <a:off x="4651989" y="1929467"/>
            <a:ext cx="2877425" cy="37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A05A2F-47CF-48FA-A1FB-59C5E3A03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r="496"/>
          <a:stretch/>
        </p:blipFill>
        <p:spPr>
          <a:xfrm>
            <a:off x="1714812" y="1389584"/>
            <a:ext cx="940406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9DA959-5036-4B43-BA0E-6BD8A0FF2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3"/>
          <a:stretch/>
        </p:blipFill>
        <p:spPr>
          <a:xfrm>
            <a:off x="1380467" y="1368475"/>
            <a:ext cx="9431066" cy="46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1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A524A9-D7C7-4EB1-944E-E48C178B4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932" r="806" b="2017"/>
          <a:stretch/>
        </p:blipFill>
        <p:spPr>
          <a:xfrm>
            <a:off x="1375794" y="1333850"/>
            <a:ext cx="9462782" cy="47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9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13_TF89238778.potx" id="{BE0E9805-FAE5-4FCF-ADE0-2C808E37F408}" vid="{8A7EAB0E-0CD9-4F5E-989E-24E39EBAFD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resumen del producto</Template>
  <TotalTime>287</TotalTime>
  <Words>46</Words>
  <Application>Microsoft Office PowerPoint</Application>
  <PresentationFormat>Panorámica</PresentationFormat>
  <Paragraphs>11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DividendVTI</vt:lpstr>
      <vt:lpstr>Proyecto Desarrollo Software</vt:lpstr>
      <vt:lpstr>integrantes</vt:lpstr>
      <vt:lpstr>Presentación de PowerPoint</vt:lpstr>
      <vt:lpstr>Diagrama de caso de uso </vt:lpstr>
      <vt:lpstr>Presentación de PowerPoint</vt:lpstr>
      <vt:lpstr>LOGIN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Desarrollo Software</dc:title>
  <dc:creator>PT46501460 (Wueston Valle, Jose Abel)</dc:creator>
  <cp:lastModifiedBy>A18108155 (Oscco Montes, Alvaro Manuel)</cp:lastModifiedBy>
  <cp:revision>14</cp:revision>
  <dcterms:created xsi:type="dcterms:W3CDTF">2022-02-27T02:05:53Z</dcterms:created>
  <dcterms:modified xsi:type="dcterms:W3CDTF">2022-04-18T04:52:48Z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