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45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6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A86D-B2F6-4F3F-9180-DE23AE5D8A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52F7-376A-4250-B230-D9B868EE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Thanksgiving and Christmas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4: BRANDON FORSTER AND PATRICK DELVA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818120" cy="40241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HTML5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No ugly CSS to confuse the user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Simple, minimalistic interface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Compliant with all web browsers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Thin, efficient client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2291830"/>
            <a:ext cx="321037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Javascript</a:t>
            </a:r>
            <a:r>
              <a:rPr lang="en-US" sz="3600" dirty="0" smtClean="0"/>
              <a:t> and PHP</a:t>
            </a:r>
          </a:p>
          <a:p>
            <a:r>
              <a:rPr lang="en-US" sz="3600" dirty="0" smtClean="0"/>
              <a:t>Validate input</a:t>
            </a:r>
          </a:p>
          <a:p>
            <a:pPr lvl="1"/>
            <a:r>
              <a:rPr lang="en-US" sz="3400" dirty="0" smtClean="0"/>
              <a:t>Protect users from themselves</a:t>
            </a:r>
          </a:p>
          <a:p>
            <a:r>
              <a:rPr lang="en-US" sz="3600" dirty="0" smtClean="0"/>
              <a:t>Send data to database</a:t>
            </a:r>
          </a:p>
          <a:p>
            <a:r>
              <a:rPr lang="en-US" sz="3600" dirty="0" smtClean="0"/>
              <a:t>Redirect users to correct form</a:t>
            </a:r>
          </a:p>
          <a:p>
            <a:r>
              <a:rPr lang="en-US" sz="3600" dirty="0" smtClean="0"/>
              <a:t>Only runs locally so it’s perfectly secure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38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Stores user data</a:t>
            </a:r>
          </a:p>
          <a:p>
            <a:r>
              <a:rPr lang="en-US" sz="3600" dirty="0" smtClean="0"/>
              <a:t>Saved for future generations</a:t>
            </a:r>
          </a:p>
          <a:p>
            <a:r>
              <a:rPr lang="en-US" sz="3600" dirty="0" smtClean="0"/>
              <a:t>Uses industry standard MySQL</a:t>
            </a:r>
          </a:p>
          <a:p>
            <a:r>
              <a:rPr lang="en-US" sz="3600" dirty="0" smtClean="0"/>
              <a:t>No SQL injection checking so users can update on the fly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4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choose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Uses the least proprietary technology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Simple to use, simple to maintain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Streamlined efficiency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1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543800" cy="40241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 licenses to worry about</a:t>
            </a:r>
          </a:p>
          <a:p>
            <a:r>
              <a:rPr lang="en-US" sz="3600" dirty="0" smtClean="0"/>
              <a:t>Uses Apache and MySQL</a:t>
            </a:r>
          </a:p>
          <a:p>
            <a:r>
              <a:rPr lang="en-US" sz="3600" dirty="0" smtClean="0"/>
              <a:t>Project built with free and open source software</a:t>
            </a:r>
          </a:p>
          <a:p>
            <a:r>
              <a:rPr lang="en-US" sz="3600" dirty="0" smtClean="0"/>
              <a:t>All technology available to set up and run at no cost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9" y="2451835"/>
            <a:ext cx="5187617" cy="20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Thanksgiving and Christmas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4: BRANDON FORSTER AND PATRICK DELVA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31</TotalTime>
  <Words>148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Thanksgiving and Christmas stores</vt:lpstr>
      <vt:lpstr>Presentation layer</vt:lpstr>
      <vt:lpstr>Application layer</vt:lpstr>
      <vt:lpstr>Database layer</vt:lpstr>
      <vt:lpstr>Why you should choose our project</vt:lpstr>
      <vt:lpstr>Project sustainability</vt:lpstr>
      <vt:lpstr>Thanksgiving and Christmas stores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Thanksgiving and Christmas stores</dc:title>
  <dc:creator>Brandon Forster</dc:creator>
  <cp:lastModifiedBy>Brandon Forster</cp:lastModifiedBy>
  <cp:revision>3</cp:revision>
  <dcterms:created xsi:type="dcterms:W3CDTF">2014-04-08T00:24:31Z</dcterms:created>
  <dcterms:modified xsi:type="dcterms:W3CDTF">2014-04-08T00:56:15Z</dcterms:modified>
</cp:coreProperties>
</file>