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62" r:id="rId4"/>
    <p:sldId id="258" r:id="rId5"/>
    <p:sldId id="259" r:id="rId6"/>
    <p:sldId id="334" r:id="rId7"/>
    <p:sldId id="360" r:id="rId8"/>
    <p:sldId id="365" r:id="rId9"/>
    <p:sldId id="368" r:id="rId10"/>
    <p:sldId id="369" r:id="rId11"/>
    <p:sldId id="370" r:id="rId12"/>
    <p:sldId id="371" r:id="rId13"/>
    <p:sldId id="337" r:id="rId14"/>
    <p:sldId id="367" r:id="rId15"/>
    <p:sldId id="338" r:id="rId16"/>
    <p:sldId id="364" r:id="rId17"/>
    <p:sldId id="299"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184" dt="2021-04-20T10:54:19.806"/>
    <p1510:client id="{2FD01EE6-D9F5-BD51-98A6-B36601357B0A}" v="319" dt="2021-04-20T11:59:07.960"/>
    <p1510:client id="{5881DD53-8422-4AC0-91D4-BF1CF21C9DBB}" v="183" dt="2021-04-20T11:50:19.983"/>
    <p1510:client id="{B18EEBF7-100A-4D71-BD9C-3133F86501A3}" v="850" dt="2021-04-20T12:15:46.633"/>
    <p1510:client id="{DB0E65D8-74E8-4F96-ACB6-A01DDEF4DD7E}" v="744" dt="2021-04-20T10:34:12.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19" autoAdjust="0"/>
  </p:normalViewPr>
  <p:slideViewPr>
    <p:cSldViewPr snapToGrid="0">
      <p:cViewPr varScale="1">
        <p:scale>
          <a:sx n="61" d="100"/>
          <a:sy n="61" d="100"/>
        </p:scale>
        <p:origin x="996" y="72"/>
      </p:cViewPr>
      <p:guideLst>
        <p:guide orient="horz" pos="2136"/>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THANH PHONG" userId="S::4501104172@student.hcmue.edu.vn::e7936acc-70ab-4d19-872e-e57ad9d619be" providerId="AD" clId="Web-{5881DD53-8422-4AC0-91D4-BF1CF21C9DBB}"/>
    <pc:docChg chg="modSld">
      <pc:chgData name="HUYNH THANH PHONG" userId="S::4501104172@student.hcmue.edu.vn::e7936acc-70ab-4d19-872e-e57ad9d619be" providerId="AD" clId="Web-{5881DD53-8422-4AC0-91D4-BF1CF21C9DBB}" dt="2021-04-20T11:50:19.983" v="132"/>
      <pc:docMkLst>
        <pc:docMk/>
      </pc:docMkLst>
      <pc:sldChg chg="modSp">
        <pc:chgData name="HUYNH THANH PHONG" userId="S::4501104172@student.hcmue.edu.vn::e7936acc-70ab-4d19-872e-e57ad9d619be" providerId="AD" clId="Web-{5881DD53-8422-4AC0-91D4-BF1CF21C9DBB}" dt="2021-04-20T11:43:17.554" v="130" actId="20577"/>
        <pc:sldMkLst>
          <pc:docMk/>
          <pc:sldMk cId="4179153492" sldId="299"/>
        </pc:sldMkLst>
        <pc:spChg chg="mod">
          <ac:chgData name="HUYNH THANH PHONG" userId="S::4501104172@student.hcmue.edu.vn::e7936acc-70ab-4d19-872e-e57ad9d619be" providerId="AD" clId="Web-{5881DD53-8422-4AC0-91D4-BF1CF21C9DBB}" dt="2021-04-20T11:30:19.571" v="13" actId="1076"/>
          <ac:spMkLst>
            <pc:docMk/>
            <pc:sldMk cId="4179153492" sldId="299"/>
            <ac:spMk id="2" creationId="{71C1F88C-A467-4DA3-806B-917FF38D84E8}"/>
          </ac:spMkLst>
        </pc:spChg>
        <pc:spChg chg="mod">
          <ac:chgData name="HUYNH THANH PHONG" userId="S::4501104172@student.hcmue.edu.vn::e7936acc-70ab-4d19-872e-e57ad9d619be" providerId="AD" clId="Web-{5881DD53-8422-4AC0-91D4-BF1CF21C9DBB}" dt="2021-04-20T11:43:17.554" v="130" actId="20577"/>
          <ac:spMkLst>
            <pc:docMk/>
            <pc:sldMk cId="4179153492" sldId="299"/>
            <ac:spMk id="7" creationId="{89D9D8A9-992A-4FA1-9ED4-FB0693330AC6}"/>
          </ac:spMkLst>
        </pc:spChg>
      </pc:sldChg>
      <pc:sldChg chg="addSp delSp modSp">
        <pc:chgData name="HUYNH THANH PHONG" userId="S::4501104172@student.hcmue.edu.vn::e7936acc-70ab-4d19-872e-e57ad9d619be" providerId="AD" clId="Web-{5881DD53-8422-4AC0-91D4-BF1CF21C9DBB}" dt="2021-04-20T11:28:40.912" v="12" actId="14100"/>
        <pc:sldMkLst>
          <pc:docMk/>
          <pc:sldMk cId="3428028254" sldId="337"/>
        </pc:sldMkLst>
        <pc:picChg chg="add mod">
          <ac:chgData name="HUYNH THANH PHONG" userId="S::4501104172@student.hcmue.edu.vn::e7936acc-70ab-4d19-872e-e57ad9d619be" providerId="AD" clId="Web-{5881DD53-8422-4AC0-91D4-BF1CF21C9DBB}" dt="2021-04-20T11:28:11.396" v="7" actId="1076"/>
          <ac:picMkLst>
            <pc:docMk/>
            <pc:sldMk cId="3428028254" sldId="337"/>
            <ac:picMk id="3" creationId="{DCE9D331-CAAF-4F8F-81CF-EF63B0EA8035}"/>
          </ac:picMkLst>
        </pc:picChg>
        <pc:picChg chg="add mod">
          <ac:chgData name="HUYNH THANH PHONG" userId="S::4501104172@student.hcmue.edu.vn::e7936acc-70ab-4d19-872e-e57ad9d619be" providerId="AD" clId="Web-{5881DD53-8422-4AC0-91D4-BF1CF21C9DBB}" dt="2021-04-20T11:28:40.912" v="12" actId="14100"/>
          <ac:picMkLst>
            <pc:docMk/>
            <pc:sldMk cId="3428028254" sldId="337"/>
            <ac:picMk id="4" creationId="{387671EC-1695-4F30-8E9D-0CCCFC8D4AA3}"/>
          </ac:picMkLst>
        </pc:picChg>
        <pc:picChg chg="del">
          <ac:chgData name="HUYNH THANH PHONG" userId="S::4501104172@student.hcmue.edu.vn::e7936acc-70ab-4d19-872e-e57ad9d619be" providerId="AD" clId="Web-{5881DD53-8422-4AC0-91D4-BF1CF21C9DBB}" dt="2021-04-20T11:24:50.721" v="0"/>
          <ac:picMkLst>
            <pc:docMk/>
            <pc:sldMk cId="3428028254" sldId="337"/>
            <ac:picMk id="37" creationId="{CB4DB73F-F766-4893-95E0-DF4D74083FDA}"/>
          </ac:picMkLst>
        </pc:picChg>
      </pc:sldChg>
      <pc:sldChg chg="delSp">
        <pc:chgData name="HUYNH THANH PHONG" userId="S::4501104172@student.hcmue.edu.vn::e7936acc-70ab-4d19-872e-e57ad9d619be" providerId="AD" clId="Web-{5881DD53-8422-4AC0-91D4-BF1CF21C9DBB}" dt="2021-04-20T11:50:19.983" v="132"/>
        <pc:sldMkLst>
          <pc:docMk/>
          <pc:sldMk cId="3764039436" sldId="368"/>
        </pc:sldMkLst>
        <pc:spChg chg="del">
          <ac:chgData name="HUYNH THANH PHONG" userId="S::4501104172@student.hcmue.edu.vn::e7936acc-70ab-4d19-872e-e57ad9d619be" providerId="AD" clId="Web-{5881DD53-8422-4AC0-91D4-BF1CF21C9DBB}" dt="2021-04-20T11:50:04.858" v="131"/>
          <ac:spMkLst>
            <pc:docMk/>
            <pc:sldMk cId="3764039436" sldId="368"/>
            <ac:spMk id="12" creationId="{A4F8C413-314A-490D-8BB0-CF9D258134D4}"/>
          </ac:spMkLst>
        </pc:spChg>
        <pc:spChg chg="del">
          <ac:chgData name="HUYNH THANH PHONG" userId="S::4501104172@student.hcmue.edu.vn::e7936acc-70ab-4d19-872e-e57ad9d619be" providerId="AD" clId="Web-{5881DD53-8422-4AC0-91D4-BF1CF21C9DBB}" dt="2021-04-20T11:50:19.983" v="132"/>
          <ac:spMkLst>
            <pc:docMk/>
            <pc:sldMk cId="3764039436" sldId="368"/>
            <ac:spMk id="13" creationId="{403FF5E4-E555-4A89-A7FF-CF6218B2F12C}"/>
          </ac:spMkLst>
        </pc:spChg>
      </pc:sldChg>
    </pc:docChg>
  </pc:docChgLst>
  <pc:docChgLst>
    <pc:chgData name="LE TAN LOC" userId="S::4501104135@student.hcmue.edu.vn::0ce9f68f-7b32-4ddd-9a78-f676b50a7df2" providerId="AD" clId="Web-{2FD01EE6-D9F5-BD51-98A6-B36601357B0A}"/>
    <pc:docChg chg="addSld delSld modSld">
      <pc:chgData name="LE TAN LOC" userId="S::4501104135@student.hcmue.edu.vn::0ce9f68f-7b32-4ddd-9a78-f676b50a7df2" providerId="AD" clId="Web-{2FD01EE6-D9F5-BD51-98A6-B36601357B0A}" dt="2021-04-20T11:59:07.960" v="205" actId="1076"/>
      <pc:docMkLst>
        <pc:docMk/>
      </pc:docMkLst>
      <pc:sldChg chg="modSp">
        <pc:chgData name="LE TAN LOC" userId="S::4501104135@student.hcmue.edu.vn::0ce9f68f-7b32-4ddd-9a78-f676b50a7df2" providerId="AD" clId="Web-{2FD01EE6-D9F5-BD51-98A6-B36601357B0A}" dt="2021-04-20T11:28:50.235" v="10" actId="1076"/>
        <pc:sldMkLst>
          <pc:docMk/>
          <pc:sldMk cId="3428028254" sldId="337"/>
        </pc:sldMkLst>
        <pc:picChg chg="mod">
          <ac:chgData name="LE TAN LOC" userId="S::4501104135@student.hcmue.edu.vn::0ce9f68f-7b32-4ddd-9a78-f676b50a7df2" providerId="AD" clId="Web-{2FD01EE6-D9F5-BD51-98A6-B36601357B0A}" dt="2021-04-20T11:28:48.188" v="9" actId="14100"/>
          <ac:picMkLst>
            <pc:docMk/>
            <pc:sldMk cId="3428028254" sldId="337"/>
            <ac:picMk id="3" creationId="{DCE9D331-CAAF-4F8F-81CF-EF63B0EA8035}"/>
          </ac:picMkLst>
        </pc:picChg>
        <pc:picChg chg="mod">
          <ac:chgData name="LE TAN LOC" userId="S::4501104135@student.hcmue.edu.vn::0ce9f68f-7b32-4ddd-9a78-f676b50a7df2" providerId="AD" clId="Web-{2FD01EE6-D9F5-BD51-98A6-B36601357B0A}" dt="2021-04-20T11:28:50.235" v="10" actId="1076"/>
          <ac:picMkLst>
            <pc:docMk/>
            <pc:sldMk cId="3428028254" sldId="337"/>
            <ac:picMk id="4" creationId="{387671EC-1695-4F30-8E9D-0CCCFC8D4AA3}"/>
          </ac:picMkLst>
        </pc:picChg>
      </pc:sldChg>
      <pc:sldChg chg="del">
        <pc:chgData name="LE TAN LOC" userId="S::4501104135@student.hcmue.edu.vn::0ce9f68f-7b32-4ddd-9a78-f676b50a7df2" providerId="AD" clId="Web-{2FD01EE6-D9F5-BD51-98A6-B36601357B0A}" dt="2021-04-20T11:23:52.573" v="7"/>
        <pc:sldMkLst>
          <pc:docMk/>
          <pc:sldMk cId="2360175179" sldId="366"/>
        </pc:sldMkLst>
      </pc:sldChg>
      <pc:sldChg chg="addSp delSp modSp">
        <pc:chgData name="LE TAN LOC" userId="S::4501104135@student.hcmue.edu.vn::0ce9f68f-7b32-4ddd-9a78-f676b50a7df2" providerId="AD" clId="Web-{2FD01EE6-D9F5-BD51-98A6-B36601357B0A}" dt="2021-04-20T11:23:47.792" v="6" actId="1076"/>
        <pc:sldMkLst>
          <pc:docMk/>
          <pc:sldMk cId="3028457132" sldId="367"/>
        </pc:sldMkLst>
        <pc:picChg chg="del">
          <ac:chgData name="LE TAN LOC" userId="S::4501104135@student.hcmue.edu.vn::0ce9f68f-7b32-4ddd-9a78-f676b50a7df2" providerId="AD" clId="Web-{2FD01EE6-D9F5-BD51-98A6-B36601357B0A}" dt="2021-04-20T11:23:35.119" v="0"/>
          <ac:picMkLst>
            <pc:docMk/>
            <pc:sldMk cId="3028457132" sldId="367"/>
            <ac:picMk id="3" creationId="{41F95572-78C9-4DFF-935C-0B4794685511}"/>
          </ac:picMkLst>
        </pc:picChg>
        <pc:picChg chg="add mod">
          <ac:chgData name="LE TAN LOC" userId="S::4501104135@student.hcmue.edu.vn::0ce9f68f-7b32-4ddd-9a78-f676b50a7df2" providerId="AD" clId="Web-{2FD01EE6-D9F5-BD51-98A6-B36601357B0A}" dt="2021-04-20T11:23:47.792" v="6" actId="1076"/>
          <ac:picMkLst>
            <pc:docMk/>
            <pc:sldMk cId="3028457132" sldId="367"/>
            <ac:picMk id="4" creationId="{CE202405-B0D9-43BE-B428-08CA89D17C54}"/>
          </ac:picMkLst>
        </pc:picChg>
      </pc:sldChg>
      <pc:sldChg chg="addSp delSp modSp new">
        <pc:chgData name="LE TAN LOC" userId="S::4501104135@student.hcmue.edu.vn::0ce9f68f-7b32-4ddd-9a78-f676b50a7df2" providerId="AD" clId="Web-{2FD01EE6-D9F5-BD51-98A6-B36601357B0A}" dt="2021-04-20T11:59:07.960" v="205" actId="1076"/>
        <pc:sldMkLst>
          <pc:docMk/>
          <pc:sldMk cId="2817610934" sldId="369"/>
        </pc:sldMkLst>
        <pc:spChg chg="mod">
          <ac:chgData name="LE TAN LOC" userId="S::4501104135@student.hcmue.edu.vn::0ce9f68f-7b32-4ddd-9a78-f676b50a7df2" providerId="AD" clId="Web-{2FD01EE6-D9F5-BD51-98A6-B36601357B0A}" dt="2021-04-20T11:46:25.507" v="24" actId="20577"/>
          <ac:spMkLst>
            <pc:docMk/>
            <pc:sldMk cId="2817610934" sldId="369"/>
            <ac:spMk id="2" creationId="{EF8DBC8B-5731-41F4-BD18-B7F16BC5D5EE}"/>
          </ac:spMkLst>
        </pc:spChg>
        <pc:spChg chg="add mod">
          <ac:chgData name="LE TAN LOC" userId="S::4501104135@student.hcmue.edu.vn::0ce9f68f-7b32-4ddd-9a78-f676b50a7df2" providerId="AD" clId="Web-{2FD01EE6-D9F5-BD51-98A6-B36601357B0A}" dt="2021-04-20T11:52:32.952" v="114" actId="1076"/>
          <ac:spMkLst>
            <pc:docMk/>
            <pc:sldMk cId="2817610934" sldId="369"/>
            <ac:spMk id="3" creationId="{12A58161-EBA0-4583-A4F4-1FC9FFCD5A2A}"/>
          </ac:spMkLst>
        </pc:spChg>
        <pc:spChg chg="add mod">
          <ac:chgData name="LE TAN LOC" userId="S::4501104135@student.hcmue.edu.vn::0ce9f68f-7b32-4ddd-9a78-f676b50a7df2" providerId="AD" clId="Web-{2FD01EE6-D9F5-BD51-98A6-B36601357B0A}" dt="2021-04-20T11:53:08.218" v="118" actId="1076"/>
          <ac:spMkLst>
            <pc:docMk/>
            <pc:sldMk cId="2817610934" sldId="369"/>
            <ac:spMk id="4" creationId="{A81114AE-5221-4E41-8664-0236815C8C12}"/>
          </ac:spMkLst>
        </pc:spChg>
        <pc:spChg chg="add mod">
          <ac:chgData name="LE TAN LOC" userId="S::4501104135@student.hcmue.edu.vn::0ce9f68f-7b32-4ddd-9a78-f676b50a7df2" providerId="AD" clId="Web-{2FD01EE6-D9F5-BD51-98A6-B36601357B0A}" dt="2021-04-20T11:58:44.272" v="202" actId="1076"/>
          <ac:spMkLst>
            <pc:docMk/>
            <pc:sldMk cId="2817610934" sldId="369"/>
            <ac:spMk id="11" creationId="{35A393CE-2CF9-4FC1-8A61-D4B028F088BF}"/>
          </ac:spMkLst>
        </pc:spChg>
        <pc:spChg chg="add mod">
          <ac:chgData name="LE TAN LOC" userId="S::4501104135@student.hcmue.edu.vn::0ce9f68f-7b32-4ddd-9a78-f676b50a7df2" providerId="AD" clId="Web-{2FD01EE6-D9F5-BD51-98A6-B36601357B0A}" dt="2021-04-20T11:59:07.960" v="205" actId="1076"/>
          <ac:spMkLst>
            <pc:docMk/>
            <pc:sldMk cId="2817610934" sldId="369"/>
            <ac:spMk id="12" creationId="{484F7414-AD49-4F96-90CC-134804747AC2}"/>
          </ac:spMkLst>
        </pc:spChg>
        <pc:picChg chg="add mod">
          <ac:chgData name="LE TAN LOC" userId="S::4501104135@student.hcmue.edu.vn::0ce9f68f-7b32-4ddd-9a78-f676b50a7df2" providerId="AD" clId="Web-{2FD01EE6-D9F5-BD51-98A6-B36601357B0A}" dt="2021-04-20T11:52:32.967" v="117" actId="1076"/>
          <ac:picMkLst>
            <pc:docMk/>
            <pc:sldMk cId="2817610934" sldId="369"/>
            <ac:picMk id="5" creationId="{D95BB229-49D6-4107-8741-BA9F1B29BD4E}"/>
          </ac:picMkLst>
        </pc:picChg>
        <pc:picChg chg="add del mod">
          <ac:chgData name="LE TAN LOC" userId="S::4501104135@student.hcmue.edu.vn::0ce9f68f-7b32-4ddd-9a78-f676b50a7df2" providerId="AD" clId="Web-{2FD01EE6-D9F5-BD51-98A6-B36601357B0A}" dt="2021-04-20T11:50:55.528" v="95"/>
          <ac:picMkLst>
            <pc:docMk/>
            <pc:sldMk cId="2817610934" sldId="369"/>
            <ac:picMk id="6" creationId="{F4A764C6-B994-4CE6-9817-CE64E1CB0A98}"/>
          </ac:picMkLst>
        </pc:picChg>
        <pc:picChg chg="add del mod">
          <ac:chgData name="LE TAN LOC" userId="S::4501104135@student.hcmue.edu.vn::0ce9f68f-7b32-4ddd-9a78-f676b50a7df2" providerId="AD" clId="Web-{2FD01EE6-D9F5-BD51-98A6-B36601357B0A}" dt="2021-04-20T11:51:11.716" v="98"/>
          <ac:picMkLst>
            <pc:docMk/>
            <pc:sldMk cId="2817610934" sldId="369"/>
            <ac:picMk id="7" creationId="{1557F0D5-BDA1-4572-A222-DE5F39FCF9E4}"/>
          </ac:picMkLst>
        </pc:picChg>
        <pc:picChg chg="add mod">
          <ac:chgData name="LE TAN LOC" userId="S::4501104135@student.hcmue.edu.vn::0ce9f68f-7b32-4ddd-9a78-f676b50a7df2" providerId="AD" clId="Web-{2FD01EE6-D9F5-BD51-98A6-B36601357B0A}" dt="2021-04-20T11:53:08.218" v="119" actId="1076"/>
          <ac:picMkLst>
            <pc:docMk/>
            <pc:sldMk cId="2817610934" sldId="369"/>
            <ac:picMk id="8" creationId="{5701BE89-1A07-47B6-845A-DEC4DFCDD679}"/>
          </ac:picMkLst>
        </pc:picChg>
        <pc:picChg chg="add mod">
          <ac:chgData name="LE TAN LOC" userId="S::4501104135@student.hcmue.edu.vn::0ce9f68f-7b32-4ddd-9a78-f676b50a7df2" providerId="AD" clId="Web-{2FD01EE6-D9F5-BD51-98A6-B36601357B0A}" dt="2021-04-20T11:58:44.287" v="203" actId="1076"/>
          <ac:picMkLst>
            <pc:docMk/>
            <pc:sldMk cId="2817610934" sldId="369"/>
            <ac:picMk id="9" creationId="{6A6D0470-28ED-4E56-A7FA-AB8EFC7A68EA}"/>
          </ac:picMkLst>
        </pc:picChg>
        <pc:picChg chg="add mod">
          <ac:chgData name="LE TAN LOC" userId="S::4501104135@student.hcmue.edu.vn::0ce9f68f-7b32-4ddd-9a78-f676b50a7df2" providerId="AD" clId="Web-{2FD01EE6-D9F5-BD51-98A6-B36601357B0A}" dt="2021-04-20T11:59:03.288" v="204" actId="1076"/>
          <ac:picMkLst>
            <pc:docMk/>
            <pc:sldMk cId="2817610934" sldId="369"/>
            <ac:picMk id="10" creationId="{0B5D5CCC-AF75-47BB-8F29-E868273F3FD1}"/>
          </ac:picMkLst>
        </pc:picChg>
      </pc:sldChg>
    </pc:docChg>
  </pc:docChgLst>
  <pc:docChgLst>
    <pc:chgData name="PHAM DUY MINH" userId="f3792757-dcda-4da0-b4c4-2c6e81ff7fe6" providerId="ADAL" clId="{B18EEBF7-100A-4D71-BD9C-3133F86501A3}"/>
    <pc:docChg chg="undo redo custSel addSld delSld modSld">
      <pc:chgData name="PHAM DUY MINH" userId="f3792757-dcda-4da0-b4c4-2c6e81ff7fe6" providerId="ADAL" clId="{B18EEBF7-100A-4D71-BD9C-3133F86501A3}" dt="2021-04-20T12:15:46.633" v="852" actId="1076"/>
      <pc:docMkLst>
        <pc:docMk/>
      </pc:docMkLst>
      <pc:sldChg chg="addSp delSp modSp del mod">
        <pc:chgData name="PHAM DUY MINH" userId="f3792757-dcda-4da0-b4c4-2c6e81ff7fe6" providerId="ADAL" clId="{B18EEBF7-100A-4D71-BD9C-3133F86501A3}" dt="2021-04-20T11:03:25.412" v="206" actId="2696"/>
        <pc:sldMkLst>
          <pc:docMk/>
          <pc:sldMk cId="1585171815" sldId="329"/>
        </pc:sldMkLst>
        <pc:spChg chg="del">
          <ac:chgData name="PHAM DUY MINH" userId="f3792757-dcda-4da0-b4c4-2c6e81ff7fe6" providerId="ADAL" clId="{B18EEBF7-100A-4D71-BD9C-3133F86501A3}" dt="2021-04-20T10:49:07.751" v="161" actId="931"/>
          <ac:spMkLst>
            <pc:docMk/>
            <pc:sldMk cId="1585171815" sldId="329"/>
            <ac:spMk id="23" creationId="{1148B463-150E-46ED-B443-3C4A4D991F59}"/>
          </ac:spMkLst>
        </pc:spChg>
        <pc:spChg chg="add del mod">
          <ac:chgData name="PHAM DUY MINH" userId="f3792757-dcda-4da0-b4c4-2c6e81ff7fe6" providerId="ADAL" clId="{B18EEBF7-100A-4D71-BD9C-3133F86501A3}" dt="2021-04-20T10:50:51.112" v="177" actId="931"/>
          <ac:spMkLst>
            <pc:docMk/>
            <pc:sldMk cId="1585171815" sldId="329"/>
            <ac:spMk id="27" creationId="{95F78F1B-8E66-4461-AE02-C58F0BAB0FEF}"/>
          </ac:spMkLst>
        </pc:spChg>
        <pc:spChg chg="add del mod">
          <ac:chgData name="PHAM DUY MINH" userId="f3792757-dcda-4da0-b4c4-2c6e81ff7fe6" providerId="ADAL" clId="{B18EEBF7-100A-4D71-BD9C-3133F86501A3}" dt="2021-04-20T10:55:19.335" v="181" actId="931"/>
          <ac:spMkLst>
            <pc:docMk/>
            <pc:sldMk cId="1585171815" sldId="329"/>
            <ac:spMk id="31" creationId="{B6385C48-A1F4-46AB-AD9D-DED9EF8BE356}"/>
          </ac:spMkLst>
        </pc:spChg>
        <pc:spChg chg="mod">
          <ac:chgData name="PHAM DUY MINH" userId="f3792757-dcda-4da0-b4c4-2c6e81ff7fe6" providerId="ADAL" clId="{B18EEBF7-100A-4D71-BD9C-3133F86501A3}" dt="2021-04-20T10:45:16.906" v="160" actId="20577"/>
          <ac:spMkLst>
            <pc:docMk/>
            <pc:sldMk cId="1585171815" sldId="329"/>
            <ac:spMk id="35" creationId="{C3E1E0E3-E57B-40D4-B07B-C10DC21843C3}"/>
          </ac:spMkLst>
        </pc:spChg>
        <pc:spChg chg="add del mod">
          <ac:chgData name="PHAM DUY MINH" userId="f3792757-dcda-4da0-b4c4-2c6e81ff7fe6" providerId="ADAL" clId="{B18EEBF7-100A-4D71-BD9C-3133F86501A3}" dt="2021-04-20T10:59:21.323" v="190" actId="931"/>
          <ac:spMkLst>
            <pc:docMk/>
            <pc:sldMk cId="1585171815" sldId="329"/>
            <ac:spMk id="36" creationId="{F52B65A6-1D2D-4A88-B5B8-F05A6541B0D1}"/>
          </ac:spMkLst>
        </pc:spChg>
        <pc:spChg chg="add del mod">
          <ac:chgData name="PHAM DUY MINH" userId="f3792757-dcda-4da0-b4c4-2c6e81ff7fe6" providerId="ADAL" clId="{B18EEBF7-100A-4D71-BD9C-3133F86501A3}" dt="2021-04-20T11:02:20.668" v="194" actId="931"/>
          <ac:spMkLst>
            <pc:docMk/>
            <pc:sldMk cId="1585171815" sldId="329"/>
            <ac:spMk id="40" creationId="{B4B8C0D8-271A-43DF-8F82-9F6A71162BB5}"/>
          </ac:spMkLst>
        </pc:spChg>
        <pc:spChg chg="add del mod">
          <ac:chgData name="PHAM DUY MINH" userId="f3792757-dcda-4da0-b4c4-2c6e81ff7fe6" providerId="ADAL" clId="{B18EEBF7-100A-4D71-BD9C-3133F86501A3}" dt="2021-04-20T11:02:39.514" v="200" actId="931"/>
          <ac:spMkLst>
            <pc:docMk/>
            <pc:sldMk cId="1585171815" sldId="329"/>
            <ac:spMk id="44" creationId="{53F57F1B-62B2-4AB7-8055-6377B7F084D0}"/>
          </ac:spMkLst>
        </pc:spChg>
        <pc:spChg chg="add del mod">
          <ac:chgData name="PHAM DUY MINH" userId="f3792757-dcda-4da0-b4c4-2c6e81ff7fe6" providerId="ADAL" clId="{B18EEBF7-100A-4D71-BD9C-3133F86501A3}" dt="2021-04-20T11:03:02.577" v="204" actId="478"/>
          <ac:spMkLst>
            <pc:docMk/>
            <pc:sldMk cId="1585171815" sldId="329"/>
            <ac:spMk id="48" creationId="{8597C5CD-9A10-4CC2-9350-15A689EAD5B6}"/>
          </ac:spMkLst>
        </pc:spChg>
        <pc:graphicFrameChg chg="del">
          <ac:chgData name="PHAM DUY MINH" userId="f3792757-dcda-4da0-b4c4-2c6e81ff7fe6" providerId="ADAL" clId="{B18EEBF7-100A-4D71-BD9C-3133F86501A3}" dt="2021-04-20T11:03:21.018" v="205" actId="21"/>
          <ac:graphicFrameMkLst>
            <pc:docMk/>
            <pc:sldMk cId="1585171815" sldId="329"/>
            <ac:graphicFrameMk id="2" creationId="{0EF6C306-0867-4C16-9EF0-0FB8656A6287}"/>
          </ac:graphicFrameMkLst>
        </pc:graphicFrameChg>
        <pc:picChg chg="add del mod">
          <ac:chgData name="PHAM DUY MINH" userId="f3792757-dcda-4da0-b4c4-2c6e81ff7fe6" providerId="ADAL" clId="{B18EEBF7-100A-4D71-BD9C-3133F86501A3}" dt="2021-04-20T10:50:45.482" v="176" actId="478"/>
          <ac:picMkLst>
            <pc:docMk/>
            <pc:sldMk cId="1585171815" sldId="329"/>
            <ac:picMk id="25" creationId="{6100A3D2-0D06-4641-AF46-F269DF95F34C}"/>
          </ac:picMkLst>
        </pc:picChg>
        <pc:picChg chg="add del mod">
          <ac:chgData name="PHAM DUY MINH" userId="f3792757-dcda-4da0-b4c4-2c6e81ff7fe6" providerId="ADAL" clId="{B18EEBF7-100A-4D71-BD9C-3133F86501A3}" dt="2021-04-20T10:54:59.382" v="180" actId="478"/>
          <ac:picMkLst>
            <pc:docMk/>
            <pc:sldMk cId="1585171815" sldId="329"/>
            <ac:picMk id="29" creationId="{17436C7C-A562-4DDB-BF31-ED9082389AD4}"/>
          </ac:picMkLst>
        </pc:picChg>
        <pc:picChg chg="add del mod">
          <ac:chgData name="PHAM DUY MINH" userId="f3792757-dcda-4da0-b4c4-2c6e81ff7fe6" providerId="ADAL" clId="{B18EEBF7-100A-4D71-BD9C-3133F86501A3}" dt="2021-04-20T10:55:34.933" v="185" actId="478"/>
          <ac:picMkLst>
            <pc:docMk/>
            <pc:sldMk cId="1585171815" sldId="329"/>
            <ac:picMk id="33" creationId="{524F9A5A-B6FB-4E80-8752-8BA2C5F2D675}"/>
          </ac:picMkLst>
        </pc:picChg>
        <pc:picChg chg="add del mod">
          <ac:chgData name="PHAM DUY MINH" userId="f3792757-dcda-4da0-b4c4-2c6e81ff7fe6" providerId="ADAL" clId="{B18EEBF7-100A-4D71-BD9C-3133F86501A3}" dt="2021-04-20T11:00:02.146" v="193" actId="478"/>
          <ac:picMkLst>
            <pc:docMk/>
            <pc:sldMk cId="1585171815" sldId="329"/>
            <ac:picMk id="38" creationId="{8A356149-158E-4C6A-B1EB-4EC3ED76954D}"/>
          </ac:picMkLst>
        </pc:picChg>
        <pc:picChg chg="add del mod">
          <ac:chgData name="PHAM DUY MINH" userId="f3792757-dcda-4da0-b4c4-2c6e81ff7fe6" providerId="ADAL" clId="{B18EEBF7-100A-4D71-BD9C-3133F86501A3}" dt="2021-04-20T11:02:32.772" v="199" actId="478"/>
          <ac:picMkLst>
            <pc:docMk/>
            <pc:sldMk cId="1585171815" sldId="329"/>
            <ac:picMk id="42" creationId="{44BCC58A-8120-471B-9A02-D5DC52EA05F2}"/>
          </ac:picMkLst>
        </pc:picChg>
        <pc:picChg chg="add del mod">
          <ac:chgData name="PHAM DUY MINH" userId="f3792757-dcda-4da0-b4c4-2c6e81ff7fe6" providerId="ADAL" clId="{B18EEBF7-100A-4D71-BD9C-3133F86501A3}" dt="2021-04-20T11:02:50.737" v="203" actId="478"/>
          <ac:picMkLst>
            <pc:docMk/>
            <pc:sldMk cId="1585171815" sldId="329"/>
            <ac:picMk id="46" creationId="{7EBA7ECE-A9BF-4CAA-B932-02A4BD8BC862}"/>
          </ac:picMkLst>
        </pc:picChg>
      </pc:sldChg>
      <pc:sldChg chg="addSp delSp modSp mod">
        <pc:chgData name="PHAM DUY MINH" userId="f3792757-dcda-4da0-b4c4-2c6e81ff7fe6" providerId="ADAL" clId="{B18EEBF7-100A-4D71-BD9C-3133F86501A3}" dt="2021-04-20T10:44:09.427" v="86" actId="14100"/>
        <pc:sldMkLst>
          <pc:docMk/>
          <pc:sldMk cId="2682271074" sldId="334"/>
        </pc:sldMkLst>
        <pc:spChg chg="mod">
          <ac:chgData name="PHAM DUY MINH" userId="f3792757-dcda-4da0-b4c4-2c6e81ff7fe6" providerId="ADAL" clId="{B18EEBF7-100A-4D71-BD9C-3133F86501A3}" dt="2021-04-20T10:43:52.565" v="85" actId="14100"/>
          <ac:spMkLst>
            <pc:docMk/>
            <pc:sldMk cId="2682271074" sldId="334"/>
            <ac:spMk id="6" creationId="{5147E1CD-9337-484F-B880-7D7A5B6B75DB}"/>
          </ac:spMkLst>
        </pc:spChg>
        <pc:picChg chg="add del mod">
          <ac:chgData name="PHAM DUY MINH" userId="f3792757-dcda-4da0-b4c4-2c6e81ff7fe6" providerId="ADAL" clId="{B18EEBF7-100A-4D71-BD9C-3133F86501A3}" dt="2021-04-20T10:35:42.819" v="77" actId="478"/>
          <ac:picMkLst>
            <pc:docMk/>
            <pc:sldMk cId="2682271074" sldId="334"/>
            <ac:picMk id="2" creationId="{4AA8B872-91E0-4ED8-80BB-BAE24D17B81E}"/>
          </ac:picMkLst>
        </pc:picChg>
        <pc:picChg chg="add mod">
          <ac:chgData name="PHAM DUY MINH" userId="f3792757-dcda-4da0-b4c4-2c6e81ff7fe6" providerId="ADAL" clId="{B18EEBF7-100A-4D71-BD9C-3133F86501A3}" dt="2021-04-20T10:44:09.427" v="86" actId="14100"/>
          <ac:picMkLst>
            <pc:docMk/>
            <pc:sldMk cId="2682271074" sldId="334"/>
            <ac:picMk id="1026" creationId="{AC3600AA-F705-4814-84C6-64FC63996ED6}"/>
          </ac:picMkLst>
        </pc:picChg>
      </pc:sldChg>
      <pc:sldChg chg="modSp mod">
        <pc:chgData name="PHAM DUY MINH" userId="f3792757-dcda-4da0-b4c4-2c6e81ff7fe6" providerId="ADAL" clId="{B18EEBF7-100A-4D71-BD9C-3133F86501A3}" dt="2021-04-20T07:52:53.960" v="5" actId="1076"/>
        <pc:sldMkLst>
          <pc:docMk/>
          <pc:sldMk cId="3506244692" sldId="362"/>
        </pc:sldMkLst>
        <pc:spChg chg="mod">
          <ac:chgData name="PHAM DUY MINH" userId="f3792757-dcda-4da0-b4c4-2c6e81ff7fe6" providerId="ADAL" clId="{B18EEBF7-100A-4D71-BD9C-3133F86501A3}" dt="2021-04-20T07:52:53.960" v="5" actId="1076"/>
          <ac:spMkLst>
            <pc:docMk/>
            <pc:sldMk cId="3506244692" sldId="362"/>
            <ac:spMk id="109" creationId="{9DDAD163-4641-4902-A9B6-4BEC82362BA5}"/>
          </ac:spMkLst>
        </pc:spChg>
      </pc:sldChg>
      <pc:sldChg chg="addSp delSp modSp new mod">
        <pc:chgData name="PHAM DUY MINH" userId="f3792757-dcda-4da0-b4c4-2c6e81ff7fe6" providerId="ADAL" clId="{B18EEBF7-100A-4D71-BD9C-3133F86501A3}" dt="2021-04-20T11:50:50.797" v="410" actId="478"/>
        <pc:sldMkLst>
          <pc:docMk/>
          <pc:sldMk cId="3764039436" sldId="368"/>
        </pc:sldMkLst>
        <pc:spChg chg="mod">
          <ac:chgData name="PHAM DUY MINH" userId="f3792757-dcda-4da0-b4c4-2c6e81ff7fe6" providerId="ADAL" clId="{B18EEBF7-100A-4D71-BD9C-3133F86501A3}" dt="2021-04-20T11:03:53.882" v="280" actId="20577"/>
          <ac:spMkLst>
            <pc:docMk/>
            <pc:sldMk cId="3764039436" sldId="368"/>
            <ac:spMk id="2" creationId="{038D6C0D-3752-4BE3-A461-4A233DBA37B8}"/>
          </ac:spMkLst>
        </pc:spChg>
        <pc:spChg chg="add del mod">
          <ac:chgData name="PHAM DUY MINH" userId="f3792757-dcda-4da0-b4c4-2c6e81ff7fe6" providerId="ADAL" clId="{B18EEBF7-100A-4D71-BD9C-3133F86501A3}" dt="2021-04-20T11:50:25.156" v="403" actId="478"/>
          <ac:spMkLst>
            <pc:docMk/>
            <pc:sldMk cId="3764039436" sldId="368"/>
            <ac:spMk id="6" creationId="{1D10F082-B1CA-4FD7-9C95-56BCEFD5414D}"/>
          </ac:spMkLst>
        </pc:spChg>
        <pc:spChg chg="add del mod">
          <ac:chgData name="PHAM DUY MINH" userId="f3792757-dcda-4da0-b4c4-2c6e81ff7fe6" providerId="ADAL" clId="{B18EEBF7-100A-4D71-BD9C-3133F86501A3}" dt="2021-04-20T11:50:38.720" v="407" actId="478"/>
          <ac:spMkLst>
            <pc:docMk/>
            <pc:sldMk cId="3764039436" sldId="368"/>
            <ac:spMk id="7" creationId="{D64AF46E-13FA-4228-A698-88579C1235AA}"/>
          </ac:spMkLst>
        </pc:spChg>
        <pc:spChg chg="add mod">
          <ac:chgData name="PHAM DUY MINH" userId="f3792757-dcda-4da0-b4c4-2c6e81ff7fe6" providerId="ADAL" clId="{B18EEBF7-100A-4D71-BD9C-3133F86501A3}" dt="2021-04-20T11:50:31.974" v="404" actId="1076"/>
          <ac:spMkLst>
            <pc:docMk/>
            <pc:sldMk cId="3764039436" sldId="368"/>
            <ac:spMk id="8" creationId="{0B75C3CC-B4A8-47BA-8A1B-1B58DA62D4E3}"/>
          </ac:spMkLst>
        </pc:spChg>
        <pc:spChg chg="add del mod">
          <ac:chgData name="PHAM DUY MINH" userId="f3792757-dcda-4da0-b4c4-2c6e81ff7fe6" providerId="ADAL" clId="{B18EEBF7-100A-4D71-BD9C-3133F86501A3}" dt="2021-04-20T11:50:47.277" v="409" actId="478"/>
          <ac:spMkLst>
            <pc:docMk/>
            <pc:sldMk cId="3764039436" sldId="368"/>
            <ac:spMk id="9" creationId="{D307DA18-086E-4E41-B293-0E2715DDE25A}"/>
          </ac:spMkLst>
        </pc:spChg>
        <pc:spChg chg="add mod">
          <ac:chgData name="PHAM DUY MINH" userId="f3792757-dcda-4da0-b4c4-2c6e81ff7fe6" providerId="ADAL" clId="{B18EEBF7-100A-4D71-BD9C-3133F86501A3}" dt="2021-04-20T11:50:42.265" v="408" actId="1076"/>
          <ac:spMkLst>
            <pc:docMk/>
            <pc:sldMk cId="3764039436" sldId="368"/>
            <ac:spMk id="10" creationId="{554229F3-D0F5-4E43-8792-90EB440D9A45}"/>
          </ac:spMkLst>
        </pc:spChg>
        <pc:spChg chg="add del mod">
          <ac:chgData name="PHAM DUY MINH" userId="f3792757-dcda-4da0-b4c4-2c6e81ff7fe6" providerId="ADAL" clId="{B18EEBF7-100A-4D71-BD9C-3133F86501A3}" dt="2021-04-20T11:50:50.797" v="410" actId="478"/>
          <ac:spMkLst>
            <pc:docMk/>
            <pc:sldMk cId="3764039436" sldId="368"/>
            <ac:spMk id="11" creationId="{84C8DA39-19F2-4B06-B97C-8A2F5FFC762D}"/>
          </ac:spMkLst>
        </pc:spChg>
        <pc:spChg chg="add mod">
          <ac:chgData name="PHAM DUY MINH" userId="f3792757-dcda-4da0-b4c4-2c6e81ff7fe6" providerId="ADAL" clId="{B18EEBF7-100A-4D71-BD9C-3133F86501A3}" dt="2021-04-20T11:49:39.042" v="402" actId="1076"/>
          <ac:spMkLst>
            <pc:docMk/>
            <pc:sldMk cId="3764039436" sldId="368"/>
            <ac:spMk id="12" creationId="{A4F8C413-314A-490D-8BB0-CF9D258134D4}"/>
          </ac:spMkLst>
        </pc:spChg>
        <pc:spChg chg="add mod">
          <ac:chgData name="PHAM DUY MINH" userId="f3792757-dcda-4da0-b4c4-2c6e81ff7fe6" providerId="ADAL" clId="{B18EEBF7-100A-4D71-BD9C-3133F86501A3}" dt="2021-04-20T11:49:39.042" v="402" actId="1076"/>
          <ac:spMkLst>
            <pc:docMk/>
            <pc:sldMk cId="3764039436" sldId="368"/>
            <ac:spMk id="13" creationId="{403FF5E4-E555-4A89-A7FF-CF6218B2F12C}"/>
          </ac:spMkLst>
        </pc:spChg>
        <pc:graphicFrameChg chg="add mod modGraphic">
          <ac:chgData name="PHAM DUY MINH" userId="f3792757-dcda-4da0-b4c4-2c6e81ff7fe6" providerId="ADAL" clId="{B18EEBF7-100A-4D71-BD9C-3133F86501A3}" dt="2021-04-20T11:12:48.264" v="391" actId="14734"/>
          <ac:graphicFrameMkLst>
            <pc:docMk/>
            <pc:sldMk cId="3764039436" sldId="368"/>
            <ac:graphicFrameMk id="3" creationId="{4EE2AD05-5144-4418-9BA9-ADD4F9F2ED25}"/>
          </ac:graphicFrameMkLst>
        </pc:graphicFrameChg>
        <pc:picChg chg="add mod">
          <ac:chgData name="PHAM DUY MINH" userId="f3792757-dcda-4da0-b4c4-2c6e81ff7fe6" providerId="ADAL" clId="{B18EEBF7-100A-4D71-BD9C-3133F86501A3}" dt="2021-04-20T11:47:57.872" v="394" actId="1076"/>
          <ac:picMkLst>
            <pc:docMk/>
            <pc:sldMk cId="3764039436" sldId="368"/>
            <ac:picMk id="5" creationId="{B7028B08-9C3E-4048-BF3B-CB87C8DC3E9C}"/>
          </ac:picMkLst>
        </pc:picChg>
      </pc:sldChg>
      <pc:sldChg chg="addSp delSp modSp mod">
        <pc:chgData name="PHAM DUY MINH" userId="f3792757-dcda-4da0-b4c4-2c6e81ff7fe6" providerId="ADAL" clId="{B18EEBF7-100A-4D71-BD9C-3133F86501A3}" dt="2021-04-20T12:15:46.633" v="852" actId="1076"/>
        <pc:sldMkLst>
          <pc:docMk/>
          <pc:sldMk cId="2817610934" sldId="369"/>
        </pc:sldMkLst>
        <pc:spChg chg="mod">
          <ac:chgData name="PHAM DUY MINH" userId="f3792757-dcda-4da0-b4c4-2c6e81ff7fe6" providerId="ADAL" clId="{B18EEBF7-100A-4D71-BD9C-3133F86501A3}" dt="2021-04-20T12:15:46.633" v="852" actId="1076"/>
          <ac:spMkLst>
            <pc:docMk/>
            <pc:sldMk cId="2817610934" sldId="369"/>
            <ac:spMk id="3" creationId="{12A58161-EBA0-4583-A4F4-1FC9FFCD5A2A}"/>
          </ac:spMkLst>
        </pc:spChg>
        <pc:spChg chg="mod">
          <ac:chgData name="PHAM DUY MINH" userId="f3792757-dcda-4da0-b4c4-2c6e81ff7fe6" providerId="ADAL" clId="{B18EEBF7-100A-4D71-BD9C-3133F86501A3}" dt="2021-04-20T12:15:18.238" v="850" actId="1076"/>
          <ac:spMkLst>
            <pc:docMk/>
            <pc:sldMk cId="2817610934" sldId="369"/>
            <ac:spMk id="4" creationId="{A81114AE-5221-4E41-8664-0236815C8C12}"/>
          </ac:spMkLst>
        </pc:spChg>
        <pc:spChg chg="del">
          <ac:chgData name="PHAM DUY MINH" userId="f3792757-dcda-4da0-b4c4-2c6e81ff7fe6" providerId="ADAL" clId="{B18EEBF7-100A-4D71-BD9C-3133F86501A3}" dt="2021-04-20T12:02:36.883" v="414" actId="21"/>
          <ac:spMkLst>
            <pc:docMk/>
            <pc:sldMk cId="2817610934" sldId="369"/>
            <ac:spMk id="11" creationId="{35A393CE-2CF9-4FC1-8A61-D4B028F088BF}"/>
          </ac:spMkLst>
        </pc:spChg>
        <pc:spChg chg="del mod">
          <ac:chgData name="PHAM DUY MINH" userId="f3792757-dcda-4da0-b4c4-2c6e81ff7fe6" providerId="ADAL" clId="{B18EEBF7-100A-4D71-BD9C-3133F86501A3}" dt="2021-04-20T12:06:54.371" v="531" actId="478"/>
          <ac:spMkLst>
            <pc:docMk/>
            <pc:sldMk cId="2817610934" sldId="369"/>
            <ac:spMk id="12" creationId="{484F7414-AD49-4F96-90CC-134804747AC2}"/>
          </ac:spMkLst>
        </pc:spChg>
        <pc:spChg chg="add mod">
          <ac:chgData name="PHAM DUY MINH" userId="f3792757-dcda-4da0-b4c4-2c6e81ff7fe6" providerId="ADAL" clId="{B18EEBF7-100A-4D71-BD9C-3133F86501A3}" dt="2021-04-20T12:15:18.238" v="850" actId="1076"/>
          <ac:spMkLst>
            <pc:docMk/>
            <pc:sldMk cId="2817610934" sldId="369"/>
            <ac:spMk id="13" creationId="{B9A27780-D2C5-4756-B622-2E3B7053BCD7}"/>
          </ac:spMkLst>
        </pc:spChg>
        <pc:spChg chg="add mod">
          <ac:chgData name="PHAM DUY MINH" userId="f3792757-dcda-4da0-b4c4-2c6e81ff7fe6" providerId="ADAL" clId="{B18EEBF7-100A-4D71-BD9C-3133F86501A3}" dt="2021-04-20T12:15:18.238" v="850" actId="1076"/>
          <ac:spMkLst>
            <pc:docMk/>
            <pc:sldMk cId="2817610934" sldId="369"/>
            <ac:spMk id="15" creationId="{384A0370-3B8C-4239-BD59-6F39C7AC766C}"/>
          </ac:spMkLst>
        </pc:spChg>
        <pc:picChg chg="del">
          <ac:chgData name="PHAM DUY MINH" userId="f3792757-dcda-4da0-b4c4-2c6e81ff7fe6" providerId="ADAL" clId="{B18EEBF7-100A-4D71-BD9C-3133F86501A3}" dt="2021-04-20T12:11:40.904" v="711" actId="478"/>
          <ac:picMkLst>
            <pc:docMk/>
            <pc:sldMk cId="2817610934" sldId="369"/>
            <ac:picMk id="5" creationId="{D95BB229-49D6-4107-8741-BA9F1B29BD4E}"/>
          </ac:picMkLst>
        </pc:picChg>
        <pc:picChg chg="mod">
          <ac:chgData name="PHAM DUY MINH" userId="f3792757-dcda-4da0-b4c4-2c6e81ff7fe6" providerId="ADAL" clId="{B18EEBF7-100A-4D71-BD9C-3133F86501A3}" dt="2021-04-20T12:15:18.238" v="850" actId="1076"/>
          <ac:picMkLst>
            <pc:docMk/>
            <pc:sldMk cId="2817610934" sldId="369"/>
            <ac:picMk id="8" creationId="{5701BE89-1A07-47B6-845A-DEC4DFCDD679}"/>
          </ac:picMkLst>
        </pc:picChg>
        <pc:picChg chg="del">
          <ac:chgData name="PHAM DUY MINH" userId="f3792757-dcda-4da0-b4c4-2c6e81ff7fe6" providerId="ADAL" clId="{B18EEBF7-100A-4D71-BD9C-3133F86501A3}" dt="2021-04-20T12:06:48.883" v="529" actId="478"/>
          <ac:picMkLst>
            <pc:docMk/>
            <pc:sldMk cId="2817610934" sldId="369"/>
            <ac:picMk id="9" creationId="{6A6D0470-28ED-4E56-A7FA-AB8EFC7A68EA}"/>
          </ac:picMkLst>
        </pc:picChg>
        <pc:picChg chg="add del">
          <ac:chgData name="PHAM DUY MINH" userId="f3792757-dcda-4da0-b4c4-2c6e81ff7fe6" providerId="ADAL" clId="{B18EEBF7-100A-4D71-BD9C-3133F86501A3}" dt="2021-04-20T12:06:50.382" v="530" actId="478"/>
          <ac:picMkLst>
            <pc:docMk/>
            <pc:sldMk cId="2817610934" sldId="369"/>
            <ac:picMk id="10" creationId="{0B5D5CCC-AF75-47BB-8F29-E868273F3FD1}"/>
          </ac:picMkLst>
        </pc:picChg>
        <pc:picChg chg="add mod">
          <ac:chgData name="PHAM DUY MINH" userId="f3792757-dcda-4da0-b4c4-2c6e81ff7fe6" providerId="ADAL" clId="{B18EEBF7-100A-4D71-BD9C-3133F86501A3}" dt="2021-04-20T12:15:18.238" v="850" actId="1076"/>
          <ac:picMkLst>
            <pc:docMk/>
            <pc:sldMk cId="2817610934" sldId="369"/>
            <ac:picMk id="14" creationId="{A2280A5E-C007-4011-9EA9-4222D6AFC51F}"/>
          </ac:picMkLst>
        </pc:picChg>
        <pc:picChg chg="add mod">
          <ac:chgData name="PHAM DUY MINH" userId="f3792757-dcda-4da0-b4c4-2c6e81ff7fe6" providerId="ADAL" clId="{B18EEBF7-100A-4D71-BD9C-3133F86501A3}" dt="2021-04-20T12:15:18.238" v="850" actId="1076"/>
          <ac:picMkLst>
            <pc:docMk/>
            <pc:sldMk cId="2817610934" sldId="369"/>
            <ac:picMk id="16" creationId="{64791A48-25ED-4093-83B2-6A48FB5251D5}"/>
          </ac:picMkLst>
        </pc:picChg>
        <pc:picChg chg="add mod">
          <ac:chgData name="PHAM DUY MINH" userId="f3792757-dcda-4da0-b4c4-2c6e81ff7fe6" providerId="ADAL" clId="{B18EEBF7-100A-4D71-BD9C-3133F86501A3}" dt="2021-04-20T12:15:18.238" v="850" actId="1076"/>
          <ac:picMkLst>
            <pc:docMk/>
            <pc:sldMk cId="2817610934" sldId="369"/>
            <ac:picMk id="17" creationId="{43F68FB4-75E3-4871-A220-ECBE7ADEEBE7}"/>
          </ac:picMkLst>
        </pc:picChg>
      </pc:sldChg>
      <pc:sldChg chg="addSp delSp modSp new mod">
        <pc:chgData name="PHAM DUY MINH" userId="f3792757-dcda-4da0-b4c4-2c6e81ff7fe6" providerId="ADAL" clId="{B18EEBF7-100A-4D71-BD9C-3133F86501A3}" dt="2021-04-20T12:05:30.229" v="513" actId="1076"/>
        <pc:sldMkLst>
          <pc:docMk/>
          <pc:sldMk cId="3576434704" sldId="370"/>
        </pc:sldMkLst>
        <pc:spChg chg="add del">
          <ac:chgData name="PHAM DUY MINH" userId="f3792757-dcda-4da0-b4c4-2c6e81ff7fe6" providerId="ADAL" clId="{B18EEBF7-100A-4D71-BD9C-3133F86501A3}" dt="2021-04-20T12:02:48.125" v="417"/>
          <ac:spMkLst>
            <pc:docMk/>
            <pc:sldMk cId="3576434704" sldId="370"/>
            <ac:spMk id="2" creationId="{A8FCDC26-3E42-4F98-8683-5E724A7AD484}"/>
          </ac:spMkLst>
        </pc:spChg>
        <pc:spChg chg="add del mod">
          <ac:chgData name="PHAM DUY MINH" userId="f3792757-dcda-4da0-b4c4-2c6e81ff7fe6" providerId="ADAL" clId="{B18EEBF7-100A-4D71-BD9C-3133F86501A3}" dt="2021-04-20T12:02:43.189" v="416"/>
          <ac:spMkLst>
            <pc:docMk/>
            <pc:sldMk cId="3576434704" sldId="370"/>
            <ac:spMk id="4" creationId="{363D10B3-34A3-490F-9906-B3FCE4688C82}"/>
          </ac:spMkLst>
        </pc:spChg>
        <pc:spChg chg="add mod">
          <ac:chgData name="PHAM DUY MINH" userId="f3792757-dcda-4da0-b4c4-2c6e81ff7fe6" providerId="ADAL" clId="{B18EEBF7-100A-4D71-BD9C-3133F86501A3}" dt="2021-04-20T12:04:44.605" v="500" actId="255"/>
          <ac:spMkLst>
            <pc:docMk/>
            <pc:sldMk cId="3576434704" sldId="370"/>
            <ac:spMk id="5" creationId="{6B2D969D-CD6C-4F98-B84C-6F15563425C5}"/>
          </ac:spMkLst>
        </pc:spChg>
        <pc:spChg chg="add mod">
          <ac:chgData name="PHAM DUY MINH" userId="f3792757-dcda-4da0-b4c4-2c6e81ff7fe6" providerId="ADAL" clId="{B18EEBF7-100A-4D71-BD9C-3133F86501A3}" dt="2021-04-20T12:05:30.229" v="513" actId="1076"/>
          <ac:spMkLst>
            <pc:docMk/>
            <pc:sldMk cId="3576434704" sldId="370"/>
            <ac:spMk id="6" creationId="{D8322A9D-1F0B-4F89-AD64-93F30FBA9127}"/>
          </ac:spMkLst>
        </pc:spChg>
        <pc:picChg chg="add mod">
          <ac:chgData name="PHAM DUY MINH" userId="f3792757-dcda-4da0-b4c4-2c6e81ff7fe6" providerId="ADAL" clId="{B18EEBF7-100A-4D71-BD9C-3133F86501A3}" dt="2021-04-20T12:03:36.248" v="475" actId="14100"/>
          <ac:picMkLst>
            <pc:docMk/>
            <pc:sldMk cId="3576434704" sldId="370"/>
            <ac:picMk id="3" creationId="{CB7F49E4-F243-471F-8996-2080E49F9F9F}"/>
          </ac:picMkLst>
        </pc:picChg>
      </pc:sldChg>
      <pc:sldChg chg="addSp modSp new mod">
        <pc:chgData name="PHAM DUY MINH" userId="f3792757-dcda-4da0-b4c4-2c6e81ff7fe6" providerId="ADAL" clId="{B18EEBF7-100A-4D71-BD9C-3133F86501A3}" dt="2021-04-20T12:12:47.171" v="717" actId="1076"/>
        <pc:sldMkLst>
          <pc:docMk/>
          <pc:sldMk cId="1617360592" sldId="371"/>
        </pc:sldMkLst>
        <pc:spChg chg="mod">
          <ac:chgData name="PHAM DUY MINH" userId="f3792757-dcda-4da0-b4c4-2c6e81ff7fe6" providerId="ADAL" clId="{B18EEBF7-100A-4D71-BD9C-3133F86501A3}" dt="2021-04-20T12:06:04.111" v="516" actId="20577"/>
          <ac:spMkLst>
            <pc:docMk/>
            <pc:sldMk cId="1617360592" sldId="371"/>
            <ac:spMk id="2" creationId="{870C159F-1B4C-4E1A-93FB-E2B36F33F7B8}"/>
          </ac:spMkLst>
        </pc:spChg>
        <pc:spChg chg="add mod">
          <ac:chgData name="PHAM DUY MINH" userId="f3792757-dcda-4da0-b4c4-2c6e81ff7fe6" providerId="ADAL" clId="{B18EEBF7-100A-4D71-BD9C-3133F86501A3}" dt="2021-04-20T12:12:47.171" v="717" actId="1076"/>
          <ac:spMkLst>
            <pc:docMk/>
            <pc:sldMk cId="1617360592" sldId="371"/>
            <ac:spMk id="4" creationId="{A4AA8206-55F4-41F4-988E-13CEC7A66ECC}"/>
          </ac:spMkLst>
        </pc:spChg>
        <pc:picChg chg="add mod">
          <ac:chgData name="PHAM DUY MINH" userId="f3792757-dcda-4da0-b4c4-2c6e81ff7fe6" providerId="ADAL" clId="{B18EEBF7-100A-4D71-BD9C-3133F86501A3}" dt="2021-04-20T12:12:43.776" v="716" actId="1076"/>
          <ac:picMkLst>
            <pc:docMk/>
            <pc:sldMk cId="1617360592" sldId="371"/>
            <ac:picMk id="3" creationId="{6DAC04F6-7BB5-4806-9DD9-56ADAFD086C0}"/>
          </ac:picMkLst>
        </pc:picChg>
      </pc:sldChg>
    </pc:docChg>
  </pc:docChgLst>
  <pc:docChgLst>
    <pc:chgData name="LE TAN LOC" userId="S::4501104135@student.hcmue.edu.vn::0ce9f68f-7b32-4ddd-9a78-f676b50a7df2" providerId="AD" clId="Web-{00000000-0000-0000-0000-000000000000}"/>
    <pc:docChg chg="addSld delSld modSld sldOrd">
      <pc:chgData name="LE TAN LOC" userId="S::4501104135@student.hcmue.edu.vn::0ce9f68f-7b32-4ddd-9a78-f676b50a7df2" providerId="AD" clId="Web-{00000000-0000-0000-0000-000000000000}" dt="2021-04-20T10:54:19.806" v="961"/>
      <pc:docMkLst>
        <pc:docMk/>
      </pc:docMkLst>
      <pc:sldChg chg="delSp modSp">
        <pc:chgData name="LE TAN LOC" userId="S::4501104135@student.hcmue.edu.vn::0ce9f68f-7b32-4ddd-9a78-f676b50a7df2" providerId="AD" clId="Web-{00000000-0000-0000-0000-000000000000}" dt="2021-04-20T08:38:44.734" v="33"/>
        <pc:sldMkLst>
          <pc:docMk/>
          <pc:sldMk cId="3979649407" sldId="259"/>
        </pc:sldMkLst>
        <pc:spChg chg="mod">
          <ac:chgData name="LE TAN LOC" userId="S::4501104135@student.hcmue.edu.vn::0ce9f68f-7b32-4ddd-9a78-f676b50a7df2" providerId="AD" clId="Web-{00000000-0000-0000-0000-000000000000}" dt="2021-04-20T08:38:29.499" v="32" actId="20577"/>
          <ac:spMkLst>
            <pc:docMk/>
            <pc:sldMk cId="3979649407" sldId="259"/>
            <ac:spMk id="2" creationId="{D9B85F3A-0D98-4AE5-8CED-AA4A4CF82188}"/>
          </ac:spMkLst>
        </pc:spChg>
        <pc:spChg chg="del">
          <ac:chgData name="LE TAN LOC" userId="S::4501104135@student.hcmue.edu.vn::0ce9f68f-7b32-4ddd-9a78-f676b50a7df2" providerId="AD" clId="Web-{00000000-0000-0000-0000-000000000000}" dt="2021-04-20T08:38:44.734" v="33"/>
          <ac:spMkLst>
            <pc:docMk/>
            <pc:sldMk cId="3979649407" sldId="259"/>
            <ac:spMk id="25" creationId="{C712B689-E721-4591-9448-C22E4EAD19CD}"/>
          </ac:spMkLst>
        </pc:spChg>
      </pc:sldChg>
      <pc:sldChg chg="del">
        <pc:chgData name="LE TAN LOC" userId="S::4501104135@student.hcmue.edu.vn::0ce9f68f-7b32-4ddd-9a78-f676b50a7df2" providerId="AD" clId="Web-{00000000-0000-0000-0000-000000000000}" dt="2021-04-20T08:47:33.195" v="55"/>
        <pc:sldMkLst>
          <pc:docMk/>
          <pc:sldMk cId="1911252138" sldId="295"/>
        </pc:sldMkLst>
      </pc:sldChg>
      <pc:sldChg chg="del">
        <pc:chgData name="LE TAN LOC" userId="S::4501104135@student.hcmue.edu.vn::0ce9f68f-7b32-4ddd-9a78-f676b50a7df2" providerId="AD" clId="Web-{00000000-0000-0000-0000-000000000000}" dt="2021-04-20T08:46:37.709" v="35"/>
        <pc:sldMkLst>
          <pc:docMk/>
          <pc:sldMk cId="2737942562" sldId="298"/>
        </pc:sldMkLst>
      </pc:sldChg>
      <pc:sldChg chg="del">
        <pc:chgData name="LE TAN LOC" userId="S::4501104135@student.hcmue.edu.vn::0ce9f68f-7b32-4ddd-9a78-f676b50a7df2" providerId="AD" clId="Web-{00000000-0000-0000-0000-000000000000}" dt="2021-04-20T08:47:59.351" v="57"/>
        <pc:sldMkLst>
          <pc:docMk/>
          <pc:sldMk cId="689816630" sldId="300"/>
        </pc:sldMkLst>
      </pc:sldChg>
      <pc:sldChg chg="del">
        <pc:chgData name="LE TAN LOC" userId="S::4501104135@student.hcmue.edu.vn::0ce9f68f-7b32-4ddd-9a78-f676b50a7df2" providerId="AD" clId="Web-{00000000-0000-0000-0000-000000000000}" dt="2021-04-20T08:46:52.616" v="42"/>
        <pc:sldMkLst>
          <pc:docMk/>
          <pc:sldMk cId="4201278032" sldId="309"/>
        </pc:sldMkLst>
      </pc:sldChg>
      <pc:sldChg chg="del">
        <pc:chgData name="LE TAN LOC" userId="S::4501104135@student.hcmue.edu.vn::0ce9f68f-7b32-4ddd-9a78-f676b50a7df2" providerId="AD" clId="Web-{00000000-0000-0000-0000-000000000000}" dt="2021-04-20T08:46:43.678" v="37"/>
        <pc:sldMkLst>
          <pc:docMk/>
          <pc:sldMk cId="1557309788" sldId="310"/>
        </pc:sldMkLst>
      </pc:sldChg>
      <pc:sldChg chg="del">
        <pc:chgData name="LE TAN LOC" userId="S::4501104135@student.hcmue.edu.vn::0ce9f68f-7b32-4ddd-9a78-f676b50a7df2" providerId="AD" clId="Web-{00000000-0000-0000-0000-000000000000}" dt="2021-04-20T08:46:44.819" v="38"/>
        <pc:sldMkLst>
          <pc:docMk/>
          <pc:sldMk cId="2498161071" sldId="311"/>
        </pc:sldMkLst>
      </pc:sldChg>
      <pc:sldChg chg="del">
        <pc:chgData name="LE TAN LOC" userId="S::4501104135@student.hcmue.edu.vn::0ce9f68f-7b32-4ddd-9a78-f676b50a7df2" providerId="AD" clId="Web-{00000000-0000-0000-0000-000000000000}" dt="2021-04-20T08:47:11.038" v="47"/>
        <pc:sldMkLst>
          <pc:docMk/>
          <pc:sldMk cId="1279224923" sldId="312"/>
        </pc:sldMkLst>
      </pc:sldChg>
      <pc:sldChg chg="del">
        <pc:chgData name="LE TAN LOC" userId="S::4501104135@student.hcmue.edu.vn::0ce9f68f-7b32-4ddd-9a78-f676b50a7df2" providerId="AD" clId="Web-{00000000-0000-0000-0000-000000000000}" dt="2021-04-20T08:46:47.100" v="39"/>
        <pc:sldMkLst>
          <pc:docMk/>
          <pc:sldMk cId="3827296069" sldId="313"/>
        </pc:sldMkLst>
      </pc:sldChg>
      <pc:sldChg chg="del">
        <pc:chgData name="LE TAN LOC" userId="S::4501104135@student.hcmue.edu.vn::0ce9f68f-7b32-4ddd-9a78-f676b50a7df2" providerId="AD" clId="Web-{00000000-0000-0000-0000-000000000000}" dt="2021-04-20T08:46:47.756" v="40"/>
        <pc:sldMkLst>
          <pc:docMk/>
          <pc:sldMk cId="1560353361" sldId="315"/>
        </pc:sldMkLst>
      </pc:sldChg>
      <pc:sldChg chg="del">
        <pc:chgData name="LE TAN LOC" userId="S::4501104135@student.hcmue.edu.vn::0ce9f68f-7b32-4ddd-9a78-f676b50a7df2" providerId="AD" clId="Web-{00000000-0000-0000-0000-000000000000}" dt="2021-04-20T08:47:05.319" v="46"/>
        <pc:sldMkLst>
          <pc:docMk/>
          <pc:sldMk cId="4184600926" sldId="316"/>
        </pc:sldMkLst>
      </pc:sldChg>
      <pc:sldChg chg="del">
        <pc:chgData name="LE TAN LOC" userId="S::4501104135@student.hcmue.edu.vn::0ce9f68f-7b32-4ddd-9a78-f676b50a7df2" providerId="AD" clId="Web-{00000000-0000-0000-0000-000000000000}" dt="2021-04-20T08:47:01.069" v="44"/>
        <pc:sldMkLst>
          <pc:docMk/>
          <pc:sldMk cId="1404339508" sldId="317"/>
        </pc:sldMkLst>
      </pc:sldChg>
      <pc:sldChg chg="del">
        <pc:chgData name="LE TAN LOC" userId="S::4501104135@student.hcmue.edu.vn::0ce9f68f-7b32-4ddd-9a78-f676b50a7df2" providerId="AD" clId="Web-{00000000-0000-0000-0000-000000000000}" dt="2021-04-20T08:47:34.491" v="56"/>
        <pc:sldMkLst>
          <pc:docMk/>
          <pc:sldMk cId="624695530" sldId="318"/>
        </pc:sldMkLst>
      </pc:sldChg>
      <pc:sldChg chg="del">
        <pc:chgData name="LE TAN LOC" userId="S::4501104135@student.hcmue.edu.vn::0ce9f68f-7b32-4ddd-9a78-f676b50a7df2" providerId="AD" clId="Web-{00000000-0000-0000-0000-000000000000}" dt="2021-04-20T08:46:42.381" v="36"/>
        <pc:sldMkLst>
          <pc:docMk/>
          <pc:sldMk cId="1693104180" sldId="319"/>
        </pc:sldMkLst>
      </pc:sldChg>
      <pc:sldChg chg="del">
        <pc:chgData name="LE TAN LOC" userId="S::4501104135@student.hcmue.edu.vn::0ce9f68f-7b32-4ddd-9a78-f676b50a7df2" providerId="AD" clId="Web-{00000000-0000-0000-0000-000000000000}" dt="2021-04-20T08:46:57.632" v="43"/>
        <pc:sldMkLst>
          <pc:docMk/>
          <pc:sldMk cId="848212632" sldId="321"/>
        </pc:sldMkLst>
      </pc:sldChg>
      <pc:sldChg chg="del">
        <pc:chgData name="LE TAN LOC" userId="S::4501104135@student.hcmue.edu.vn::0ce9f68f-7b32-4ddd-9a78-f676b50a7df2" providerId="AD" clId="Web-{00000000-0000-0000-0000-000000000000}" dt="2021-04-20T08:47:59.445" v="64"/>
        <pc:sldMkLst>
          <pc:docMk/>
          <pc:sldMk cId="184736873" sldId="322"/>
        </pc:sldMkLst>
      </pc:sldChg>
      <pc:sldChg chg="del">
        <pc:chgData name="LE TAN LOC" userId="S::4501104135@student.hcmue.edu.vn::0ce9f68f-7b32-4ddd-9a78-f676b50a7df2" providerId="AD" clId="Web-{00000000-0000-0000-0000-000000000000}" dt="2021-04-20T08:47:20.882" v="50"/>
        <pc:sldMkLst>
          <pc:docMk/>
          <pc:sldMk cId="1193403196" sldId="324"/>
        </pc:sldMkLst>
      </pc:sldChg>
      <pc:sldChg chg="del">
        <pc:chgData name="LE TAN LOC" userId="S::4501104135@student.hcmue.edu.vn::0ce9f68f-7b32-4ddd-9a78-f676b50a7df2" providerId="AD" clId="Web-{00000000-0000-0000-0000-000000000000}" dt="2021-04-20T08:47:12.444" v="48"/>
        <pc:sldMkLst>
          <pc:docMk/>
          <pc:sldMk cId="1198383687" sldId="325"/>
        </pc:sldMkLst>
      </pc:sldChg>
      <pc:sldChg chg="del">
        <pc:chgData name="LE TAN LOC" userId="S::4501104135@student.hcmue.edu.vn::0ce9f68f-7b32-4ddd-9a78-f676b50a7df2" providerId="AD" clId="Web-{00000000-0000-0000-0000-000000000000}" dt="2021-04-20T08:47:26.335" v="52"/>
        <pc:sldMkLst>
          <pc:docMk/>
          <pc:sldMk cId="2473585384" sldId="326"/>
        </pc:sldMkLst>
      </pc:sldChg>
      <pc:sldChg chg="del">
        <pc:chgData name="LE TAN LOC" userId="S::4501104135@student.hcmue.edu.vn::0ce9f68f-7b32-4ddd-9a78-f676b50a7df2" providerId="AD" clId="Web-{00000000-0000-0000-0000-000000000000}" dt="2021-04-20T08:47:31.382" v="54"/>
        <pc:sldMkLst>
          <pc:docMk/>
          <pc:sldMk cId="401886799" sldId="327"/>
        </pc:sldMkLst>
      </pc:sldChg>
      <pc:sldChg chg="del">
        <pc:chgData name="LE TAN LOC" userId="S::4501104135@student.hcmue.edu.vn::0ce9f68f-7b32-4ddd-9a78-f676b50a7df2" providerId="AD" clId="Web-{00000000-0000-0000-0000-000000000000}" dt="2021-04-20T08:47:29.710" v="53"/>
        <pc:sldMkLst>
          <pc:docMk/>
          <pc:sldMk cId="1309782655" sldId="328"/>
        </pc:sldMkLst>
      </pc:sldChg>
      <pc:sldChg chg="addSp delSp modSp ord">
        <pc:chgData name="LE TAN LOC" userId="S::4501104135@student.hcmue.edu.vn::0ce9f68f-7b32-4ddd-9a78-f676b50a7df2" providerId="AD" clId="Web-{00000000-0000-0000-0000-000000000000}" dt="2021-04-20T10:26:34.143" v="746"/>
        <pc:sldMkLst>
          <pc:docMk/>
          <pc:sldMk cId="1585171815" sldId="329"/>
        </pc:sldMkLst>
        <pc:spChg chg="del mod">
          <ac:chgData name="LE TAN LOC" userId="S::4501104135@student.hcmue.edu.vn::0ce9f68f-7b32-4ddd-9a78-f676b50a7df2" providerId="AD" clId="Web-{00000000-0000-0000-0000-000000000000}" dt="2021-04-20T10:25:40.095" v="695"/>
          <ac:spMkLst>
            <pc:docMk/>
            <pc:sldMk cId="1585171815" sldId="329"/>
            <ac:spMk id="4" creationId="{E302854F-FDE7-4EEF-974E-E6222902D52E}"/>
          </ac:spMkLst>
        </pc:spChg>
        <pc:spChg chg="mod">
          <ac:chgData name="LE TAN LOC" userId="S::4501104135@student.hcmue.edu.vn::0ce9f68f-7b32-4ddd-9a78-f676b50a7df2" providerId="AD" clId="Web-{00000000-0000-0000-0000-000000000000}" dt="2021-04-20T10:26:22.893" v="745" actId="20577"/>
          <ac:spMkLst>
            <pc:docMk/>
            <pc:sldMk cId="1585171815" sldId="329"/>
            <ac:spMk id="35" creationId="{C3E1E0E3-E57B-40D4-B07B-C10DC21843C3}"/>
          </ac:spMkLst>
        </pc:spChg>
        <pc:graphicFrameChg chg="add mod modGraphic">
          <ac:chgData name="LE TAN LOC" userId="S::4501104135@student.hcmue.edu.vn::0ce9f68f-7b32-4ddd-9a78-f676b50a7df2" providerId="AD" clId="Web-{00000000-0000-0000-0000-000000000000}" dt="2021-04-20T10:25:59.548" v="700" actId="1076"/>
          <ac:graphicFrameMkLst>
            <pc:docMk/>
            <pc:sldMk cId="1585171815" sldId="329"/>
            <ac:graphicFrameMk id="2" creationId="{0EF6C306-0867-4C16-9EF0-0FB8656A6287}"/>
          </ac:graphicFrameMkLst>
        </pc:graphicFrameChg>
      </pc:sldChg>
      <pc:sldChg chg="del">
        <pc:chgData name="LE TAN LOC" userId="S::4501104135@student.hcmue.edu.vn::0ce9f68f-7b32-4ddd-9a78-f676b50a7df2" providerId="AD" clId="Web-{00000000-0000-0000-0000-000000000000}" dt="2021-04-20T08:47:22.726" v="51"/>
        <pc:sldMkLst>
          <pc:docMk/>
          <pc:sldMk cId="1547012370" sldId="330"/>
        </pc:sldMkLst>
      </pc:sldChg>
      <pc:sldChg chg="del">
        <pc:chgData name="LE TAN LOC" userId="S::4501104135@student.hcmue.edu.vn::0ce9f68f-7b32-4ddd-9a78-f676b50a7df2" providerId="AD" clId="Web-{00000000-0000-0000-0000-000000000000}" dt="2021-04-20T08:47:59.461" v="66"/>
        <pc:sldMkLst>
          <pc:docMk/>
          <pc:sldMk cId="2237534520" sldId="331"/>
        </pc:sldMkLst>
      </pc:sldChg>
      <pc:sldChg chg="del">
        <pc:chgData name="LE TAN LOC" userId="S::4501104135@student.hcmue.edu.vn::0ce9f68f-7b32-4ddd-9a78-f676b50a7df2" providerId="AD" clId="Web-{00000000-0000-0000-0000-000000000000}" dt="2021-04-20T08:47:59.445" v="65"/>
        <pc:sldMkLst>
          <pc:docMk/>
          <pc:sldMk cId="3223665472" sldId="332"/>
        </pc:sldMkLst>
      </pc:sldChg>
      <pc:sldChg chg="del">
        <pc:chgData name="LE TAN LOC" userId="S::4501104135@student.hcmue.edu.vn::0ce9f68f-7b32-4ddd-9a78-f676b50a7df2" providerId="AD" clId="Web-{00000000-0000-0000-0000-000000000000}" dt="2021-04-20T08:47:59.429" v="63"/>
        <pc:sldMkLst>
          <pc:docMk/>
          <pc:sldMk cId="3940008774" sldId="333"/>
        </pc:sldMkLst>
      </pc:sldChg>
      <pc:sldChg chg="addSp delSp modSp del ord">
        <pc:chgData name="LE TAN LOC" userId="S::4501104135@student.hcmue.edu.vn::0ce9f68f-7b32-4ddd-9a78-f676b50a7df2" providerId="AD" clId="Web-{00000000-0000-0000-0000-000000000000}" dt="2021-04-20T10:28:20.333" v="782"/>
        <pc:sldMkLst>
          <pc:docMk/>
          <pc:sldMk cId="2682271074" sldId="334"/>
        </pc:sldMkLst>
        <pc:spChg chg="add mod">
          <ac:chgData name="LE TAN LOC" userId="S::4501104135@student.hcmue.edu.vn::0ce9f68f-7b32-4ddd-9a78-f676b50a7df2" providerId="AD" clId="Web-{00000000-0000-0000-0000-000000000000}" dt="2021-04-20T10:27:23.722" v="781" actId="1076"/>
          <ac:spMkLst>
            <pc:docMk/>
            <pc:sldMk cId="2682271074" sldId="334"/>
            <ac:spMk id="6" creationId="{5147E1CD-9337-484F-B880-7D7A5B6B75DB}"/>
          </ac:spMkLst>
        </pc:spChg>
        <pc:spChg chg="mod">
          <ac:chgData name="LE TAN LOC" userId="S::4501104135@student.hcmue.edu.vn::0ce9f68f-7b32-4ddd-9a78-f676b50a7df2" providerId="AD" clId="Web-{00000000-0000-0000-0000-000000000000}" dt="2021-04-20T10:26:54.018" v="769" actId="20577"/>
          <ac:spMkLst>
            <pc:docMk/>
            <pc:sldMk cId="2682271074" sldId="334"/>
            <ac:spMk id="46" creationId="{EE84AD14-AB5D-41CF-AA89-C4BEEDBBE417}"/>
          </ac:spMkLst>
        </pc:spChg>
        <pc:graphicFrameChg chg="del mod modGraphic">
          <ac:chgData name="LE TAN LOC" userId="S::4501104135@student.hcmue.edu.vn::0ce9f68f-7b32-4ddd-9a78-f676b50a7df2" providerId="AD" clId="Web-{00000000-0000-0000-0000-000000000000}" dt="2021-04-20T10:27:06.222" v="778"/>
          <ac:graphicFrameMkLst>
            <pc:docMk/>
            <pc:sldMk cId="2682271074" sldId="334"/>
            <ac:graphicFrameMk id="2" creationId="{69727847-29A6-4AF7-BD2C-BA0684AED335}"/>
          </ac:graphicFrameMkLst>
        </pc:graphicFrameChg>
        <pc:graphicFrameChg chg="add del">
          <ac:chgData name="LE TAN LOC" userId="S::4501104135@student.hcmue.edu.vn::0ce9f68f-7b32-4ddd-9a78-f676b50a7df2" providerId="AD" clId="Web-{00000000-0000-0000-0000-000000000000}" dt="2021-04-20T10:24:57.016" v="692"/>
          <ac:graphicFrameMkLst>
            <pc:docMk/>
            <pc:sldMk cId="2682271074" sldId="334"/>
            <ac:graphicFrameMk id="5" creationId="{DCD0F0C8-269E-4D2D-81CF-0245B9F12E2F}"/>
          </ac:graphicFrameMkLst>
        </pc:graphicFrameChg>
        <pc:picChg chg="add del mod">
          <ac:chgData name="LE TAN LOC" userId="S::4501104135@student.hcmue.edu.vn::0ce9f68f-7b32-4ddd-9a78-f676b50a7df2" providerId="AD" clId="Web-{00000000-0000-0000-0000-000000000000}" dt="2021-04-20T10:24:26.609" v="690"/>
          <ac:picMkLst>
            <pc:docMk/>
            <pc:sldMk cId="2682271074" sldId="334"/>
            <ac:picMk id="3" creationId="{B73E482E-D961-4FB1-ABE0-84DB6C7F4056}"/>
          </ac:picMkLst>
        </pc:picChg>
      </pc:sldChg>
      <pc:sldChg chg="del">
        <pc:chgData name="LE TAN LOC" userId="S::4501104135@student.hcmue.edu.vn::0ce9f68f-7b32-4ddd-9a78-f676b50a7df2" providerId="AD" clId="Web-{00000000-0000-0000-0000-000000000000}" dt="2021-04-20T08:47:59.382" v="62"/>
        <pc:sldMkLst>
          <pc:docMk/>
          <pc:sldMk cId="4005271684" sldId="336"/>
        </pc:sldMkLst>
      </pc:sldChg>
      <pc:sldChg chg="del ord">
        <pc:chgData name="LE TAN LOC" userId="S::4501104135@student.hcmue.edu.vn::0ce9f68f-7b32-4ddd-9a78-f676b50a7df2" providerId="AD" clId="Web-{00000000-0000-0000-0000-000000000000}" dt="2021-04-20T10:47:28.531" v="868"/>
        <pc:sldMkLst>
          <pc:docMk/>
          <pc:sldMk cId="3428028254" sldId="337"/>
        </pc:sldMkLst>
      </pc:sldChg>
      <pc:sldChg chg="del">
        <pc:chgData name="LE TAN LOC" userId="S::4501104135@student.hcmue.edu.vn::0ce9f68f-7b32-4ddd-9a78-f676b50a7df2" providerId="AD" clId="Web-{00000000-0000-0000-0000-000000000000}" dt="2021-04-20T08:47:59.367" v="60"/>
        <pc:sldMkLst>
          <pc:docMk/>
          <pc:sldMk cId="3253058185" sldId="338"/>
        </pc:sldMkLst>
      </pc:sldChg>
      <pc:sldChg chg="del">
        <pc:chgData name="LE TAN LOC" userId="S::4501104135@student.hcmue.edu.vn::0ce9f68f-7b32-4ddd-9a78-f676b50a7df2" providerId="AD" clId="Web-{00000000-0000-0000-0000-000000000000}" dt="2021-04-20T08:47:59.367" v="59"/>
        <pc:sldMkLst>
          <pc:docMk/>
          <pc:sldMk cId="4157788945" sldId="339"/>
        </pc:sldMkLst>
      </pc:sldChg>
      <pc:sldChg chg="del">
        <pc:chgData name="LE TAN LOC" userId="S::4501104135@student.hcmue.edu.vn::0ce9f68f-7b32-4ddd-9a78-f676b50a7df2" providerId="AD" clId="Web-{00000000-0000-0000-0000-000000000000}" dt="2021-04-20T08:47:59.351" v="58"/>
        <pc:sldMkLst>
          <pc:docMk/>
          <pc:sldMk cId="3183651750" sldId="340"/>
        </pc:sldMkLst>
      </pc:sldChg>
      <pc:sldChg chg="del">
        <pc:chgData name="LE TAN LOC" userId="S::4501104135@student.hcmue.edu.vn::0ce9f68f-7b32-4ddd-9a78-f676b50a7df2" providerId="AD" clId="Web-{00000000-0000-0000-0000-000000000000}" dt="2021-04-20T08:46:49.741" v="41"/>
        <pc:sldMkLst>
          <pc:docMk/>
          <pc:sldMk cId="1467479252" sldId="346"/>
        </pc:sldMkLst>
      </pc:sldChg>
      <pc:sldChg chg="addSp delSp modSp mod modClrScheme chgLayout">
        <pc:chgData name="LE TAN LOC" userId="S::4501104135@student.hcmue.edu.vn::0ce9f68f-7b32-4ddd-9a78-f676b50a7df2" providerId="AD" clId="Web-{00000000-0000-0000-0000-000000000000}" dt="2021-04-20T09:33:41.039" v="430" actId="1076"/>
        <pc:sldMkLst>
          <pc:docMk/>
          <pc:sldMk cId="1136374141" sldId="360"/>
        </pc:sldMkLst>
        <pc:spChg chg="add del mod ord">
          <ac:chgData name="LE TAN LOC" userId="S::4501104135@student.hcmue.edu.vn::0ce9f68f-7b32-4ddd-9a78-f676b50a7df2" providerId="AD" clId="Web-{00000000-0000-0000-0000-000000000000}" dt="2021-04-20T09:24:44.214" v="283"/>
          <ac:spMkLst>
            <pc:docMk/>
            <pc:sldMk cId="1136374141" sldId="360"/>
            <ac:spMk id="2" creationId="{24D7F6C1-E2C4-4816-A781-0A8F085FF9E1}"/>
          </ac:spMkLst>
        </pc:spChg>
        <pc:spChg chg="del">
          <ac:chgData name="LE TAN LOC" userId="S::4501104135@student.hcmue.edu.vn::0ce9f68f-7b32-4ddd-9a78-f676b50a7df2" providerId="AD" clId="Web-{00000000-0000-0000-0000-000000000000}" dt="2021-04-20T08:50:02.197" v="67"/>
          <ac:spMkLst>
            <pc:docMk/>
            <pc:sldMk cId="1136374141" sldId="360"/>
            <ac:spMk id="3" creationId="{6A5284DA-2562-41AE-A25D-E8D097D26682}"/>
          </ac:spMkLst>
        </pc:spChg>
        <pc:spChg chg="add del mod ord">
          <ac:chgData name="LE TAN LOC" userId="S::4501104135@student.hcmue.edu.vn::0ce9f68f-7b32-4ddd-9a78-f676b50a7df2" providerId="AD" clId="Web-{00000000-0000-0000-0000-000000000000}" dt="2021-04-20T09:13:59.012" v="271"/>
          <ac:spMkLst>
            <pc:docMk/>
            <pc:sldMk cId="1136374141" sldId="360"/>
            <ac:spMk id="3" creationId="{B15ACA87-EAE5-428C-AF95-2A420D63207A}"/>
          </ac:spMkLst>
        </pc:spChg>
        <pc:spChg chg="add del">
          <ac:chgData name="LE TAN LOC" userId="S::4501104135@student.hcmue.edu.vn::0ce9f68f-7b32-4ddd-9a78-f676b50a7df2" providerId="AD" clId="Web-{00000000-0000-0000-0000-000000000000}" dt="2021-04-20T09:07:20.097" v="248"/>
          <ac:spMkLst>
            <pc:docMk/>
            <pc:sldMk cId="1136374141" sldId="360"/>
            <ac:spMk id="7" creationId="{4C2A8821-3021-41C9-BA86-96A6CFDAC922}"/>
          </ac:spMkLst>
        </pc:spChg>
        <pc:spChg chg="mod">
          <ac:chgData name="LE TAN LOC" userId="S::4501104135@student.hcmue.edu.vn::0ce9f68f-7b32-4ddd-9a78-f676b50a7df2" providerId="AD" clId="Web-{00000000-0000-0000-0000-000000000000}" dt="2021-04-20T08:54:35.185" v="93" actId="1076"/>
          <ac:spMkLst>
            <pc:docMk/>
            <pc:sldMk cId="1136374141" sldId="360"/>
            <ac:spMk id="12" creationId="{099A719A-B4EF-4014-85C3-34031F2F09F9}"/>
          </ac:spMkLst>
        </pc:spChg>
        <pc:spChg chg="mod">
          <ac:chgData name="LE TAN LOC" userId="S::4501104135@student.hcmue.edu.vn::0ce9f68f-7b32-4ddd-9a78-f676b50a7df2" providerId="AD" clId="Web-{00000000-0000-0000-0000-000000000000}" dt="2021-04-20T08:54:21.841" v="90" actId="1076"/>
          <ac:spMkLst>
            <pc:docMk/>
            <pc:sldMk cId="1136374141" sldId="360"/>
            <ac:spMk id="15" creationId="{9761C88E-9CE9-4310-9C1C-474BADC23F50}"/>
          </ac:spMkLst>
        </pc:spChg>
        <pc:spChg chg="add del mod">
          <ac:chgData name="LE TAN LOC" userId="S::4501104135@student.hcmue.edu.vn::0ce9f68f-7b32-4ddd-9a78-f676b50a7df2" providerId="AD" clId="Web-{00000000-0000-0000-0000-000000000000}" dt="2021-04-20T09:08:03.957" v="261" actId="1076"/>
          <ac:spMkLst>
            <pc:docMk/>
            <pc:sldMk cId="1136374141" sldId="360"/>
            <ac:spMk id="20" creationId="{F586C8B8-228C-426B-9D2F-B67F4A8CA883}"/>
          </ac:spMkLst>
        </pc:spChg>
        <pc:spChg chg="add del mod">
          <ac:chgData name="LE TAN LOC" userId="S::4501104135@student.hcmue.edu.vn::0ce9f68f-7b32-4ddd-9a78-f676b50a7df2" providerId="AD" clId="Web-{00000000-0000-0000-0000-000000000000}" dt="2021-04-20T08:50:27.603" v="71"/>
          <ac:spMkLst>
            <pc:docMk/>
            <pc:sldMk cId="1136374141" sldId="360"/>
            <ac:spMk id="23" creationId="{9E82737C-85F7-4A6B-9919-86196FC170D6}"/>
          </ac:spMkLst>
        </pc:spChg>
        <pc:spChg chg="add del mod">
          <ac:chgData name="LE TAN LOC" userId="S::4501104135@student.hcmue.edu.vn::0ce9f68f-7b32-4ddd-9a78-f676b50a7df2" providerId="AD" clId="Web-{00000000-0000-0000-0000-000000000000}" dt="2021-04-20T09:26:01.232" v="289"/>
          <ac:spMkLst>
            <pc:docMk/>
            <pc:sldMk cId="1136374141" sldId="360"/>
            <ac:spMk id="27" creationId="{057174F5-B79A-4E56-8212-62D30A646D2E}"/>
          </ac:spMkLst>
        </pc:spChg>
        <pc:spChg chg="add del mod">
          <ac:chgData name="LE TAN LOC" userId="S::4501104135@student.hcmue.edu.vn::0ce9f68f-7b32-4ddd-9a78-f676b50a7df2" providerId="AD" clId="Web-{00000000-0000-0000-0000-000000000000}" dt="2021-04-20T09:27:05.093" v="302"/>
          <ac:spMkLst>
            <pc:docMk/>
            <pc:sldMk cId="1136374141" sldId="360"/>
            <ac:spMk id="30" creationId="{C117FC71-819E-4630-8573-B761518C2D39}"/>
          </ac:spMkLst>
        </pc:spChg>
        <pc:spChg chg="add del mod">
          <ac:chgData name="LE TAN LOC" userId="S::4501104135@student.hcmue.edu.vn::0ce9f68f-7b32-4ddd-9a78-f676b50a7df2" providerId="AD" clId="Web-{00000000-0000-0000-0000-000000000000}" dt="2021-04-20T09:28:08.454" v="310"/>
          <ac:spMkLst>
            <pc:docMk/>
            <pc:sldMk cId="1136374141" sldId="360"/>
            <ac:spMk id="33" creationId="{CC9E1463-7351-4E0D-A285-7174F7CC4A99}"/>
          </ac:spMkLst>
        </pc:spChg>
        <pc:spChg chg="add del mod">
          <ac:chgData name="LE TAN LOC" userId="S::4501104135@student.hcmue.edu.vn::0ce9f68f-7b32-4ddd-9a78-f676b50a7df2" providerId="AD" clId="Web-{00000000-0000-0000-0000-000000000000}" dt="2021-04-20T09:28:30.892" v="315"/>
          <ac:spMkLst>
            <pc:docMk/>
            <pc:sldMk cId="1136374141" sldId="360"/>
            <ac:spMk id="36" creationId="{E79BC22B-D78C-44CC-ADEF-0707DAA9BCE7}"/>
          </ac:spMkLst>
        </pc:spChg>
        <pc:spChg chg="add mod">
          <ac:chgData name="LE TAN LOC" userId="S::4501104135@student.hcmue.edu.vn::0ce9f68f-7b32-4ddd-9a78-f676b50a7df2" providerId="AD" clId="Web-{00000000-0000-0000-0000-000000000000}" dt="2021-04-20T09:33:40.742" v="429" actId="1076"/>
          <ac:spMkLst>
            <pc:docMk/>
            <pc:sldMk cId="1136374141" sldId="360"/>
            <ac:spMk id="39" creationId="{6861328E-AD95-4496-9A8A-D6CCBD105544}"/>
          </ac:spMkLst>
        </pc:spChg>
        <pc:grpChg chg="add del mod">
          <ac:chgData name="LE TAN LOC" userId="S::4501104135@student.hcmue.edu.vn::0ce9f68f-7b32-4ddd-9a78-f676b50a7df2" providerId="AD" clId="Web-{00000000-0000-0000-0000-000000000000}" dt="2021-04-20T09:07:55.629" v="258"/>
          <ac:grpSpMkLst>
            <pc:docMk/>
            <pc:sldMk cId="1136374141" sldId="360"/>
            <ac:grpSpMk id="4" creationId="{3A5F2EA3-A3F0-44B7-98CA-7FC31182D05A}"/>
          </ac:grpSpMkLst>
        </pc:grpChg>
        <pc:grpChg chg="add del mod">
          <ac:chgData name="LE TAN LOC" userId="S::4501104135@student.hcmue.edu.vn::0ce9f68f-7b32-4ddd-9a78-f676b50a7df2" providerId="AD" clId="Web-{00000000-0000-0000-0000-000000000000}" dt="2021-04-20T09:07:56.723" v="259"/>
          <ac:grpSpMkLst>
            <pc:docMk/>
            <pc:sldMk cId="1136374141" sldId="360"/>
            <ac:grpSpMk id="5" creationId="{2CA5CA78-D0BD-4F9E-A269-6572A418E0FB}"/>
          </ac:grpSpMkLst>
        </pc:grpChg>
        <pc:grpChg chg="add del mod">
          <ac:chgData name="LE TAN LOC" userId="S::4501104135@student.hcmue.edu.vn::0ce9f68f-7b32-4ddd-9a78-f676b50a7df2" providerId="AD" clId="Web-{00000000-0000-0000-0000-000000000000}" dt="2021-04-20T09:07:48.910" v="256"/>
          <ac:grpSpMkLst>
            <pc:docMk/>
            <pc:sldMk cId="1136374141" sldId="360"/>
            <ac:grpSpMk id="21" creationId="{E866488E-2223-48A8-9495-1370405C021A}"/>
          </ac:grpSpMkLst>
        </pc:grpChg>
        <pc:grpChg chg="add del mod">
          <ac:chgData name="LE TAN LOC" userId="S::4501104135@student.hcmue.edu.vn::0ce9f68f-7b32-4ddd-9a78-f676b50a7df2" providerId="AD" clId="Web-{00000000-0000-0000-0000-000000000000}" dt="2021-04-20T09:07:52.098" v="257"/>
          <ac:grpSpMkLst>
            <pc:docMk/>
            <pc:sldMk cId="1136374141" sldId="360"/>
            <ac:grpSpMk id="22" creationId="{19063FAF-47FD-415E-973D-5BC27638E8F5}"/>
          </ac:grpSpMkLst>
        </pc:grpChg>
        <pc:picChg chg="add del mod ord modCrop">
          <ac:chgData name="LE TAN LOC" userId="S::4501104135@student.hcmue.edu.vn::0ce9f68f-7b32-4ddd-9a78-f676b50a7df2" providerId="AD" clId="Web-{00000000-0000-0000-0000-000000000000}" dt="2021-04-20T08:50:15.494" v="70"/>
          <ac:picMkLst>
            <pc:docMk/>
            <pc:sldMk cId="1136374141" sldId="360"/>
            <ac:picMk id="2" creationId="{8AF30F25-B04E-41E8-9622-D4D1AE18E48E}"/>
          </ac:picMkLst>
        </pc:picChg>
        <pc:picChg chg="add del mod ord modCrop">
          <ac:chgData name="LE TAN LOC" userId="S::4501104135@student.hcmue.edu.vn::0ce9f68f-7b32-4ddd-9a78-f676b50a7df2" providerId="AD" clId="Web-{00000000-0000-0000-0000-000000000000}" dt="2021-04-20T09:25:31.091" v="284"/>
          <ac:picMkLst>
            <pc:docMk/>
            <pc:sldMk cId="1136374141" sldId="360"/>
            <ac:picMk id="11" creationId="{AB64089A-FB0D-4ABA-A6B7-7DE93409AD69}"/>
          </ac:picMkLst>
        </pc:picChg>
        <pc:picChg chg="add del mod ord modCrop">
          <ac:chgData name="LE TAN LOC" userId="S::4501104135@student.hcmue.edu.vn::0ce9f68f-7b32-4ddd-9a78-f676b50a7df2" providerId="AD" clId="Web-{00000000-0000-0000-0000-000000000000}" dt="2021-04-20T09:24:34.886" v="280"/>
          <ac:picMkLst>
            <pc:docMk/>
            <pc:sldMk cId="1136374141" sldId="360"/>
            <ac:picMk id="23" creationId="{AE860CF6-67D1-455F-9AC0-1715DDE2F3A6}"/>
          </ac:picMkLst>
        </pc:picChg>
        <pc:picChg chg="add del mod">
          <ac:chgData name="LE TAN LOC" userId="S::4501104135@student.hcmue.edu.vn::0ce9f68f-7b32-4ddd-9a78-f676b50a7df2" providerId="AD" clId="Web-{00000000-0000-0000-0000-000000000000}" dt="2021-04-20T08:50:49.760" v="76"/>
          <ac:picMkLst>
            <pc:docMk/>
            <pc:sldMk cId="1136374141" sldId="360"/>
            <ac:picMk id="24" creationId="{06D50DDC-0C20-4CF3-8BF3-64EFC6A62EF5}"/>
          </ac:picMkLst>
        </pc:picChg>
        <pc:picChg chg="add mod ord modCrop">
          <ac:chgData name="LE TAN LOC" userId="S::4501104135@student.hcmue.edu.vn::0ce9f68f-7b32-4ddd-9a78-f676b50a7df2" providerId="AD" clId="Web-{00000000-0000-0000-0000-000000000000}" dt="2021-04-20T09:33:41.039" v="430" actId="1076"/>
          <ac:picMkLst>
            <pc:docMk/>
            <pc:sldMk cId="1136374141" sldId="360"/>
            <ac:picMk id="24" creationId="{FDB9D213-D442-4702-9BE1-7CEB5EA62A9E}"/>
          </ac:picMkLst>
        </pc:picChg>
        <pc:picChg chg="add del mod">
          <ac:chgData name="LE TAN LOC" userId="S::4501104135@student.hcmue.edu.vn::0ce9f68f-7b32-4ddd-9a78-f676b50a7df2" providerId="AD" clId="Web-{00000000-0000-0000-0000-000000000000}" dt="2021-04-20T09:05:33.173" v="231"/>
          <ac:picMkLst>
            <pc:docMk/>
            <pc:sldMk cId="1136374141" sldId="360"/>
            <ac:picMk id="25" creationId="{7576BE14-4F99-4388-B624-84369429F4DA}"/>
          </ac:picMkLst>
        </pc:picChg>
        <pc:picChg chg="add del mod ord modCrop">
          <ac:chgData name="LE TAN LOC" userId="S::4501104135@student.hcmue.edu.vn::0ce9f68f-7b32-4ddd-9a78-f676b50a7df2" providerId="AD" clId="Web-{00000000-0000-0000-0000-000000000000}" dt="2021-04-20T09:26:35.936" v="299"/>
          <ac:picMkLst>
            <pc:docMk/>
            <pc:sldMk cId="1136374141" sldId="360"/>
            <ac:picMk id="28" creationId="{D17FA316-2842-4E15-9E5B-062A10BD35FD}"/>
          </ac:picMkLst>
        </pc:picChg>
        <pc:picChg chg="add del mod ord modCrop">
          <ac:chgData name="LE TAN LOC" userId="S::4501104135@student.hcmue.edu.vn::0ce9f68f-7b32-4ddd-9a78-f676b50a7df2" providerId="AD" clId="Web-{00000000-0000-0000-0000-000000000000}" dt="2021-04-20T09:27:24.578" v="309"/>
          <ac:picMkLst>
            <pc:docMk/>
            <pc:sldMk cId="1136374141" sldId="360"/>
            <ac:picMk id="31" creationId="{48099B13-46EC-4FDD-8263-928B93F752B6}"/>
          </ac:picMkLst>
        </pc:picChg>
        <pc:picChg chg="add del mod ord modCrop">
          <ac:chgData name="LE TAN LOC" userId="S::4501104135@student.hcmue.edu.vn::0ce9f68f-7b32-4ddd-9a78-f676b50a7df2" providerId="AD" clId="Web-{00000000-0000-0000-0000-000000000000}" dt="2021-04-20T09:28:15.110" v="313"/>
          <ac:picMkLst>
            <pc:docMk/>
            <pc:sldMk cId="1136374141" sldId="360"/>
            <ac:picMk id="34" creationId="{0BFFD76A-D18C-40AA-AF84-4DB591570EF2}"/>
          </ac:picMkLst>
        </pc:picChg>
        <pc:picChg chg="add mod ord modCrop">
          <ac:chgData name="LE TAN LOC" userId="S::4501104135@student.hcmue.edu.vn::0ce9f68f-7b32-4ddd-9a78-f676b50a7df2" providerId="AD" clId="Web-{00000000-0000-0000-0000-000000000000}" dt="2021-04-20T09:33:30.398" v="425" actId="14100"/>
          <ac:picMkLst>
            <pc:docMk/>
            <pc:sldMk cId="1136374141" sldId="360"/>
            <ac:picMk id="37" creationId="{49238916-C422-4B21-847D-4577D7B0E850}"/>
          </ac:picMkLst>
        </pc:picChg>
        <pc:picChg chg="add del mod">
          <ac:chgData name="LE TAN LOC" userId="S::4501104135@student.hcmue.edu.vn::0ce9f68f-7b32-4ddd-9a78-f676b50a7df2" providerId="AD" clId="Web-{00000000-0000-0000-0000-000000000000}" dt="2021-04-20T09:29:18.283" v="325"/>
          <ac:picMkLst>
            <pc:docMk/>
            <pc:sldMk cId="1136374141" sldId="360"/>
            <ac:picMk id="38" creationId="{BFF1A9E5-E99D-4A12-B7CB-C9EEB183078F}"/>
          </ac:picMkLst>
        </pc:picChg>
      </pc:sldChg>
      <pc:sldChg chg="del">
        <pc:chgData name="LE TAN LOC" userId="S::4501104135@student.hcmue.edu.vn::0ce9f68f-7b32-4ddd-9a78-f676b50a7df2" providerId="AD" clId="Web-{00000000-0000-0000-0000-000000000000}" dt="2021-04-20T08:47:16.413" v="49"/>
        <pc:sldMkLst>
          <pc:docMk/>
          <pc:sldMk cId="2804925505" sldId="361"/>
        </pc:sldMkLst>
      </pc:sldChg>
      <pc:sldChg chg="del">
        <pc:chgData name="LE TAN LOC" userId="S::4501104135@student.hcmue.edu.vn::0ce9f68f-7b32-4ddd-9a78-f676b50a7df2" providerId="AD" clId="Web-{00000000-0000-0000-0000-000000000000}" dt="2021-04-20T08:46:31.975" v="34"/>
        <pc:sldMkLst>
          <pc:docMk/>
          <pc:sldMk cId="21735319" sldId="363"/>
        </pc:sldMkLst>
      </pc:sldChg>
      <pc:sldChg chg="addSp delSp modSp new del mod setBg">
        <pc:chgData name="LE TAN LOC" userId="S::4501104135@student.hcmue.edu.vn::0ce9f68f-7b32-4ddd-9a78-f676b50a7df2" providerId="AD" clId="Web-{00000000-0000-0000-0000-000000000000}" dt="2021-04-20T09:04:09.030" v="228"/>
        <pc:sldMkLst>
          <pc:docMk/>
          <pc:sldMk cId="185665891" sldId="363"/>
        </pc:sldMkLst>
        <pc:spChg chg="del">
          <ac:chgData name="LE TAN LOC" userId="S::4501104135@student.hcmue.edu.vn::0ce9f68f-7b32-4ddd-9a78-f676b50a7df2" providerId="AD" clId="Web-{00000000-0000-0000-0000-000000000000}" dt="2021-04-20T09:00:36.190" v="207"/>
          <ac:spMkLst>
            <pc:docMk/>
            <pc:sldMk cId="185665891" sldId="363"/>
            <ac:spMk id="2" creationId="{921EE43A-32E6-43BB-A38F-AAD41F0CC043}"/>
          </ac:spMkLst>
        </pc:spChg>
        <pc:spChg chg="add del mod">
          <ac:chgData name="LE TAN LOC" userId="S::4501104135@student.hcmue.edu.vn::0ce9f68f-7b32-4ddd-9a78-f676b50a7df2" providerId="AD" clId="Web-{00000000-0000-0000-0000-000000000000}" dt="2021-04-20T09:03:05.325" v="219"/>
          <ac:spMkLst>
            <pc:docMk/>
            <pc:sldMk cId="185665891" sldId="363"/>
            <ac:spMk id="4" creationId="{2DAA6C47-903C-46B2-9DBF-F92687E35D4A}"/>
          </ac:spMkLst>
        </pc:spChg>
        <pc:spChg chg="add del">
          <ac:chgData name="LE TAN LOC" userId="S::4501104135@student.hcmue.edu.vn::0ce9f68f-7b32-4ddd-9a78-f676b50a7df2" providerId="AD" clId="Web-{00000000-0000-0000-0000-000000000000}" dt="2021-04-20T09:00:47.362" v="212"/>
          <ac:spMkLst>
            <pc:docMk/>
            <pc:sldMk cId="185665891" sldId="363"/>
            <ac:spMk id="5" creationId="{42A4FC2C-047E-45A5-965D-8E1E3BF09BC6}"/>
          </ac:spMkLst>
        </pc:spChg>
        <pc:spChg chg="add del">
          <ac:chgData name="LE TAN LOC" userId="S::4501104135@student.hcmue.edu.vn::0ce9f68f-7b32-4ddd-9a78-f676b50a7df2" providerId="AD" clId="Web-{00000000-0000-0000-0000-000000000000}" dt="2021-04-20T09:00:48.315" v="214"/>
          <ac:spMkLst>
            <pc:docMk/>
            <pc:sldMk cId="185665891" sldId="363"/>
            <ac:spMk id="6" creationId="{F3060C83-F051-4F0E-ABAD-AA0DFC48B218}"/>
          </ac:spMkLst>
        </pc:spChg>
        <pc:spChg chg="add del">
          <ac:chgData name="LE TAN LOC" userId="S::4501104135@student.hcmue.edu.vn::0ce9f68f-7b32-4ddd-9a78-f676b50a7df2" providerId="AD" clId="Web-{00000000-0000-0000-0000-000000000000}" dt="2021-04-20T09:00:48.315" v="214"/>
          <ac:spMkLst>
            <pc:docMk/>
            <pc:sldMk cId="185665891" sldId="363"/>
            <ac:spMk id="7" creationId="{83C98ABE-055B-441F-B07E-44F97F083C39}"/>
          </ac:spMkLst>
        </pc:spChg>
        <pc:spChg chg="add del">
          <ac:chgData name="LE TAN LOC" userId="S::4501104135@student.hcmue.edu.vn::0ce9f68f-7b32-4ddd-9a78-f676b50a7df2" providerId="AD" clId="Web-{00000000-0000-0000-0000-000000000000}" dt="2021-04-20T09:00:43.503" v="210"/>
          <ac:spMkLst>
            <pc:docMk/>
            <pc:sldMk cId="185665891" sldId="363"/>
            <ac:spMk id="8" creationId="{F3060C83-F051-4F0E-ABAD-AA0DFC48B218}"/>
          </ac:spMkLst>
        </pc:spChg>
        <pc:spChg chg="add del">
          <ac:chgData name="LE TAN LOC" userId="S::4501104135@student.hcmue.edu.vn::0ce9f68f-7b32-4ddd-9a78-f676b50a7df2" providerId="AD" clId="Web-{00000000-0000-0000-0000-000000000000}" dt="2021-04-20T09:00:48.315" v="214"/>
          <ac:spMkLst>
            <pc:docMk/>
            <pc:sldMk cId="185665891" sldId="363"/>
            <ac:spMk id="9" creationId="{29FDB030-9B49-4CED-8CCD-4D99382388AC}"/>
          </ac:spMkLst>
        </pc:spChg>
        <pc:spChg chg="add del">
          <ac:chgData name="LE TAN LOC" userId="S::4501104135@student.hcmue.edu.vn::0ce9f68f-7b32-4ddd-9a78-f676b50a7df2" providerId="AD" clId="Web-{00000000-0000-0000-0000-000000000000}" dt="2021-04-20T09:00:43.503" v="210"/>
          <ac:spMkLst>
            <pc:docMk/>
            <pc:sldMk cId="185665891" sldId="363"/>
            <ac:spMk id="10" creationId="{83C98ABE-055B-441F-B07E-44F97F083C39}"/>
          </ac:spMkLst>
        </pc:spChg>
        <pc:spChg chg="add del">
          <ac:chgData name="LE TAN LOC" userId="S::4501104135@student.hcmue.edu.vn::0ce9f68f-7b32-4ddd-9a78-f676b50a7df2" providerId="AD" clId="Web-{00000000-0000-0000-0000-000000000000}" dt="2021-04-20T09:00:48.315" v="214"/>
          <ac:spMkLst>
            <pc:docMk/>
            <pc:sldMk cId="185665891" sldId="363"/>
            <ac:spMk id="11" creationId="{3783CA14-24A1-485C-8B30-D6A5D87987AD}"/>
          </ac:spMkLst>
        </pc:spChg>
        <pc:spChg chg="add del">
          <ac:chgData name="LE TAN LOC" userId="S::4501104135@student.hcmue.edu.vn::0ce9f68f-7b32-4ddd-9a78-f676b50a7df2" providerId="AD" clId="Web-{00000000-0000-0000-0000-000000000000}" dt="2021-04-20T09:00:43.503" v="210"/>
          <ac:spMkLst>
            <pc:docMk/>
            <pc:sldMk cId="185665891" sldId="363"/>
            <ac:spMk id="12" creationId="{29FDB030-9B49-4CED-8CCD-4D99382388AC}"/>
          </ac:spMkLst>
        </pc:spChg>
        <pc:spChg chg="add del">
          <ac:chgData name="LE TAN LOC" userId="S::4501104135@student.hcmue.edu.vn::0ce9f68f-7b32-4ddd-9a78-f676b50a7df2" providerId="AD" clId="Web-{00000000-0000-0000-0000-000000000000}" dt="2021-04-20T09:00:48.315" v="214"/>
          <ac:spMkLst>
            <pc:docMk/>
            <pc:sldMk cId="185665891" sldId="363"/>
            <ac:spMk id="13" creationId="{9A97C86A-04D6-40F7-AE84-31AB43E6A846}"/>
          </ac:spMkLst>
        </pc:spChg>
        <pc:spChg chg="add del">
          <ac:chgData name="LE TAN LOC" userId="S::4501104135@student.hcmue.edu.vn::0ce9f68f-7b32-4ddd-9a78-f676b50a7df2" providerId="AD" clId="Web-{00000000-0000-0000-0000-000000000000}" dt="2021-04-20T09:00:43.503" v="210"/>
          <ac:spMkLst>
            <pc:docMk/>
            <pc:sldMk cId="185665891" sldId="363"/>
            <ac:spMk id="14" creationId="{3783CA14-24A1-485C-8B30-D6A5D87987AD}"/>
          </ac:spMkLst>
        </pc:spChg>
        <pc:spChg chg="add del">
          <ac:chgData name="LE TAN LOC" userId="S::4501104135@student.hcmue.edu.vn::0ce9f68f-7b32-4ddd-9a78-f676b50a7df2" providerId="AD" clId="Web-{00000000-0000-0000-0000-000000000000}" dt="2021-04-20T09:00:48.315" v="214"/>
          <ac:spMkLst>
            <pc:docMk/>
            <pc:sldMk cId="185665891" sldId="363"/>
            <ac:spMk id="15" creationId="{FF9F2414-84E8-453E-B1F3-389FDE8192D9}"/>
          </ac:spMkLst>
        </pc:spChg>
        <pc:spChg chg="add del">
          <ac:chgData name="LE TAN LOC" userId="S::4501104135@student.hcmue.edu.vn::0ce9f68f-7b32-4ddd-9a78-f676b50a7df2" providerId="AD" clId="Web-{00000000-0000-0000-0000-000000000000}" dt="2021-04-20T09:00:43.503" v="210"/>
          <ac:spMkLst>
            <pc:docMk/>
            <pc:sldMk cId="185665891" sldId="363"/>
            <ac:spMk id="16" creationId="{9A97C86A-04D6-40F7-AE84-31AB43E6A846}"/>
          </ac:spMkLst>
        </pc:spChg>
        <pc:spChg chg="add del">
          <ac:chgData name="LE TAN LOC" userId="S::4501104135@student.hcmue.edu.vn::0ce9f68f-7b32-4ddd-9a78-f676b50a7df2" providerId="AD" clId="Web-{00000000-0000-0000-0000-000000000000}" dt="2021-04-20T09:00:48.315" v="214"/>
          <ac:spMkLst>
            <pc:docMk/>
            <pc:sldMk cId="185665891" sldId="363"/>
            <ac:spMk id="17" creationId="{3ECA69A1-7536-43AC-85EF-C7106179F5ED}"/>
          </ac:spMkLst>
        </pc:spChg>
        <pc:spChg chg="add del">
          <ac:chgData name="LE TAN LOC" userId="S::4501104135@student.hcmue.edu.vn::0ce9f68f-7b32-4ddd-9a78-f676b50a7df2" providerId="AD" clId="Web-{00000000-0000-0000-0000-000000000000}" dt="2021-04-20T09:00:43.503" v="210"/>
          <ac:spMkLst>
            <pc:docMk/>
            <pc:sldMk cId="185665891" sldId="363"/>
            <ac:spMk id="18" creationId="{FF9F2414-84E8-453E-B1F3-389FDE8192D9}"/>
          </ac:spMkLst>
        </pc:spChg>
        <pc:spChg chg="add">
          <ac:chgData name="LE TAN LOC" userId="S::4501104135@student.hcmue.edu.vn::0ce9f68f-7b32-4ddd-9a78-f676b50a7df2" providerId="AD" clId="Web-{00000000-0000-0000-0000-000000000000}" dt="2021-04-20T09:00:48.315" v="215"/>
          <ac:spMkLst>
            <pc:docMk/>
            <pc:sldMk cId="185665891" sldId="363"/>
            <ac:spMk id="19" creationId="{42A4FC2C-047E-45A5-965D-8E1E3BF09BC6}"/>
          </ac:spMkLst>
        </pc:spChg>
        <pc:spChg chg="add del">
          <ac:chgData name="LE TAN LOC" userId="S::4501104135@student.hcmue.edu.vn::0ce9f68f-7b32-4ddd-9a78-f676b50a7df2" providerId="AD" clId="Web-{00000000-0000-0000-0000-000000000000}" dt="2021-04-20T09:00:43.503" v="210"/>
          <ac:spMkLst>
            <pc:docMk/>
            <pc:sldMk cId="185665891" sldId="363"/>
            <ac:spMk id="20" creationId="{3ECA69A1-7536-43AC-85EF-C7106179F5ED}"/>
          </ac:spMkLst>
        </pc:spChg>
        <pc:picChg chg="add del mod ord modCrop">
          <ac:chgData name="LE TAN LOC" userId="S::4501104135@student.hcmue.edu.vn::0ce9f68f-7b32-4ddd-9a78-f676b50a7df2" providerId="AD" clId="Web-{00000000-0000-0000-0000-000000000000}" dt="2021-04-20T09:02:38.825" v="218"/>
          <ac:picMkLst>
            <pc:docMk/>
            <pc:sldMk cId="185665891" sldId="363"/>
            <ac:picMk id="3" creationId="{A70C707E-2F30-4300-B225-62B331AFD966}"/>
          </ac:picMkLst>
        </pc:picChg>
        <pc:picChg chg="add del mod">
          <ac:chgData name="LE TAN LOC" userId="S::4501104135@student.hcmue.edu.vn::0ce9f68f-7b32-4ddd-9a78-f676b50a7df2" providerId="AD" clId="Web-{00000000-0000-0000-0000-000000000000}" dt="2021-04-20T09:03:18.013" v="223"/>
          <ac:picMkLst>
            <pc:docMk/>
            <pc:sldMk cId="185665891" sldId="363"/>
            <ac:picMk id="5" creationId="{13691EAF-0998-4755-A80B-F5E62472EC91}"/>
          </ac:picMkLst>
        </pc:picChg>
        <pc:picChg chg="add del mod">
          <ac:chgData name="LE TAN LOC" userId="S::4501104135@student.hcmue.edu.vn::0ce9f68f-7b32-4ddd-9a78-f676b50a7df2" providerId="AD" clId="Web-{00000000-0000-0000-0000-000000000000}" dt="2021-04-20T09:03:51.405" v="227"/>
          <ac:picMkLst>
            <pc:docMk/>
            <pc:sldMk cId="185665891" sldId="363"/>
            <ac:picMk id="6" creationId="{76A826C9-28A0-4648-954A-738C61A9E4D4}"/>
          </ac:picMkLst>
        </pc:picChg>
      </pc:sldChg>
      <pc:sldChg chg="new add del">
        <pc:chgData name="LE TAN LOC" userId="S::4501104135@student.hcmue.edu.vn::0ce9f68f-7b32-4ddd-9a78-f676b50a7df2" providerId="AD" clId="Web-{00000000-0000-0000-0000-000000000000}" dt="2021-04-20T09:12:22.651" v="267"/>
        <pc:sldMkLst>
          <pc:docMk/>
          <pc:sldMk cId="1708776020" sldId="363"/>
        </pc:sldMkLst>
      </pc:sldChg>
      <pc:sldChg chg="delSp new del">
        <pc:chgData name="LE TAN LOC" userId="S::4501104135@student.hcmue.edu.vn::0ce9f68f-7b32-4ddd-9a78-f676b50a7df2" providerId="AD" clId="Web-{00000000-0000-0000-0000-000000000000}" dt="2021-04-20T09:39:48.079" v="436"/>
        <pc:sldMkLst>
          <pc:docMk/>
          <pc:sldMk cId="1935902100" sldId="363"/>
        </pc:sldMkLst>
        <pc:spChg chg="del">
          <ac:chgData name="LE TAN LOC" userId="S::4501104135@student.hcmue.edu.vn::0ce9f68f-7b32-4ddd-9a78-f676b50a7df2" providerId="AD" clId="Web-{00000000-0000-0000-0000-000000000000}" dt="2021-04-20T09:38:20.764" v="434"/>
          <ac:spMkLst>
            <pc:docMk/>
            <pc:sldMk cId="1935902100" sldId="363"/>
            <ac:spMk id="2" creationId="{B6237F2E-AFBD-4C1C-BD42-2470578B3698}"/>
          </ac:spMkLst>
        </pc:spChg>
        <pc:spChg chg="del">
          <ac:chgData name="LE TAN LOC" userId="S::4501104135@student.hcmue.edu.vn::0ce9f68f-7b32-4ddd-9a78-f676b50a7df2" providerId="AD" clId="Web-{00000000-0000-0000-0000-000000000000}" dt="2021-04-20T09:38:23.155" v="435"/>
          <ac:spMkLst>
            <pc:docMk/>
            <pc:sldMk cId="1935902100" sldId="363"/>
            <ac:spMk id="3" creationId="{D4A36A42-3D2F-4CBE-A563-EA622CA4E678}"/>
          </ac:spMkLst>
        </pc:spChg>
      </pc:sldChg>
      <pc:sldChg chg="delSp new add del">
        <pc:chgData name="LE TAN LOC" userId="S::4501104135@student.hcmue.edu.vn::0ce9f68f-7b32-4ddd-9a78-f676b50a7df2" providerId="AD" clId="Web-{00000000-0000-0000-0000-000000000000}" dt="2021-04-20T09:07:24.847" v="253"/>
        <pc:sldMkLst>
          <pc:docMk/>
          <pc:sldMk cId="2614615511" sldId="363"/>
        </pc:sldMkLst>
        <pc:spChg chg="del">
          <ac:chgData name="LE TAN LOC" userId="S::4501104135@student.hcmue.edu.vn::0ce9f68f-7b32-4ddd-9a78-f676b50a7df2" providerId="AD" clId="Web-{00000000-0000-0000-0000-000000000000}" dt="2021-04-20T09:05:02.172" v="230"/>
          <ac:spMkLst>
            <pc:docMk/>
            <pc:sldMk cId="2614615511" sldId="363"/>
            <ac:spMk id="2" creationId="{5A53A7D4-4CD2-4B6C-94BA-897752CCDAB0}"/>
          </ac:spMkLst>
        </pc:spChg>
      </pc:sldChg>
      <pc:sldChg chg="new del">
        <pc:chgData name="LE TAN LOC" userId="S::4501104135@student.hcmue.edu.vn::0ce9f68f-7b32-4ddd-9a78-f676b50a7df2" providerId="AD" clId="Web-{00000000-0000-0000-0000-000000000000}" dt="2021-04-20T09:37:47.670" v="432"/>
        <pc:sldMkLst>
          <pc:docMk/>
          <pc:sldMk cId="3745460717" sldId="363"/>
        </pc:sldMkLst>
      </pc:sldChg>
      <pc:sldChg chg="delSp new del">
        <pc:chgData name="LE TAN LOC" userId="S::4501104135@student.hcmue.edu.vn::0ce9f68f-7b32-4ddd-9a78-f676b50a7df2" providerId="AD" clId="Web-{00000000-0000-0000-0000-000000000000}" dt="2021-04-20T09:13:45.496" v="270"/>
        <pc:sldMkLst>
          <pc:docMk/>
          <pc:sldMk cId="4025697688" sldId="363"/>
        </pc:sldMkLst>
        <pc:spChg chg="del">
          <ac:chgData name="LE TAN LOC" userId="S::4501104135@student.hcmue.edu.vn::0ce9f68f-7b32-4ddd-9a78-f676b50a7df2" providerId="AD" clId="Web-{00000000-0000-0000-0000-000000000000}" dt="2021-04-20T09:12:51.167" v="269"/>
          <ac:spMkLst>
            <pc:docMk/>
            <pc:sldMk cId="4025697688" sldId="363"/>
            <ac:spMk id="2" creationId="{708E2082-9974-4904-9A25-17A5D8CEB961}"/>
          </ac:spMkLst>
        </pc:spChg>
      </pc:sldChg>
      <pc:sldChg chg="new del">
        <pc:chgData name="LE TAN LOC" userId="S::4501104135@student.hcmue.edu.vn::0ce9f68f-7b32-4ddd-9a78-f676b50a7df2" providerId="AD" clId="Web-{00000000-0000-0000-0000-000000000000}" dt="2021-04-20T09:44:44.195" v="438"/>
        <pc:sldMkLst>
          <pc:docMk/>
          <pc:sldMk cId="4180272639" sldId="363"/>
        </pc:sldMkLst>
      </pc:sldChg>
      <pc:sldChg chg="new del">
        <pc:chgData name="LE TAN LOC" userId="S::4501104135@student.hcmue.edu.vn::0ce9f68f-7b32-4ddd-9a78-f676b50a7df2" providerId="AD" clId="Web-{00000000-0000-0000-0000-000000000000}" dt="2021-04-20T09:51:25.548" v="444"/>
        <pc:sldMkLst>
          <pc:docMk/>
          <pc:sldMk cId="2573004227" sldId="365"/>
        </pc:sldMkLst>
      </pc:sldChg>
      <pc:sldChg chg="new del">
        <pc:chgData name="LE TAN LOC" userId="S::4501104135@student.hcmue.edu.vn::0ce9f68f-7b32-4ddd-9a78-f676b50a7df2" providerId="AD" clId="Web-{00000000-0000-0000-0000-000000000000}" dt="2021-04-20T09:50:22.765" v="440"/>
        <pc:sldMkLst>
          <pc:docMk/>
          <pc:sldMk cId="2870285618" sldId="365"/>
        </pc:sldMkLst>
      </pc:sldChg>
      <pc:sldChg chg="new del">
        <pc:chgData name="LE TAN LOC" userId="S::4501104135@student.hcmue.edu.vn::0ce9f68f-7b32-4ddd-9a78-f676b50a7df2" providerId="AD" clId="Web-{00000000-0000-0000-0000-000000000000}" dt="2021-04-20T09:50:29.734" v="442"/>
        <pc:sldMkLst>
          <pc:docMk/>
          <pc:sldMk cId="2992903391" sldId="365"/>
        </pc:sldMkLst>
      </pc:sldChg>
      <pc:sldChg chg="addSp delSp modSp new">
        <pc:chgData name="LE TAN LOC" userId="S::4501104135@student.hcmue.edu.vn::0ce9f68f-7b32-4ddd-9a78-f676b50a7df2" providerId="AD" clId="Web-{00000000-0000-0000-0000-000000000000}" dt="2021-04-20T10:22:42.747" v="681"/>
        <pc:sldMkLst>
          <pc:docMk/>
          <pc:sldMk cId="3823165931" sldId="365"/>
        </pc:sldMkLst>
        <pc:spChg chg="mod">
          <ac:chgData name="LE TAN LOC" userId="S::4501104135@student.hcmue.edu.vn::0ce9f68f-7b32-4ddd-9a78-f676b50a7df2" providerId="AD" clId="Web-{00000000-0000-0000-0000-000000000000}" dt="2021-04-20T09:56:09.742" v="481" actId="1076"/>
          <ac:spMkLst>
            <pc:docMk/>
            <pc:sldMk cId="3823165931" sldId="365"/>
            <ac:spMk id="2" creationId="{B275523F-4E1A-4E49-899F-179C4B0C2079}"/>
          </ac:spMkLst>
        </pc:spChg>
        <pc:spChg chg="add del mod">
          <ac:chgData name="LE TAN LOC" userId="S::4501104135@student.hcmue.edu.vn::0ce9f68f-7b32-4ddd-9a78-f676b50a7df2" providerId="AD" clId="Web-{00000000-0000-0000-0000-000000000000}" dt="2021-04-20T10:03:45.783" v="496"/>
          <ac:spMkLst>
            <pc:docMk/>
            <pc:sldMk cId="3823165931" sldId="365"/>
            <ac:spMk id="5" creationId="{AAD9DDBF-BD0A-4BA4-A78C-FF005491B095}"/>
          </ac:spMkLst>
        </pc:spChg>
        <pc:spChg chg="add mod">
          <ac:chgData name="LE TAN LOC" userId="S::4501104135@student.hcmue.edu.vn::0ce9f68f-7b32-4ddd-9a78-f676b50a7df2" providerId="AD" clId="Web-{00000000-0000-0000-0000-000000000000}" dt="2021-04-20T10:22:34.231" v="679" actId="14100"/>
          <ac:spMkLst>
            <pc:docMk/>
            <pc:sldMk cId="3823165931" sldId="365"/>
            <ac:spMk id="7" creationId="{66721851-E415-4B84-9B1C-8A109EE61F2F}"/>
          </ac:spMkLst>
        </pc:spChg>
        <pc:spChg chg="add del mod">
          <ac:chgData name="LE TAN LOC" userId="S::4501104135@student.hcmue.edu.vn::0ce9f68f-7b32-4ddd-9a78-f676b50a7df2" providerId="AD" clId="Web-{00000000-0000-0000-0000-000000000000}" dt="2021-04-20T10:08:43.587" v="513"/>
          <ac:spMkLst>
            <pc:docMk/>
            <pc:sldMk cId="3823165931" sldId="365"/>
            <ac:spMk id="8" creationId="{2030CD4A-0ECF-4798-9BF8-2E4DE529AC23}"/>
          </ac:spMkLst>
        </pc:spChg>
        <pc:picChg chg="add mod">
          <ac:chgData name="LE TAN LOC" userId="S::4501104135@student.hcmue.edu.vn::0ce9f68f-7b32-4ddd-9a78-f676b50a7df2" providerId="AD" clId="Web-{00000000-0000-0000-0000-000000000000}" dt="2021-04-20T10:20:09.618" v="656" actId="1076"/>
          <ac:picMkLst>
            <pc:docMk/>
            <pc:sldMk cId="3823165931" sldId="365"/>
            <ac:picMk id="3" creationId="{E3FA6185-E3E2-4525-9BA4-668139E93AA9}"/>
          </ac:picMkLst>
        </pc:picChg>
        <pc:picChg chg="add del mod">
          <ac:chgData name="LE TAN LOC" userId="S::4501104135@student.hcmue.edu.vn::0ce9f68f-7b32-4ddd-9a78-f676b50a7df2" providerId="AD" clId="Web-{00000000-0000-0000-0000-000000000000}" dt="2021-04-20T10:01:08.624" v="492"/>
          <ac:picMkLst>
            <pc:docMk/>
            <pc:sldMk cId="3823165931" sldId="365"/>
            <ac:picMk id="4" creationId="{43398696-166A-4314-A77F-3AFD6A30C2B6}"/>
          </ac:picMkLst>
        </pc:picChg>
        <pc:picChg chg="add del mod">
          <ac:chgData name="LE TAN LOC" userId="S::4501104135@student.hcmue.edu.vn::0ce9f68f-7b32-4ddd-9a78-f676b50a7df2" providerId="AD" clId="Web-{00000000-0000-0000-0000-000000000000}" dt="2021-04-20T10:04:51.457" v="500"/>
          <ac:picMkLst>
            <pc:docMk/>
            <pc:sldMk cId="3823165931" sldId="365"/>
            <ac:picMk id="6" creationId="{63C181B7-C4CF-4D19-BAFB-F2B3E5457AAB}"/>
          </ac:picMkLst>
        </pc:picChg>
        <pc:picChg chg="add mod">
          <ac:chgData name="LE TAN LOC" userId="S::4501104135@student.hcmue.edu.vn::0ce9f68f-7b32-4ddd-9a78-f676b50a7df2" providerId="AD" clId="Web-{00000000-0000-0000-0000-000000000000}" dt="2021-04-20T10:22:29.028" v="678" actId="14100"/>
          <ac:picMkLst>
            <pc:docMk/>
            <pc:sldMk cId="3823165931" sldId="365"/>
            <ac:picMk id="9" creationId="{A0910B0D-300F-4B1F-B86D-9C53ED500597}"/>
          </ac:picMkLst>
        </pc:picChg>
        <pc:picChg chg="add del mod">
          <ac:chgData name="LE TAN LOC" userId="S::4501104135@student.hcmue.edu.vn::0ce9f68f-7b32-4ddd-9a78-f676b50a7df2" providerId="AD" clId="Web-{00000000-0000-0000-0000-000000000000}" dt="2021-04-20T10:22:42.747" v="681"/>
          <ac:picMkLst>
            <pc:docMk/>
            <pc:sldMk cId="3823165931" sldId="365"/>
            <ac:picMk id="10" creationId="{68441B94-255C-4BFA-B922-CF48EC5BAB8C}"/>
          </ac:picMkLst>
        </pc:picChg>
      </pc:sldChg>
      <pc:sldChg chg="addSp delSp modSp new del mod setBg">
        <pc:chgData name="LE TAN LOC" userId="S::4501104135@student.hcmue.edu.vn::0ce9f68f-7b32-4ddd-9a78-f676b50a7df2" providerId="AD" clId="Web-{00000000-0000-0000-0000-000000000000}" dt="2021-04-20T10:48:03.282" v="869"/>
        <pc:sldMkLst>
          <pc:docMk/>
          <pc:sldMk cId="343320940" sldId="366"/>
        </pc:sldMkLst>
        <pc:spChg chg="add del">
          <ac:chgData name="LE TAN LOC" userId="S::4501104135@student.hcmue.edu.vn::0ce9f68f-7b32-4ddd-9a78-f676b50a7df2" providerId="AD" clId="Web-{00000000-0000-0000-0000-000000000000}" dt="2021-04-20T10:44:45.433" v="841"/>
          <ac:spMkLst>
            <pc:docMk/>
            <pc:sldMk cId="343320940" sldId="366"/>
            <ac:spMk id="5" creationId="{DA2E7C1E-2B5A-4BBA-AE51-1CD8C19309D7}"/>
          </ac:spMkLst>
        </pc:spChg>
        <pc:spChg chg="add del">
          <ac:chgData name="LE TAN LOC" userId="S::4501104135@student.hcmue.edu.vn::0ce9f68f-7b32-4ddd-9a78-f676b50a7df2" providerId="AD" clId="Web-{00000000-0000-0000-0000-000000000000}" dt="2021-04-20T10:44:45.433" v="841"/>
          <ac:spMkLst>
            <pc:docMk/>
            <pc:sldMk cId="343320940" sldId="366"/>
            <ac:spMk id="6" creationId="{43DF76B1-5174-4FAF-9D19-FFEE98426836}"/>
          </ac:spMkLst>
        </pc:spChg>
        <pc:spChg chg="add del">
          <ac:chgData name="LE TAN LOC" userId="S::4501104135@student.hcmue.edu.vn::0ce9f68f-7b32-4ddd-9a78-f676b50a7df2" providerId="AD" clId="Web-{00000000-0000-0000-0000-000000000000}" dt="2021-04-20T10:44:49.574" v="843"/>
          <ac:spMkLst>
            <pc:docMk/>
            <pc:sldMk cId="343320940" sldId="366"/>
            <ac:spMk id="7" creationId="{57845966-6EFC-468A-9CC7-BAB4B95854E7}"/>
          </ac:spMkLst>
        </pc:spChg>
        <pc:spChg chg="add del">
          <ac:chgData name="LE TAN LOC" userId="S::4501104135@student.hcmue.edu.vn::0ce9f68f-7b32-4ddd-9a78-f676b50a7df2" providerId="AD" clId="Web-{00000000-0000-0000-0000-000000000000}" dt="2021-04-20T10:44:40.277" v="839"/>
          <ac:spMkLst>
            <pc:docMk/>
            <pc:sldMk cId="343320940" sldId="366"/>
            <ac:spMk id="8" creationId="{5F879AC3-D4CE-493C-ADC7-06205677F4F8}"/>
          </ac:spMkLst>
        </pc:spChg>
        <pc:spChg chg="add del">
          <ac:chgData name="LE TAN LOC" userId="S::4501104135@student.hcmue.edu.vn::0ce9f68f-7b32-4ddd-9a78-f676b50a7df2" providerId="AD" clId="Web-{00000000-0000-0000-0000-000000000000}" dt="2021-04-20T10:44:40.277" v="839"/>
          <ac:spMkLst>
            <pc:docMk/>
            <pc:sldMk cId="343320940" sldId="366"/>
            <ac:spMk id="10" creationId="{736F0DFD-0954-464F-BF12-DD2E6F6E0380}"/>
          </ac:spMkLst>
        </pc:spChg>
        <pc:spChg chg="add del">
          <ac:chgData name="LE TAN LOC" userId="S::4501104135@student.hcmue.edu.vn::0ce9f68f-7b32-4ddd-9a78-f676b50a7df2" providerId="AD" clId="Web-{00000000-0000-0000-0000-000000000000}" dt="2021-04-20T10:47:26.906" v="866"/>
          <ac:spMkLst>
            <pc:docMk/>
            <pc:sldMk cId="343320940" sldId="366"/>
            <ac:spMk id="11" creationId="{B9FF99BD-075F-4761-A995-6FC574BD25EA}"/>
          </ac:spMkLst>
        </pc:spChg>
        <pc:spChg chg="add del">
          <ac:chgData name="LE TAN LOC" userId="S::4501104135@student.hcmue.edu.vn::0ce9f68f-7b32-4ddd-9a78-f676b50a7df2" providerId="AD" clId="Web-{00000000-0000-0000-0000-000000000000}" dt="2021-04-20T10:44:49.574" v="843"/>
          <ac:spMkLst>
            <pc:docMk/>
            <pc:sldMk cId="343320940" sldId="366"/>
            <ac:spMk id="12" creationId="{ADAD1991-FFD1-4E94-ABAB-7560D33008E4}"/>
          </ac:spMkLst>
        </pc:spChg>
        <pc:spChg chg="add del">
          <ac:chgData name="LE TAN LOC" userId="S::4501104135@student.hcmue.edu.vn::0ce9f68f-7b32-4ddd-9a78-f676b50a7df2" providerId="AD" clId="Web-{00000000-0000-0000-0000-000000000000}" dt="2021-04-20T10:47:26.906" v="866"/>
          <ac:spMkLst>
            <pc:docMk/>
            <pc:sldMk cId="343320940" sldId="366"/>
            <ac:spMk id="13" creationId="{A7B21A54-9BA3-4EA9-B460-5A829ADD9051}"/>
          </ac:spMkLst>
        </pc:spChg>
        <pc:spChg chg="add del">
          <ac:chgData name="LE TAN LOC" userId="S::4501104135@student.hcmue.edu.vn::0ce9f68f-7b32-4ddd-9a78-f676b50a7df2" providerId="AD" clId="Web-{00000000-0000-0000-0000-000000000000}" dt="2021-04-20T10:47:26.906" v="866"/>
          <ac:spMkLst>
            <pc:docMk/>
            <pc:sldMk cId="343320940" sldId="366"/>
            <ac:spMk id="14" creationId="{6FA8F714-B9D8-488A-8CCA-E9948FF913A9}"/>
          </ac:spMkLst>
        </pc:spChg>
        <pc:spChg chg="add del">
          <ac:chgData name="LE TAN LOC" userId="S::4501104135@student.hcmue.edu.vn::0ce9f68f-7b32-4ddd-9a78-f676b50a7df2" providerId="AD" clId="Web-{00000000-0000-0000-0000-000000000000}" dt="2021-04-20T10:46:26.576" v="852"/>
          <ac:spMkLst>
            <pc:docMk/>
            <pc:sldMk cId="343320940" sldId="366"/>
            <ac:spMk id="16" creationId="{AB8C311F-7253-4AED-9701-7FC0708C41C7}"/>
          </ac:spMkLst>
        </pc:spChg>
        <pc:spChg chg="add del">
          <ac:chgData name="LE TAN LOC" userId="S::4501104135@student.hcmue.edu.vn::0ce9f68f-7b32-4ddd-9a78-f676b50a7df2" providerId="AD" clId="Web-{00000000-0000-0000-0000-000000000000}" dt="2021-04-20T10:46:26.576" v="852"/>
          <ac:spMkLst>
            <pc:docMk/>
            <pc:sldMk cId="343320940" sldId="366"/>
            <ac:spMk id="17" creationId="{E2384209-CB15-4CDF-9D31-C44FD9A3F20D}"/>
          </ac:spMkLst>
        </pc:spChg>
        <pc:spChg chg="add del">
          <ac:chgData name="LE TAN LOC" userId="S::4501104135@student.hcmue.edu.vn::0ce9f68f-7b32-4ddd-9a78-f676b50a7df2" providerId="AD" clId="Web-{00000000-0000-0000-0000-000000000000}" dt="2021-04-20T10:46:26.576" v="852"/>
          <ac:spMkLst>
            <pc:docMk/>
            <pc:sldMk cId="343320940" sldId="366"/>
            <ac:spMk id="18" creationId="{2633B3B5-CC90-43F0-8714-D31D1F3F0209}"/>
          </ac:spMkLst>
        </pc:spChg>
        <pc:spChg chg="add del">
          <ac:chgData name="LE TAN LOC" userId="S::4501104135@student.hcmue.edu.vn::0ce9f68f-7b32-4ddd-9a78-f676b50a7df2" providerId="AD" clId="Web-{00000000-0000-0000-0000-000000000000}" dt="2021-04-20T10:46:23.639" v="850"/>
          <ac:spMkLst>
            <pc:docMk/>
            <pc:sldMk cId="343320940" sldId="366"/>
            <ac:spMk id="19" creationId="{AB8C311F-7253-4AED-9701-7FC0708C41C7}"/>
          </ac:spMkLst>
        </pc:spChg>
        <pc:spChg chg="add del">
          <ac:chgData name="LE TAN LOC" userId="S::4501104135@student.hcmue.edu.vn::0ce9f68f-7b32-4ddd-9a78-f676b50a7df2" providerId="AD" clId="Web-{00000000-0000-0000-0000-000000000000}" dt="2021-04-20T10:46:26.576" v="852"/>
          <ac:spMkLst>
            <pc:docMk/>
            <pc:sldMk cId="343320940" sldId="366"/>
            <ac:spMk id="20" creationId="{A8D57A06-A426-446D-B02C-A2DC6B62E45E}"/>
          </ac:spMkLst>
        </pc:spChg>
        <pc:spChg chg="add del">
          <ac:chgData name="LE TAN LOC" userId="S::4501104135@student.hcmue.edu.vn::0ce9f68f-7b32-4ddd-9a78-f676b50a7df2" providerId="AD" clId="Web-{00000000-0000-0000-0000-000000000000}" dt="2021-04-20T10:46:23.639" v="850"/>
          <ac:spMkLst>
            <pc:docMk/>
            <pc:sldMk cId="343320940" sldId="366"/>
            <ac:spMk id="21" creationId="{FD073016-B734-483B-8953-5BADEE145112}"/>
          </ac:spMkLst>
        </pc:spChg>
        <pc:spChg chg="add del">
          <ac:chgData name="LE TAN LOC" userId="S::4501104135@student.hcmue.edu.vn::0ce9f68f-7b32-4ddd-9a78-f676b50a7df2" providerId="AD" clId="Web-{00000000-0000-0000-0000-000000000000}" dt="2021-04-20T10:47:02.468" v="854"/>
          <ac:spMkLst>
            <pc:docMk/>
            <pc:sldMk cId="343320940" sldId="366"/>
            <ac:spMk id="22" creationId="{F3060C83-F051-4F0E-ABAD-AA0DFC48B218}"/>
          </ac:spMkLst>
        </pc:spChg>
        <pc:spChg chg="add del">
          <ac:chgData name="LE TAN LOC" userId="S::4501104135@student.hcmue.edu.vn::0ce9f68f-7b32-4ddd-9a78-f676b50a7df2" providerId="AD" clId="Web-{00000000-0000-0000-0000-000000000000}" dt="2021-04-20T10:46:23.639" v="850"/>
          <ac:spMkLst>
            <pc:docMk/>
            <pc:sldMk cId="343320940" sldId="366"/>
            <ac:spMk id="23" creationId="{90A7EAB6-59D3-4325-8DE6-E0CA4009CE53}"/>
          </ac:spMkLst>
        </pc:spChg>
        <pc:spChg chg="add del">
          <ac:chgData name="LE TAN LOC" userId="S::4501104135@student.hcmue.edu.vn::0ce9f68f-7b32-4ddd-9a78-f676b50a7df2" providerId="AD" clId="Web-{00000000-0000-0000-0000-000000000000}" dt="2021-04-20T10:47:02.468" v="854"/>
          <ac:spMkLst>
            <pc:docMk/>
            <pc:sldMk cId="343320940" sldId="366"/>
            <ac:spMk id="24" creationId="{83C98ABE-055B-441F-B07E-44F97F083C39}"/>
          </ac:spMkLst>
        </pc:spChg>
        <pc:spChg chg="add del">
          <ac:chgData name="LE TAN LOC" userId="S::4501104135@student.hcmue.edu.vn::0ce9f68f-7b32-4ddd-9a78-f676b50a7df2" providerId="AD" clId="Web-{00000000-0000-0000-0000-000000000000}" dt="2021-04-20T10:46:23.639" v="850"/>
          <ac:spMkLst>
            <pc:docMk/>
            <pc:sldMk cId="343320940" sldId="366"/>
            <ac:spMk id="25" creationId="{A8D57A06-A426-446D-B02C-A2DC6B62E45E}"/>
          </ac:spMkLst>
        </pc:spChg>
        <pc:spChg chg="add del">
          <ac:chgData name="LE TAN LOC" userId="S::4501104135@student.hcmue.edu.vn::0ce9f68f-7b32-4ddd-9a78-f676b50a7df2" providerId="AD" clId="Web-{00000000-0000-0000-0000-000000000000}" dt="2021-04-20T10:47:02.468" v="854"/>
          <ac:spMkLst>
            <pc:docMk/>
            <pc:sldMk cId="343320940" sldId="366"/>
            <ac:spMk id="26" creationId="{29FDB030-9B49-4CED-8CCD-4D99382388AC}"/>
          </ac:spMkLst>
        </pc:spChg>
        <pc:spChg chg="add del">
          <ac:chgData name="LE TAN LOC" userId="S::4501104135@student.hcmue.edu.vn::0ce9f68f-7b32-4ddd-9a78-f676b50a7df2" providerId="AD" clId="Web-{00000000-0000-0000-0000-000000000000}" dt="2021-04-20T10:47:02.468" v="854"/>
          <ac:spMkLst>
            <pc:docMk/>
            <pc:sldMk cId="343320940" sldId="366"/>
            <ac:spMk id="27" creationId="{9A97C86A-04D6-40F7-AE84-31AB43E6A846}"/>
          </ac:spMkLst>
        </pc:spChg>
        <pc:spChg chg="add del">
          <ac:chgData name="LE TAN LOC" userId="S::4501104135@student.hcmue.edu.vn::0ce9f68f-7b32-4ddd-9a78-f676b50a7df2" providerId="AD" clId="Web-{00000000-0000-0000-0000-000000000000}" dt="2021-04-20T10:47:02.468" v="854"/>
          <ac:spMkLst>
            <pc:docMk/>
            <pc:sldMk cId="343320940" sldId="366"/>
            <ac:spMk id="28" creationId="{3783CA14-24A1-485C-8B30-D6A5D87987AD}"/>
          </ac:spMkLst>
        </pc:spChg>
        <pc:spChg chg="add del">
          <ac:chgData name="LE TAN LOC" userId="S::4501104135@student.hcmue.edu.vn::0ce9f68f-7b32-4ddd-9a78-f676b50a7df2" providerId="AD" clId="Web-{00000000-0000-0000-0000-000000000000}" dt="2021-04-20T10:47:02.468" v="854"/>
          <ac:spMkLst>
            <pc:docMk/>
            <pc:sldMk cId="343320940" sldId="366"/>
            <ac:spMk id="29" creationId="{FF9F2414-84E8-453E-B1F3-389FDE8192D9}"/>
          </ac:spMkLst>
        </pc:spChg>
        <pc:spChg chg="add del">
          <ac:chgData name="LE TAN LOC" userId="S::4501104135@student.hcmue.edu.vn::0ce9f68f-7b32-4ddd-9a78-f676b50a7df2" providerId="AD" clId="Web-{00000000-0000-0000-0000-000000000000}" dt="2021-04-20T10:47:02.468" v="854"/>
          <ac:spMkLst>
            <pc:docMk/>
            <pc:sldMk cId="343320940" sldId="366"/>
            <ac:spMk id="31" creationId="{3ECA69A1-7536-43AC-85EF-C7106179F5ED}"/>
          </ac:spMkLst>
        </pc:spChg>
        <pc:spChg chg="add del">
          <ac:chgData name="LE TAN LOC" userId="S::4501104135@student.hcmue.edu.vn::0ce9f68f-7b32-4ddd-9a78-f676b50a7df2" providerId="AD" clId="Web-{00000000-0000-0000-0000-000000000000}" dt="2021-04-20T10:47:09.687" v="858"/>
          <ac:spMkLst>
            <pc:docMk/>
            <pc:sldMk cId="343320940" sldId="366"/>
            <ac:spMk id="32" creationId="{22F15A2D-2324-487D-A02A-BF46C5C580EB}"/>
          </ac:spMkLst>
        </pc:spChg>
        <pc:spChg chg="add del">
          <ac:chgData name="LE TAN LOC" userId="S::4501104135@student.hcmue.edu.vn::0ce9f68f-7b32-4ddd-9a78-f676b50a7df2" providerId="AD" clId="Web-{00000000-0000-0000-0000-000000000000}" dt="2021-04-20T10:47:09.687" v="858"/>
          <ac:spMkLst>
            <pc:docMk/>
            <pc:sldMk cId="343320940" sldId="366"/>
            <ac:spMk id="33" creationId="{17A7F34E-D418-47E2-9F86-2C45BBC31210}"/>
          </ac:spMkLst>
        </pc:spChg>
        <pc:spChg chg="add del">
          <ac:chgData name="LE TAN LOC" userId="S::4501104135@student.hcmue.edu.vn::0ce9f68f-7b32-4ddd-9a78-f676b50a7df2" providerId="AD" clId="Web-{00000000-0000-0000-0000-000000000000}" dt="2021-04-20T10:47:09.687" v="858"/>
          <ac:spMkLst>
            <pc:docMk/>
            <pc:sldMk cId="343320940" sldId="366"/>
            <ac:spMk id="34" creationId="{2AEAFA59-923A-4F54-8B49-44C970BCC323}"/>
          </ac:spMkLst>
        </pc:spChg>
        <pc:spChg chg="add del">
          <ac:chgData name="LE TAN LOC" userId="S::4501104135@student.hcmue.edu.vn::0ce9f68f-7b32-4ddd-9a78-f676b50a7df2" providerId="AD" clId="Web-{00000000-0000-0000-0000-000000000000}" dt="2021-04-20T10:47:11.671" v="860"/>
          <ac:spMkLst>
            <pc:docMk/>
            <pc:sldMk cId="343320940" sldId="366"/>
            <ac:spMk id="35" creationId="{5F879AC3-D4CE-493C-ADC7-06205677F4F8}"/>
          </ac:spMkLst>
        </pc:spChg>
        <pc:spChg chg="add del">
          <ac:chgData name="LE TAN LOC" userId="S::4501104135@student.hcmue.edu.vn::0ce9f68f-7b32-4ddd-9a78-f676b50a7df2" providerId="AD" clId="Web-{00000000-0000-0000-0000-000000000000}" dt="2021-04-20T10:47:11.671" v="860"/>
          <ac:spMkLst>
            <pc:docMk/>
            <pc:sldMk cId="343320940" sldId="366"/>
            <ac:spMk id="36" creationId="{736F0DFD-0954-464F-BF12-DD2E6F6E0380}"/>
          </ac:spMkLst>
        </pc:spChg>
        <pc:spChg chg="add del">
          <ac:chgData name="LE TAN LOC" userId="S::4501104135@student.hcmue.edu.vn::0ce9f68f-7b32-4ddd-9a78-f676b50a7df2" providerId="AD" clId="Web-{00000000-0000-0000-0000-000000000000}" dt="2021-04-20T10:47:22.093" v="864"/>
          <ac:spMkLst>
            <pc:docMk/>
            <pc:sldMk cId="343320940" sldId="366"/>
            <ac:spMk id="37" creationId="{2D2B266D-3625-4584-A5C3-7D3F672CFF30}"/>
          </ac:spMkLst>
        </pc:spChg>
        <pc:spChg chg="add del">
          <ac:chgData name="LE TAN LOC" userId="S::4501104135@student.hcmue.edu.vn::0ce9f68f-7b32-4ddd-9a78-f676b50a7df2" providerId="AD" clId="Web-{00000000-0000-0000-0000-000000000000}" dt="2021-04-20T10:47:22.093" v="864"/>
          <ac:spMkLst>
            <pc:docMk/>
            <pc:sldMk cId="343320940" sldId="366"/>
            <ac:spMk id="38" creationId="{C463B99A-73EE-4FBB-B7C4-F9F9BCC25C65}"/>
          </ac:spMkLst>
        </pc:spChg>
        <pc:spChg chg="add del">
          <ac:chgData name="LE TAN LOC" userId="S::4501104135@student.hcmue.edu.vn::0ce9f68f-7b32-4ddd-9a78-f676b50a7df2" providerId="AD" clId="Web-{00000000-0000-0000-0000-000000000000}" dt="2021-04-20T10:47:22.093" v="864"/>
          <ac:spMkLst>
            <pc:docMk/>
            <pc:sldMk cId="343320940" sldId="366"/>
            <ac:spMk id="39" creationId="{A5D2A5D1-BA0D-47D3-B051-DA7743C46E28}"/>
          </ac:spMkLst>
        </pc:spChg>
        <pc:spChg chg="add del">
          <ac:chgData name="LE TAN LOC" userId="S::4501104135@student.hcmue.edu.vn::0ce9f68f-7b32-4ddd-9a78-f676b50a7df2" providerId="AD" clId="Web-{00000000-0000-0000-0000-000000000000}" dt="2021-04-20T10:47:26.906" v="866"/>
          <ac:spMkLst>
            <pc:docMk/>
            <pc:sldMk cId="343320940" sldId="366"/>
            <ac:spMk id="40" creationId="{7C1E5815-D54C-487F-A054-6D4930ADE3DF}"/>
          </ac:spMkLst>
        </pc:spChg>
        <pc:spChg chg="add del">
          <ac:chgData name="LE TAN LOC" userId="S::4501104135@student.hcmue.edu.vn::0ce9f68f-7b32-4ddd-9a78-f676b50a7df2" providerId="AD" clId="Web-{00000000-0000-0000-0000-000000000000}" dt="2021-04-20T10:47:26.906" v="866"/>
          <ac:spMkLst>
            <pc:docMk/>
            <pc:sldMk cId="343320940" sldId="366"/>
            <ac:spMk id="41" creationId="{736F0DFD-0954-464F-BF12-DD2E6F6E0380}"/>
          </ac:spMkLst>
        </pc:spChg>
        <pc:spChg chg="add del">
          <ac:chgData name="LE TAN LOC" userId="S::4501104135@student.hcmue.edu.vn::0ce9f68f-7b32-4ddd-9a78-f676b50a7df2" providerId="AD" clId="Web-{00000000-0000-0000-0000-000000000000}" dt="2021-04-20T10:47:12.843" v="862"/>
          <ac:spMkLst>
            <pc:docMk/>
            <pc:sldMk cId="343320940" sldId="366"/>
            <ac:spMk id="49" creationId="{3C915414-2809-4735-A560-0D5FE66700D8}"/>
          </ac:spMkLst>
        </pc:spChg>
        <pc:spChg chg="add del">
          <ac:chgData name="LE TAN LOC" userId="S::4501104135@student.hcmue.edu.vn::0ce9f68f-7b32-4ddd-9a78-f676b50a7df2" providerId="AD" clId="Web-{00000000-0000-0000-0000-000000000000}" dt="2021-04-20T10:47:12.843" v="862"/>
          <ac:spMkLst>
            <pc:docMk/>
            <pc:sldMk cId="343320940" sldId="366"/>
            <ac:spMk id="52" creationId="{D665D759-2DF8-4D47-8386-4BA28901A79D}"/>
          </ac:spMkLst>
        </pc:spChg>
        <pc:grpChg chg="add del">
          <ac:chgData name="LE TAN LOC" userId="S::4501104135@student.hcmue.edu.vn::0ce9f68f-7b32-4ddd-9a78-f676b50a7df2" providerId="AD" clId="Web-{00000000-0000-0000-0000-000000000000}" dt="2021-04-20T10:47:12.843" v="862"/>
          <ac:grpSpMkLst>
            <pc:docMk/>
            <pc:sldMk cId="343320940" sldId="366"/>
            <ac:grpSpMk id="51" creationId="{24413201-85BF-4680-A7D4-10CDBD03569C}"/>
          </ac:grpSpMkLst>
        </pc:grpChg>
        <pc:picChg chg="add del mod">
          <ac:chgData name="LE TAN LOC" userId="S::4501104135@student.hcmue.edu.vn::0ce9f68f-7b32-4ddd-9a78-f676b50a7df2" providerId="AD" clId="Web-{00000000-0000-0000-0000-000000000000}" dt="2021-04-20T10:41:53.648" v="830"/>
          <ac:picMkLst>
            <pc:docMk/>
            <pc:sldMk cId="343320940" sldId="366"/>
            <ac:picMk id="2" creationId="{E7A71054-50CC-4F34-95A9-48D1C326556F}"/>
          </ac:picMkLst>
        </pc:picChg>
        <pc:picChg chg="add mod">
          <ac:chgData name="LE TAN LOC" userId="S::4501104135@student.hcmue.edu.vn::0ce9f68f-7b32-4ddd-9a78-f676b50a7df2" providerId="AD" clId="Web-{00000000-0000-0000-0000-000000000000}" dt="2021-04-20T10:47:28.187" v="867" actId="14100"/>
          <ac:picMkLst>
            <pc:docMk/>
            <pc:sldMk cId="343320940" sldId="366"/>
            <ac:picMk id="3" creationId="{ECCE1724-A2CA-47B8-8AE2-BB8EC7C1ECE0}"/>
          </ac:picMkLst>
        </pc:picChg>
        <pc:picChg chg="add del">
          <ac:chgData name="LE TAN LOC" userId="S::4501104135@student.hcmue.edu.vn::0ce9f68f-7b32-4ddd-9a78-f676b50a7df2" providerId="AD" clId="Web-{00000000-0000-0000-0000-000000000000}" dt="2021-04-20T10:44:49.574" v="843"/>
          <ac:picMkLst>
            <pc:docMk/>
            <pc:sldMk cId="343320940" sldId="366"/>
            <ac:picMk id="9" creationId="{75554383-98AF-4A47-BB65-705FAAA4BE6A}"/>
          </ac:picMkLst>
        </pc:picChg>
        <pc:cxnChg chg="add del">
          <ac:chgData name="LE TAN LOC" userId="S::4501104135@student.hcmue.edu.vn::0ce9f68f-7b32-4ddd-9a78-f676b50a7df2" providerId="AD" clId="Web-{00000000-0000-0000-0000-000000000000}" dt="2021-04-20T10:47:07.218" v="856"/>
          <ac:cxnSpMkLst>
            <pc:docMk/>
            <pc:sldMk cId="343320940" sldId="366"/>
            <ac:cxnSpMk id="30" creationId="{22F6364A-B358-4BEE-B158-0734D2C938D4}"/>
          </ac:cxnSpMkLst>
        </pc:cxnChg>
        <pc:cxnChg chg="add del">
          <ac:chgData name="LE TAN LOC" userId="S::4501104135@student.hcmue.edu.vn::0ce9f68f-7b32-4ddd-9a78-f676b50a7df2" providerId="AD" clId="Web-{00000000-0000-0000-0000-000000000000}" dt="2021-04-20T10:47:12.843" v="862"/>
          <ac:cxnSpMkLst>
            <pc:docMk/>
            <pc:sldMk cId="343320940" sldId="366"/>
            <ac:cxnSpMk id="50" creationId="{A1B93CFE-A6DC-4CB2-A780-0D83F8943744}"/>
          </ac:cxnSpMkLst>
        </pc:cxnChg>
      </pc:sldChg>
      <pc:sldChg chg="addSp delSp modSp new del">
        <pc:chgData name="LE TAN LOC" userId="S::4501104135@student.hcmue.edu.vn::0ce9f68f-7b32-4ddd-9a78-f676b50a7df2" providerId="AD" clId="Web-{00000000-0000-0000-0000-000000000000}" dt="2021-04-20T10:41:32.695" v="825"/>
        <pc:sldMkLst>
          <pc:docMk/>
          <pc:sldMk cId="1008226541" sldId="366"/>
        </pc:sldMkLst>
        <pc:picChg chg="add del mod">
          <ac:chgData name="LE TAN LOC" userId="S::4501104135@student.hcmue.edu.vn::0ce9f68f-7b32-4ddd-9a78-f676b50a7df2" providerId="AD" clId="Web-{00000000-0000-0000-0000-000000000000}" dt="2021-04-20T10:41:26.851" v="824"/>
          <ac:picMkLst>
            <pc:docMk/>
            <pc:sldMk cId="1008226541" sldId="366"/>
            <ac:picMk id="3" creationId="{4B4D226C-5E08-4B92-B73F-99CD5E6DC28F}"/>
          </ac:picMkLst>
        </pc:picChg>
      </pc:sldChg>
      <pc:sldChg chg="new del">
        <pc:chgData name="LE TAN LOC" userId="S::4501104135@student.hcmue.edu.vn::0ce9f68f-7b32-4ddd-9a78-f676b50a7df2" providerId="AD" clId="Web-{00000000-0000-0000-0000-000000000000}" dt="2021-04-20T10:29:40.475" v="784"/>
        <pc:sldMkLst>
          <pc:docMk/>
          <pc:sldMk cId="1683983117" sldId="366"/>
        </pc:sldMkLst>
      </pc:sldChg>
      <pc:sldChg chg="addSp delSp modSp new del mod setBg">
        <pc:chgData name="LE TAN LOC" userId="S::4501104135@student.hcmue.edu.vn::0ce9f68f-7b32-4ddd-9a78-f676b50a7df2" providerId="AD" clId="Web-{00000000-0000-0000-0000-000000000000}" dt="2021-04-20T10:33:45.496" v="812"/>
        <pc:sldMkLst>
          <pc:docMk/>
          <pc:sldMk cId="1832897418" sldId="366"/>
        </pc:sldMkLst>
        <pc:spChg chg="del">
          <ac:chgData name="LE TAN LOC" userId="S::4501104135@student.hcmue.edu.vn::0ce9f68f-7b32-4ddd-9a78-f676b50a7df2" providerId="AD" clId="Web-{00000000-0000-0000-0000-000000000000}" dt="2021-04-20T10:30:49.195" v="786"/>
          <ac:spMkLst>
            <pc:docMk/>
            <pc:sldMk cId="1832897418" sldId="366"/>
            <ac:spMk id="2" creationId="{A3C1416C-03D4-4B50-B012-EBF14FECD3F4}"/>
          </ac:spMkLst>
        </pc:spChg>
        <pc:spChg chg="add del">
          <ac:chgData name="LE TAN LOC" userId="S::4501104135@student.hcmue.edu.vn::0ce9f68f-7b32-4ddd-9a78-f676b50a7df2" providerId="AD" clId="Web-{00000000-0000-0000-0000-000000000000}" dt="2021-04-20T10:31:11.102" v="794"/>
          <ac:spMkLst>
            <pc:docMk/>
            <pc:sldMk cId="1832897418" sldId="366"/>
            <ac:spMk id="5" creationId="{46D6306C-ED4F-4AAE-B4A5-EEA6AFAD726E}"/>
          </ac:spMkLst>
        </pc:spChg>
        <pc:spChg chg="add del">
          <ac:chgData name="LE TAN LOC" userId="S::4501104135@student.hcmue.edu.vn::0ce9f68f-7b32-4ddd-9a78-f676b50a7df2" providerId="AD" clId="Web-{00000000-0000-0000-0000-000000000000}" dt="2021-04-20T10:31:11.102" v="794"/>
          <ac:spMkLst>
            <pc:docMk/>
            <pc:sldMk cId="1832897418" sldId="366"/>
            <ac:spMk id="6" creationId="{0EC5361D-F897-4856-B945-0455A365EB24}"/>
          </ac:spMkLst>
        </pc:spChg>
        <pc:spChg chg="add del">
          <ac:chgData name="LE TAN LOC" userId="S::4501104135@student.hcmue.edu.vn::0ce9f68f-7b32-4ddd-9a78-f676b50a7df2" providerId="AD" clId="Web-{00000000-0000-0000-0000-000000000000}" dt="2021-04-20T10:31:11.102" v="794"/>
          <ac:spMkLst>
            <pc:docMk/>
            <pc:sldMk cId="1832897418" sldId="366"/>
            <ac:spMk id="7" creationId="{4508C0C5-2268-42B5-B3C8-4D0899E05F8C}"/>
          </ac:spMkLst>
        </pc:spChg>
        <pc:spChg chg="add del">
          <ac:chgData name="LE TAN LOC" userId="S::4501104135@student.hcmue.edu.vn::0ce9f68f-7b32-4ddd-9a78-f676b50a7df2" providerId="AD" clId="Web-{00000000-0000-0000-0000-000000000000}" dt="2021-04-20T10:31:00.493" v="790"/>
          <ac:spMkLst>
            <pc:docMk/>
            <pc:sldMk cId="1832897418" sldId="366"/>
            <ac:spMk id="8" creationId="{57845966-6EFC-468A-9CC7-BAB4B95854E7}"/>
          </ac:spMkLst>
        </pc:spChg>
        <pc:spChg chg="add mod">
          <ac:chgData name="LE TAN LOC" userId="S::4501104135@student.hcmue.edu.vn::0ce9f68f-7b32-4ddd-9a78-f676b50a7df2" providerId="AD" clId="Web-{00000000-0000-0000-0000-000000000000}" dt="2021-04-20T10:33:33.965" v="811"/>
          <ac:spMkLst>
            <pc:docMk/>
            <pc:sldMk cId="1832897418" sldId="366"/>
            <ac:spMk id="9" creationId="{1970569A-4960-4D8C-AF39-81CF81FA846B}"/>
          </ac:spMkLst>
        </pc:spChg>
        <pc:spChg chg="add del">
          <ac:chgData name="LE TAN LOC" userId="S::4501104135@student.hcmue.edu.vn::0ce9f68f-7b32-4ddd-9a78-f676b50a7df2" providerId="AD" clId="Web-{00000000-0000-0000-0000-000000000000}" dt="2021-04-20T10:31:00.493" v="790"/>
          <ac:spMkLst>
            <pc:docMk/>
            <pc:sldMk cId="1832897418" sldId="366"/>
            <ac:spMk id="12" creationId="{ADAD1991-FFD1-4E94-ABAB-7560D33008E4}"/>
          </ac:spMkLst>
        </pc:spChg>
        <pc:spChg chg="add del">
          <ac:chgData name="LE TAN LOC" userId="S::4501104135@student.hcmue.edu.vn::0ce9f68f-7b32-4ddd-9a78-f676b50a7df2" providerId="AD" clId="Web-{00000000-0000-0000-0000-000000000000}" dt="2021-04-20T10:31:11.102" v="794"/>
          <ac:spMkLst>
            <pc:docMk/>
            <pc:sldMk cId="1832897418" sldId="366"/>
            <ac:spMk id="14" creationId="{141ACBDB-38F8-4B34-8183-BD95B4E55A62}"/>
          </ac:spMkLst>
        </pc:spChg>
        <pc:spChg chg="add del">
          <ac:chgData name="LE TAN LOC" userId="S::4501104135@student.hcmue.edu.vn::0ce9f68f-7b32-4ddd-9a78-f676b50a7df2" providerId="AD" clId="Web-{00000000-0000-0000-0000-000000000000}" dt="2021-04-20T10:31:11.102" v="794"/>
          <ac:spMkLst>
            <pc:docMk/>
            <pc:sldMk cId="1832897418" sldId="366"/>
            <ac:spMk id="16" creationId="{DE00DB52-3455-4E2F-867B-A6D0516E175B}"/>
          </ac:spMkLst>
        </pc:spChg>
        <pc:spChg chg="add del">
          <ac:chgData name="LE TAN LOC" userId="S::4501104135@student.hcmue.edu.vn::0ce9f68f-7b32-4ddd-9a78-f676b50a7df2" providerId="AD" clId="Web-{00000000-0000-0000-0000-000000000000}" dt="2021-04-20T10:31:11.102" v="794"/>
          <ac:spMkLst>
            <pc:docMk/>
            <pc:sldMk cId="1832897418" sldId="366"/>
            <ac:spMk id="18" creationId="{9E914C83-E0D8-4953-92D5-169D28CB43AE}"/>
          </ac:spMkLst>
        </pc:spChg>
        <pc:spChg chg="add del">
          <ac:chgData name="LE TAN LOC" userId="S::4501104135@student.hcmue.edu.vn::0ce9f68f-7b32-4ddd-9a78-f676b50a7df2" providerId="AD" clId="Web-{00000000-0000-0000-0000-000000000000}" dt="2021-04-20T10:31:11.102" v="794"/>
          <ac:spMkLst>
            <pc:docMk/>
            <pc:sldMk cId="1832897418" sldId="366"/>
            <ac:spMk id="20" creationId="{3512E083-F550-46AF-8490-767ECFD00CB7}"/>
          </ac:spMkLst>
        </pc:spChg>
        <pc:spChg chg="add del">
          <ac:chgData name="LE TAN LOC" userId="S::4501104135@student.hcmue.edu.vn::0ce9f68f-7b32-4ddd-9a78-f676b50a7df2" providerId="AD" clId="Web-{00000000-0000-0000-0000-000000000000}" dt="2021-04-20T10:31:33.150" v="798"/>
          <ac:spMkLst>
            <pc:docMk/>
            <pc:sldMk cId="1832897418" sldId="366"/>
            <ac:spMk id="25" creationId="{69D184B2-2226-4E31-BCCB-444330767440}"/>
          </ac:spMkLst>
        </pc:spChg>
        <pc:spChg chg="add del">
          <ac:chgData name="LE TAN LOC" userId="S::4501104135@student.hcmue.edu.vn::0ce9f68f-7b32-4ddd-9a78-f676b50a7df2" providerId="AD" clId="Web-{00000000-0000-0000-0000-000000000000}" dt="2021-04-20T10:31:33.150" v="798"/>
          <ac:spMkLst>
            <pc:docMk/>
            <pc:sldMk cId="1832897418" sldId="366"/>
            <ac:spMk id="27" creationId="{1AC4D4E3-486A-464A-8EC8-D44881097267}"/>
          </ac:spMkLst>
        </pc:spChg>
        <pc:spChg chg="add del">
          <ac:chgData name="LE TAN LOC" userId="S::4501104135@student.hcmue.edu.vn::0ce9f68f-7b32-4ddd-9a78-f676b50a7df2" providerId="AD" clId="Web-{00000000-0000-0000-0000-000000000000}" dt="2021-04-20T10:31:33.150" v="798"/>
          <ac:spMkLst>
            <pc:docMk/>
            <pc:sldMk cId="1832897418" sldId="366"/>
            <ac:spMk id="29" creationId="{864DE13E-58EB-4475-B79C-0D4FC651239B}"/>
          </ac:spMkLst>
        </pc:spChg>
        <pc:spChg chg="add del">
          <ac:chgData name="LE TAN LOC" userId="S::4501104135@student.hcmue.edu.vn::0ce9f68f-7b32-4ddd-9a78-f676b50a7df2" providerId="AD" clId="Web-{00000000-0000-0000-0000-000000000000}" dt="2021-04-20T10:32:07.838" v="800"/>
          <ac:spMkLst>
            <pc:docMk/>
            <pc:sldMk cId="1832897418" sldId="366"/>
            <ac:spMk id="31" creationId="{9C6777B5-64F4-4200-B099-34168B69FE53}"/>
          </ac:spMkLst>
        </pc:spChg>
        <pc:spChg chg="add del">
          <ac:chgData name="LE TAN LOC" userId="S::4501104135@student.hcmue.edu.vn::0ce9f68f-7b32-4ddd-9a78-f676b50a7df2" providerId="AD" clId="Web-{00000000-0000-0000-0000-000000000000}" dt="2021-04-20T10:31:33.118" v="797"/>
          <ac:spMkLst>
            <pc:docMk/>
            <pc:sldMk cId="1832897418" sldId="366"/>
            <ac:spMk id="34" creationId="{AB8C311F-7253-4AED-9701-7FC0708C41C7}"/>
          </ac:spMkLst>
        </pc:spChg>
        <pc:spChg chg="add del">
          <ac:chgData name="LE TAN LOC" userId="S::4501104135@student.hcmue.edu.vn::0ce9f68f-7b32-4ddd-9a78-f676b50a7df2" providerId="AD" clId="Web-{00000000-0000-0000-0000-000000000000}" dt="2021-04-20T10:31:33.118" v="797"/>
          <ac:spMkLst>
            <pc:docMk/>
            <pc:sldMk cId="1832897418" sldId="366"/>
            <ac:spMk id="36" creationId="{E2384209-CB15-4CDF-9D31-C44FD9A3F20D}"/>
          </ac:spMkLst>
        </pc:spChg>
        <pc:spChg chg="add del">
          <ac:chgData name="LE TAN LOC" userId="S::4501104135@student.hcmue.edu.vn::0ce9f68f-7b32-4ddd-9a78-f676b50a7df2" providerId="AD" clId="Web-{00000000-0000-0000-0000-000000000000}" dt="2021-04-20T10:31:33.118" v="797"/>
          <ac:spMkLst>
            <pc:docMk/>
            <pc:sldMk cId="1832897418" sldId="366"/>
            <ac:spMk id="38" creationId="{2633B3B5-CC90-43F0-8714-D31D1F3F0209}"/>
          </ac:spMkLst>
        </pc:spChg>
        <pc:spChg chg="add del">
          <ac:chgData name="LE TAN LOC" userId="S::4501104135@student.hcmue.edu.vn::0ce9f68f-7b32-4ddd-9a78-f676b50a7df2" providerId="AD" clId="Web-{00000000-0000-0000-0000-000000000000}" dt="2021-04-20T10:31:33.118" v="797"/>
          <ac:spMkLst>
            <pc:docMk/>
            <pc:sldMk cId="1832897418" sldId="366"/>
            <ac:spMk id="40" creationId="{A8D57A06-A426-446D-B02C-A2DC6B62E45E}"/>
          </ac:spMkLst>
        </pc:spChg>
        <pc:spChg chg="add del">
          <ac:chgData name="LE TAN LOC" userId="S::4501104135@student.hcmue.edu.vn::0ce9f68f-7b32-4ddd-9a78-f676b50a7df2" providerId="AD" clId="Web-{00000000-0000-0000-0000-000000000000}" dt="2021-04-20T10:33:23.136" v="810"/>
          <ac:spMkLst>
            <pc:docMk/>
            <pc:sldMk cId="1832897418" sldId="366"/>
            <ac:spMk id="42" creationId="{6D5872A3-CFF8-4F36-8446-6F1B04585A91}"/>
          </ac:spMkLst>
        </pc:spChg>
        <pc:spChg chg="add del">
          <ac:chgData name="LE TAN LOC" userId="S::4501104135@student.hcmue.edu.vn::0ce9f68f-7b32-4ddd-9a78-f676b50a7df2" providerId="AD" clId="Web-{00000000-0000-0000-0000-000000000000}" dt="2021-04-20T10:33:23.136" v="810"/>
          <ac:spMkLst>
            <pc:docMk/>
            <pc:sldMk cId="1832897418" sldId="366"/>
            <ac:spMk id="48" creationId="{5E2C537D-FECA-4C7F-A65B-F82518B3A196}"/>
          </ac:spMkLst>
        </pc:spChg>
        <pc:spChg chg="add del">
          <ac:chgData name="LE TAN LOC" userId="S::4501104135@student.hcmue.edu.vn::0ce9f68f-7b32-4ddd-9a78-f676b50a7df2" providerId="AD" clId="Web-{00000000-0000-0000-0000-000000000000}" dt="2021-04-20T10:33:16.793" v="805"/>
          <ac:spMkLst>
            <pc:docMk/>
            <pc:sldMk cId="1832897418" sldId="366"/>
            <ac:spMk id="50" creationId="{69D184B2-2226-4E31-BCCB-444330767440}"/>
          </ac:spMkLst>
        </pc:spChg>
        <pc:spChg chg="add del">
          <ac:chgData name="LE TAN LOC" userId="S::4501104135@student.hcmue.edu.vn::0ce9f68f-7b32-4ddd-9a78-f676b50a7df2" providerId="AD" clId="Web-{00000000-0000-0000-0000-000000000000}" dt="2021-04-20T10:33:16.793" v="805"/>
          <ac:spMkLst>
            <pc:docMk/>
            <pc:sldMk cId="1832897418" sldId="366"/>
            <ac:spMk id="51" creationId="{1AC4D4E3-486A-464A-8EC8-D44881097267}"/>
          </ac:spMkLst>
        </pc:spChg>
        <pc:spChg chg="add del">
          <ac:chgData name="LE TAN LOC" userId="S::4501104135@student.hcmue.edu.vn::0ce9f68f-7b32-4ddd-9a78-f676b50a7df2" providerId="AD" clId="Web-{00000000-0000-0000-0000-000000000000}" dt="2021-04-20T10:33:20.996" v="807"/>
          <ac:spMkLst>
            <pc:docMk/>
            <pc:sldMk cId="1832897418" sldId="366"/>
            <ac:spMk id="52" creationId="{22F15A2D-2324-487D-A02A-BF46C5C580EB}"/>
          </ac:spMkLst>
        </pc:spChg>
        <pc:spChg chg="add del">
          <ac:chgData name="LE TAN LOC" userId="S::4501104135@student.hcmue.edu.vn::0ce9f68f-7b32-4ddd-9a78-f676b50a7df2" providerId="AD" clId="Web-{00000000-0000-0000-0000-000000000000}" dt="2021-04-20T10:32:53.839" v="803"/>
          <ac:spMkLst>
            <pc:docMk/>
            <pc:sldMk cId="1832897418" sldId="366"/>
            <ac:spMk id="53" creationId="{A2509F26-B5DC-4BA7-B476-4CB044237A2E}"/>
          </ac:spMkLst>
        </pc:spChg>
        <pc:spChg chg="add del">
          <ac:chgData name="LE TAN LOC" userId="S::4501104135@student.hcmue.edu.vn::0ce9f68f-7b32-4ddd-9a78-f676b50a7df2" providerId="AD" clId="Web-{00000000-0000-0000-0000-000000000000}" dt="2021-04-20T10:33:20.996" v="807"/>
          <ac:spMkLst>
            <pc:docMk/>
            <pc:sldMk cId="1832897418" sldId="366"/>
            <ac:spMk id="54" creationId="{17A7F34E-D418-47E2-9F86-2C45BBC31210}"/>
          </ac:spMkLst>
        </pc:spChg>
        <pc:spChg chg="add del">
          <ac:chgData name="LE TAN LOC" userId="S::4501104135@student.hcmue.edu.vn::0ce9f68f-7b32-4ddd-9a78-f676b50a7df2" providerId="AD" clId="Web-{00000000-0000-0000-0000-000000000000}" dt="2021-04-20T10:32:53.839" v="803"/>
          <ac:spMkLst>
            <pc:docMk/>
            <pc:sldMk cId="1832897418" sldId="366"/>
            <ac:spMk id="55" creationId="{DB103EB1-B135-4526-B883-33228FC27FF1}"/>
          </ac:spMkLst>
        </pc:spChg>
        <pc:spChg chg="add del">
          <ac:chgData name="LE TAN LOC" userId="S::4501104135@student.hcmue.edu.vn::0ce9f68f-7b32-4ddd-9a78-f676b50a7df2" providerId="AD" clId="Web-{00000000-0000-0000-0000-000000000000}" dt="2021-04-20T10:33:20.996" v="807"/>
          <ac:spMkLst>
            <pc:docMk/>
            <pc:sldMk cId="1832897418" sldId="366"/>
            <ac:spMk id="56" creationId="{2AEAFA59-923A-4F54-8B49-44C970BCC323}"/>
          </ac:spMkLst>
        </pc:spChg>
        <pc:spChg chg="add del">
          <ac:chgData name="LE TAN LOC" userId="S::4501104135@student.hcmue.edu.vn::0ce9f68f-7b32-4ddd-9a78-f676b50a7df2" providerId="AD" clId="Web-{00000000-0000-0000-0000-000000000000}" dt="2021-04-20T10:33:16.793" v="805"/>
          <ac:spMkLst>
            <pc:docMk/>
            <pc:sldMk cId="1832897418" sldId="366"/>
            <ac:spMk id="57" creationId="{864DE13E-58EB-4475-B79C-0D4FC651239B}"/>
          </ac:spMkLst>
        </pc:spChg>
        <pc:spChg chg="add del">
          <ac:chgData name="LE TAN LOC" userId="S::4501104135@student.hcmue.edu.vn::0ce9f68f-7b32-4ddd-9a78-f676b50a7df2" providerId="AD" clId="Web-{00000000-0000-0000-0000-000000000000}" dt="2021-04-20T10:33:23.121" v="809"/>
          <ac:spMkLst>
            <pc:docMk/>
            <pc:sldMk cId="1832897418" sldId="366"/>
            <ac:spMk id="58" creationId="{8950AD4C-6AF3-49F8-94E1-DBCAFB39478B}"/>
          </ac:spMkLst>
        </pc:spChg>
        <pc:spChg chg="add del">
          <ac:chgData name="LE TAN LOC" userId="S::4501104135@student.hcmue.edu.vn::0ce9f68f-7b32-4ddd-9a78-f676b50a7df2" providerId="AD" clId="Web-{00000000-0000-0000-0000-000000000000}" dt="2021-04-20T10:33:23.121" v="809"/>
          <ac:spMkLst>
            <pc:docMk/>
            <pc:sldMk cId="1832897418" sldId="366"/>
            <ac:spMk id="59" creationId="{D64E9910-51FE-45BF-973D-9D2401FD3C63}"/>
          </ac:spMkLst>
        </pc:spChg>
        <pc:spChg chg="add del">
          <ac:chgData name="LE TAN LOC" userId="S::4501104135@student.hcmue.edu.vn::0ce9f68f-7b32-4ddd-9a78-f676b50a7df2" providerId="AD" clId="Web-{00000000-0000-0000-0000-000000000000}" dt="2021-04-20T10:33:23.121" v="809"/>
          <ac:spMkLst>
            <pc:docMk/>
            <pc:sldMk cId="1832897418" sldId="366"/>
            <ac:spMk id="60" creationId="{C85F553D-483A-4D93-B429-9C1258836046}"/>
          </ac:spMkLst>
        </pc:spChg>
        <pc:spChg chg="add del">
          <ac:chgData name="LE TAN LOC" userId="S::4501104135@student.hcmue.edu.vn::0ce9f68f-7b32-4ddd-9a78-f676b50a7df2" providerId="AD" clId="Web-{00000000-0000-0000-0000-000000000000}" dt="2021-04-20T10:33:23.121" v="809"/>
          <ac:spMkLst>
            <pc:docMk/>
            <pc:sldMk cId="1832897418" sldId="366"/>
            <ac:spMk id="61" creationId="{DB1626B1-BAC7-4893-A5AC-620597685187}"/>
          </ac:spMkLst>
        </pc:spChg>
        <pc:spChg chg="add">
          <ac:chgData name="LE TAN LOC" userId="S::4501104135@student.hcmue.edu.vn::0ce9f68f-7b32-4ddd-9a78-f676b50a7df2" providerId="AD" clId="Web-{00000000-0000-0000-0000-000000000000}" dt="2021-04-20T10:33:23.136" v="810"/>
          <ac:spMkLst>
            <pc:docMk/>
            <pc:sldMk cId="1832897418" sldId="366"/>
            <ac:spMk id="62" creationId="{7C1E5815-D54C-487F-A054-6D4930ADE3DF}"/>
          </ac:spMkLst>
        </pc:spChg>
        <pc:spChg chg="add">
          <ac:chgData name="LE TAN LOC" userId="S::4501104135@student.hcmue.edu.vn::0ce9f68f-7b32-4ddd-9a78-f676b50a7df2" providerId="AD" clId="Web-{00000000-0000-0000-0000-000000000000}" dt="2021-04-20T10:33:23.136" v="810"/>
          <ac:spMkLst>
            <pc:docMk/>
            <pc:sldMk cId="1832897418" sldId="366"/>
            <ac:spMk id="63" creationId="{736F0DFD-0954-464F-BF12-DD2E6F6E0380}"/>
          </ac:spMkLst>
        </pc:spChg>
        <pc:grpChg chg="add del">
          <ac:chgData name="LE TAN LOC" userId="S::4501104135@student.hcmue.edu.vn::0ce9f68f-7b32-4ddd-9a78-f676b50a7df2" providerId="AD" clId="Web-{00000000-0000-0000-0000-000000000000}" dt="2021-04-20T10:32:07.838" v="800"/>
          <ac:grpSpMkLst>
            <pc:docMk/>
            <pc:sldMk cId="1832897418" sldId="366"/>
            <ac:grpSpMk id="32" creationId="{4252769E-B9F0-4068-A645-5BBEF16E9C28}"/>
          </ac:grpSpMkLst>
        </pc:grpChg>
        <pc:grpChg chg="add del">
          <ac:chgData name="LE TAN LOC" userId="S::4501104135@student.hcmue.edu.vn::0ce9f68f-7b32-4ddd-9a78-f676b50a7df2" providerId="AD" clId="Web-{00000000-0000-0000-0000-000000000000}" dt="2021-04-20T10:33:23.136" v="810"/>
          <ac:grpSpMkLst>
            <pc:docMk/>
            <pc:sldMk cId="1832897418" sldId="366"/>
            <ac:grpSpMk id="44" creationId="{47EC0934-1503-4296-A688-FC4E83E3F60F}"/>
          </ac:grpSpMkLst>
        </pc:grpChg>
        <pc:picChg chg="add del mod ord modCrop">
          <ac:chgData name="LE TAN LOC" userId="S::4501104135@student.hcmue.edu.vn::0ce9f68f-7b32-4ddd-9a78-f676b50a7df2" providerId="AD" clId="Web-{00000000-0000-0000-0000-000000000000}" dt="2021-04-20T10:33:33.965" v="811"/>
          <ac:picMkLst>
            <pc:docMk/>
            <pc:sldMk cId="1832897418" sldId="366"/>
            <ac:picMk id="3" creationId="{693E15F8-4892-405C-9C42-C67570C968B4}"/>
          </ac:picMkLst>
        </pc:picChg>
        <pc:picChg chg="add del">
          <ac:chgData name="LE TAN LOC" userId="S::4501104135@student.hcmue.edu.vn::0ce9f68f-7b32-4ddd-9a78-f676b50a7df2" providerId="AD" clId="Web-{00000000-0000-0000-0000-000000000000}" dt="2021-04-20T10:31:00.493" v="790"/>
          <ac:picMkLst>
            <pc:docMk/>
            <pc:sldMk cId="1832897418" sldId="366"/>
            <ac:picMk id="10" creationId="{75554383-98AF-4A47-BB65-705FAAA4BE6A}"/>
          </ac:picMkLst>
        </pc:picChg>
      </pc:sldChg>
      <pc:sldChg chg="new">
        <pc:chgData name="LE TAN LOC" userId="S::4501104135@student.hcmue.edu.vn::0ce9f68f-7b32-4ddd-9a78-f676b50a7df2" providerId="AD" clId="Web-{00000000-0000-0000-0000-000000000000}" dt="2021-04-20T10:48:05.297" v="870"/>
        <pc:sldMkLst>
          <pc:docMk/>
          <pc:sldMk cId="2360175179" sldId="366"/>
        </pc:sldMkLst>
      </pc:sldChg>
      <pc:sldChg chg="new del">
        <pc:chgData name="LE TAN LOC" userId="S::4501104135@student.hcmue.edu.vn::0ce9f68f-7b32-4ddd-9a78-f676b50a7df2" providerId="AD" clId="Web-{00000000-0000-0000-0000-000000000000}" dt="2021-04-20T10:34:19.372" v="814"/>
        <pc:sldMkLst>
          <pc:docMk/>
          <pc:sldMk cId="3449032297" sldId="366"/>
        </pc:sldMkLst>
      </pc:sldChg>
      <pc:sldChg chg="new del">
        <pc:chgData name="LE TAN LOC" userId="S::4501104135@student.hcmue.edu.vn::0ce9f68f-7b32-4ddd-9a78-f676b50a7df2" providerId="AD" clId="Web-{00000000-0000-0000-0000-000000000000}" dt="2021-04-20T10:41:40.742" v="827"/>
        <pc:sldMkLst>
          <pc:docMk/>
          <pc:sldMk cId="3483193716" sldId="366"/>
        </pc:sldMkLst>
      </pc:sldChg>
      <pc:sldChg chg="addSp delSp modSp new">
        <pc:chgData name="LE TAN LOC" userId="S::4501104135@student.hcmue.edu.vn::0ce9f68f-7b32-4ddd-9a78-f676b50a7df2" providerId="AD" clId="Web-{00000000-0000-0000-0000-000000000000}" dt="2021-04-20T10:54:19.806" v="961"/>
        <pc:sldMkLst>
          <pc:docMk/>
          <pc:sldMk cId="3028457132" sldId="367"/>
        </pc:sldMkLst>
        <pc:spChg chg="mod">
          <ac:chgData name="LE TAN LOC" userId="S::4501104135@student.hcmue.edu.vn::0ce9f68f-7b32-4ddd-9a78-f676b50a7df2" providerId="AD" clId="Web-{00000000-0000-0000-0000-000000000000}" dt="2021-04-20T10:49:43.190" v="904" actId="20577"/>
          <ac:spMkLst>
            <pc:docMk/>
            <pc:sldMk cId="3028457132" sldId="367"/>
            <ac:spMk id="2" creationId="{2918CAFC-3F5D-4E81-979D-6DCBB599072B}"/>
          </ac:spMkLst>
        </pc:spChg>
        <pc:spChg chg="add del">
          <ac:chgData name="LE TAN LOC" userId="S::4501104135@student.hcmue.edu.vn::0ce9f68f-7b32-4ddd-9a78-f676b50a7df2" providerId="AD" clId="Web-{00000000-0000-0000-0000-000000000000}" dt="2021-04-20T10:51:02.114" v="908"/>
          <ac:spMkLst>
            <pc:docMk/>
            <pc:sldMk cId="3028457132" sldId="367"/>
            <ac:spMk id="4" creationId="{2CE21B87-B093-4F7C-996C-522136A82AAB}"/>
          </ac:spMkLst>
        </pc:spChg>
        <pc:spChg chg="add del mod">
          <ac:chgData name="LE TAN LOC" userId="S::4501104135@student.hcmue.edu.vn::0ce9f68f-7b32-4ddd-9a78-f676b50a7df2" providerId="AD" clId="Web-{00000000-0000-0000-0000-000000000000}" dt="2021-04-20T10:54:19.806" v="961"/>
          <ac:spMkLst>
            <pc:docMk/>
            <pc:sldMk cId="3028457132" sldId="367"/>
            <ac:spMk id="5" creationId="{FE9C3D66-F79C-4707-9C78-1C4C3BFF0E87}"/>
          </ac:spMkLst>
        </pc:spChg>
        <pc:spChg chg="add del mod">
          <ac:chgData name="LE TAN LOC" userId="S::4501104135@student.hcmue.edu.vn::0ce9f68f-7b32-4ddd-9a78-f676b50a7df2" providerId="AD" clId="Web-{00000000-0000-0000-0000-000000000000}" dt="2021-04-20T10:54:17.337" v="960"/>
          <ac:spMkLst>
            <pc:docMk/>
            <pc:sldMk cId="3028457132" sldId="367"/>
            <ac:spMk id="6" creationId="{ED53C4A1-8092-4C02-9186-3BE2B92E6F7C}"/>
          </ac:spMkLst>
        </pc:spChg>
        <pc:picChg chg="add mod">
          <ac:chgData name="LE TAN LOC" userId="S::4501104135@student.hcmue.edu.vn::0ce9f68f-7b32-4ddd-9a78-f676b50a7df2" providerId="AD" clId="Web-{00000000-0000-0000-0000-000000000000}" dt="2021-04-20T10:49:19.034" v="874" actId="1076"/>
          <ac:picMkLst>
            <pc:docMk/>
            <pc:sldMk cId="3028457132" sldId="367"/>
            <ac:picMk id="3" creationId="{41F95572-78C9-4DFF-935C-0B4794685511}"/>
          </ac:picMkLst>
        </pc:picChg>
      </pc:sldChg>
    </pc:docChg>
  </pc:docChgLst>
  <pc:docChgLst>
    <pc:chgData name="HUYNH THANH PHONG" userId="e7936acc-70ab-4d19-872e-e57ad9d619be" providerId="ADAL" clId="{DB0E65D8-74E8-4F96-ACB6-A01DDEF4DD7E}"/>
    <pc:docChg chg="undo redo custSel addSld delSld modSld sldOrd">
      <pc:chgData name="HUYNH THANH PHONG" userId="e7936acc-70ab-4d19-872e-e57ad9d619be" providerId="ADAL" clId="{DB0E65D8-74E8-4F96-ACB6-A01DDEF4DD7E}" dt="2021-04-20T10:34:12.809" v="747" actId="700"/>
      <pc:docMkLst>
        <pc:docMk/>
      </pc:docMkLst>
      <pc:sldChg chg="modSp mod">
        <pc:chgData name="HUYNH THANH PHONG" userId="e7936acc-70ab-4d19-872e-e57ad9d619be" providerId="ADAL" clId="{DB0E65D8-74E8-4F96-ACB6-A01DDEF4DD7E}" dt="2021-04-20T08:53:43.474" v="367" actId="207"/>
        <pc:sldMkLst>
          <pc:docMk/>
          <pc:sldMk cId="3979649407" sldId="259"/>
        </pc:sldMkLst>
        <pc:spChg chg="mod">
          <ac:chgData name="HUYNH THANH PHONG" userId="e7936acc-70ab-4d19-872e-e57ad9d619be" providerId="ADAL" clId="{DB0E65D8-74E8-4F96-ACB6-A01DDEF4DD7E}" dt="2021-04-20T08:37:37.992" v="186" actId="20577"/>
          <ac:spMkLst>
            <pc:docMk/>
            <pc:sldMk cId="3979649407" sldId="259"/>
            <ac:spMk id="2" creationId="{D9B85F3A-0D98-4AE5-8CED-AA4A4CF82188}"/>
          </ac:spMkLst>
        </pc:spChg>
        <pc:spChg chg="mod">
          <ac:chgData name="HUYNH THANH PHONG" userId="e7936acc-70ab-4d19-872e-e57ad9d619be" providerId="ADAL" clId="{DB0E65D8-74E8-4F96-ACB6-A01DDEF4DD7E}" dt="2021-04-20T08:53:21.922" v="364" actId="2711"/>
          <ac:spMkLst>
            <pc:docMk/>
            <pc:sldMk cId="3979649407" sldId="259"/>
            <ac:spMk id="18" creationId="{61211CE2-5E4B-47A8-AFA2-3BB58B44D176}"/>
          </ac:spMkLst>
        </pc:spChg>
        <pc:spChg chg="mod">
          <ac:chgData name="HUYNH THANH PHONG" userId="e7936acc-70ab-4d19-872e-e57ad9d619be" providerId="ADAL" clId="{DB0E65D8-74E8-4F96-ACB6-A01DDEF4DD7E}" dt="2021-04-20T08:53:13.799" v="363" actId="2711"/>
          <ac:spMkLst>
            <pc:docMk/>
            <pc:sldMk cId="3979649407" sldId="259"/>
            <ac:spMk id="21" creationId="{F559DB5B-BE0A-46D1-BD9D-02DD24758C0A}"/>
          </ac:spMkLst>
        </pc:spChg>
        <pc:spChg chg="mod">
          <ac:chgData name="HUYNH THANH PHONG" userId="e7936acc-70ab-4d19-872e-e57ad9d619be" providerId="ADAL" clId="{DB0E65D8-74E8-4F96-ACB6-A01DDEF4DD7E}" dt="2021-04-20T08:53:43.474" v="367" actId="207"/>
          <ac:spMkLst>
            <pc:docMk/>
            <pc:sldMk cId="3979649407" sldId="259"/>
            <ac:spMk id="23" creationId="{583711E9-E0FA-40BF-83DA-40C1F204B2E2}"/>
          </ac:spMkLst>
        </pc:spChg>
      </pc:sldChg>
      <pc:sldChg chg="addSp delSp modSp mod">
        <pc:chgData name="HUYNH THANH PHONG" userId="e7936acc-70ab-4d19-872e-e57ad9d619be" providerId="ADAL" clId="{DB0E65D8-74E8-4F96-ACB6-A01DDEF4DD7E}" dt="2021-04-20T08:52:39.298" v="362" actId="207"/>
        <pc:sldMkLst>
          <pc:docMk/>
          <pc:sldMk cId="4179153492" sldId="299"/>
        </pc:sldMkLst>
        <pc:spChg chg="mod">
          <ac:chgData name="HUYNH THANH PHONG" userId="e7936acc-70ab-4d19-872e-e57ad9d619be" providerId="ADAL" clId="{DB0E65D8-74E8-4F96-ACB6-A01DDEF4DD7E}" dt="2021-04-20T08:45:29.103" v="315" actId="207"/>
          <ac:spMkLst>
            <pc:docMk/>
            <pc:sldMk cId="4179153492" sldId="299"/>
            <ac:spMk id="2" creationId="{71C1F88C-A467-4DA3-806B-917FF38D84E8}"/>
          </ac:spMkLst>
        </pc:spChg>
        <pc:spChg chg="del">
          <ac:chgData name="HUYNH THANH PHONG" userId="e7936acc-70ab-4d19-872e-e57ad9d619be" providerId="ADAL" clId="{DB0E65D8-74E8-4F96-ACB6-A01DDEF4DD7E}" dt="2021-04-20T08:44:33.066" v="245" actId="478"/>
          <ac:spMkLst>
            <pc:docMk/>
            <pc:sldMk cId="4179153492" sldId="299"/>
            <ac:spMk id="3" creationId="{C4D2BC3C-C311-458E-BD50-3120E66FD5F5}"/>
          </ac:spMkLst>
        </pc:spChg>
        <pc:spChg chg="add mod">
          <ac:chgData name="HUYNH THANH PHONG" userId="e7936acc-70ab-4d19-872e-e57ad9d619be" providerId="ADAL" clId="{DB0E65D8-74E8-4F96-ACB6-A01DDEF4DD7E}" dt="2021-04-20T08:52:39.298" v="362" actId="207"/>
          <ac:spMkLst>
            <pc:docMk/>
            <pc:sldMk cId="4179153492" sldId="299"/>
            <ac:spMk id="7" creationId="{89D9D8A9-992A-4FA1-9ED4-FB0693330AC6}"/>
          </ac:spMkLst>
        </pc:spChg>
        <pc:spChg chg="del">
          <ac:chgData name="HUYNH THANH PHONG" userId="e7936acc-70ab-4d19-872e-e57ad9d619be" providerId="ADAL" clId="{DB0E65D8-74E8-4F96-ACB6-A01DDEF4DD7E}" dt="2021-04-20T08:47:22.467" v="316" actId="478"/>
          <ac:spMkLst>
            <pc:docMk/>
            <pc:sldMk cId="4179153492" sldId="299"/>
            <ac:spMk id="13" creationId="{5FD794D5-A737-4EF4-9963-8AE5F8EFF3B1}"/>
          </ac:spMkLst>
        </pc:spChg>
        <pc:spChg chg="del">
          <ac:chgData name="HUYNH THANH PHONG" userId="e7936acc-70ab-4d19-872e-e57ad9d619be" providerId="ADAL" clId="{DB0E65D8-74E8-4F96-ACB6-A01DDEF4DD7E}" dt="2021-04-20T08:47:30.614" v="318" actId="478"/>
          <ac:spMkLst>
            <pc:docMk/>
            <pc:sldMk cId="4179153492" sldId="299"/>
            <ac:spMk id="14" creationId="{1C5EDEAD-69EC-4EC2-9DD4-23714C1D95DC}"/>
          </ac:spMkLst>
        </pc:spChg>
        <pc:spChg chg="del">
          <ac:chgData name="HUYNH THANH PHONG" userId="e7936acc-70ab-4d19-872e-e57ad9d619be" providerId="ADAL" clId="{DB0E65D8-74E8-4F96-ACB6-A01DDEF4DD7E}" dt="2021-04-20T08:47:26.237" v="317" actId="478"/>
          <ac:spMkLst>
            <pc:docMk/>
            <pc:sldMk cId="4179153492" sldId="299"/>
            <ac:spMk id="15" creationId="{7ACE16C7-C06C-48E4-A5CB-C75EFB2FB304}"/>
          </ac:spMkLst>
        </pc:spChg>
      </pc:sldChg>
      <pc:sldChg chg="addSp delSp modSp mod">
        <pc:chgData name="HUYNH THANH PHONG" userId="e7936acc-70ab-4d19-872e-e57ad9d619be" providerId="ADAL" clId="{DB0E65D8-74E8-4F96-ACB6-A01DDEF4DD7E}" dt="2021-04-20T08:44:02.947" v="244" actId="14100"/>
        <pc:sldMkLst>
          <pc:docMk/>
          <pc:sldMk cId="1241158067" sldId="301"/>
        </pc:sldMkLst>
        <pc:spChg chg="mod">
          <ac:chgData name="HUYNH THANH PHONG" userId="e7936acc-70ab-4d19-872e-e57ad9d619be" providerId="ADAL" clId="{DB0E65D8-74E8-4F96-ACB6-A01DDEF4DD7E}" dt="2021-04-20T08:43:23.792" v="239" actId="1076"/>
          <ac:spMkLst>
            <pc:docMk/>
            <pc:sldMk cId="1241158067" sldId="301"/>
            <ac:spMk id="2" creationId="{29E2714A-BE29-4E83-A155-D5802C472B0A}"/>
          </ac:spMkLst>
        </pc:spChg>
        <pc:spChg chg="del mod">
          <ac:chgData name="HUYNH THANH PHONG" userId="e7936acc-70ab-4d19-872e-e57ad9d619be" providerId="ADAL" clId="{DB0E65D8-74E8-4F96-ACB6-A01DDEF4DD7E}" dt="2021-04-20T08:42:41.728" v="228" actId="478"/>
          <ac:spMkLst>
            <pc:docMk/>
            <pc:sldMk cId="1241158067" sldId="301"/>
            <ac:spMk id="3" creationId="{279A9243-91CB-437D-9D82-6D402B13F59A}"/>
          </ac:spMkLst>
        </pc:spChg>
        <pc:spChg chg="add mod">
          <ac:chgData name="HUYNH THANH PHONG" userId="e7936acc-70ab-4d19-872e-e57ad9d619be" providerId="ADAL" clId="{DB0E65D8-74E8-4F96-ACB6-A01DDEF4DD7E}" dt="2021-04-20T08:43:08.240" v="237" actId="571"/>
          <ac:spMkLst>
            <pc:docMk/>
            <pc:sldMk cId="1241158067" sldId="301"/>
            <ac:spMk id="6" creationId="{BD4DA9E1-EC95-4217-B848-94672E23476A}"/>
          </ac:spMkLst>
        </pc:spChg>
        <pc:spChg chg="add del">
          <ac:chgData name="HUYNH THANH PHONG" userId="e7936acc-70ab-4d19-872e-e57ad9d619be" providerId="ADAL" clId="{DB0E65D8-74E8-4F96-ACB6-A01DDEF4DD7E}" dt="2021-04-20T08:43:40.122" v="241" actId="22"/>
          <ac:spMkLst>
            <pc:docMk/>
            <pc:sldMk cId="1241158067" sldId="301"/>
            <ac:spMk id="8" creationId="{FB92FB81-65B0-4BCC-8409-AF17E9F44B72}"/>
          </ac:spMkLst>
        </pc:spChg>
        <pc:spChg chg="add mod">
          <ac:chgData name="HUYNH THANH PHONG" userId="e7936acc-70ab-4d19-872e-e57ad9d619be" providerId="ADAL" clId="{DB0E65D8-74E8-4F96-ACB6-A01DDEF4DD7E}" dt="2021-04-20T08:44:02.947" v="244" actId="14100"/>
          <ac:spMkLst>
            <pc:docMk/>
            <pc:sldMk cId="1241158067" sldId="301"/>
            <ac:spMk id="9" creationId="{ED5D273E-2B5D-4D27-8DD5-342B30FCD169}"/>
          </ac:spMkLst>
        </pc:spChg>
        <pc:spChg chg="mod">
          <ac:chgData name="HUYNH THANH PHONG" userId="e7936acc-70ab-4d19-872e-e57ad9d619be" providerId="ADAL" clId="{DB0E65D8-74E8-4F96-ACB6-A01DDEF4DD7E}" dt="2021-04-20T08:43:17.921" v="238" actId="1076"/>
          <ac:spMkLst>
            <pc:docMk/>
            <pc:sldMk cId="1241158067" sldId="301"/>
            <ac:spMk id="131" creationId="{24F2A924-9B23-465D-AF79-5CED0639BFEA}"/>
          </ac:spMkLst>
        </pc:spChg>
        <pc:spChg chg="del">
          <ac:chgData name="HUYNH THANH PHONG" userId="e7936acc-70ab-4d19-872e-e57ad9d619be" providerId="ADAL" clId="{DB0E65D8-74E8-4F96-ACB6-A01DDEF4DD7E}" dt="2021-04-20T08:42:44.189" v="229" actId="478"/>
          <ac:spMkLst>
            <pc:docMk/>
            <pc:sldMk cId="1241158067" sldId="301"/>
            <ac:spMk id="132" creationId="{B480ACD2-E1D5-45A1-A163-2993320FF780}"/>
          </ac:spMkLst>
        </pc:spChg>
      </pc:sldChg>
      <pc:sldChg chg="add del ord">
        <pc:chgData name="HUYNH THANH PHONG" userId="e7936acc-70ab-4d19-872e-e57ad9d619be" providerId="ADAL" clId="{DB0E65D8-74E8-4F96-ACB6-A01DDEF4DD7E}" dt="2021-04-20T09:51:57.692" v="680" actId="2696"/>
        <pc:sldMkLst>
          <pc:docMk/>
          <pc:sldMk cId="1404339508" sldId="317"/>
        </pc:sldMkLst>
      </pc:sldChg>
      <pc:sldChg chg="addSp delSp modSp mod modClrScheme chgLayout">
        <pc:chgData name="HUYNH THANH PHONG" userId="e7936acc-70ab-4d19-872e-e57ad9d619be" providerId="ADAL" clId="{DB0E65D8-74E8-4F96-ACB6-A01DDEF4DD7E}" dt="2021-04-20T10:34:12.809" v="747" actId="700"/>
        <pc:sldMkLst>
          <pc:docMk/>
          <pc:sldMk cId="1585171815" sldId="329"/>
        </pc:sldMkLst>
        <pc:spChg chg="del mod topLvl">
          <ac:chgData name="HUYNH THANH PHONG" userId="e7936acc-70ab-4d19-872e-e57ad9d619be" providerId="ADAL" clId="{DB0E65D8-74E8-4F96-ACB6-A01DDEF4DD7E}" dt="2021-04-20T08:03:23.148" v="48" actId="478"/>
          <ac:spMkLst>
            <pc:docMk/>
            <pc:sldMk cId="1585171815" sldId="329"/>
            <ac:spMk id="3" creationId="{2B1BC4E7-14E8-4A4B-8034-D2635BEEA844}"/>
          </ac:spMkLst>
        </pc:spChg>
        <pc:spChg chg="mod topLvl">
          <ac:chgData name="HUYNH THANH PHONG" userId="e7936acc-70ab-4d19-872e-e57ad9d619be" providerId="ADAL" clId="{DB0E65D8-74E8-4F96-ACB6-A01DDEF4DD7E}" dt="2021-04-20T08:41:53.357" v="226" actId="20577"/>
          <ac:spMkLst>
            <pc:docMk/>
            <pc:sldMk cId="1585171815" sldId="329"/>
            <ac:spMk id="4" creationId="{E302854F-FDE7-4EEF-974E-E6222902D52E}"/>
          </ac:spMkLst>
        </pc:spChg>
        <pc:spChg chg="del">
          <ac:chgData name="HUYNH THANH PHONG" userId="e7936acc-70ab-4d19-872e-e57ad9d619be" providerId="ADAL" clId="{DB0E65D8-74E8-4F96-ACB6-A01DDEF4DD7E}" dt="2021-04-20T08:02:30.440" v="38" actId="478"/>
          <ac:spMkLst>
            <pc:docMk/>
            <pc:sldMk cId="1585171815" sldId="329"/>
            <ac:spMk id="14" creationId="{AEFC9649-3BF8-4CB5-BAF7-5160A18C519F}"/>
          </ac:spMkLst>
        </pc:spChg>
        <pc:spChg chg="del">
          <ac:chgData name="HUYNH THANH PHONG" userId="e7936acc-70ab-4d19-872e-e57ad9d619be" providerId="ADAL" clId="{DB0E65D8-74E8-4F96-ACB6-A01DDEF4DD7E}" dt="2021-04-20T08:02:30.440" v="38" actId="478"/>
          <ac:spMkLst>
            <pc:docMk/>
            <pc:sldMk cId="1585171815" sldId="329"/>
            <ac:spMk id="15" creationId="{AD474585-4C5B-4315-AF0D-3C898E9BB32C}"/>
          </ac:spMkLst>
        </pc:spChg>
        <pc:spChg chg="del">
          <ac:chgData name="HUYNH THANH PHONG" userId="e7936acc-70ab-4d19-872e-e57ad9d619be" providerId="ADAL" clId="{DB0E65D8-74E8-4F96-ACB6-A01DDEF4DD7E}" dt="2021-04-20T08:02:30.440" v="38" actId="478"/>
          <ac:spMkLst>
            <pc:docMk/>
            <pc:sldMk cId="1585171815" sldId="329"/>
            <ac:spMk id="16" creationId="{2E87D421-5D40-42DF-A9B3-457AD3B27F10}"/>
          </ac:spMkLst>
        </pc:spChg>
        <pc:spChg chg="del">
          <ac:chgData name="HUYNH THANH PHONG" userId="e7936acc-70ab-4d19-872e-e57ad9d619be" providerId="ADAL" clId="{DB0E65D8-74E8-4F96-ACB6-A01DDEF4DD7E}" dt="2021-04-20T08:02:30.440" v="38" actId="478"/>
          <ac:spMkLst>
            <pc:docMk/>
            <pc:sldMk cId="1585171815" sldId="329"/>
            <ac:spMk id="17" creationId="{7CF92F64-7FFA-40E6-9631-19EE616C2956}"/>
          </ac:spMkLst>
        </pc:spChg>
        <pc:spChg chg="del">
          <ac:chgData name="HUYNH THANH PHONG" userId="e7936acc-70ab-4d19-872e-e57ad9d619be" providerId="ADAL" clId="{DB0E65D8-74E8-4F96-ACB6-A01DDEF4DD7E}" dt="2021-04-20T08:02:30.440" v="38" actId="478"/>
          <ac:spMkLst>
            <pc:docMk/>
            <pc:sldMk cId="1585171815" sldId="329"/>
            <ac:spMk id="18" creationId="{08D2ACB8-06E4-41D1-9DC4-88517F93FF06}"/>
          </ac:spMkLst>
        </pc:spChg>
        <pc:spChg chg="del">
          <ac:chgData name="HUYNH THANH PHONG" userId="e7936acc-70ab-4d19-872e-e57ad9d619be" providerId="ADAL" clId="{DB0E65D8-74E8-4F96-ACB6-A01DDEF4DD7E}" dt="2021-04-20T08:02:30.440" v="38" actId="478"/>
          <ac:spMkLst>
            <pc:docMk/>
            <pc:sldMk cId="1585171815" sldId="329"/>
            <ac:spMk id="19" creationId="{22F59FCD-A974-4BEA-BBEC-7E61324C4F05}"/>
          </ac:spMkLst>
        </pc:spChg>
        <pc:spChg chg="del">
          <ac:chgData name="HUYNH THANH PHONG" userId="e7936acc-70ab-4d19-872e-e57ad9d619be" providerId="ADAL" clId="{DB0E65D8-74E8-4F96-ACB6-A01DDEF4DD7E}" dt="2021-04-20T08:02:30.440" v="38" actId="478"/>
          <ac:spMkLst>
            <pc:docMk/>
            <pc:sldMk cId="1585171815" sldId="329"/>
            <ac:spMk id="20" creationId="{D46B27FB-B37B-49FE-9658-C738E0A612D8}"/>
          </ac:spMkLst>
        </pc:spChg>
        <pc:spChg chg="del">
          <ac:chgData name="HUYNH THANH PHONG" userId="e7936acc-70ab-4d19-872e-e57ad9d619be" providerId="ADAL" clId="{DB0E65D8-74E8-4F96-ACB6-A01DDEF4DD7E}" dt="2021-04-20T08:02:30.440" v="38" actId="478"/>
          <ac:spMkLst>
            <pc:docMk/>
            <pc:sldMk cId="1585171815" sldId="329"/>
            <ac:spMk id="21" creationId="{A53750D7-7180-4727-BFF3-35829AE45CD2}"/>
          </ac:spMkLst>
        </pc:spChg>
        <pc:spChg chg="add del mod">
          <ac:chgData name="HUYNH THANH PHONG" userId="e7936acc-70ab-4d19-872e-e57ad9d619be" providerId="ADAL" clId="{DB0E65D8-74E8-4F96-ACB6-A01DDEF4DD7E}" dt="2021-04-20T10:34:12.809" v="747" actId="700"/>
          <ac:spMkLst>
            <pc:docMk/>
            <pc:sldMk cId="1585171815" sldId="329"/>
            <ac:spMk id="23" creationId="{1148B463-150E-46ED-B443-3C4A4D991F59}"/>
          </ac:spMkLst>
        </pc:spChg>
        <pc:spChg chg="mod ord">
          <ac:chgData name="HUYNH THANH PHONG" userId="e7936acc-70ab-4d19-872e-e57ad9d619be" providerId="ADAL" clId="{DB0E65D8-74E8-4F96-ACB6-A01DDEF4DD7E}" dt="2021-04-20T10:34:12.809" v="747" actId="700"/>
          <ac:spMkLst>
            <pc:docMk/>
            <pc:sldMk cId="1585171815" sldId="329"/>
            <ac:spMk id="35" creationId="{C3E1E0E3-E57B-40D4-B07B-C10DC21843C3}"/>
          </ac:spMkLst>
        </pc:spChg>
        <pc:grpChg chg="add del mod">
          <ac:chgData name="HUYNH THANH PHONG" userId="e7936acc-70ab-4d19-872e-e57ad9d619be" providerId="ADAL" clId="{DB0E65D8-74E8-4F96-ACB6-A01DDEF4DD7E}" dt="2021-04-20T08:03:23.148" v="48" actId="478"/>
          <ac:grpSpMkLst>
            <pc:docMk/>
            <pc:sldMk cId="1585171815" sldId="329"/>
            <ac:grpSpMk id="2" creationId="{3F0B39E2-8D6B-4A01-B35C-15F15F3D65C3}"/>
          </ac:grpSpMkLst>
        </pc:grpChg>
        <pc:grpChg chg="del">
          <ac:chgData name="HUYNH THANH PHONG" userId="e7936acc-70ab-4d19-872e-e57ad9d619be" providerId="ADAL" clId="{DB0E65D8-74E8-4F96-ACB6-A01DDEF4DD7E}" dt="2021-04-20T08:02:30.440" v="38" actId="478"/>
          <ac:grpSpMkLst>
            <pc:docMk/>
            <pc:sldMk cId="1585171815" sldId="329"/>
            <ac:grpSpMk id="5" creationId="{1B4636F3-42E5-4067-AC79-06099C3BB822}"/>
          </ac:grpSpMkLst>
        </pc:grpChg>
        <pc:grpChg chg="del">
          <ac:chgData name="HUYNH THANH PHONG" userId="e7936acc-70ab-4d19-872e-e57ad9d619be" providerId="ADAL" clId="{DB0E65D8-74E8-4F96-ACB6-A01DDEF4DD7E}" dt="2021-04-20T08:02:30.440" v="38" actId="478"/>
          <ac:grpSpMkLst>
            <pc:docMk/>
            <pc:sldMk cId="1585171815" sldId="329"/>
            <ac:grpSpMk id="8" creationId="{6C87EA67-B1FB-42AA-A1A1-6DF7FC0BFFE5}"/>
          </ac:grpSpMkLst>
        </pc:grpChg>
        <pc:grpChg chg="del">
          <ac:chgData name="HUYNH THANH PHONG" userId="e7936acc-70ab-4d19-872e-e57ad9d619be" providerId="ADAL" clId="{DB0E65D8-74E8-4F96-ACB6-A01DDEF4DD7E}" dt="2021-04-20T08:02:30.440" v="38" actId="478"/>
          <ac:grpSpMkLst>
            <pc:docMk/>
            <pc:sldMk cId="1585171815" sldId="329"/>
            <ac:grpSpMk id="11" creationId="{4BCFC3DE-2B2A-446B-BCB2-2A7761D42B89}"/>
          </ac:grpSpMkLst>
        </pc:grpChg>
      </pc:sldChg>
      <pc:sldChg chg="modSp add mod ord">
        <pc:chgData name="HUYNH THANH PHONG" userId="e7936acc-70ab-4d19-872e-e57ad9d619be" providerId="ADAL" clId="{DB0E65D8-74E8-4F96-ACB6-A01DDEF4DD7E}" dt="2021-04-20T10:18:58.011" v="745" actId="255"/>
        <pc:sldMkLst>
          <pc:docMk/>
          <pc:sldMk cId="2682271074" sldId="334"/>
        </pc:sldMkLst>
        <pc:spChg chg="mod">
          <ac:chgData name="HUYNH THANH PHONG" userId="e7936acc-70ab-4d19-872e-e57ad9d619be" providerId="ADAL" clId="{DB0E65D8-74E8-4F96-ACB6-A01DDEF4DD7E}" dt="2021-04-20T10:18:58.011" v="745" actId="255"/>
          <ac:spMkLst>
            <pc:docMk/>
            <pc:sldMk cId="2682271074" sldId="334"/>
            <ac:spMk id="46" creationId="{EE84AD14-AB5D-41CF-AA89-C4BEEDBBE417}"/>
          </ac:spMkLst>
        </pc:spChg>
      </pc:sldChg>
      <pc:sldChg chg="addSp delSp modSp add mod ord">
        <pc:chgData name="HUYNH THANH PHONG" userId="e7936acc-70ab-4d19-872e-e57ad9d619be" providerId="ADAL" clId="{DB0E65D8-74E8-4F96-ACB6-A01DDEF4DD7E}" dt="2021-04-20T09:49:53.677" v="676" actId="1076"/>
        <pc:sldMkLst>
          <pc:docMk/>
          <pc:sldMk cId="3428028254" sldId="337"/>
        </pc:sldMkLst>
        <pc:spChg chg="mod">
          <ac:chgData name="HUYNH THANH PHONG" userId="e7936acc-70ab-4d19-872e-e57ad9d619be" providerId="ADAL" clId="{DB0E65D8-74E8-4F96-ACB6-A01DDEF4DD7E}" dt="2021-04-20T09:49:53.677" v="676" actId="1076"/>
          <ac:spMkLst>
            <pc:docMk/>
            <pc:sldMk cId="3428028254" sldId="337"/>
            <ac:spMk id="2" creationId="{D735F7F3-C1B5-4B60-A00A-4EB618DDFB5A}"/>
          </ac:spMkLst>
        </pc:spChg>
        <pc:spChg chg="del">
          <ac:chgData name="HUYNH THANH PHONG" userId="e7936acc-70ab-4d19-872e-e57ad9d619be" providerId="ADAL" clId="{DB0E65D8-74E8-4F96-ACB6-A01DDEF4DD7E}" dt="2021-04-20T09:40:43.065" v="526" actId="478"/>
          <ac:spMkLst>
            <pc:docMk/>
            <pc:sldMk cId="3428028254" sldId="337"/>
            <ac:spMk id="7" creationId="{39819D04-3F49-4B81-8EF0-B8F3A2E58359}"/>
          </ac:spMkLst>
        </pc:spChg>
        <pc:spChg chg="del">
          <ac:chgData name="HUYNH THANH PHONG" userId="e7936acc-70ab-4d19-872e-e57ad9d619be" providerId="ADAL" clId="{DB0E65D8-74E8-4F96-ACB6-A01DDEF4DD7E}" dt="2021-04-20T09:40:43.065" v="526" actId="478"/>
          <ac:spMkLst>
            <pc:docMk/>
            <pc:sldMk cId="3428028254" sldId="337"/>
            <ac:spMk id="8" creationId="{639BA0DE-8A06-4144-A9C8-3FEAC06F3802}"/>
          </ac:spMkLst>
        </pc:spChg>
        <pc:spChg chg="del">
          <ac:chgData name="HUYNH THANH PHONG" userId="e7936acc-70ab-4d19-872e-e57ad9d619be" providerId="ADAL" clId="{DB0E65D8-74E8-4F96-ACB6-A01DDEF4DD7E}" dt="2021-04-20T09:40:43.065" v="526" actId="478"/>
          <ac:spMkLst>
            <pc:docMk/>
            <pc:sldMk cId="3428028254" sldId="337"/>
            <ac:spMk id="9" creationId="{6C0EDAAC-60CA-4BD0-87CD-93A4F35B66E5}"/>
          </ac:spMkLst>
        </pc:spChg>
        <pc:spChg chg="del">
          <ac:chgData name="HUYNH THANH PHONG" userId="e7936acc-70ab-4d19-872e-e57ad9d619be" providerId="ADAL" clId="{DB0E65D8-74E8-4F96-ACB6-A01DDEF4DD7E}" dt="2021-04-20T09:40:43.065" v="526" actId="478"/>
          <ac:spMkLst>
            <pc:docMk/>
            <pc:sldMk cId="3428028254" sldId="337"/>
            <ac:spMk id="10" creationId="{4B3BAF65-8071-46F6-9BAC-D0A0415E43C7}"/>
          </ac:spMkLst>
        </pc:spChg>
        <pc:spChg chg="del">
          <ac:chgData name="HUYNH THANH PHONG" userId="e7936acc-70ab-4d19-872e-e57ad9d619be" providerId="ADAL" clId="{DB0E65D8-74E8-4F96-ACB6-A01DDEF4DD7E}" dt="2021-04-20T09:40:43.065" v="526" actId="478"/>
          <ac:spMkLst>
            <pc:docMk/>
            <pc:sldMk cId="3428028254" sldId="337"/>
            <ac:spMk id="11" creationId="{51DFDC9F-1C55-4486-A0CA-5C7A81723C31}"/>
          </ac:spMkLst>
        </pc:spChg>
        <pc:spChg chg="del">
          <ac:chgData name="HUYNH THANH PHONG" userId="e7936acc-70ab-4d19-872e-e57ad9d619be" providerId="ADAL" clId="{DB0E65D8-74E8-4F96-ACB6-A01DDEF4DD7E}" dt="2021-04-20T09:40:43.065" v="526" actId="478"/>
          <ac:spMkLst>
            <pc:docMk/>
            <pc:sldMk cId="3428028254" sldId="337"/>
            <ac:spMk id="12" creationId="{1A56A870-7958-406F-AADF-91DF6A3D5515}"/>
          </ac:spMkLst>
        </pc:spChg>
        <pc:spChg chg="del">
          <ac:chgData name="HUYNH THANH PHONG" userId="e7936acc-70ab-4d19-872e-e57ad9d619be" providerId="ADAL" clId="{DB0E65D8-74E8-4F96-ACB6-A01DDEF4DD7E}" dt="2021-04-20T09:40:43.065" v="526" actId="478"/>
          <ac:spMkLst>
            <pc:docMk/>
            <pc:sldMk cId="3428028254" sldId="337"/>
            <ac:spMk id="31" creationId="{DD49124F-BA7F-4B9D-8C10-847C05F903E5}"/>
          </ac:spMkLst>
        </pc:spChg>
        <pc:spChg chg="del">
          <ac:chgData name="HUYNH THANH PHONG" userId="e7936acc-70ab-4d19-872e-e57ad9d619be" providerId="ADAL" clId="{DB0E65D8-74E8-4F96-ACB6-A01DDEF4DD7E}" dt="2021-04-20T09:40:43.065" v="526" actId="478"/>
          <ac:spMkLst>
            <pc:docMk/>
            <pc:sldMk cId="3428028254" sldId="337"/>
            <ac:spMk id="32" creationId="{9F6D93FB-7667-41D2-A74D-EC08138CDFE2}"/>
          </ac:spMkLst>
        </pc:spChg>
        <pc:spChg chg="del">
          <ac:chgData name="HUYNH THANH PHONG" userId="e7936acc-70ab-4d19-872e-e57ad9d619be" providerId="ADAL" clId="{DB0E65D8-74E8-4F96-ACB6-A01DDEF4DD7E}" dt="2021-04-20T09:40:43.065" v="526" actId="478"/>
          <ac:spMkLst>
            <pc:docMk/>
            <pc:sldMk cId="3428028254" sldId="337"/>
            <ac:spMk id="33" creationId="{1A7326B6-9D66-4646-A801-747105E0651D}"/>
          </ac:spMkLst>
        </pc:spChg>
        <pc:spChg chg="del">
          <ac:chgData name="HUYNH THANH PHONG" userId="e7936acc-70ab-4d19-872e-e57ad9d619be" providerId="ADAL" clId="{DB0E65D8-74E8-4F96-ACB6-A01DDEF4DD7E}" dt="2021-04-20T09:40:43.065" v="526" actId="478"/>
          <ac:spMkLst>
            <pc:docMk/>
            <pc:sldMk cId="3428028254" sldId="337"/>
            <ac:spMk id="34" creationId="{66D83CE5-E53E-4913-A5E7-81E14E594750}"/>
          </ac:spMkLst>
        </pc:spChg>
        <pc:spChg chg="del">
          <ac:chgData name="HUYNH THANH PHONG" userId="e7936acc-70ab-4d19-872e-e57ad9d619be" providerId="ADAL" clId="{DB0E65D8-74E8-4F96-ACB6-A01DDEF4DD7E}" dt="2021-04-20T09:40:43.065" v="526" actId="478"/>
          <ac:spMkLst>
            <pc:docMk/>
            <pc:sldMk cId="3428028254" sldId="337"/>
            <ac:spMk id="35" creationId="{70510987-8E70-4CA3-B872-6BBAA9621E85}"/>
          </ac:spMkLst>
        </pc:spChg>
        <pc:spChg chg="del">
          <ac:chgData name="HUYNH THANH PHONG" userId="e7936acc-70ab-4d19-872e-e57ad9d619be" providerId="ADAL" clId="{DB0E65D8-74E8-4F96-ACB6-A01DDEF4DD7E}" dt="2021-04-20T09:40:43.065" v="526" actId="478"/>
          <ac:spMkLst>
            <pc:docMk/>
            <pc:sldMk cId="3428028254" sldId="337"/>
            <ac:spMk id="36" creationId="{97A67001-A4A4-40E5-938C-0EFB69A6BACD}"/>
          </ac:spMkLst>
        </pc:spChg>
        <pc:grpChg chg="del">
          <ac:chgData name="HUYNH THANH PHONG" userId="e7936acc-70ab-4d19-872e-e57ad9d619be" providerId="ADAL" clId="{DB0E65D8-74E8-4F96-ACB6-A01DDEF4DD7E}" dt="2021-04-20T09:40:43.065" v="526" actId="478"/>
          <ac:grpSpMkLst>
            <pc:docMk/>
            <pc:sldMk cId="3428028254" sldId="337"/>
            <ac:grpSpMk id="4" creationId="{11256743-2392-4233-B867-93CD55AD436F}"/>
          </ac:grpSpMkLst>
        </pc:grpChg>
        <pc:grpChg chg="del">
          <ac:chgData name="HUYNH THANH PHONG" userId="e7936acc-70ab-4d19-872e-e57ad9d619be" providerId="ADAL" clId="{DB0E65D8-74E8-4F96-ACB6-A01DDEF4DD7E}" dt="2021-04-20T09:40:43.065" v="526" actId="478"/>
          <ac:grpSpMkLst>
            <pc:docMk/>
            <pc:sldMk cId="3428028254" sldId="337"/>
            <ac:grpSpMk id="13" creationId="{4334DD4E-2568-45E3-BB54-9135CCC91AD6}"/>
          </ac:grpSpMkLst>
        </pc:grpChg>
        <pc:grpChg chg="del">
          <ac:chgData name="HUYNH THANH PHONG" userId="e7936acc-70ab-4d19-872e-e57ad9d619be" providerId="ADAL" clId="{DB0E65D8-74E8-4F96-ACB6-A01DDEF4DD7E}" dt="2021-04-20T09:40:43.065" v="526" actId="478"/>
          <ac:grpSpMkLst>
            <pc:docMk/>
            <pc:sldMk cId="3428028254" sldId="337"/>
            <ac:grpSpMk id="16" creationId="{C78F63FF-14D2-4C51-B11D-BEE3A7B36357}"/>
          </ac:grpSpMkLst>
        </pc:grpChg>
        <pc:grpChg chg="del">
          <ac:chgData name="HUYNH THANH PHONG" userId="e7936acc-70ab-4d19-872e-e57ad9d619be" providerId="ADAL" clId="{DB0E65D8-74E8-4F96-ACB6-A01DDEF4DD7E}" dt="2021-04-20T09:40:43.065" v="526" actId="478"/>
          <ac:grpSpMkLst>
            <pc:docMk/>
            <pc:sldMk cId="3428028254" sldId="337"/>
            <ac:grpSpMk id="19" creationId="{A7082E94-77DC-49D5-9E06-724BDEE6B6E3}"/>
          </ac:grpSpMkLst>
        </pc:grpChg>
        <pc:grpChg chg="del">
          <ac:chgData name="HUYNH THANH PHONG" userId="e7936acc-70ab-4d19-872e-e57ad9d619be" providerId="ADAL" clId="{DB0E65D8-74E8-4F96-ACB6-A01DDEF4DD7E}" dt="2021-04-20T09:40:43.065" v="526" actId="478"/>
          <ac:grpSpMkLst>
            <pc:docMk/>
            <pc:sldMk cId="3428028254" sldId="337"/>
            <ac:grpSpMk id="22" creationId="{8D817CEA-4514-479C-92D6-9AA6E6E0A752}"/>
          </ac:grpSpMkLst>
        </pc:grpChg>
        <pc:grpChg chg="del">
          <ac:chgData name="HUYNH THANH PHONG" userId="e7936acc-70ab-4d19-872e-e57ad9d619be" providerId="ADAL" clId="{DB0E65D8-74E8-4F96-ACB6-A01DDEF4DD7E}" dt="2021-04-20T09:40:43.065" v="526" actId="478"/>
          <ac:grpSpMkLst>
            <pc:docMk/>
            <pc:sldMk cId="3428028254" sldId="337"/>
            <ac:grpSpMk id="25" creationId="{C9CC2EDE-5182-4DEE-BF3C-DCAA0D51C598}"/>
          </ac:grpSpMkLst>
        </pc:grpChg>
        <pc:grpChg chg="del">
          <ac:chgData name="HUYNH THANH PHONG" userId="e7936acc-70ab-4d19-872e-e57ad9d619be" providerId="ADAL" clId="{DB0E65D8-74E8-4F96-ACB6-A01DDEF4DD7E}" dt="2021-04-20T09:40:43.065" v="526" actId="478"/>
          <ac:grpSpMkLst>
            <pc:docMk/>
            <pc:sldMk cId="3428028254" sldId="337"/>
            <ac:grpSpMk id="28" creationId="{C16A7BAA-4E52-4351-B296-5FABA0D22C65}"/>
          </ac:grpSpMkLst>
        </pc:grpChg>
        <pc:graphicFrameChg chg="del">
          <ac:chgData name="HUYNH THANH PHONG" userId="e7936acc-70ab-4d19-872e-e57ad9d619be" providerId="ADAL" clId="{DB0E65D8-74E8-4F96-ACB6-A01DDEF4DD7E}" dt="2021-04-20T09:40:43.065" v="526" actId="478"/>
          <ac:graphicFrameMkLst>
            <pc:docMk/>
            <pc:sldMk cId="3428028254" sldId="337"/>
            <ac:graphicFrameMk id="3" creationId="{A762524D-BDE7-46C8-981B-7C3A0593B170}"/>
          </ac:graphicFrameMkLst>
        </pc:graphicFrameChg>
        <pc:picChg chg="add mod">
          <ac:chgData name="HUYNH THANH PHONG" userId="e7936acc-70ab-4d19-872e-e57ad9d619be" providerId="ADAL" clId="{DB0E65D8-74E8-4F96-ACB6-A01DDEF4DD7E}" dt="2021-04-20T09:41:11.874" v="529" actId="14100"/>
          <ac:picMkLst>
            <pc:docMk/>
            <pc:sldMk cId="3428028254" sldId="337"/>
            <ac:picMk id="37" creationId="{CB4DB73F-F766-4893-95E0-DF4D74083FDA}"/>
          </ac:picMkLst>
        </pc:picChg>
      </pc:sldChg>
      <pc:sldChg chg="addSp delSp modSp add mod ord">
        <pc:chgData name="HUYNH THANH PHONG" userId="e7936acc-70ab-4d19-872e-e57ad9d619be" providerId="ADAL" clId="{DB0E65D8-74E8-4F96-ACB6-A01DDEF4DD7E}" dt="2021-04-20T09:43:00.297" v="537" actId="12"/>
        <pc:sldMkLst>
          <pc:docMk/>
          <pc:sldMk cId="3253058185" sldId="338"/>
        </pc:sldMkLst>
        <pc:spChg chg="add mod">
          <ac:chgData name="HUYNH THANH PHONG" userId="e7936acc-70ab-4d19-872e-e57ad9d619be" providerId="ADAL" clId="{DB0E65D8-74E8-4F96-ACB6-A01DDEF4DD7E}" dt="2021-04-20T09:43:00.297" v="537" actId="12"/>
          <ac:spMkLst>
            <pc:docMk/>
            <pc:sldMk cId="3253058185" sldId="338"/>
            <ac:spMk id="2" creationId="{F42D0C45-E6B3-4DD6-86CF-8D1A760B73D0}"/>
          </ac:spMkLst>
        </pc:spChg>
        <pc:spChg chg="add mod">
          <ac:chgData name="HUYNH THANH PHONG" userId="e7936acc-70ab-4d19-872e-e57ad9d619be" providerId="ADAL" clId="{DB0E65D8-74E8-4F96-ACB6-A01DDEF4DD7E}" dt="2021-04-20T09:37:21.972" v="522" actId="207"/>
          <ac:spMkLst>
            <pc:docMk/>
            <pc:sldMk cId="3253058185" sldId="338"/>
            <ac:spMk id="3" creationId="{3EB69A23-1174-46DA-BF98-42E5B4AF3E8C}"/>
          </ac:spMkLst>
        </pc:spChg>
        <pc:spChg chg="del">
          <ac:chgData name="HUYNH THANH PHONG" userId="e7936acc-70ab-4d19-872e-e57ad9d619be" providerId="ADAL" clId="{DB0E65D8-74E8-4F96-ACB6-A01DDEF4DD7E}" dt="2021-04-20T09:27:00.490" v="371" actId="478"/>
          <ac:spMkLst>
            <pc:docMk/>
            <pc:sldMk cId="3253058185" sldId="338"/>
            <ac:spMk id="5" creationId="{00A9B789-D832-427A-8AF3-EF20A11E1688}"/>
          </ac:spMkLst>
        </pc:spChg>
        <pc:spChg chg="del">
          <ac:chgData name="HUYNH THANH PHONG" userId="e7936acc-70ab-4d19-872e-e57ad9d619be" providerId="ADAL" clId="{DB0E65D8-74E8-4F96-ACB6-A01DDEF4DD7E}" dt="2021-04-20T09:27:00.490" v="371" actId="478"/>
          <ac:spMkLst>
            <pc:docMk/>
            <pc:sldMk cId="3253058185" sldId="338"/>
            <ac:spMk id="6" creationId="{A3B13824-E3CA-4F17-97F7-744AF21C1C6A}"/>
          </ac:spMkLst>
        </pc:spChg>
        <pc:spChg chg="del">
          <ac:chgData name="HUYNH THANH PHONG" userId="e7936acc-70ab-4d19-872e-e57ad9d619be" providerId="ADAL" clId="{DB0E65D8-74E8-4F96-ACB6-A01DDEF4DD7E}" dt="2021-04-20T09:27:00.490" v="371" actId="478"/>
          <ac:spMkLst>
            <pc:docMk/>
            <pc:sldMk cId="3253058185" sldId="338"/>
            <ac:spMk id="7" creationId="{BE3A41A2-C022-4038-926B-D571F8999DAF}"/>
          </ac:spMkLst>
        </pc:spChg>
        <pc:spChg chg="del">
          <ac:chgData name="HUYNH THANH PHONG" userId="e7936acc-70ab-4d19-872e-e57ad9d619be" providerId="ADAL" clId="{DB0E65D8-74E8-4F96-ACB6-A01DDEF4DD7E}" dt="2021-04-20T09:27:00.490" v="371" actId="478"/>
          <ac:spMkLst>
            <pc:docMk/>
            <pc:sldMk cId="3253058185" sldId="338"/>
            <ac:spMk id="8" creationId="{C00F8094-68DA-4293-B1DC-EE629B2C23D3}"/>
          </ac:spMkLst>
        </pc:spChg>
        <pc:spChg chg="del">
          <ac:chgData name="HUYNH THANH PHONG" userId="e7936acc-70ab-4d19-872e-e57ad9d619be" providerId="ADAL" clId="{DB0E65D8-74E8-4F96-ACB6-A01DDEF4DD7E}" dt="2021-04-20T09:26:48.133" v="369" actId="478"/>
          <ac:spMkLst>
            <pc:docMk/>
            <pc:sldMk cId="3253058185" sldId="338"/>
            <ac:spMk id="9" creationId="{41157D5F-8F2E-4B4A-BFB6-D3C09677877F}"/>
          </ac:spMkLst>
        </pc:spChg>
        <pc:spChg chg="del">
          <ac:chgData name="HUYNH THANH PHONG" userId="e7936acc-70ab-4d19-872e-e57ad9d619be" providerId="ADAL" clId="{DB0E65D8-74E8-4F96-ACB6-A01DDEF4DD7E}" dt="2021-04-20T09:26:52.209" v="370" actId="478"/>
          <ac:spMkLst>
            <pc:docMk/>
            <pc:sldMk cId="3253058185" sldId="338"/>
            <ac:spMk id="10" creationId="{907ADC41-ED58-4D24-8B27-6AE124F4E6F3}"/>
          </ac:spMkLst>
        </pc:spChg>
      </pc:sldChg>
      <pc:sldChg chg="modSp add mod">
        <pc:chgData name="HUYNH THANH PHONG" userId="e7936acc-70ab-4d19-872e-e57ad9d619be" providerId="ADAL" clId="{DB0E65D8-74E8-4F96-ACB6-A01DDEF4DD7E}" dt="2021-04-20T09:44:16.605" v="615" actId="1076"/>
        <pc:sldMkLst>
          <pc:docMk/>
          <pc:sldMk cId="1556681158" sldId="364"/>
        </pc:sldMkLst>
        <pc:spChg chg="mod">
          <ac:chgData name="HUYNH THANH PHONG" userId="e7936acc-70ab-4d19-872e-e57ad9d619be" providerId="ADAL" clId="{DB0E65D8-74E8-4F96-ACB6-A01DDEF4DD7E}" dt="2021-04-20T09:44:16.605" v="615" actId="1076"/>
          <ac:spMkLst>
            <pc:docMk/>
            <pc:sldMk cId="1556681158" sldId="364"/>
            <ac:spMk id="2" creationId="{F42D0C45-E6B3-4DD6-86CF-8D1A760B73D0}"/>
          </ac:spMkLst>
        </pc:spChg>
        <pc:spChg chg="mod">
          <ac:chgData name="HUYNH THANH PHONG" userId="e7936acc-70ab-4d19-872e-e57ad9d619be" providerId="ADAL" clId="{DB0E65D8-74E8-4F96-ACB6-A01DDEF4DD7E}" dt="2021-04-20T09:43:27.479" v="603" actId="1076"/>
          <ac:spMkLst>
            <pc:docMk/>
            <pc:sldMk cId="1556681158" sldId="364"/>
            <ac:spMk id="3" creationId="{3EB69A23-1174-46DA-BF98-42E5B4AF3E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66E2A-35F7-4D92-BFC9-59E40A34BD2F}" type="datetimeFigureOut">
              <a:rPr lang="en-US" smtClean="0"/>
              <a:t>04/20/2021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8B5A7-30AE-49EF-830F-6FD1A042E70D}" type="slidenum">
              <a:rPr lang="en-US" smtClean="0"/>
              <a:t>‹#›</a:t>
            </a:fld>
            <a:endParaRPr lang="en-US"/>
          </a:p>
        </p:txBody>
      </p:sp>
    </p:spTree>
    <p:extLst>
      <p:ext uri="{BB962C8B-B14F-4D97-AF65-F5344CB8AC3E}">
        <p14:creationId xmlns:p14="http://schemas.microsoft.com/office/powerpoint/2010/main" val="10004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48B5A7-30AE-49EF-830F-6FD1A042E70D}" type="slidenum">
              <a:rPr lang="en-US" smtClean="0"/>
              <a:t>1</a:t>
            </a:fld>
            <a:endParaRPr lang="en-US"/>
          </a:p>
        </p:txBody>
      </p:sp>
    </p:spTree>
    <p:extLst>
      <p:ext uri="{BB962C8B-B14F-4D97-AF65-F5344CB8AC3E}">
        <p14:creationId xmlns:p14="http://schemas.microsoft.com/office/powerpoint/2010/main" val="108289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Bổ</a:t>
            </a:r>
            <a:r>
              <a:rPr lang="en-US" dirty="0"/>
              <a:t> sung slide:</a:t>
            </a:r>
            <a:br>
              <a:rPr lang="en-US" dirty="0"/>
            </a:br>
            <a:r>
              <a:rPr lang="en-US" dirty="0"/>
              <a:t>- </a:t>
            </a:r>
            <a:r>
              <a:rPr lang="en-US" dirty="0" err="1"/>
              <a:t>lý</a:t>
            </a:r>
            <a:r>
              <a:rPr lang="en-US" dirty="0"/>
              <a:t> do </a:t>
            </a:r>
            <a:r>
              <a:rPr lang="en-US" dirty="0" err="1"/>
              <a:t>chọn</a:t>
            </a:r>
            <a:r>
              <a:rPr lang="en-US" dirty="0"/>
              <a:t> </a:t>
            </a:r>
            <a:r>
              <a:rPr lang="en-US" dirty="0" err="1"/>
              <a:t>đề</a:t>
            </a:r>
            <a:r>
              <a:rPr lang="en-US" dirty="0"/>
              <a:t> </a:t>
            </a:r>
            <a:r>
              <a:rPr lang="en-US" dirty="0" err="1"/>
              <a:t>tài</a:t>
            </a:r>
            <a:r>
              <a:rPr lang="en-US" dirty="0"/>
              <a:t>: </a:t>
            </a:r>
            <a:r>
              <a:rPr lang="en-US" dirty="0" err="1"/>
              <a:t>cần</a:t>
            </a:r>
            <a:r>
              <a:rPr lang="en-US" dirty="0"/>
              <a:t> </a:t>
            </a:r>
            <a:r>
              <a:rPr lang="en-US" dirty="0" err="1"/>
              <a:t>thiết</a:t>
            </a:r>
            <a:r>
              <a:rPr lang="en-US" dirty="0"/>
              <a:t> </a:t>
            </a:r>
            <a:r>
              <a:rPr lang="en-US" dirty="0" err="1"/>
              <a:t>khẩu</a:t>
            </a:r>
            <a:r>
              <a:rPr lang="en-US" dirty="0"/>
              <a:t> </a:t>
            </a:r>
            <a:r>
              <a:rPr lang="en-US" dirty="0" err="1"/>
              <a:t>trang</a:t>
            </a:r>
            <a:r>
              <a:rPr lang="en-US" dirty="0"/>
              <a:t>?</a:t>
            </a:r>
            <a:br>
              <a:rPr lang="en-US" dirty="0"/>
            </a:br>
            <a:r>
              <a:rPr lang="en-US" dirty="0"/>
              <a:t>- </a:t>
            </a:r>
            <a:r>
              <a:rPr lang="en-US" dirty="0" err="1"/>
              <a:t>bài</a:t>
            </a:r>
            <a:r>
              <a:rPr lang="en-US" dirty="0"/>
              <a:t> </a:t>
            </a:r>
            <a:r>
              <a:rPr lang="en-US" dirty="0" err="1"/>
              <a:t>toán</a:t>
            </a:r>
            <a:r>
              <a:rPr lang="en-US" dirty="0"/>
              <a:t>: Face Detection -&gt; Object detection -&gt; Face mask</a:t>
            </a:r>
          </a:p>
        </p:txBody>
      </p:sp>
      <p:sp>
        <p:nvSpPr>
          <p:cNvPr id="4" name="Slide Number Placeholder 3"/>
          <p:cNvSpPr>
            <a:spLocks noGrp="1"/>
          </p:cNvSpPr>
          <p:nvPr>
            <p:ph type="sldNum" sz="quarter" idx="5"/>
          </p:nvPr>
        </p:nvSpPr>
        <p:spPr/>
        <p:txBody>
          <a:bodyPr/>
          <a:lstStyle/>
          <a:p>
            <a:fld id="{D948B5A7-30AE-49EF-830F-6FD1A042E70D}" type="slidenum">
              <a:rPr lang="en-US" smtClean="0"/>
              <a:t>6</a:t>
            </a:fld>
            <a:endParaRPr lang="en-US"/>
          </a:p>
        </p:txBody>
      </p:sp>
    </p:spTree>
    <p:extLst>
      <p:ext uri="{BB962C8B-B14F-4D97-AF65-F5344CB8AC3E}">
        <p14:creationId xmlns:p14="http://schemas.microsoft.com/office/powerpoint/2010/main" val="264930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gốc</a:t>
            </a:r>
            <a:r>
              <a:rPr lang="en-US" dirty="0"/>
              <a:t> </a:t>
            </a:r>
            <a:r>
              <a:rPr lang="en-US" dirty="0" err="1"/>
              <a:t>trên</a:t>
            </a:r>
            <a:r>
              <a:rPr lang="en-US" dirty="0"/>
              <a:t> </a:t>
            </a:r>
            <a:r>
              <a:rPr lang="en-US" dirty="0" err="1"/>
              <a:t>tạp</a:t>
            </a:r>
            <a:r>
              <a:rPr lang="en-US" dirty="0"/>
              <a:t> </a:t>
            </a:r>
            <a:r>
              <a:rPr lang="en-US" dirty="0" err="1"/>
              <a:t>chí</a:t>
            </a:r>
            <a:r>
              <a:rPr lang="en-US" dirty="0"/>
              <a:t>/ </a:t>
            </a:r>
            <a:r>
              <a:rPr lang="en-US" dirty="0" err="1"/>
              <a:t>bài</a:t>
            </a:r>
            <a:r>
              <a:rPr lang="en-US" dirty="0"/>
              <a:t> </a:t>
            </a:r>
            <a:r>
              <a:rPr lang="en-US" dirty="0" err="1"/>
              <a:t>báo</a:t>
            </a:r>
            <a:r>
              <a:rPr lang="en-US" dirty="0"/>
              <a:t> </a:t>
            </a:r>
            <a:r>
              <a:rPr lang="en-US" dirty="0" err="1"/>
              <a:t>KH</a:t>
            </a:r>
            <a:r>
              <a:rPr lang="en-US" dirty="0"/>
              <a:t> </a:t>
            </a:r>
            <a:r>
              <a:rPr lang="en-US" dirty="0" err="1"/>
              <a:t>nào</a:t>
            </a:r>
            <a:r>
              <a:rPr lang="en-US" dirty="0"/>
              <a:t>?</a:t>
            </a:r>
            <a:br>
              <a:rPr lang="en-US" dirty="0"/>
            </a:br>
            <a:r>
              <a:rPr lang="en-US" dirty="0" err="1"/>
              <a:t>Kết</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tạo</a:t>
            </a:r>
            <a:br>
              <a:rPr lang="en-US" dirty="0"/>
            </a:br>
            <a:r>
              <a:rPr lang="en-US" dirty="0"/>
              <a:t>=&gt; </a:t>
            </a:r>
            <a:r>
              <a:rPr lang="en-US" dirty="0" err="1"/>
              <a:t>Hướng</a:t>
            </a:r>
            <a:r>
              <a:rPr lang="en-US" dirty="0"/>
              <a:t> </a:t>
            </a:r>
            <a:r>
              <a:rPr lang="en-US" dirty="0" err="1"/>
              <a:t>dẫn</a:t>
            </a:r>
            <a:r>
              <a:rPr lang="en-US" dirty="0"/>
              <a:t> </a:t>
            </a:r>
            <a:r>
              <a:rPr lang="en-US" dirty="0" err="1"/>
              <a:t>gắn</a:t>
            </a:r>
            <a:r>
              <a:rPr lang="en-US" dirty="0"/>
              <a:t> </a:t>
            </a:r>
            <a:r>
              <a:rPr lang="en-US" dirty="0" err="1"/>
              <a:t>nhãn</a:t>
            </a:r>
            <a:r>
              <a:rPr lang="en-US" dirty="0"/>
              <a:t> (</a:t>
            </a:r>
            <a:r>
              <a:rPr lang="en-US" dirty="0" err="1"/>
              <a:t>tổ</a:t>
            </a:r>
            <a:r>
              <a:rPr lang="en-US" dirty="0"/>
              <a:t> </a:t>
            </a:r>
            <a:r>
              <a:rPr lang="en-US" dirty="0" err="1"/>
              <a:t>chức</a:t>
            </a:r>
            <a:r>
              <a:rPr lang="en-US" dirty="0"/>
              <a:t> </a:t>
            </a:r>
            <a:r>
              <a:rPr lang="en-US" dirty="0" err="1"/>
              <a:t>thư</a:t>
            </a:r>
            <a:r>
              <a:rPr lang="en-US" dirty="0"/>
              <a:t> </a:t>
            </a:r>
            <a:r>
              <a:rPr lang="en-US" dirty="0" err="1"/>
              <a:t>mục</a:t>
            </a:r>
            <a:r>
              <a:rPr lang="en-US" dirty="0"/>
              <a:t>)</a:t>
            </a:r>
          </a:p>
        </p:txBody>
      </p:sp>
      <p:sp>
        <p:nvSpPr>
          <p:cNvPr id="4" name="Slide Number Placeholder 3"/>
          <p:cNvSpPr>
            <a:spLocks noGrp="1"/>
          </p:cNvSpPr>
          <p:nvPr>
            <p:ph type="sldNum" sz="quarter" idx="5"/>
          </p:nvPr>
        </p:nvSpPr>
        <p:spPr/>
        <p:txBody>
          <a:bodyPr/>
          <a:lstStyle/>
          <a:p>
            <a:fld id="{D948B5A7-30AE-49EF-830F-6FD1A042E70D}" type="slidenum">
              <a:rPr lang="en-US" smtClean="0"/>
              <a:t>8</a:t>
            </a:fld>
            <a:endParaRPr lang="en-US"/>
          </a:p>
        </p:txBody>
      </p:sp>
    </p:spTree>
    <p:extLst>
      <p:ext uri="{BB962C8B-B14F-4D97-AF65-F5344CB8AC3E}">
        <p14:creationId xmlns:p14="http://schemas.microsoft.com/office/powerpoint/2010/main" val="58540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Bài</a:t>
            </a:r>
            <a:r>
              <a:rPr lang="en-US" dirty="0"/>
              <a:t> </a:t>
            </a:r>
            <a:r>
              <a:rPr lang="en-US" dirty="0" err="1"/>
              <a:t>báo</a:t>
            </a:r>
            <a:r>
              <a:rPr lang="en-US" dirty="0"/>
              <a:t> reference </a:t>
            </a:r>
            <a:r>
              <a:rPr lang="en-US" dirty="0" err="1"/>
              <a:t>NCKH</a:t>
            </a:r>
            <a:r>
              <a:rPr lang="en-US" dirty="0"/>
              <a:t> =&gt; Update </a:t>
            </a:r>
            <a:r>
              <a:rPr lang="en-US" dirty="0" err="1"/>
              <a:t>lại</a:t>
            </a:r>
            <a:endParaRPr lang="en-US" dirty="0"/>
          </a:p>
        </p:txBody>
      </p:sp>
      <p:sp>
        <p:nvSpPr>
          <p:cNvPr id="4" name="Slide Number Placeholder 3"/>
          <p:cNvSpPr>
            <a:spLocks noGrp="1"/>
          </p:cNvSpPr>
          <p:nvPr>
            <p:ph type="sldNum" sz="quarter" idx="5"/>
          </p:nvPr>
        </p:nvSpPr>
        <p:spPr/>
        <p:txBody>
          <a:bodyPr/>
          <a:lstStyle/>
          <a:p>
            <a:fld id="{D948B5A7-30AE-49EF-830F-6FD1A042E70D}" type="slidenum">
              <a:rPr lang="en-US" smtClean="0"/>
              <a:t>15</a:t>
            </a:fld>
            <a:endParaRPr lang="en-US"/>
          </a:p>
        </p:txBody>
      </p:sp>
    </p:spTree>
    <p:extLst>
      <p:ext uri="{BB962C8B-B14F-4D97-AF65-F5344CB8AC3E}">
        <p14:creationId xmlns:p14="http://schemas.microsoft.com/office/powerpoint/2010/main" val="164498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4">
            <a:lumMod val="75000"/>
            <a:alpha val="92000"/>
          </a:schemeClr>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139AE99-C8B8-4AA5-B2FC-08DFDBC7FE12}"/>
              </a:ext>
            </a:extLst>
          </p:cNvPr>
          <p:cNvGrpSpPr/>
          <p:nvPr userDrawn="1"/>
        </p:nvGrpSpPr>
        <p:grpSpPr>
          <a:xfrm>
            <a:off x="440055" y="-626286"/>
            <a:ext cx="10844549" cy="6364329"/>
            <a:chOff x="2687161" y="3731096"/>
            <a:chExt cx="5158677" cy="3027467"/>
          </a:xfrm>
          <a:solidFill>
            <a:schemeClr val="bg1">
              <a:alpha val="20000"/>
            </a:schemeClr>
          </a:solidFill>
          <a:scene3d>
            <a:camera prst="perspectiveRelaxed">
              <a:rot lat="19200000" lon="0" rev="0"/>
            </a:camera>
            <a:lightRig rig="threePt" dir="t"/>
          </a:scene3d>
        </p:grpSpPr>
        <p:sp>
          <p:nvSpPr>
            <p:cNvPr id="49" name="Freeform: Shape 48">
              <a:extLst>
                <a:ext uri="{FF2B5EF4-FFF2-40B4-BE49-F238E27FC236}">
                  <a16:creationId xmlns:a16="http://schemas.microsoft.com/office/drawing/2014/main" id="{F1863B91-A981-4F88-8F42-216F8AA58E50}"/>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445EC6-101C-494F-B2C6-FF1A5DB1B58A}"/>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77EC0E0-BF10-436A-AF9C-E060BEEA9521}"/>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B4A0592-61EB-45D9-BFFE-B238BC4096DD}"/>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2500E6B-347C-42F5-A075-38B2B3EE8B5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B50ACD-80FC-4FA9-9F19-DA103415D73E}"/>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22B071C-FD46-4A2F-8B39-982BCD02A10C}"/>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88AF241-0D00-4694-9E05-A44CB4849246}"/>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E9985F5-CDF2-4396-9A4E-7630ECBE3650}"/>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EDB9139-572A-4D04-91EA-863B158EBDDC}"/>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F818629-7089-442B-97F6-88AFA6B98F05}"/>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8E4F43A-1962-493E-B996-5D63B7DC189B}"/>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7AA214-8018-44B1-B0B6-306187D4817B}"/>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20A57D2-969A-4032-B473-39790BDE3484}"/>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8B499DA-2D1E-428D-B31B-7140F6F57E50}"/>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69E09F7-3012-4515-A81E-761DF3045B47}"/>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BCA472E-F31F-4BF3-BA07-497A1323EC32}"/>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AD936A9-B210-4629-BA74-B0A261324514}"/>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165E9E9-B407-43E1-B254-421326C4E498}"/>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9995349-4B2F-4DC5-944A-764344F80B67}"/>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C93104F-1B3C-4B6C-B7F7-7CADEC5079B8}"/>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8695BB8-D9F5-4997-A95B-04B865C09CCE}"/>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5DE1224-1F3B-4FFF-8026-8B55F12B524A}"/>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1B4C74B-01D9-46C3-8CDF-A7038521CAB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B282614-4FAA-40BE-B8B0-79237134DEA0}"/>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9F28D89-C342-4CB3-B41A-EE6DE1FF5EF5}"/>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F8C0D26-8F7B-4801-A9A7-CC001F3922C2}"/>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B5B6BB8-D848-477A-8849-BB8C345A9601}"/>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870BA9C-1F83-4B39-A36F-E64FAACD22D5}"/>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69DE843-F484-42A8-85F3-B8288A53B166}"/>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B38AAE9-FEB4-49B6-BC45-1AFB0516642D}"/>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9009178-16D0-4E78-BB94-FDFC76A5457C}"/>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6AD5FCD-60F0-439D-96D5-D3FDF8A72BEE}"/>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8A36982-2D33-442D-9D92-AF4B10B0773B}"/>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2039CB7-1CF5-4E22-9BB0-A136ECC5E35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4CCE255-66A2-4241-9B6D-F5E15BBBC275}"/>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2FDC23D-A2A7-4A94-90C5-87ACF5F410A9}"/>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70B94B9-F8D4-44B0-BFDA-39F9BFBDCA33}"/>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8010F4A-0403-4FEF-9C4E-6FA45A17E51D}"/>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8731CAF-6DD3-4665-8A4D-026EA0BBCA64}"/>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D1F1EC3-D9A0-4C20-9843-3F84EA9C9CA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3DF5131-95CC-420F-9FFA-3EF0988542C0}"/>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D26D8C6-D5A5-41E5-AB62-8514B0186005}"/>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E3488EB-FD81-46BC-80ED-855718E2830C}"/>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0E5489D-080E-450F-BE6E-99BB66680649}"/>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C889902-CCF1-4E29-BE48-E2990EDF1D3B}"/>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CEA26C6-3D38-4BCB-9194-B35F121D1D9A}"/>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A82E7B-60D7-4FB9-8734-EE6663D15983}"/>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F6436FC-F12A-422E-805E-44E0136B492C}"/>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4ACDE09-EC43-42B3-A7D7-35202C3D9B6C}"/>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0BCB081-A2C6-4910-9F52-DB56486DCA5C}"/>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98FE6FF-CA6E-464D-975D-317F4753E37B}"/>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98FF5D0-A51E-4935-9520-D1031CA21FE6}"/>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0D073C2-84D2-4236-B1A8-BD4616255812}"/>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CE39851-E516-48CD-9E06-E367FC9C69E5}"/>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26A9213-82CE-443F-9A98-B9380245235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85A1F5E-C317-4F88-A08B-59229C1C0F51}"/>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A4B1FA1-540F-485D-AE0D-8A77BACE3BE4}"/>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8603AC5-9D3B-4B8B-9C9B-2BDE338CA87A}"/>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4022EBB-A770-4E36-BB09-9967AED290F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ACB193B-9E28-4664-8A81-F39AB1B1B10B}"/>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6A287B9-4BF3-4F9F-8F2C-CDE9D0D1C4CD}"/>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6D9B0D-F454-4C34-BD3A-623CCA78A4B9}"/>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93FD1DA-56FD-4F0A-B308-CA8C9B13B901}"/>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BB54DF6-8A83-4312-A6BA-E77A88CA77F5}"/>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4D83E71-A00E-406C-B9F3-0E8214CD373F}"/>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CB994AE-110B-443D-90A9-719539344016}"/>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3DC7153-852C-4CF4-87FE-38CD33113800}"/>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7790841-781E-4536-8B5D-F17590C3D4EE}"/>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7402540-20E1-411A-965F-27A7B0E5E1AA}"/>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BC7B744-2017-4F1B-9341-870A79FCE171}"/>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15A76AB-B221-4B57-9A3F-E4E3FCB490D4}"/>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C4E52E7-5C29-42FB-9C42-E2487ED21008}"/>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06CE31-B4A3-4F16-BDC5-2A595363C01A}"/>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509036C-5B97-445C-80E3-5B18B2B5424B}"/>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5060E28-E662-437C-9E72-E414EDE46F1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84FC3CE-A4AA-4FE3-83CA-4CCD111D7539}"/>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85829AE-B677-43FE-BF3F-0C5A115758C8}"/>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A1B21D8-CB81-4E00-AF46-ED26BFF65962}"/>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937A93A-DCD6-431D-B055-C5B3F744A548}"/>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3601657-0605-423D-8906-B8B9A75BF140}"/>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7260706-F526-43A9-B519-7F92696F806E}"/>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19BF2D1-1DC5-4DDB-BCEA-509ADC7241DE}"/>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140DCFAA-1B8A-4CFF-93C1-868740DE0FBD}"/>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54C07ED-4270-41C1-A952-6BB077126867}"/>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1DDEBF4-10B8-4094-8B08-427D686B13D0}"/>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4B6FF97-B1AF-4538-89FF-F2F3C6722186}"/>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E434E1A-0EA4-4C6A-9CB3-3D6EA5D1DA57}"/>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A84A5F0-2440-4D91-87B9-42813365A744}"/>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309F9EC-7FDD-4C60-ADCC-ECEEC7F84100}"/>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A9E432-551C-4889-94FF-84DE26D39A66}"/>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8F33FBB-AF37-4444-A430-F922791D64E3}"/>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2CFF555-BE2B-4252-A512-A96BDF20DBA6}"/>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E37D8DB-5153-4478-B25C-055170107499}"/>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07AA293-F9DC-4596-B17B-C3CB8358B368}"/>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AF3166C-F00F-4E79-9F2B-BB96EC6FD18B}"/>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0EC9767-635E-4C93-821C-3E44B49D0997}"/>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B9283E5-012D-41B3-8178-96570644CB58}"/>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40EF785-885E-4E20-A6AD-E6771E9D8719}"/>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91FF1CB-30D9-4671-AD00-BF20349B2CB6}"/>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EDDBD52-B4F8-4DAE-AAAF-D4516C20A4B3}"/>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29FACD9-FB3D-460F-942D-04E9E28D1882}"/>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6E73448-C0E6-4B17-9DDC-07B3341F0234}"/>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8C33133D-5574-4D5D-BD93-44F2F348D35B}"/>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83494610-CDB6-4E01-8B34-9C2391F9A137}"/>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62146F9-92E5-4C63-AF2C-72086AD2F771}"/>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5E5A67F-5589-423E-8831-1E36C6D82118}"/>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9DBDA3E-3ACA-4896-9FAF-89C79B06F545}"/>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FEDABBC-67B2-4AAE-ABC5-DBD0B463D825}"/>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C36965B-3B73-4B09-B655-E8313F8B8BD2}"/>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5FD79F1-78E8-4EC6-9E6A-EEE6BC3DD977}"/>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E4E1FA0-1880-442C-AF17-49C9BD6F1865}"/>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grpSp>
        <p:nvGrpSpPr>
          <p:cNvPr id="6" name="Group 5">
            <a:extLst>
              <a:ext uri="{FF2B5EF4-FFF2-40B4-BE49-F238E27FC236}">
                <a16:creationId xmlns:a16="http://schemas.microsoft.com/office/drawing/2014/main" id="{5F6D9F32-1281-4182-900F-642E26ED575C}"/>
              </a:ext>
            </a:extLst>
          </p:cNvPr>
          <p:cNvGrpSpPr/>
          <p:nvPr userDrawn="1"/>
        </p:nvGrpSpPr>
        <p:grpSpPr>
          <a:xfrm>
            <a:off x="-23692" y="5484341"/>
            <a:ext cx="12323006" cy="1539441"/>
            <a:chOff x="-23692" y="5484341"/>
            <a:chExt cx="12323006" cy="1539441"/>
          </a:xfrm>
        </p:grpSpPr>
        <p:grpSp>
          <p:nvGrpSpPr>
            <p:cNvPr id="161" name="Group 160">
              <a:extLst>
                <a:ext uri="{FF2B5EF4-FFF2-40B4-BE49-F238E27FC236}">
                  <a16:creationId xmlns:a16="http://schemas.microsoft.com/office/drawing/2014/main" id="{7935A2A0-16CA-4CBE-80A5-D2F7B98D8663}"/>
                </a:ext>
              </a:extLst>
            </p:cNvPr>
            <p:cNvGrpSpPr/>
            <p:nvPr userDrawn="1"/>
          </p:nvGrpSpPr>
          <p:grpSpPr>
            <a:xfrm flipH="1">
              <a:off x="6016853" y="5590194"/>
              <a:ext cx="1134060" cy="1293698"/>
              <a:chOff x="4455074" y="2905667"/>
              <a:chExt cx="1518776" cy="1732569"/>
            </a:xfrm>
          </p:grpSpPr>
          <p:sp>
            <p:nvSpPr>
              <p:cNvPr id="162" name="Freeform: Shape 161">
                <a:extLst>
                  <a:ext uri="{FF2B5EF4-FFF2-40B4-BE49-F238E27FC236}">
                    <a16:creationId xmlns:a16="http://schemas.microsoft.com/office/drawing/2014/main" id="{08513AF1-A7FA-46C1-93A4-9AB517C12821}"/>
                  </a:ext>
                </a:extLst>
              </p:cNvPr>
              <p:cNvSpPr/>
              <p:nvPr/>
            </p:nvSpPr>
            <p:spPr>
              <a:xfrm>
                <a:off x="4455074" y="2905667"/>
                <a:ext cx="1518776" cy="1732569"/>
              </a:xfrm>
              <a:custGeom>
                <a:avLst/>
                <a:gdLst>
                  <a:gd name="connsiteX0" fmla="*/ 139508 w 1518776"/>
                  <a:gd name="connsiteY0" fmla="*/ 623343 h 1732569"/>
                  <a:gd name="connsiteX1" fmla="*/ 119778 w 1518776"/>
                  <a:gd name="connsiteY1" fmla="*/ 737965 h 1732569"/>
                  <a:gd name="connsiteX2" fmla="*/ 139508 w 1518776"/>
                  <a:gd name="connsiteY2" fmla="*/ 623343 h 1732569"/>
                  <a:gd name="connsiteX3" fmla="*/ 130582 w 1518776"/>
                  <a:gd name="connsiteY3" fmla="*/ 586231 h 1732569"/>
                  <a:gd name="connsiteX4" fmla="*/ 95819 w 1518776"/>
                  <a:gd name="connsiteY4" fmla="*/ 771318 h 1732569"/>
                  <a:gd name="connsiteX5" fmla="*/ 113201 w 1518776"/>
                  <a:gd name="connsiteY5" fmla="*/ 744072 h 1732569"/>
                  <a:gd name="connsiteX6" fmla="*/ 133870 w 1518776"/>
                  <a:gd name="connsiteY6" fmla="*/ 600794 h 1732569"/>
                  <a:gd name="connsiteX7" fmla="*/ 130582 w 1518776"/>
                  <a:gd name="connsiteY7" fmla="*/ 586231 h 1732569"/>
                  <a:gd name="connsiteX8" fmla="*/ 772971 w 1518776"/>
                  <a:gd name="connsiteY8" fmla="*/ 214 h 1732569"/>
                  <a:gd name="connsiteX9" fmla="*/ 909452 w 1518776"/>
                  <a:gd name="connsiteY9" fmla="*/ 45531 h 1732569"/>
                  <a:gd name="connsiteX10" fmla="*/ 1003875 w 1518776"/>
                  <a:gd name="connsiteY10" fmla="*/ 129150 h 1732569"/>
                  <a:gd name="connsiteX11" fmla="*/ 1047563 w 1518776"/>
                  <a:gd name="connsiteY11" fmla="*/ 175187 h 1732569"/>
                  <a:gd name="connsiteX12" fmla="*/ 999177 w 1518776"/>
                  <a:gd name="connsiteY12" fmla="*/ 129620 h 1732569"/>
                  <a:gd name="connsiteX13" fmla="*/ 984614 w 1518776"/>
                  <a:gd name="connsiteY13" fmla="*/ 123982 h 1732569"/>
                  <a:gd name="connsiteX14" fmla="*/ 1009981 w 1518776"/>
                  <a:gd name="connsiteY14" fmla="*/ 152638 h 1732569"/>
                  <a:gd name="connsiteX15" fmla="*/ 1112860 w 1518776"/>
                  <a:gd name="connsiteY15" fmla="*/ 304373 h 1732569"/>
                  <a:gd name="connsiteX16" fmla="*/ 1127893 w 1518776"/>
                  <a:gd name="connsiteY16" fmla="*/ 340544 h 1732569"/>
                  <a:gd name="connsiteX17" fmla="*/ 1206343 w 1518776"/>
                  <a:gd name="connsiteY17" fmla="*/ 414767 h 1732569"/>
                  <a:gd name="connsiteX18" fmla="*/ 1256139 w 1518776"/>
                  <a:gd name="connsiteY18" fmla="*/ 420404 h 1732569"/>
                  <a:gd name="connsiteX19" fmla="*/ 1378277 w 1518776"/>
                  <a:gd name="connsiteY19" fmla="*/ 449059 h 1732569"/>
                  <a:gd name="connsiteX20" fmla="*/ 1443105 w 1518776"/>
                  <a:gd name="connsiteY20" fmla="*/ 520464 h 1732569"/>
                  <a:gd name="connsiteX21" fmla="*/ 1468941 w 1518776"/>
                  <a:gd name="connsiteY21" fmla="*/ 584822 h 1732569"/>
                  <a:gd name="connsiteX22" fmla="*/ 1518267 w 1518776"/>
                  <a:gd name="connsiteY22" fmla="*/ 762862 h 1732569"/>
                  <a:gd name="connsiteX23" fmla="*/ 1486323 w 1518776"/>
                  <a:gd name="connsiteY23" fmla="*/ 899094 h 1732569"/>
                  <a:gd name="connsiteX24" fmla="*/ 1436528 w 1518776"/>
                  <a:gd name="connsiteY24" fmla="*/ 1013717 h 1732569"/>
                  <a:gd name="connsiteX25" fmla="*/ 1483504 w 1518776"/>
                  <a:gd name="connsiteY25" fmla="*/ 895337 h 1732569"/>
                  <a:gd name="connsiteX26" fmla="*/ 1506053 w 1518776"/>
                  <a:gd name="connsiteY26" fmla="*/ 730918 h 1732569"/>
                  <a:gd name="connsiteX27" fmla="*/ 1485383 w 1518776"/>
                  <a:gd name="connsiteY27" fmla="*/ 644952 h 1732569"/>
                  <a:gd name="connsiteX28" fmla="*/ 1496658 w 1518776"/>
                  <a:gd name="connsiteY28" fmla="*/ 731858 h 1732569"/>
                  <a:gd name="connsiteX29" fmla="*/ 1476458 w 1518776"/>
                  <a:gd name="connsiteY29" fmla="*/ 815476 h 1732569"/>
                  <a:gd name="connsiteX30" fmla="*/ 1460955 w 1518776"/>
                  <a:gd name="connsiteY30" fmla="*/ 858224 h 1732569"/>
                  <a:gd name="connsiteX31" fmla="*/ 1432300 w 1518776"/>
                  <a:gd name="connsiteY31" fmla="*/ 956405 h 1732569"/>
                  <a:gd name="connsiteX32" fmla="*/ 1400826 w 1518776"/>
                  <a:gd name="connsiteY32" fmla="*/ 1030158 h 1732569"/>
                  <a:gd name="connsiteX33" fmla="*/ 1428542 w 1518776"/>
                  <a:gd name="connsiteY33" fmla="*/ 954057 h 1732569"/>
                  <a:gd name="connsiteX34" fmla="*/ 1429012 w 1518776"/>
                  <a:gd name="connsiteY34" fmla="*/ 952648 h 1732569"/>
                  <a:gd name="connsiteX35" fmla="*/ 1449681 w 1518776"/>
                  <a:gd name="connsiteY35" fmla="*/ 870439 h 1732569"/>
                  <a:gd name="connsiteX36" fmla="*/ 1390022 w 1518776"/>
                  <a:gd name="connsiteY36" fmla="*/ 996805 h 1732569"/>
                  <a:gd name="connsiteX37" fmla="*/ 1397067 w 1518776"/>
                  <a:gd name="connsiteY37" fmla="*/ 973317 h 1732569"/>
                  <a:gd name="connsiteX38" fmla="*/ 1405054 w 1518776"/>
                  <a:gd name="connsiteY38" fmla="*/ 944661 h 1732569"/>
                  <a:gd name="connsiteX39" fmla="*/ 1390022 w 1518776"/>
                  <a:gd name="connsiteY39" fmla="*/ 962043 h 1732569"/>
                  <a:gd name="connsiteX40" fmla="*/ 1368881 w 1518776"/>
                  <a:gd name="connsiteY40" fmla="*/ 982243 h 1732569"/>
                  <a:gd name="connsiteX41" fmla="*/ 1360896 w 1518776"/>
                  <a:gd name="connsiteY41" fmla="*/ 996805 h 1732569"/>
                  <a:gd name="connsiteX42" fmla="*/ 1346333 w 1518776"/>
                  <a:gd name="connsiteY42" fmla="*/ 1034387 h 1732569"/>
                  <a:gd name="connsiteX43" fmla="*/ 1355258 w 1518776"/>
                  <a:gd name="connsiteY43" fmla="*/ 990699 h 1732569"/>
                  <a:gd name="connsiteX44" fmla="*/ 1255669 w 1518776"/>
                  <a:gd name="connsiteY44" fmla="*/ 997745 h 1732569"/>
                  <a:gd name="connsiteX45" fmla="*/ 1189432 w 1518776"/>
                  <a:gd name="connsiteY45" fmla="*/ 1000093 h 1732569"/>
                  <a:gd name="connsiteX46" fmla="*/ 1172520 w 1518776"/>
                  <a:gd name="connsiteY46" fmla="*/ 1009489 h 1732569"/>
                  <a:gd name="connsiteX47" fmla="*/ 1031591 w 1518776"/>
                  <a:gd name="connsiteY47" fmla="*/ 1076665 h 1732569"/>
                  <a:gd name="connsiteX48" fmla="*/ 1018908 w 1518776"/>
                  <a:gd name="connsiteY48" fmla="*/ 1083711 h 1732569"/>
                  <a:gd name="connsiteX49" fmla="*/ 955019 w 1518776"/>
                  <a:gd name="connsiteY49" fmla="*/ 1129279 h 1732569"/>
                  <a:gd name="connsiteX50" fmla="*/ 939517 w 1518776"/>
                  <a:gd name="connsiteY50" fmla="*/ 1146660 h 1732569"/>
                  <a:gd name="connsiteX51" fmla="*/ 939047 w 1518776"/>
                  <a:gd name="connsiteY51" fmla="*/ 1304031 h 1732569"/>
                  <a:gd name="connsiteX52" fmla="*/ 964415 w 1518776"/>
                  <a:gd name="connsiteY52" fmla="*/ 1361343 h 1732569"/>
                  <a:gd name="connsiteX53" fmla="*/ 1074340 w 1518776"/>
                  <a:gd name="connsiteY53" fmla="*/ 1497574 h 1732569"/>
                  <a:gd name="connsiteX54" fmla="*/ 1233589 w 1518776"/>
                  <a:gd name="connsiteY54" fmla="*/ 1731518 h 1732569"/>
                  <a:gd name="connsiteX55" fmla="*/ 1233994 w 1518776"/>
                  <a:gd name="connsiteY55" fmla="*/ 1732569 h 1732569"/>
                  <a:gd name="connsiteX56" fmla="*/ 220261 w 1518776"/>
                  <a:gd name="connsiteY56" fmla="*/ 1732569 h 1732569"/>
                  <a:gd name="connsiteX57" fmla="*/ 270514 w 1518776"/>
                  <a:gd name="connsiteY57" fmla="*/ 1646607 h 1732569"/>
                  <a:gd name="connsiteX58" fmla="*/ 366404 w 1518776"/>
                  <a:gd name="connsiteY58" fmla="*/ 1525291 h 1732569"/>
                  <a:gd name="connsiteX59" fmla="*/ 455659 w 1518776"/>
                  <a:gd name="connsiteY59" fmla="*/ 1419123 h 1732569"/>
                  <a:gd name="connsiteX60" fmla="*/ 485724 w 1518776"/>
                  <a:gd name="connsiteY60" fmla="*/ 1365570 h 1732569"/>
                  <a:gd name="connsiteX61" fmla="*/ 458008 w 1518776"/>
                  <a:gd name="connsiteY61" fmla="*/ 1200684 h 1732569"/>
                  <a:gd name="connsiteX62" fmla="*/ 419018 w 1518776"/>
                  <a:gd name="connsiteY62" fmla="*/ 1193636 h 1732569"/>
                  <a:gd name="connsiteX63" fmla="*/ 239567 w 1518776"/>
                  <a:gd name="connsiteY63" fmla="*/ 1205381 h 1732569"/>
                  <a:gd name="connsiteX64" fmla="*/ 169573 w 1518776"/>
                  <a:gd name="connsiteY64" fmla="*/ 1166390 h 1732569"/>
                  <a:gd name="connsiteX65" fmla="*/ 159708 w 1518776"/>
                  <a:gd name="connsiteY65" fmla="*/ 1114716 h 1732569"/>
                  <a:gd name="connsiteX66" fmla="*/ 164405 w 1518776"/>
                  <a:gd name="connsiteY66" fmla="*/ 1096395 h 1732569"/>
                  <a:gd name="connsiteX67" fmla="*/ 150782 w 1518776"/>
                  <a:gd name="connsiteY67" fmla="*/ 1066330 h 1732569"/>
                  <a:gd name="connsiteX68" fmla="*/ 144205 w 1518776"/>
                  <a:gd name="connsiteY68" fmla="*/ 1008080 h 1732569"/>
                  <a:gd name="connsiteX69" fmla="*/ 147024 w 1518776"/>
                  <a:gd name="connsiteY69" fmla="*/ 1004791 h 1732569"/>
                  <a:gd name="connsiteX70" fmla="*/ 112261 w 1518776"/>
                  <a:gd name="connsiteY70" fmla="*/ 982712 h 1732569"/>
                  <a:gd name="connsiteX71" fmla="*/ 112261 w 1518776"/>
                  <a:gd name="connsiteY71" fmla="*/ 942313 h 1732569"/>
                  <a:gd name="connsiteX72" fmla="*/ 86425 w 1518776"/>
                  <a:gd name="connsiteY72" fmla="*/ 885471 h 1732569"/>
                  <a:gd name="connsiteX73" fmla="*/ 48373 w 1518776"/>
                  <a:gd name="connsiteY73" fmla="*/ 847420 h 1732569"/>
                  <a:gd name="connsiteX74" fmla="*/ 53541 w 1518776"/>
                  <a:gd name="connsiteY74" fmla="*/ 822053 h 1732569"/>
                  <a:gd name="connsiteX75" fmla="*/ 61527 w 1518776"/>
                  <a:gd name="connsiteY75" fmla="*/ 814536 h 1732569"/>
                  <a:gd name="connsiteX76" fmla="*/ 92531 w 1518776"/>
                  <a:gd name="connsiteY76" fmla="*/ 737495 h 1732569"/>
                  <a:gd name="connsiteX77" fmla="*/ 108503 w 1518776"/>
                  <a:gd name="connsiteY77" fmla="*/ 611128 h 1732569"/>
                  <a:gd name="connsiteX78" fmla="*/ 139508 w 1518776"/>
                  <a:gd name="connsiteY78" fmla="*/ 482413 h 1732569"/>
                  <a:gd name="connsiteX79" fmla="*/ 162056 w 1518776"/>
                  <a:gd name="connsiteY79" fmla="*/ 397385 h 1732569"/>
                  <a:gd name="connsiteX80" fmla="*/ 154541 w 1518776"/>
                  <a:gd name="connsiteY80" fmla="*/ 364972 h 1732569"/>
                  <a:gd name="connsiteX81" fmla="*/ 76559 w 1518776"/>
                  <a:gd name="connsiteY81" fmla="*/ 759104 h 1732569"/>
                  <a:gd name="connsiteX82" fmla="*/ 73271 w 1518776"/>
                  <a:gd name="connsiteY82" fmla="*/ 734676 h 1732569"/>
                  <a:gd name="connsiteX83" fmla="*/ 71393 w 1518776"/>
                  <a:gd name="connsiteY83" fmla="*/ 709309 h 1732569"/>
                  <a:gd name="connsiteX84" fmla="*/ 71393 w 1518776"/>
                  <a:gd name="connsiteY84" fmla="*/ 629919 h 1732569"/>
                  <a:gd name="connsiteX85" fmla="*/ 108503 w 1518776"/>
                  <a:gd name="connsiteY85" fmla="*/ 406781 h 1732569"/>
                  <a:gd name="connsiteX86" fmla="*/ 55420 w 1518776"/>
                  <a:gd name="connsiteY86" fmla="*/ 616295 h 1732569"/>
                  <a:gd name="connsiteX87" fmla="*/ 49783 w 1518776"/>
                  <a:gd name="connsiteY87" fmla="*/ 667500 h 1732569"/>
                  <a:gd name="connsiteX88" fmla="*/ 48843 w 1518776"/>
                  <a:gd name="connsiteY88" fmla="*/ 769439 h 1732569"/>
                  <a:gd name="connsiteX89" fmla="*/ 45555 w 1518776"/>
                  <a:gd name="connsiteY89" fmla="*/ 591398 h 1732569"/>
                  <a:gd name="connsiteX90" fmla="*/ 98638 w 1518776"/>
                  <a:gd name="connsiteY90" fmla="*/ 377185 h 1732569"/>
                  <a:gd name="connsiteX91" fmla="*/ 14080 w 1518776"/>
                  <a:gd name="connsiteY91" fmla="*/ 550059 h 1732569"/>
                  <a:gd name="connsiteX92" fmla="*/ 10322 w 1518776"/>
                  <a:gd name="connsiteY92" fmla="*/ 648710 h 1732569"/>
                  <a:gd name="connsiteX93" fmla="*/ 1398 w 1518776"/>
                  <a:gd name="connsiteY93" fmla="*/ 543952 h 1732569"/>
                  <a:gd name="connsiteX94" fmla="*/ 30993 w 1518776"/>
                  <a:gd name="connsiteY94" fmla="*/ 436376 h 1732569"/>
                  <a:gd name="connsiteX95" fmla="*/ 168164 w 1518776"/>
                  <a:gd name="connsiteY95" fmla="*/ 257866 h 1732569"/>
                  <a:gd name="connsiteX96" fmla="*/ 178498 w 1518776"/>
                  <a:gd name="connsiteY96" fmla="*/ 226391 h 1732569"/>
                  <a:gd name="connsiteX97" fmla="*/ 179908 w 1518776"/>
                  <a:gd name="connsiteY97" fmla="*/ 212298 h 1732569"/>
                  <a:gd name="connsiteX98" fmla="*/ 220307 w 1518776"/>
                  <a:gd name="connsiteY98" fmla="*/ 162033 h 1732569"/>
                  <a:gd name="connsiteX99" fmla="*/ 297349 w 1518776"/>
                  <a:gd name="connsiteY99" fmla="*/ 133378 h 1732569"/>
                  <a:gd name="connsiteX100" fmla="*/ 335869 w 1518776"/>
                  <a:gd name="connsiteY100" fmla="*/ 123982 h 1732569"/>
                  <a:gd name="connsiteX101" fmla="*/ 373451 w 1518776"/>
                  <a:gd name="connsiteY101" fmla="*/ 78885 h 1732569"/>
                  <a:gd name="connsiteX102" fmla="*/ 453310 w 1518776"/>
                  <a:gd name="connsiteY102" fmla="*/ 22043 h 1732569"/>
                  <a:gd name="connsiteX103" fmla="*/ 629003 w 1518776"/>
                  <a:gd name="connsiteY103" fmla="*/ 6541 h 1732569"/>
                  <a:gd name="connsiteX104" fmla="*/ 723425 w 1518776"/>
                  <a:gd name="connsiteY104" fmla="*/ 1374 h 1732569"/>
                  <a:gd name="connsiteX105" fmla="*/ 772971 w 1518776"/>
                  <a:gd name="connsiteY105" fmla="*/ 214 h 17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518776" h="1732569">
                    <a:moveTo>
                      <a:pt x="139508" y="623343"/>
                    </a:moveTo>
                    <a:cubicBezTo>
                      <a:pt x="131522" y="659984"/>
                      <a:pt x="124945" y="697096"/>
                      <a:pt x="119778" y="737965"/>
                    </a:cubicBezTo>
                    <a:cubicBezTo>
                      <a:pt x="148903" y="701323"/>
                      <a:pt x="163935" y="665621"/>
                      <a:pt x="139508" y="623343"/>
                    </a:cubicBezTo>
                    <a:close/>
                    <a:moveTo>
                      <a:pt x="130582" y="586231"/>
                    </a:moveTo>
                    <a:cubicBezTo>
                      <a:pt x="107094" y="645891"/>
                      <a:pt x="98638" y="707900"/>
                      <a:pt x="95819" y="771318"/>
                    </a:cubicBezTo>
                    <a:cubicBezTo>
                      <a:pt x="103336" y="762862"/>
                      <a:pt x="113201" y="756286"/>
                      <a:pt x="113201" y="744072"/>
                    </a:cubicBezTo>
                    <a:cubicBezTo>
                      <a:pt x="113201" y="695217"/>
                      <a:pt x="122596" y="647770"/>
                      <a:pt x="133870" y="600794"/>
                    </a:cubicBezTo>
                    <a:cubicBezTo>
                      <a:pt x="135280" y="595157"/>
                      <a:pt x="135280" y="590459"/>
                      <a:pt x="130582" y="586231"/>
                    </a:cubicBezTo>
                    <a:close/>
                    <a:moveTo>
                      <a:pt x="772971" y="214"/>
                    </a:moveTo>
                    <a:cubicBezTo>
                      <a:pt x="821899" y="1844"/>
                      <a:pt x="868583" y="13118"/>
                      <a:pt x="909452" y="45531"/>
                    </a:cubicBezTo>
                    <a:cubicBezTo>
                      <a:pt x="942335" y="71369"/>
                      <a:pt x="972401" y="100964"/>
                      <a:pt x="1003875" y="129150"/>
                    </a:cubicBezTo>
                    <a:cubicBezTo>
                      <a:pt x="1021256" y="141833"/>
                      <a:pt x="1035348" y="157335"/>
                      <a:pt x="1047563" y="175187"/>
                    </a:cubicBezTo>
                    <a:cubicBezTo>
                      <a:pt x="1031591" y="160154"/>
                      <a:pt x="1015149" y="144652"/>
                      <a:pt x="999177" y="129620"/>
                    </a:cubicBezTo>
                    <a:cubicBezTo>
                      <a:pt x="994480" y="127741"/>
                      <a:pt x="991661" y="121164"/>
                      <a:pt x="984614" y="123982"/>
                    </a:cubicBezTo>
                    <a:cubicBezTo>
                      <a:pt x="991661" y="135257"/>
                      <a:pt x="1000116" y="144183"/>
                      <a:pt x="1009981" y="152638"/>
                    </a:cubicBezTo>
                    <a:cubicBezTo>
                      <a:pt x="1057427" y="194447"/>
                      <a:pt x="1087023" y="248001"/>
                      <a:pt x="1112860" y="304373"/>
                    </a:cubicBezTo>
                    <a:cubicBezTo>
                      <a:pt x="1118497" y="316117"/>
                      <a:pt x="1125543" y="327861"/>
                      <a:pt x="1127893" y="340544"/>
                    </a:cubicBezTo>
                    <a:cubicBezTo>
                      <a:pt x="1135410" y="385641"/>
                      <a:pt x="1174399" y="397385"/>
                      <a:pt x="1206343" y="414767"/>
                    </a:cubicBezTo>
                    <a:cubicBezTo>
                      <a:pt x="1219966" y="422283"/>
                      <a:pt x="1239227" y="418525"/>
                      <a:pt x="1256139" y="420404"/>
                    </a:cubicBezTo>
                    <a:cubicBezTo>
                      <a:pt x="1297948" y="424632"/>
                      <a:pt x="1339286" y="431679"/>
                      <a:pt x="1378277" y="449059"/>
                    </a:cubicBezTo>
                    <a:cubicBezTo>
                      <a:pt x="1410221" y="463622"/>
                      <a:pt x="1438876" y="482883"/>
                      <a:pt x="1443105" y="520464"/>
                    </a:cubicBezTo>
                    <a:cubicBezTo>
                      <a:pt x="1445924" y="545361"/>
                      <a:pt x="1457668" y="564621"/>
                      <a:pt x="1468941" y="584822"/>
                    </a:cubicBezTo>
                    <a:cubicBezTo>
                      <a:pt x="1499946" y="639784"/>
                      <a:pt x="1522494" y="697096"/>
                      <a:pt x="1518267" y="762862"/>
                    </a:cubicBezTo>
                    <a:cubicBezTo>
                      <a:pt x="1515448" y="810309"/>
                      <a:pt x="1501825" y="854936"/>
                      <a:pt x="1486323" y="899094"/>
                    </a:cubicBezTo>
                    <a:cubicBezTo>
                      <a:pt x="1473170" y="938554"/>
                      <a:pt x="1456257" y="976605"/>
                      <a:pt x="1436528" y="1013717"/>
                    </a:cubicBezTo>
                    <a:cubicBezTo>
                      <a:pt x="1452030" y="974257"/>
                      <a:pt x="1468002" y="934796"/>
                      <a:pt x="1483504" y="895337"/>
                    </a:cubicBezTo>
                    <a:cubicBezTo>
                      <a:pt x="1499477" y="841782"/>
                      <a:pt x="1510751" y="787290"/>
                      <a:pt x="1506053" y="730918"/>
                    </a:cubicBezTo>
                    <a:cubicBezTo>
                      <a:pt x="1503704" y="701323"/>
                      <a:pt x="1497598" y="672198"/>
                      <a:pt x="1485383" y="644952"/>
                    </a:cubicBezTo>
                    <a:cubicBezTo>
                      <a:pt x="1490551" y="673607"/>
                      <a:pt x="1497127" y="702263"/>
                      <a:pt x="1496658" y="731858"/>
                    </a:cubicBezTo>
                    <a:cubicBezTo>
                      <a:pt x="1496187" y="761453"/>
                      <a:pt x="1490081" y="789639"/>
                      <a:pt x="1476458" y="815476"/>
                    </a:cubicBezTo>
                    <a:cubicBezTo>
                      <a:pt x="1468941" y="829099"/>
                      <a:pt x="1464245" y="843192"/>
                      <a:pt x="1460955" y="858224"/>
                    </a:cubicBezTo>
                    <a:cubicBezTo>
                      <a:pt x="1453440" y="891578"/>
                      <a:pt x="1443574" y="923992"/>
                      <a:pt x="1432300" y="956405"/>
                    </a:cubicBezTo>
                    <a:cubicBezTo>
                      <a:pt x="1424314" y="981772"/>
                      <a:pt x="1414919" y="1007141"/>
                      <a:pt x="1400826" y="1030158"/>
                    </a:cubicBezTo>
                    <a:cubicBezTo>
                      <a:pt x="1409751" y="1004791"/>
                      <a:pt x="1419146" y="979424"/>
                      <a:pt x="1428542" y="954057"/>
                    </a:cubicBezTo>
                    <a:cubicBezTo>
                      <a:pt x="1428542" y="953586"/>
                      <a:pt x="1429012" y="953117"/>
                      <a:pt x="1429012" y="952648"/>
                    </a:cubicBezTo>
                    <a:cubicBezTo>
                      <a:pt x="1436059" y="925401"/>
                      <a:pt x="1442634" y="897685"/>
                      <a:pt x="1449681" y="870439"/>
                    </a:cubicBezTo>
                    <a:cubicBezTo>
                      <a:pt x="1420556" y="908489"/>
                      <a:pt x="1411161" y="954996"/>
                      <a:pt x="1390022" y="996805"/>
                    </a:cubicBezTo>
                    <a:cubicBezTo>
                      <a:pt x="1392370" y="988820"/>
                      <a:pt x="1394719" y="981303"/>
                      <a:pt x="1397067" y="973317"/>
                    </a:cubicBezTo>
                    <a:cubicBezTo>
                      <a:pt x="1399417" y="965332"/>
                      <a:pt x="1401766" y="956875"/>
                      <a:pt x="1405054" y="944661"/>
                    </a:cubicBezTo>
                    <a:cubicBezTo>
                      <a:pt x="1398006" y="952648"/>
                      <a:pt x="1393779" y="956875"/>
                      <a:pt x="1390022" y="962043"/>
                    </a:cubicBezTo>
                    <a:cubicBezTo>
                      <a:pt x="1383915" y="969559"/>
                      <a:pt x="1380156" y="979424"/>
                      <a:pt x="1368881" y="982243"/>
                    </a:cubicBezTo>
                    <a:cubicBezTo>
                      <a:pt x="1362305" y="983651"/>
                      <a:pt x="1362305" y="991638"/>
                      <a:pt x="1360896" y="996805"/>
                    </a:cubicBezTo>
                    <a:cubicBezTo>
                      <a:pt x="1357137" y="1009958"/>
                      <a:pt x="1354789" y="1022643"/>
                      <a:pt x="1346333" y="1034387"/>
                    </a:cubicBezTo>
                    <a:cubicBezTo>
                      <a:pt x="1349152" y="1021233"/>
                      <a:pt x="1351970" y="1008080"/>
                      <a:pt x="1355258" y="990699"/>
                    </a:cubicBezTo>
                    <a:cubicBezTo>
                      <a:pt x="1320966" y="1012777"/>
                      <a:pt x="1288082" y="993517"/>
                      <a:pt x="1255669" y="997745"/>
                    </a:cubicBezTo>
                    <a:cubicBezTo>
                      <a:pt x="1234060" y="1000564"/>
                      <a:pt x="1211511" y="1000093"/>
                      <a:pt x="1189432" y="1000093"/>
                    </a:cubicBezTo>
                    <a:cubicBezTo>
                      <a:pt x="1181446" y="1000093"/>
                      <a:pt x="1177217" y="1004322"/>
                      <a:pt x="1172520" y="1009489"/>
                    </a:cubicBezTo>
                    <a:cubicBezTo>
                      <a:pt x="1134939" y="1051768"/>
                      <a:pt x="1088902" y="1075726"/>
                      <a:pt x="1031591" y="1076665"/>
                    </a:cubicBezTo>
                    <a:cubicBezTo>
                      <a:pt x="1025484" y="1076665"/>
                      <a:pt x="1022195" y="1078544"/>
                      <a:pt x="1018908" y="1083711"/>
                    </a:cubicBezTo>
                    <a:cubicBezTo>
                      <a:pt x="1003875" y="1107670"/>
                      <a:pt x="982265" y="1122702"/>
                      <a:pt x="955019" y="1129279"/>
                    </a:cubicBezTo>
                    <a:cubicBezTo>
                      <a:pt x="944215" y="1132097"/>
                      <a:pt x="940926" y="1138204"/>
                      <a:pt x="939517" y="1146660"/>
                    </a:cubicBezTo>
                    <a:cubicBezTo>
                      <a:pt x="930591" y="1199274"/>
                      <a:pt x="931531" y="1251418"/>
                      <a:pt x="939047" y="1304031"/>
                    </a:cubicBezTo>
                    <a:cubicBezTo>
                      <a:pt x="942335" y="1325171"/>
                      <a:pt x="954549" y="1343022"/>
                      <a:pt x="964415" y="1361343"/>
                    </a:cubicBezTo>
                    <a:cubicBezTo>
                      <a:pt x="992601" y="1413487"/>
                      <a:pt x="1034879" y="1454826"/>
                      <a:pt x="1074340" y="1497574"/>
                    </a:cubicBezTo>
                    <a:cubicBezTo>
                      <a:pt x="1139166" y="1567569"/>
                      <a:pt x="1189901" y="1646960"/>
                      <a:pt x="1233589" y="1731518"/>
                    </a:cubicBezTo>
                    <a:lnTo>
                      <a:pt x="1233994" y="1732569"/>
                    </a:lnTo>
                    <a:lnTo>
                      <a:pt x="220261" y="1732569"/>
                    </a:lnTo>
                    <a:lnTo>
                      <a:pt x="270514" y="1646607"/>
                    </a:lnTo>
                    <a:cubicBezTo>
                      <a:pt x="299463" y="1604094"/>
                      <a:pt x="331407" y="1563577"/>
                      <a:pt x="366404" y="1525291"/>
                    </a:cubicBezTo>
                    <a:cubicBezTo>
                      <a:pt x="397408" y="1490997"/>
                      <a:pt x="431702" y="1459524"/>
                      <a:pt x="455659" y="1419123"/>
                    </a:cubicBezTo>
                    <a:cubicBezTo>
                      <a:pt x="466465" y="1401743"/>
                      <a:pt x="476329" y="1383891"/>
                      <a:pt x="485724" y="1365570"/>
                    </a:cubicBezTo>
                    <a:cubicBezTo>
                      <a:pt x="510622" y="1318125"/>
                      <a:pt x="496528" y="1240613"/>
                      <a:pt x="458008" y="1200684"/>
                    </a:cubicBezTo>
                    <a:cubicBezTo>
                      <a:pt x="446264" y="1188469"/>
                      <a:pt x="433110" y="1188940"/>
                      <a:pt x="419018" y="1193636"/>
                    </a:cubicBezTo>
                    <a:cubicBezTo>
                      <a:pt x="360297" y="1212897"/>
                      <a:pt x="300167" y="1212428"/>
                      <a:pt x="239567" y="1205381"/>
                    </a:cubicBezTo>
                    <a:cubicBezTo>
                      <a:pt x="211852" y="1202092"/>
                      <a:pt x="187893" y="1188940"/>
                      <a:pt x="169573" y="1166390"/>
                    </a:cubicBezTo>
                    <a:cubicBezTo>
                      <a:pt x="156889" y="1150888"/>
                      <a:pt x="152191" y="1133977"/>
                      <a:pt x="159708" y="1114716"/>
                    </a:cubicBezTo>
                    <a:cubicBezTo>
                      <a:pt x="162056" y="1109079"/>
                      <a:pt x="162526" y="1102503"/>
                      <a:pt x="164405" y="1096395"/>
                    </a:cubicBezTo>
                    <a:cubicBezTo>
                      <a:pt x="168633" y="1082303"/>
                      <a:pt x="162996" y="1072907"/>
                      <a:pt x="150782" y="1066330"/>
                    </a:cubicBezTo>
                    <a:cubicBezTo>
                      <a:pt x="123536" y="1051298"/>
                      <a:pt x="121187" y="1030158"/>
                      <a:pt x="144205" y="1008080"/>
                    </a:cubicBezTo>
                    <a:cubicBezTo>
                      <a:pt x="145145" y="1007610"/>
                      <a:pt x="145614" y="1006670"/>
                      <a:pt x="147024" y="1004791"/>
                    </a:cubicBezTo>
                    <a:cubicBezTo>
                      <a:pt x="131051" y="1003852"/>
                      <a:pt x="120247" y="994926"/>
                      <a:pt x="112261" y="982712"/>
                    </a:cubicBezTo>
                    <a:cubicBezTo>
                      <a:pt x="103336" y="969559"/>
                      <a:pt x="107094" y="956405"/>
                      <a:pt x="112261" y="942313"/>
                    </a:cubicBezTo>
                    <a:cubicBezTo>
                      <a:pt x="127294" y="901913"/>
                      <a:pt x="126824" y="901913"/>
                      <a:pt x="86425" y="885471"/>
                    </a:cubicBezTo>
                    <a:cubicBezTo>
                      <a:pt x="69043" y="878424"/>
                      <a:pt x="56360" y="864801"/>
                      <a:pt x="48373" y="847420"/>
                    </a:cubicBezTo>
                    <a:cubicBezTo>
                      <a:pt x="43676" y="838025"/>
                      <a:pt x="44616" y="829099"/>
                      <a:pt x="53541" y="822053"/>
                    </a:cubicBezTo>
                    <a:cubicBezTo>
                      <a:pt x="56360" y="819704"/>
                      <a:pt x="58709" y="816886"/>
                      <a:pt x="61527" y="814536"/>
                    </a:cubicBezTo>
                    <a:cubicBezTo>
                      <a:pt x="87834" y="795277"/>
                      <a:pt x="91592" y="768970"/>
                      <a:pt x="92531" y="737495"/>
                    </a:cubicBezTo>
                    <a:cubicBezTo>
                      <a:pt x="93940" y="695217"/>
                      <a:pt x="100517" y="652937"/>
                      <a:pt x="108503" y="611128"/>
                    </a:cubicBezTo>
                    <a:cubicBezTo>
                      <a:pt x="116959" y="567910"/>
                      <a:pt x="128234" y="525162"/>
                      <a:pt x="139508" y="482413"/>
                    </a:cubicBezTo>
                    <a:cubicBezTo>
                      <a:pt x="147024" y="454227"/>
                      <a:pt x="148903" y="424632"/>
                      <a:pt x="162056" y="397385"/>
                    </a:cubicBezTo>
                    <a:cubicBezTo>
                      <a:pt x="166754" y="387520"/>
                      <a:pt x="157359" y="376246"/>
                      <a:pt x="154541" y="364972"/>
                    </a:cubicBezTo>
                    <a:cubicBezTo>
                      <a:pt x="103336" y="491339"/>
                      <a:pt x="75619" y="622403"/>
                      <a:pt x="76559" y="759104"/>
                    </a:cubicBezTo>
                    <a:cubicBezTo>
                      <a:pt x="75150" y="751118"/>
                      <a:pt x="74211" y="742662"/>
                      <a:pt x="73271" y="734676"/>
                    </a:cubicBezTo>
                    <a:cubicBezTo>
                      <a:pt x="72801" y="726221"/>
                      <a:pt x="71862" y="717765"/>
                      <a:pt x="71393" y="709309"/>
                    </a:cubicBezTo>
                    <a:cubicBezTo>
                      <a:pt x="71393" y="682533"/>
                      <a:pt x="71393" y="656226"/>
                      <a:pt x="71393" y="629919"/>
                    </a:cubicBezTo>
                    <a:cubicBezTo>
                      <a:pt x="76559" y="554287"/>
                      <a:pt x="91122" y="480064"/>
                      <a:pt x="108503" y="406781"/>
                    </a:cubicBezTo>
                    <a:cubicBezTo>
                      <a:pt x="82196" y="474427"/>
                      <a:pt x="62467" y="543952"/>
                      <a:pt x="55420" y="616295"/>
                    </a:cubicBezTo>
                    <a:cubicBezTo>
                      <a:pt x="51192" y="633208"/>
                      <a:pt x="49312" y="650119"/>
                      <a:pt x="49783" y="667500"/>
                    </a:cubicBezTo>
                    <a:cubicBezTo>
                      <a:pt x="44616" y="701323"/>
                      <a:pt x="49312" y="735616"/>
                      <a:pt x="48843" y="769439"/>
                    </a:cubicBezTo>
                    <a:cubicBezTo>
                      <a:pt x="34281" y="708370"/>
                      <a:pt x="42737" y="636966"/>
                      <a:pt x="45555" y="591398"/>
                    </a:cubicBezTo>
                    <a:cubicBezTo>
                      <a:pt x="54950" y="518115"/>
                      <a:pt x="73741" y="447180"/>
                      <a:pt x="98638" y="377185"/>
                    </a:cubicBezTo>
                    <a:cubicBezTo>
                      <a:pt x="52601" y="426041"/>
                      <a:pt x="25824" y="484762"/>
                      <a:pt x="14080" y="550059"/>
                    </a:cubicBezTo>
                    <a:cubicBezTo>
                      <a:pt x="1398" y="604082"/>
                      <a:pt x="13141" y="635556"/>
                      <a:pt x="10322" y="648710"/>
                    </a:cubicBezTo>
                    <a:cubicBezTo>
                      <a:pt x="8913" y="656226"/>
                      <a:pt x="-4241" y="591868"/>
                      <a:pt x="1398" y="543952"/>
                    </a:cubicBezTo>
                    <a:cubicBezTo>
                      <a:pt x="10322" y="507780"/>
                      <a:pt x="15960" y="471138"/>
                      <a:pt x="30993" y="436376"/>
                    </a:cubicBezTo>
                    <a:cubicBezTo>
                      <a:pt x="61527" y="365441"/>
                      <a:pt x="107563" y="305781"/>
                      <a:pt x="168164" y="257866"/>
                    </a:cubicBezTo>
                    <a:cubicBezTo>
                      <a:pt x="179438" y="248470"/>
                      <a:pt x="186015" y="240484"/>
                      <a:pt x="178498" y="226391"/>
                    </a:cubicBezTo>
                    <a:cubicBezTo>
                      <a:pt x="175679" y="221224"/>
                      <a:pt x="174740" y="216057"/>
                      <a:pt x="179908" y="212298"/>
                    </a:cubicBezTo>
                    <a:cubicBezTo>
                      <a:pt x="197759" y="199145"/>
                      <a:pt x="209033" y="180354"/>
                      <a:pt x="220307" y="162033"/>
                    </a:cubicBezTo>
                    <a:cubicBezTo>
                      <a:pt x="239098" y="131029"/>
                      <a:pt x="263995" y="122103"/>
                      <a:pt x="297349" y="133378"/>
                    </a:cubicBezTo>
                    <a:cubicBezTo>
                      <a:pt x="312851" y="138545"/>
                      <a:pt x="324125" y="134787"/>
                      <a:pt x="335869" y="123982"/>
                    </a:cubicBezTo>
                    <a:cubicBezTo>
                      <a:pt x="350902" y="110829"/>
                      <a:pt x="364525" y="98145"/>
                      <a:pt x="373451" y="78885"/>
                    </a:cubicBezTo>
                    <a:cubicBezTo>
                      <a:pt x="388953" y="46471"/>
                      <a:pt x="420427" y="31908"/>
                      <a:pt x="453310" y="22043"/>
                    </a:cubicBezTo>
                    <a:cubicBezTo>
                      <a:pt x="511092" y="5132"/>
                      <a:pt x="569813" y="4662"/>
                      <a:pt x="629003" y="6541"/>
                    </a:cubicBezTo>
                    <a:cubicBezTo>
                      <a:pt x="660946" y="7481"/>
                      <a:pt x="691951" y="3253"/>
                      <a:pt x="723425" y="1374"/>
                    </a:cubicBezTo>
                    <a:cubicBezTo>
                      <a:pt x="740102" y="199"/>
                      <a:pt x="756661" y="-329"/>
                      <a:pt x="772971" y="214"/>
                    </a:cubicBezTo>
                    <a:close/>
                  </a:path>
                </a:pathLst>
              </a:custGeom>
              <a:solidFill>
                <a:schemeClr val="accent3">
                  <a:lumMod val="50000"/>
                  <a:alpha val="90000"/>
                </a:schemeClr>
              </a:solidFill>
              <a:ln w="4857" cap="flat">
                <a:noFill/>
                <a:prstDash val="solid"/>
                <a:miter/>
              </a:ln>
            </p:spPr>
            <p:txBody>
              <a:bodyPr wrap="square" rtlCol="0" anchor="ctr">
                <a:noAutofit/>
              </a:bodyPr>
              <a:lstStyle/>
              <a:p>
                <a:endParaRPr lang="en-US"/>
              </a:p>
            </p:txBody>
          </p:sp>
          <p:sp>
            <p:nvSpPr>
              <p:cNvPr id="163" name="Freeform: Shape 162">
                <a:extLst>
                  <a:ext uri="{FF2B5EF4-FFF2-40B4-BE49-F238E27FC236}">
                    <a16:creationId xmlns:a16="http://schemas.microsoft.com/office/drawing/2014/main" id="{7492D368-F4D0-4972-95AC-BB47AB376083}"/>
                  </a:ext>
                </a:extLst>
              </p:cNvPr>
              <p:cNvSpPr/>
              <p:nvPr/>
            </p:nvSpPr>
            <p:spPr>
              <a:xfrm rot="19871696" flipH="1">
                <a:off x="4470574" y="3553719"/>
                <a:ext cx="634360" cy="482048"/>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1FED1DE2-7F1B-41C1-84B4-0CFE0629A531}"/>
                </a:ext>
              </a:extLst>
            </p:cNvPr>
            <p:cNvGrpSpPr/>
            <p:nvPr userDrawn="1"/>
          </p:nvGrpSpPr>
          <p:grpSpPr>
            <a:xfrm>
              <a:off x="7880691" y="5572195"/>
              <a:ext cx="1254002" cy="1330318"/>
              <a:chOff x="3140187" y="2915769"/>
              <a:chExt cx="1679407" cy="1781612"/>
            </a:xfrm>
          </p:grpSpPr>
          <p:sp>
            <p:nvSpPr>
              <p:cNvPr id="201" name="Freeform: Shape 200">
                <a:extLst>
                  <a:ext uri="{FF2B5EF4-FFF2-40B4-BE49-F238E27FC236}">
                    <a16:creationId xmlns:a16="http://schemas.microsoft.com/office/drawing/2014/main" id="{6D079E7F-168B-4917-9ECE-3C5178395DA8}"/>
                  </a:ext>
                </a:extLst>
              </p:cNvPr>
              <p:cNvSpPr/>
              <p:nvPr/>
            </p:nvSpPr>
            <p:spPr>
              <a:xfrm rot="4053326" flipH="1">
                <a:off x="3089085" y="2966871"/>
                <a:ext cx="1781612" cy="1679407"/>
              </a:xfrm>
              <a:custGeom>
                <a:avLst/>
                <a:gdLst>
                  <a:gd name="connsiteX0" fmla="*/ 280147 w 1781612"/>
                  <a:gd name="connsiteY0" fmla="*/ 933943 h 1679407"/>
                  <a:gd name="connsiteX1" fmla="*/ 276912 w 1781612"/>
                  <a:gd name="connsiteY1" fmla="*/ 937141 h 1679407"/>
                  <a:gd name="connsiteX2" fmla="*/ 273397 w 1781612"/>
                  <a:gd name="connsiteY2" fmla="*/ 937142 h 1679407"/>
                  <a:gd name="connsiteX3" fmla="*/ 1738079 w 1781612"/>
                  <a:gd name="connsiteY3" fmla="*/ 462963 h 1679407"/>
                  <a:gd name="connsiteX4" fmla="*/ 1686202 w 1781612"/>
                  <a:gd name="connsiteY4" fmla="*/ 379914 h 1679407"/>
                  <a:gd name="connsiteX5" fmla="*/ 1652353 w 1781612"/>
                  <a:gd name="connsiteY5" fmla="*/ 319812 h 1679407"/>
                  <a:gd name="connsiteX6" fmla="*/ 1626440 w 1781612"/>
                  <a:gd name="connsiteY6" fmla="*/ 269729 h 1679407"/>
                  <a:gd name="connsiteX7" fmla="*/ 1586470 w 1781612"/>
                  <a:gd name="connsiteY7" fmla="*/ 223553 h 1679407"/>
                  <a:gd name="connsiteX8" fmla="*/ 1514969 w 1781612"/>
                  <a:gd name="connsiteY8" fmla="*/ 142436 h 1679407"/>
                  <a:gd name="connsiteX9" fmla="*/ 1479665 w 1781612"/>
                  <a:gd name="connsiteY9" fmla="*/ 105254 h 1679407"/>
                  <a:gd name="connsiteX10" fmla="*/ 1461850 w 1781612"/>
                  <a:gd name="connsiteY10" fmla="*/ 101217 h 1679407"/>
                  <a:gd name="connsiteX11" fmla="*/ 1417727 w 1781612"/>
                  <a:gd name="connsiteY11" fmla="*/ 77177 h 1679407"/>
                  <a:gd name="connsiteX12" fmla="*/ 1396605 w 1781612"/>
                  <a:gd name="connsiteY12" fmla="*/ 61681 h 1679407"/>
                  <a:gd name="connsiteX13" fmla="*/ 1371222 w 1781612"/>
                  <a:gd name="connsiteY13" fmla="*/ 37023 h 1679407"/>
                  <a:gd name="connsiteX14" fmla="*/ 1293065 w 1781612"/>
                  <a:gd name="connsiteY14" fmla="*/ 1873 h 1679407"/>
                  <a:gd name="connsiteX15" fmla="*/ 1216911 w 1781612"/>
                  <a:gd name="connsiteY15" fmla="*/ 29057 h 1679407"/>
                  <a:gd name="connsiteX16" fmla="*/ 1142778 w 1781612"/>
                  <a:gd name="connsiteY16" fmla="*/ 47331 h 1679407"/>
                  <a:gd name="connsiteX17" fmla="*/ 1029850 w 1781612"/>
                  <a:gd name="connsiteY17" fmla="*/ 109652 h 1679407"/>
                  <a:gd name="connsiteX18" fmla="*/ 987058 w 1781612"/>
                  <a:gd name="connsiteY18" fmla="*/ 124479 h 1679407"/>
                  <a:gd name="connsiteX19" fmla="*/ 943281 w 1781612"/>
                  <a:gd name="connsiteY19" fmla="*/ 131165 h 1679407"/>
                  <a:gd name="connsiteX20" fmla="*/ 897994 w 1781612"/>
                  <a:gd name="connsiteY20" fmla="*/ 156046 h 1679407"/>
                  <a:gd name="connsiteX21" fmla="*/ 835828 w 1781612"/>
                  <a:gd name="connsiteY21" fmla="*/ 180301 h 1679407"/>
                  <a:gd name="connsiteX22" fmla="*/ 805895 w 1781612"/>
                  <a:gd name="connsiteY22" fmla="*/ 186016 h 1679407"/>
                  <a:gd name="connsiteX23" fmla="*/ 735986 w 1781612"/>
                  <a:gd name="connsiteY23" fmla="*/ 181176 h 1679407"/>
                  <a:gd name="connsiteX24" fmla="*/ 671368 w 1781612"/>
                  <a:gd name="connsiteY24" fmla="*/ 190297 h 1679407"/>
                  <a:gd name="connsiteX25" fmla="*/ 656825 w 1781612"/>
                  <a:gd name="connsiteY25" fmla="*/ 187282 h 1679407"/>
                  <a:gd name="connsiteX26" fmla="*/ 653200 w 1781612"/>
                  <a:gd name="connsiteY26" fmla="*/ 191153 h 1679407"/>
                  <a:gd name="connsiteX27" fmla="*/ 615869 w 1781612"/>
                  <a:gd name="connsiteY27" fmla="*/ 198500 h 1679407"/>
                  <a:gd name="connsiteX28" fmla="*/ 453624 w 1781612"/>
                  <a:gd name="connsiteY28" fmla="*/ 289742 h 1679407"/>
                  <a:gd name="connsiteX29" fmla="*/ 325653 w 1781612"/>
                  <a:gd name="connsiteY29" fmla="*/ 435210 h 1679407"/>
                  <a:gd name="connsiteX30" fmla="*/ 300881 w 1781612"/>
                  <a:gd name="connsiteY30" fmla="*/ 464914 h 1679407"/>
                  <a:gd name="connsiteX31" fmla="*/ 304287 w 1781612"/>
                  <a:gd name="connsiteY31" fmla="*/ 521446 h 1679407"/>
                  <a:gd name="connsiteX32" fmla="*/ 360919 w 1781612"/>
                  <a:gd name="connsiteY32" fmla="*/ 628649 h 1679407"/>
                  <a:gd name="connsiteX33" fmla="*/ 398827 w 1781612"/>
                  <a:gd name="connsiteY33" fmla="*/ 752612 h 1679407"/>
                  <a:gd name="connsiteX34" fmla="*/ 387733 w 1781612"/>
                  <a:gd name="connsiteY34" fmla="*/ 780939 h 1679407"/>
                  <a:gd name="connsiteX35" fmla="*/ 371039 w 1781612"/>
                  <a:gd name="connsiteY35" fmla="*/ 796859 h 1679407"/>
                  <a:gd name="connsiteX36" fmla="*/ 340693 w 1781612"/>
                  <a:gd name="connsiteY36" fmla="*/ 816518 h 1679407"/>
                  <a:gd name="connsiteX37" fmla="*/ 278951 w 1781612"/>
                  <a:gd name="connsiteY37" fmla="*/ 856745 h 1679407"/>
                  <a:gd name="connsiteX38" fmla="*/ 183811 w 1781612"/>
                  <a:gd name="connsiteY38" fmla="*/ 898893 h 1679407"/>
                  <a:gd name="connsiteX39" fmla="*/ 91768 w 1781612"/>
                  <a:gd name="connsiteY39" fmla="*/ 882883 h 1679407"/>
                  <a:gd name="connsiteX40" fmla="*/ 0 w 1781612"/>
                  <a:gd name="connsiteY40" fmla="*/ 861536 h 1679407"/>
                  <a:gd name="connsiteX41" fmla="*/ 337847 w 1781612"/>
                  <a:gd name="connsiteY41" fmla="*/ 1679407 h 1679407"/>
                  <a:gd name="connsiteX42" fmla="*/ 625479 w 1781612"/>
                  <a:gd name="connsiteY42" fmla="*/ 1367497 h 1679407"/>
                  <a:gd name="connsiteX43" fmla="*/ 822233 w 1781612"/>
                  <a:gd name="connsiteY43" fmla="*/ 1281491 h 1679407"/>
                  <a:gd name="connsiteX44" fmla="*/ 1080965 w 1781612"/>
                  <a:gd name="connsiteY44" fmla="*/ 1174613 h 1679407"/>
                  <a:gd name="connsiteX45" fmla="*/ 1116479 w 1781612"/>
                  <a:gd name="connsiteY45" fmla="*/ 1182764 h 1679407"/>
                  <a:gd name="connsiteX46" fmla="*/ 1149675 w 1781612"/>
                  <a:gd name="connsiteY46" fmla="*/ 1191847 h 1679407"/>
                  <a:gd name="connsiteX47" fmla="*/ 1221146 w 1781612"/>
                  <a:gd name="connsiteY47" fmla="*/ 1205065 h 1679407"/>
                  <a:gd name="connsiteX48" fmla="*/ 1364820 w 1781612"/>
                  <a:gd name="connsiteY48" fmla="*/ 1202229 h 1679407"/>
                  <a:gd name="connsiteX49" fmla="*/ 1456037 w 1781612"/>
                  <a:gd name="connsiteY49" fmla="*/ 1173573 h 1679407"/>
                  <a:gd name="connsiteX50" fmla="*/ 1610678 w 1781612"/>
                  <a:gd name="connsiteY50" fmla="*/ 1073126 h 1679407"/>
                  <a:gd name="connsiteX51" fmla="*/ 1670815 w 1781612"/>
                  <a:gd name="connsiteY51" fmla="*/ 1006018 h 1679407"/>
                  <a:gd name="connsiteX52" fmla="*/ 1706980 w 1781612"/>
                  <a:gd name="connsiteY52" fmla="*/ 938364 h 1679407"/>
                  <a:gd name="connsiteX53" fmla="*/ 1744663 w 1781612"/>
                  <a:gd name="connsiteY53" fmla="*/ 860587 h 1679407"/>
                  <a:gd name="connsiteX54" fmla="*/ 1773428 w 1781612"/>
                  <a:gd name="connsiteY54" fmla="*/ 750875 h 1679407"/>
                  <a:gd name="connsiteX55" fmla="*/ 1761594 w 1781612"/>
                  <a:gd name="connsiteY55" fmla="*/ 546331 h 1679407"/>
                  <a:gd name="connsiteX56" fmla="*/ 1738079 w 1781612"/>
                  <a:gd name="connsiteY56" fmla="*/ 462963 h 1679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781612" h="1679407">
                    <a:moveTo>
                      <a:pt x="280147" y="933943"/>
                    </a:moveTo>
                    <a:lnTo>
                      <a:pt x="276912" y="937141"/>
                    </a:lnTo>
                    <a:lnTo>
                      <a:pt x="273397" y="937142"/>
                    </a:lnTo>
                    <a:close/>
                    <a:moveTo>
                      <a:pt x="1738079" y="462963"/>
                    </a:moveTo>
                    <a:cubicBezTo>
                      <a:pt x="1725988" y="431390"/>
                      <a:pt x="1704521" y="407015"/>
                      <a:pt x="1686202" y="379914"/>
                    </a:cubicBezTo>
                    <a:cubicBezTo>
                      <a:pt x="1680566" y="357072"/>
                      <a:pt x="1663906" y="339734"/>
                      <a:pt x="1652353" y="319812"/>
                    </a:cubicBezTo>
                    <a:cubicBezTo>
                      <a:pt x="1643286" y="303611"/>
                      <a:pt x="1636556" y="285021"/>
                      <a:pt x="1626440" y="269729"/>
                    </a:cubicBezTo>
                    <a:cubicBezTo>
                      <a:pt x="1615820" y="253219"/>
                      <a:pt x="1599355" y="238651"/>
                      <a:pt x="1586470" y="223553"/>
                    </a:cubicBezTo>
                    <a:cubicBezTo>
                      <a:pt x="1563759" y="197316"/>
                      <a:pt x="1532406" y="170850"/>
                      <a:pt x="1514969" y="142436"/>
                    </a:cubicBezTo>
                    <a:cubicBezTo>
                      <a:pt x="1506000" y="127619"/>
                      <a:pt x="1493071" y="115864"/>
                      <a:pt x="1479665" y="105254"/>
                    </a:cubicBezTo>
                    <a:cubicBezTo>
                      <a:pt x="1473624" y="104426"/>
                      <a:pt x="1468985" y="97794"/>
                      <a:pt x="1461850" y="101217"/>
                    </a:cubicBezTo>
                    <a:cubicBezTo>
                      <a:pt x="1447731" y="92327"/>
                      <a:pt x="1432967" y="84178"/>
                      <a:pt x="1417727" y="77177"/>
                    </a:cubicBezTo>
                    <a:cubicBezTo>
                      <a:pt x="1409533" y="73437"/>
                      <a:pt x="1403034" y="68049"/>
                      <a:pt x="1396605" y="61681"/>
                    </a:cubicBezTo>
                    <a:cubicBezTo>
                      <a:pt x="1388358" y="53215"/>
                      <a:pt x="1380112" y="44749"/>
                      <a:pt x="1371222" y="37023"/>
                    </a:cubicBezTo>
                    <a:cubicBezTo>
                      <a:pt x="1350884" y="18831"/>
                      <a:pt x="1319698" y="-7229"/>
                      <a:pt x="1293065" y="1873"/>
                    </a:cubicBezTo>
                    <a:cubicBezTo>
                      <a:pt x="1267648" y="10473"/>
                      <a:pt x="1242230" y="19072"/>
                      <a:pt x="1216911" y="29057"/>
                    </a:cubicBezTo>
                    <a:cubicBezTo>
                      <a:pt x="1193214" y="38369"/>
                      <a:pt x="1165750" y="31668"/>
                      <a:pt x="1142778" y="47331"/>
                    </a:cubicBezTo>
                    <a:cubicBezTo>
                      <a:pt x="1106540" y="72274"/>
                      <a:pt x="1071281" y="97287"/>
                      <a:pt x="1029850" y="109652"/>
                    </a:cubicBezTo>
                    <a:cubicBezTo>
                      <a:pt x="1015385" y="113727"/>
                      <a:pt x="1001690" y="120809"/>
                      <a:pt x="987058" y="124479"/>
                    </a:cubicBezTo>
                    <a:cubicBezTo>
                      <a:pt x="973002" y="128386"/>
                      <a:pt x="957744" y="127089"/>
                      <a:pt x="943281" y="131165"/>
                    </a:cubicBezTo>
                    <a:cubicBezTo>
                      <a:pt x="925809" y="136007"/>
                      <a:pt x="913718" y="148126"/>
                      <a:pt x="897994" y="156046"/>
                    </a:cubicBezTo>
                    <a:cubicBezTo>
                      <a:pt x="877975" y="166214"/>
                      <a:pt x="857286" y="174761"/>
                      <a:pt x="835828" y="180301"/>
                    </a:cubicBezTo>
                    <a:cubicBezTo>
                      <a:pt x="826594" y="185539"/>
                      <a:pt x="816497" y="186386"/>
                      <a:pt x="805895" y="186016"/>
                    </a:cubicBezTo>
                    <a:cubicBezTo>
                      <a:pt x="782401" y="184324"/>
                      <a:pt x="759287" y="180100"/>
                      <a:pt x="735986" y="181176"/>
                    </a:cubicBezTo>
                    <a:cubicBezTo>
                      <a:pt x="714070" y="182156"/>
                      <a:pt x="693310" y="191682"/>
                      <a:pt x="671368" y="190297"/>
                    </a:cubicBezTo>
                    <a:cubicBezTo>
                      <a:pt x="666879" y="189778"/>
                      <a:pt x="662698" y="187705"/>
                      <a:pt x="656825" y="187282"/>
                    </a:cubicBezTo>
                    <a:cubicBezTo>
                      <a:pt x="655846" y="187212"/>
                      <a:pt x="654461" y="187309"/>
                      <a:pt x="653200" y="191153"/>
                    </a:cubicBezTo>
                    <a:cubicBezTo>
                      <a:pt x="640739" y="192027"/>
                      <a:pt x="627898" y="195432"/>
                      <a:pt x="615869" y="198500"/>
                    </a:cubicBezTo>
                    <a:cubicBezTo>
                      <a:pt x="555316" y="214016"/>
                      <a:pt x="500445" y="249030"/>
                      <a:pt x="453624" y="289742"/>
                    </a:cubicBezTo>
                    <a:cubicBezTo>
                      <a:pt x="405517" y="331934"/>
                      <a:pt x="368644" y="387531"/>
                      <a:pt x="325653" y="435210"/>
                    </a:cubicBezTo>
                    <a:cubicBezTo>
                      <a:pt x="317117" y="444435"/>
                      <a:pt x="308341" y="454234"/>
                      <a:pt x="300881" y="464914"/>
                    </a:cubicBezTo>
                    <a:cubicBezTo>
                      <a:pt x="282308" y="487782"/>
                      <a:pt x="286886" y="503463"/>
                      <a:pt x="304287" y="521446"/>
                    </a:cubicBezTo>
                    <a:cubicBezTo>
                      <a:pt x="331751" y="549993"/>
                      <a:pt x="346409" y="592376"/>
                      <a:pt x="360919" y="628649"/>
                    </a:cubicBezTo>
                    <a:cubicBezTo>
                      <a:pt x="377102" y="668979"/>
                      <a:pt x="389874" y="710244"/>
                      <a:pt x="398827" y="752612"/>
                    </a:cubicBezTo>
                    <a:cubicBezTo>
                      <a:pt x="401155" y="763996"/>
                      <a:pt x="398087" y="773813"/>
                      <a:pt x="387733" y="780939"/>
                    </a:cubicBezTo>
                    <a:cubicBezTo>
                      <a:pt x="381339" y="785006"/>
                      <a:pt x="377098" y="791981"/>
                      <a:pt x="371039" y="796859"/>
                    </a:cubicBezTo>
                    <a:cubicBezTo>
                      <a:pt x="361665" y="804056"/>
                      <a:pt x="350808" y="809965"/>
                      <a:pt x="340693" y="816518"/>
                    </a:cubicBezTo>
                    <a:cubicBezTo>
                      <a:pt x="320224" y="830197"/>
                      <a:pt x="299755" y="843876"/>
                      <a:pt x="278951" y="856745"/>
                    </a:cubicBezTo>
                    <a:cubicBezTo>
                      <a:pt x="250131" y="874348"/>
                      <a:pt x="267710" y="903823"/>
                      <a:pt x="183811" y="898893"/>
                    </a:cubicBezTo>
                    <a:cubicBezTo>
                      <a:pt x="162836" y="897661"/>
                      <a:pt x="130007" y="891351"/>
                      <a:pt x="91768" y="882883"/>
                    </a:cubicBezTo>
                    <a:lnTo>
                      <a:pt x="0" y="861536"/>
                    </a:lnTo>
                    <a:lnTo>
                      <a:pt x="337847" y="1679407"/>
                    </a:lnTo>
                    <a:lnTo>
                      <a:pt x="625479" y="1367497"/>
                    </a:lnTo>
                    <a:lnTo>
                      <a:pt x="822233" y="1281491"/>
                    </a:lnTo>
                    <a:lnTo>
                      <a:pt x="1080965" y="1174613"/>
                    </a:lnTo>
                    <a:lnTo>
                      <a:pt x="1116479" y="1182764"/>
                    </a:lnTo>
                    <a:cubicBezTo>
                      <a:pt x="1127679" y="1185735"/>
                      <a:pt x="1138642" y="1189281"/>
                      <a:pt x="1149675" y="1191847"/>
                    </a:cubicBezTo>
                    <a:cubicBezTo>
                      <a:pt x="1173461" y="1197694"/>
                      <a:pt x="1197148" y="1202155"/>
                      <a:pt x="1221146" y="1205065"/>
                    </a:cubicBezTo>
                    <a:cubicBezTo>
                      <a:pt x="1268735" y="1211052"/>
                      <a:pt x="1317558" y="1210830"/>
                      <a:pt x="1364820" y="1202229"/>
                    </a:cubicBezTo>
                    <a:cubicBezTo>
                      <a:pt x="1396543" y="1196249"/>
                      <a:pt x="1426590" y="1186212"/>
                      <a:pt x="1456037" y="1173573"/>
                    </a:cubicBezTo>
                    <a:cubicBezTo>
                      <a:pt x="1512902" y="1149133"/>
                      <a:pt x="1564265" y="1113669"/>
                      <a:pt x="1610678" y="1073126"/>
                    </a:cubicBezTo>
                    <a:cubicBezTo>
                      <a:pt x="1632550" y="1053643"/>
                      <a:pt x="1652649" y="1028720"/>
                      <a:pt x="1670815" y="1006018"/>
                    </a:cubicBezTo>
                    <a:cubicBezTo>
                      <a:pt x="1687457" y="985372"/>
                      <a:pt x="1694519" y="961083"/>
                      <a:pt x="1706980" y="938364"/>
                    </a:cubicBezTo>
                    <a:cubicBezTo>
                      <a:pt x="1720800" y="913185"/>
                      <a:pt x="1733304" y="887124"/>
                      <a:pt x="1744663" y="860587"/>
                    </a:cubicBezTo>
                    <a:cubicBezTo>
                      <a:pt x="1759355" y="826025"/>
                      <a:pt x="1763154" y="786937"/>
                      <a:pt x="1773428" y="750875"/>
                    </a:cubicBezTo>
                    <a:cubicBezTo>
                      <a:pt x="1793833" y="680708"/>
                      <a:pt x="1770769" y="615676"/>
                      <a:pt x="1761594" y="546331"/>
                    </a:cubicBezTo>
                    <a:cubicBezTo>
                      <a:pt x="1757766" y="517519"/>
                      <a:pt x="1748329" y="490073"/>
                      <a:pt x="1738079" y="462963"/>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2" name="Freeform: Shape 201">
                <a:extLst>
                  <a:ext uri="{FF2B5EF4-FFF2-40B4-BE49-F238E27FC236}">
                    <a16:creationId xmlns:a16="http://schemas.microsoft.com/office/drawing/2014/main" id="{E0CD6200-47CE-47F5-AC95-0698F6FD8127}"/>
                  </a:ext>
                </a:extLst>
              </p:cNvPr>
              <p:cNvSpPr/>
              <p:nvPr/>
            </p:nvSpPr>
            <p:spPr>
              <a:xfrm rot="1430240">
                <a:off x="4013422" y="3585076"/>
                <a:ext cx="744568" cy="565795"/>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3CBA329F-909A-4EBA-B20E-86B3E32F99A3}"/>
                </a:ext>
              </a:extLst>
            </p:cNvPr>
            <p:cNvGrpSpPr/>
            <p:nvPr userDrawn="1"/>
          </p:nvGrpSpPr>
          <p:grpSpPr>
            <a:xfrm>
              <a:off x="5387748" y="5666389"/>
              <a:ext cx="1141111" cy="1294794"/>
              <a:chOff x="6169355" y="2853093"/>
              <a:chExt cx="1709117" cy="1939300"/>
            </a:xfrm>
          </p:grpSpPr>
          <p:sp>
            <p:nvSpPr>
              <p:cNvPr id="204" name="Freeform: Shape 203">
                <a:extLst>
                  <a:ext uri="{FF2B5EF4-FFF2-40B4-BE49-F238E27FC236}">
                    <a16:creationId xmlns:a16="http://schemas.microsoft.com/office/drawing/2014/main" id="{04654D33-0B1A-4440-9BD4-3D5EE3AF0CFD}"/>
                  </a:ext>
                </a:extLst>
              </p:cNvPr>
              <p:cNvSpPr/>
              <p:nvPr/>
            </p:nvSpPr>
            <p:spPr>
              <a:xfrm rot="19208073">
                <a:off x="6180111" y="2853093"/>
                <a:ext cx="1698361" cy="1939300"/>
              </a:xfrm>
              <a:custGeom>
                <a:avLst/>
                <a:gdLst>
                  <a:gd name="connsiteX0" fmla="*/ 255028 w 1698361"/>
                  <a:gd name="connsiteY0" fmla="*/ 447348 h 1939300"/>
                  <a:gd name="connsiteX1" fmla="*/ 247865 w 1698361"/>
                  <a:gd name="connsiteY1" fmla="*/ 458388 h 1939300"/>
                  <a:gd name="connsiteX2" fmla="*/ 245944 w 1698361"/>
                  <a:gd name="connsiteY2" fmla="*/ 465171 h 1939300"/>
                  <a:gd name="connsiteX3" fmla="*/ 251154 w 1698361"/>
                  <a:gd name="connsiteY3" fmla="*/ 457479 h 1939300"/>
                  <a:gd name="connsiteX4" fmla="*/ 251477 w 1698361"/>
                  <a:gd name="connsiteY4" fmla="*/ 455872 h 1939300"/>
                  <a:gd name="connsiteX5" fmla="*/ 1274835 w 1698361"/>
                  <a:gd name="connsiteY5" fmla="*/ 140890 h 1939300"/>
                  <a:gd name="connsiteX6" fmla="*/ 1342487 w 1698361"/>
                  <a:gd name="connsiteY6" fmla="*/ 198993 h 1939300"/>
                  <a:gd name="connsiteX7" fmla="*/ 1431029 w 1698361"/>
                  <a:gd name="connsiteY7" fmla="*/ 304522 h 1939300"/>
                  <a:gd name="connsiteX8" fmla="*/ 1490037 w 1698361"/>
                  <a:gd name="connsiteY8" fmla="*/ 428751 h 1939300"/>
                  <a:gd name="connsiteX9" fmla="*/ 1509573 w 1698361"/>
                  <a:gd name="connsiteY9" fmla="*/ 513057 h 1939300"/>
                  <a:gd name="connsiteX10" fmla="*/ 1574577 w 1698361"/>
                  <a:gd name="connsiteY10" fmla="*/ 538432 h 1939300"/>
                  <a:gd name="connsiteX11" fmla="*/ 1600347 w 1698361"/>
                  <a:gd name="connsiteY11" fmla="*/ 597965 h 1939300"/>
                  <a:gd name="connsiteX12" fmla="*/ 1600712 w 1698361"/>
                  <a:gd name="connsiteY12" fmla="*/ 602016 h 1939300"/>
                  <a:gd name="connsiteX13" fmla="*/ 1604441 w 1698361"/>
                  <a:gd name="connsiteY13" fmla="*/ 607807 h 1939300"/>
                  <a:gd name="connsiteX14" fmla="*/ 1697168 w 1698361"/>
                  <a:gd name="connsiteY14" fmla="*/ 737175 h 1939300"/>
                  <a:gd name="connsiteX15" fmla="*/ 1692309 w 1698361"/>
                  <a:gd name="connsiteY15" fmla="*/ 754532 h 1939300"/>
                  <a:gd name="connsiteX16" fmla="*/ 1631688 w 1698361"/>
                  <a:gd name="connsiteY16" fmla="*/ 865587 h 1939300"/>
                  <a:gd name="connsiteX17" fmla="*/ 1578231 w 1698361"/>
                  <a:gd name="connsiteY17" fmla="*/ 916777 h 1939300"/>
                  <a:gd name="connsiteX18" fmla="*/ 1530814 w 1698361"/>
                  <a:gd name="connsiteY18" fmla="*/ 979969 h 1939300"/>
                  <a:gd name="connsiteX19" fmla="*/ 1488750 w 1698361"/>
                  <a:gd name="connsiteY19" fmla="*/ 1005337 h 1939300"/>
                  <a:gd name="connsiteX20" fmla="*/ 1372529 w 1698361"/>
                  <a:gd name="connsiteY20" fmla="*/ 1004111 h 1939300"/>
                  <a:gd name="connsiteX21" fmla="*/ 1320770 w 1698361"/>
                  <a:gd name="connsiteY21" fmla="*/ 993008 h 1939300"/>
                  <a:gd name="connsiteX22" fmla="*/ 1263086 w 1698361"/>
                  <a:gd name="connsiteY22" fmla="*/ 1062081 h 1939300"/>
                  <a:gd name="connsiteX23" fmla="*/ 1113520 w 1698361"/>
                  <a:gd name="connsiteY23" fmla="*/ 1150788 h 1939300"/>
                  <a:gd name="connsiteX24" fmla="*/ 1025330 w 1698361"/>
                  <a:gd name="connsiteY24" fmla="*/ 1159587 h 1939300"/>
                  <a:gd name="connsiteX25" fmla="*/ 947417 w 1698361"/>
                  <a:gd name="connsiteY25" fmla="*/ 1204806 h 1939300"/>
                  <a:gd name="connsiteX26" fmla="*/ 889240 w 1698361"/>
                  <a:gd name="connsiteY26" fmla="*/ 1343065 h 1939300"/>
                  <a:gd name="connsiteX27" fmla="*/ 745851 w 1698361"/>
                  <a:gd name="connsiteY27" fmla="*/ 1922580 h 1939300"/>
                  <a:gd name="connsiteX28" fmla="*/ 738044 w 1698361"/>
                  <a:gd name="connsiteY28" fmla="*/ 1939300 h 1939300"/>
                  <a:gd name="connsiteX29" fmla="*/ 0 w 1698361"/>
                  <a:gd name="connsiteY29" fmla="*/ 1322955 h 1939300"/>
                  <a:gd name="connsiteX30" fmla="*/ 4988 w 1698361"/>
                  <a:gd name="connsiteY30" fmla="*/ 1321237 h 1939300"/>
                  <a:gd name="connsiteX31" fmla="*/ 238795 w 1698361"/>
                  <a:gd name="connsiteY31" fmla="*/ 1282774 h 1939300"/>
                  <a:gd name="connsiteX32" fmla="*/ 340530 w 1698361"/>
                  <a:gd name="connsiteY32" fmla="*/ 1200698 h 1939300"/>
                  <a:gd name="connsiteX33" fmla="*/ 374919 w 1698361"/>
                  <a:gd name="connsiteY33" fmla="*/ 1162163 h 1939300"/>
                  <a:gd name="connsiteX34" fmla="*/ 396880 w 1698361"/>
                  <a:gd name="connsiteY34" fmla="*/ 1125692 h 1939300"/>
                  <a:gd name="connsiteX35" fmla="*/ 419877 w 1698361"/>
                  <a:gd name="connsiteY35" fmla="*/ 1053344 h 1939300"/>
                  <a:gd name="connsiteX36" fmla="*/ 424581 w 1698361"/>
                  <a:gd name="connsiteY36" fmla="*/ 1022480 h 1939300"/>
                  <a:gd name="connsiteX37" fmla="*/ 373553 w 1698361"/>
                  <a:gd name="connsiteY37" fmla="*/ 915623 h 1939300"/>
                  <a:gd name="connsiteX38" fmla="*/ 157170 w 1698361"/>
                  <a:gd name="connsiteY38" fmla="*/ 750981 h 1939300"/>
                  <a:gd name="connsiteX39" fmla="*/ 146267 w 1698361"/>
                  <a:gd name="connsiteY39" fmla="*/ 662106 h 1939300"/>
                  <a:gd name="connsiteX40" fmla="*/ 179890 w 1698361"/>
                  <a:gd name="connsiteY40" fmla="*/ 507091 h 1939300"/>
                  <a:gd name="connsiteX41" fmla="*/ 259531 w 1698361"/>
                  <a:gd name="connsiteY41" fmla="*/ 370695 h 1939300"/>
                  <a:gd name="connsiteX42" fmla="*/ 348365 w 1698361"/>
                  <a:gd name="connsiteY42" fmla="*/ 297656 h 1939300"/>
                  <a:gd name="connsiteX43" fmla="*/ 459573 w 1698361"/>
                  <a:gd name="connsiteY43" fmla="*/ 262573 h 1939300"/>
                  <a:gd name="connsiteX44" fmla="*/ 549854 w 1698361"/>
                  <a:gd name="connsiteY44" fmla="*/ 215369 h 1939300"/>
                  <a:gd name="connsiteX45" fmla="*/ 648666 w 1698361"/>
                  <a:gd name="connsiteY45" fmla="*/ 110510 h 1939300"/>
                  <a:gd name="connsiteX46" fmla="*/ 789419 w 1698361"/>
                  <a:gd name="connsiteY46" fmla="*/ 47100 h 1939300"/>
                  <a:gd name="connsiteX47" fmla="*/ 820470 w 1698361"/>
                  <a:gd name="connsiteY47" fmla="*/ 38767 h 1939300"/>
                  <a:gd name="connsiteX48" fmla="*/ 849378 w 1698361"/>
                  <a:gd name="connsiteY48" fmla="*/ 16331 h 1939300"/>
                  <a:gd name="connsiteX49" fmla="*/ 1005640 w 1698361"/>
                  <a:gd name="connsiteY49" fmla="*/ 15127 h 1939300"/>
                  <a:gd name="connsiteX50" fmla="*/ 1106144 w 1698361"/>
                  <a:gd name="connsiteY50" fmla="*/ 52481 h 1939300"/>
                  <a:gd name="connsiteX51" fmla="*/ 1189922 w 1698361"/>
                  <a:gd name="connsiteY51" fmla="*/ 85505 h 1939300"/>
                  <a:gd name="connsiteX52" fmla="*/ 1274835 w 1698361"/>
                  <a:gd name="connsiteY52" fmla="*/ 140890 h 193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98361" h="1939300">
                    <a:moveTo>
                      <a:pt x="255028" y="447348"/>
                    </a:moveTo>
                    <a:lnTo>
                      <a:pt x="247865" y="458388"/>
                    </a:lnTo>
                    <a:lnTo>
                      <a:pt x="245944" y="465171"/>
                    </a:lnTo>
                    <a:lnTo>
                      <a:pt x="251154" y="457479"/>
                    </a:lnTo>
                    <a:lnTo>
                      <a:pt x="251477" y="455872"/>
                    </a:lnTo>
                    <a:close/>
                    <a:moveTo>
                      <a:pt x="1274835" y="140890"/>
                    </a:moveTo>
                    <a:cubicBezTo>
                      <a:pt x="1298597" y="158592"/>
                      <a:pt x="1321095" y="178452"/>
                      <a:pt x="1342487" y="198993"/>
                    </a:cubicBezTo>
                    <a:cubicBezTo>
                      <a:pt x="1375493" y="231911"/>
                      <a:pt x="1408132" y="263986"/>
                      <a:pt x="1431029" y="304522"/>
                    </a:cubicBezTo>
                    <a:cubicBezTo>
                      <a:pt x="1453874" y="344480"/>
                      <a:pt x="1471139" y="387273"/>
                      <a:pt x="1490037" y="428751"/>
                    </a:cubicBezTo>
                    <a:cubicBezTo>
                      <a:pt x="1502057" y="455386"/>
                      <a:pt x="1487501" y="488201"/>
                      <a:pt x="1509573" y="513057"/>
                    </a:cubicBezTo>
                    <a:cubicBezTo>
                      <a:pt x="1523236" y="528750"/>
                      <a:pt x="1556491" y="525471"/>
                      <a:pt x="1574577" y="538432"/>
                    </a:cubicBezTo>
                    <a:cubicBezTo>
                      <a:pt x="1595185" y="553501"/>
                      <a:pt x="1600582" y="574604"/>
                      <a:pt x="1600347" y="597965"/>
                    </a:cubicBezTo>
                    <a:cubicBezTo>
                      <a:pt x="1600767" y="599386"/>
                      <a:pt x="1600870" y="600543"/>
                      <a:pt x="1600712" y="602016"/>
                    </a:cubicBezTo>
                    <a:cubicBezTo>
                      <a:pt x="1600392" y="604962"/>
                      <a:pt x="1602021" y="606858"/>
                      <a:pt x="1604441" y="607807"/>
                    </a:cubicBezTo>
                    <a:cubicBezTo>
                      <a:pt x="1655875" y="628275"/>
                      <a:pt x="1706859" y="676206"/>
                      <a:pt x="1697168" y="737175"/>
                    </a:cubicBezTo>
                    <a:cubicBezTo>
                      <a:pt x="1699844" y="744227"/>
                      <a:pt x="1694420" y="748799"/>
                      <a:pt x="1692309" y="754532"/>
                    </a:cubicBezTo>
                    <a:cubicBezTo>
                      <a:pt x="1681640" y="794875"/>
                      <a:pt x="1671909" y="842428"/>
                      <a:pt x="1631688" y="865587"/>
                    </a:cubicBezTo>
                    <a:cubicBezTo>
                      <a:pt x="1606997" y="879767"/>
                      <a:pt x="1593463" y="891486"/>
                      <a:pt x="1578231" y="916777"/>
                    </a:cubicBezTo>
                    <a:cubicBezTo>
                      <a:pt x="1565004" y="938387"/>
                      <a:pt x="1548722" y="961730"/>
                      <a:pt x="1530814" y="979969"/>
                    </a:cubicBezTo>
                    <a:cubicBezTo>
                      <a:pt x="1519069" y="992109"/>
                      <a:pt x="1506956" y="1003409"/>
                      <a:pt x="1488750" y="1005337"/>
                    </a:cubicBezTo>
                    <a:cubicBezTo>
                      <a:pt x="1452587" y="1021714"/>
                      <a:pt x="1408658" y="1019826"/>
                      <a:pt x="1372529" y="1004111"/>
                    </a:cubicBezTo>
                    <a:cubicBezTo>
                      <a:pt x="1354333" y="996409"/>
                      <a:pt x="1336837" y="973768"/>
                      <a:pt x="1320770" y="993008"/>
                    </a:cubicBezTo>
                    <a:lnTo>
                      <a:pt x="1263086" y="1062081"/>
                    </a:lnTo>
                    <a:cubicBezTo>
                      <a:pt x="1224631" y="1108129"/>
                      <a:pt x="1172983" y="1140485"/>
                      <a:pt x="1113520" y="1150788"/>
                    </a:cubicBezTo>
                    <a:cubicBezTo>
                      <a:pt x="1084210" y="1155756"/>
                      <a:pt x="1054382" y="1151726"/>
                      <a:pt x="1025330" y="1159587"/>
                    </a:cubicBezTo>
                    <a:cubicBezTo>
                      <a:pt x="996017" y="1167763"/>
                      <a:pt x="968485" y="1182783"/>
                      <a:pt x="947417" y="1204806"/>
                    </a:cubicBezTo>
                    <a:cubicBezTo>
                      <a:pt x="912444" y="1240914"/>
                      <a:pt x="898603" y="1294670"/>
                      <a:pt x="889240" y="1343065"/>
                    </a:cubicBezTo>
                    <a:cubicBezTo>
                      <a:pt x="879843" y="1391899"/>
                      <a:pt x="818549" y="1737843"/>
                      <a:pt x="745851" y="1922580"/>
                    </a:cubicBezTo>
                    <a:lnTo>
                      <a:pt x="738044" y="1939300"/>
                    </a:lnTo>
                    <a:lnTo>
                      <a:pt x="0" y="1322955"/>
                    </a:lnTo>
                    <a:lnTo>
                      <a:pt x="4988" y="1321237"/>
                    </a:lnTo>
                    <a:cubicBezTo>
                      <a:pt x="95697" y="1299796"/>
                      <a:pt x="185649" y="1301699"/>
                      <a:pt x="238795" y="1282774"/>
                    </a:cubicBezTo>
                    <a:cubicBezTo>
                      <a:pt x="309658" y="1257542"/>
                      <a:pt x="309770" y="1231761"/>
                      <a:pt x="340530" y="1200698"/>
                    </a:cubicBezTo>
                    <a:cubicBezTo>
                      <a:pt x="352959" y="1188058"/>
                      <a:pt x="364601" y="1175562"/>
                      <a:pt x="374919" y="1162163"/>
                    </a:cubicBezTo>
                    <a:lnTo>
                      <a:pt x="396880" y="1125692"/>
                    </a:lnTo>
                    <a:lnTo>
                      <a:pt x="419877" y="1053344"/>
                    </a:lnTo>
                    <a:lnTo>
                      <a:pt x="424581" y="1022480"/>
                    </a:lnTo>
                    <a:cubicBezTo>
                      <a:pt x="427259" y="977605"/>
                      <a:pt x="409779" y="938916"/>
                      <a:pt x="373553" y="915623"/>
                    </a:cubicBezTo>
                    <a:cubicBezTo>
                      <a:pt x="301101" y="869037"/>
                      <a:pt x="199546" y="829734"/>
                      <a:pt x="157170" y="750981"/>
                    </a:cubicBezTo>
                    <a:cubicBezTo>
                      <a:pt x="141784" y="722606"/>
                      <a:pt x="137658" y="692928"/>
                      <a:pt x="146267" y="662106"/>
                    </a:cubicBezTo>
                    <a:cubicBezTo>
                      <a:pt x="160946" y="611192"/>
                      <a:pt x="163159" y="557897"/>
                      <a:pt x="179890" y="507091"/>
                    </a:cubicBezTo>
                    <a:cubicBezTo>
                      <a:pt x="196095" y="456915"/>
                      <a:pt x="221768" y="408221"/>
                      <a:pt x="259531" y="370695"/>
                    </a:cubicBezTo>
                    <a:cubicBezTo>
                      <a:pt x="287655" y="342787"/>
                      <a:pt x="314355" y="318508"/>
                      <a:pt x="348365" y="297656"/>
                    </a:cubicBezTo>
                    <a:cubicBezTo>
                      <a:pt x="383796" y="276385"/>
                      <a:pt x="418843" y="270318"/>
                      <a:pt x="459573" y="262573"/>
                    </a:cubicBezTo>
                    <a:cubicBezTo>
                      <a:pt x="491990" y="256453"/>
                      <a:pt x="530460" y="246285"/>
                      <a:pt x="549854" y="215369"/>
                    </a:cubicBezTo>
                    <a:cubicBezTo>
                      <a:pt x="575888" y="173938"/>
                      <a:pt x="609596" y="139985"/>
                      <a:pt x="648666" y="110510"/>
                    </a:cubicBezTo>
                    <a:cubicBezTo>
                      <a:pt x="699949" y="74102"/>
                      <a:pt x="741740" y="58678"/>
                      <a:pt x="789419" y="47100"/>
                    </a:cubicBezTo>
                    <a:cubicBezTo>
                      <a:pt x="799103" y="44480"/>
                      <a:pt x="811573" y="43651"/>
                      <a:pt x="820470" y="38767"/>
                    </a:cubicBezTo>
                    <a:cubicBezTo>
                      <a:pt x="830473" y="33200"/>
                      <a:pt x="839165" y="22792"/>
                      <a:pt x="849378" y="16331"/>
                    </a:cubicBezTo>
                    <a:cubicBezTo>
                      <a:pt x="893864" y="-11297"/>
                      <a:pt x="958039" y="1607"/>
                      <a:pt x="1005640" y="15127"/>
                    </a:cubicBezTo>
                    <a:cubicBezTo>
                      <a:pt x="1016422" y="18242"/>
                      <a:pt x="1102245" y="57792"/>
                      <a:pt x="1106144" y="52481"/>
                    </a:cubicBezTo>
                    <a:cubicBezTo>
                      <a:pt x="1116050" y="39339"/>
                      <a:pt x="1178565" y="79233"/>
                      <a:pt x="1189922" y="85505"/>
                    </a:cubicBezTo>
                    <a:cubicBezTo>
                      <a:pt x="1219685" y="101794"/>
                      <a:pt x="1247918" y="120553"/>
                      <a:pt x="1274835" y="14089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 name="Freeform: Shape 204">
                <a:extLst>
                  <a:ext uri="{FF2B5EF4-FFF2-40B4-BE49-F238E27FC236}">
                    <a16:creationId xmlns:a16="http://schemas.microsoft.com/office/drawing/2014/main" id="{BCAC0AA2-8034-465E-AC0A-A122E2F8878C}"/>
                  </a:ext>
                </a:extLst>
              </p:cNvPr>
              <p:cNvSpPr/>
              <p:nvPr/>
            </p:nvSpPr>
            <p:spPr>
              <a:xfrm rot="20169760" flipH="1">
                <a:off x="6169355" y="3468604"/>
                <a:ext cx="697058" cy="529692"/>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EC899AF1-3F05-4014-9AFE-309838495581}"/>
                </a:ext>
              </a:extLst>
            </p:cNvPr>
            <p:cNvGrpSpPr/>
            <p:nvPr userDrawn="1"/>
          </p:nvGrpSpPr>
          <p:grpSpPr>
            <a:xfrm flipH="1">
              <a:off x="1447766" y="5614779"/>
              <a:ext cx="1121551" cy="1253899"/>
              <a:chOff x="1295588" y="2958968"/>
              <a:chExt cx="1502023" cy="1679269"/>
            </a:xfrm>
          </p:grpSpPr>
          <p:sp>
            <p:nvSpPr>
              <p:cNvPr id="207" name="Freeform: Shape 206">
                <a:extLst>
                  <a:ext uri="{FF2B5EF4-FFF2-40B4-BE49-F238E27FC236}">
                    <a16:creationId xmlns:a16="http://schemas.microsoft.com/office/drawing/2014/main" id="{640A39DB-3CD7-4CE6-A745-1F5BCDE6CEE0}"/>
                  </a:ext>
                </a:extLst>
              </p:cNvPr>
              <p:cNvSpPr/>
              <p:nvPr/>
            </p:nvSpPr>
            <p:spPr>
              <a:xfrm>
                <a:off x="1295588" y="2958968"/>
                <a:ext cx="1459136" cy="1679269"/>
              </a:xfrm>
              <a:custGeom>
                <a:avLst/>
                <a:gdLst>
                  <a:gd name="connsiteX0" fmla="*/ 775984 w 1459136"/>
                  <a:gd name="connsiteY0" fmla="*/ 51 h 1679269"/>
                  <a:gd name="connsiteX1" fmla="*/ 809096 w 1459136"/>
                  <a:gd name="connsiteY1" fmla="*/ 8467 h 1679269"/>
                  <a:gd name="connsiteX2" fmla="*/ 888474 w 1459136"/>
                  <a:gd name="connsiteY2" fmla="*/ 20063 h 1679269"/>
                  <a:gd name="connsiteX3" fmla="*/ 918798 w 1459136"/>
                  <a:gd name="connsiteY3" fmla="*/ 25859 h 1679269"/>
                  <a:gd name="connsiteX4" fmla="*/ 988366 w 1459136"/>
                  <a:gd name="connsiteY4" fmla="*/ 41913 h 1679269"/>
                  <a:gd name="connsiteX5" fmla="*/ 1084245 w 1459136"/>
                  <a:gd name="connsiteY5" fmla="*/ 68670 h 1679269"/>
                  <a:gd name="connsiteX6" fmla="*/ 1209110 w 1459136"/>
                  <a:gd name="connsiteY6" fmla="*/ 113711 h 1679269"/>
                  <a:gd name="connsiteX7" fmla="*/ 1247907 w 1459136"/>
                  <a:gd name="connsiteY7" fmla="*/ 132441 h 1679269"/>
                  <a:gd name="connsiteX8" fmla="*/ 1265745 w 1459136"/>
                  <a:gd name="connsiteY8" fmla="*/ 173467 h 1679269"/>
                  <a:gd name="connsiteX9" fmla="*/ 1265299 w 1459136"/>
                  <a:gd name="connsiteY9" fmla="*/ 174805 h 1679269"/>
                  <a:gd name="connsiteX10" fmla="*/ 1264408 w 1459136"/>
                  <a:gd name="connsiteY10" fmla="*/ 228319 h 1679269"/>
                  <a:gd name="connsiteX11" fmla="*/ 1254596 w 1459136"/>
                  <a:gd name="connsiteY11" fmla="*/ 238577 h 1679269"/>
                  <a:gd name="connsiteX12" fmla="*/ 1243894 w 1459136"/>
                  <a:gd name="connsiteY12" fmla="*/ 268454 h 1679269"/>
                  <a:gd name="connsiteX13" fmla="*/ 1300975 w 1459136"/>
                  <a:gd name="connsiteY13" fmla="*/ 413833 h 1679269"/>
                  <a:gd name="connsiteX14" fmla="*/ 1296962 w 1459136"/>
                  <a:gd name="connsiteY14" fmla="*/ 474482 h 1679269"/>
                  <a:gd name="connsiteX15" fmla="*/ 1301867 w 1459136"/>
                  <a:gd name="connsiteY15" fmla="*/ 507928 h 1679269"/>
                  <a:gd name="connsiteX16" fmla="*/ 1413354 w 1459136"/>
                  <a:gd name="connsiteY16" fmla="*/ 649293 h 1679269"/>
                  <a:gd name="connsiteX17" fmla="*/ 1453935 w 1459136"/>
                  <a:gd name="connsiteY17" fmla="*/ 713956 h 1679269"/>
                  <a:gd name="connsiteX18" fmla="*/ 1445908 w 1459136"/>
                  <a:gd name="connsiteY18" fmla="*/ 754982 h 1679269"/>
                  <a:gd name="connsiteX19" fmla="*/ 1386597 w 1459136"/>
                  <a:gd name="connsiteY19" fmla="*/ 781739 h 1679269"/>
                  <a:gd name="connsiteX20" fmla="*/ 1360286 w 1459136"/>
                  <a:gd name="connsiteY20" fmla="*/ 819645 h 1679269"/>
                  <a:gd name="connsiteX21" fmla="*/ 1381692 w 1459136"/>
                  <a:gd name="connsiteY21" fmla="*/ 868699 h 1679269"/>
                  <a:gd name="connsiteX22" fmla="*/ 1378124 w 1459136"/>
                  <a:gd name="connsiteY22" fmla="*/ 901699 h 1679269"/>
                  <a:gd name="connsiteX23" fmla="*/ 1367867 w 1459136"/>
                  <a:gd name="connsiteY23" fmla="*/ 910618 h 1679269"/>
                  <a:gd name="connsiteX24" fmla="*/ 1364746 w 1459136"/>
                  <a:gd name="connsiteY24" fmla="*/ 938712 h 1679269"/>
                  <a:gd name="connsiteX25" fmla="*/ 1364300 w 1459136"/>
                  <a:gd name="connsiteY25" fmla="*/ 982415 h 1679269"/>
                  <a:gd name="connsiteX26" fmla="*/ 1350921 w 1459136"/>
                  <a:gd name="connsiteY26" fmla="*/ 1052875 h 1679269"/>
                  <a:gd name="connsiteX27" fmla="*/ 1369651 w 1459136"/>
                  <a:gd name="connsiteY27" fmla="*/ 1114415 h 1679269"/>
                  <a:gd name="connsiteX28" fmla="*/ 1363853 w 1459136"/>
                  <a:gd name="connsiteY28" fmla="*/ 1146078 h 1679269"/>
                  <a:gd name="connsiteX29" fmla="*/ 1259948 w 1459136"/>
                  <a:gd name="connsiteY29" fmla="*/ 1206281 h 1679269"/>
                  <a:gd name="connsiteX30" fmla="*/ 1066407 w 1459136"/>
                  <a:gd name="connsiteY30" fmla="*/ 1200037 h 1679269"/>
                  <a:gd name="connsiteX31" fmla="*/ 1010663 w 1459136"/>
                  <a:gd name="connsiteY31" fmla="*/ 1249538 h 1679269"/>
                  <a:gd name="connsiteX32" fmla="*/ 1009772 w 1459136"/>
                  <a:gd name="connsiteY32" fmla="*/ 1257118 h 1679269"/>
                  <a:gd name="connsiteX33" fmla="*/ 965623 w 1459136"/>
                  <a:gd name="connsiteY33" fmla="*/ 1382429 h 1679269"/>
                  <a:gd name="connsiteX34" fmla="*/ 942880 w 1459136"/>
                  <a:gd name="connsiteY34" fmla="*/ 1429254 h 1679269"/>
                  <a:gd name="connsiteX35" fmla="*/ 948677 w 1459136"/>
                  <a:gd name="connsiteY35" fmla="*/ 1453335 h 1679269"/>
                  <a:gd name="connsiteX36" fmla="*/ 1057043 w 1459136"/>
                  <a:gd name="connsiteY36" fmla="*/ 1550551 h 1679269"/>
                  <a:gd name="connsiteX37" fmla="*/ 1137312 w 1459136"/>
                  <a:gd name="connsiteY37" fmla="*/ 1602281 h 1679269"/>
                  <a:gd name="connsiteX38" fmla="*/ 1201083 w 1459136"/>
                  <a:gd name="connsiteY38" fmla="*/ 1640633 h 1679269"/>
                  <a:gd name="connsiteX39" fmla="*/ 1205989 w 1459136"/>
                  <a:gd name="connsiteY39" fmla="*/ 1661593 h 1679269"/>
                  <a:gd name="connsiteX40" fmla="*/ 1202073 w 1459136"/>
                  <a:gd name="connsiteY40" fmla="*/ 1679269 h 1679269"/>
                  <a:gd name="connsiteX41" fmla="*/ 0 w 1459136"/>
                  <a:gd name="connsiteY41" fmla="*/ 1679269 h 1679269"/>
                  <a:gd name="connsiteX42" fmla="*/ 19993 w 1459136"/>
                  <a:gd name="connsiteY42" fmla="*/ 1643699 h 1679269"/>
                  <a:gd name="connsiteX43" fmla="*/ 68824 w 1459136"/>
                  <a:gd name="connsiteY43" fmla="*/ 1572403 h 1679269"/>
                  <a:gd name="connsiteX44" fmla="*/ 206622 w 1459136"/>
                  <a:gd name="connsiteY44" fmla="*/ 1402052 h 1679269"/>
                  <a:gd name="connsiteX45" fmla="*/ 292689 w 1459136"/>
                  <a:gd name="connsiteY45" fmla="*/ 1285213 h 1679269"/>
                  <a:gd name="connsiteX46" fmla="*/ 298041 w 1459136"/>
                  <a:gd name="connsiteY46" fmla="*/ 1276294 h 1679269"/>
                  <a:gd name="connsiteX47" fmla="*/ 332825 w 1459136"/>
                  <a:gd name="connsiteY47" fmla="*/ 1197362 h 1679269"/>
                  <a:gd name="connsiteX48" fmla="*/ 343527 w 1459136"/>
                  <a:gd name="connsiteY48" fmla="*/ 1143403 h 1679269"/>
                  <a:gd name="connsiteX49" fmla="*/ 346649 w 1459136"/>
                  <a:gd name="connsiteY49" fmla="*/ 1122889 h 1679269"/>
                  <a:gd name="connsiteX50" fmla="*/ 387230 w 1459136"/>
                  <a:gd name="connsiteY50" fmla="*/ 1097470 h 1679269"/>
                  <a:gd name="connsiteX51" fmla="*/ 418000 w 1459136"/>
                  <a:gd name="connsiteY51" fmla="*/ 1070713 h 1679269"/>
                  <a:gd name="connsiteX52" fmla="*/ 408635 w 1459136"/>
                  <a:gd name="connsiteY52" fmla="*/ 972605 h 1679269"/>
                  <a:gd name="connsiteX53" fmla="*/ 389906 w 1459136"/>
                  <a:gd name="connsiteY53" fmla="*/ 937374 h 1679269"/>
                  <a:gd name="connsiteX54" fmla="*/ 371176 w 1459136"/>
                  <a:gd name="connsiteY54" fmla="*/ 903483 h 1679269"/>
                  <a:gd name="connsiteX55" fmla="*/ 341298 w 1459136"/>
                  <a:gd name="connsiteY55" fmla="*/ 830348 h 1679269"/>
                  <a:gd name="connsiteX56" fmla="*/ 285108 w 1459136"/>
                  <a:gd name="connsiteY56" fmla="*/ 668023 h 1679269"/>
                  <a:gd name="connsiteX57" fmla="*/ 270838 w 1459136"/>
                  <a:gd name="connsiteY57" fmla="*/ 577942 h 1679269"/>
                  <a:gd name="connsiteX58" fmla="*/ 267270 w 1459136"/>
                  <a:gd name="connsiteY58" fmla="*/ 552523 h 1679269"/>
                  <a:gd name="connsiteX59" fmla="*/ 276190 w 1459136"/>
                  <a:gd name="connsiteY59" fmla="*/ 441928 h 1679269"/>
                  <a:gd name="connsiteX60" fmla="*/ 353339 w 1459136"/>
                  <a:gd name="connsiteY60" fmla="*/ 248833 h 1679269"/>
                  <a:gd name="connsiteX61" fmla="*/ 396149 w 1459136"/>
                  <a:gd name="connsiteY61" fmla="*/ 206914 h 1679269"/>
                  <a:gd name="connsiteX62" fmla="*/ 409527 w 1459136"/>
                  <a:gd name="connsiteY62" fmla="*/ 146712 h 1679269"/>
                  <a:gd name="connsiteX63" fmla="*/ 411311 w 1459136"/>
                  <a:gd name="connsiteY63" fmla="*/ 144927 h 1679269"/>
                  <a:gd name="connsiteX64" fmla="*/ 455460 w 1459136"/>
                  <a:gd name="connsiteY64" fmla="*/ 120846 h 1679269"/>
                  <a:gd name="connsiteX65" fmla="*/ 478650 w 1459136"/>
                  <a:gd name="connsiteY65" fmla="*/ 84278 h 1679269"/>
                  <a:gd name="connsiteX66" fmla="*/ 492473 w 1459136"/>
                  <a:gd name="connsiteY66" fmla="*/ 86062 h 1679269"/>
                  <a:gd name="connsiteX67" fmla="*/ 511203 w 1459136"/>
                  <a:gd name="connsiteY67" fmla="*/ 92305 h 1679269"/>
                  <a:gd name="connsiteX68" fmla="*/ 567393 w 1459136"/>
                  <a:gd name="connsiteY68" fmla="*/ 65995 h 1679269"/>
                  <a:gd name="connsiteX69" fmla="*/ 583893 w 1459136"/>
                  <a:gd name="connsiteY69" fmla="*/ 59305 h 1679269"/>
                  <a:gd name="connsiteX70" fmla="*/ 648555 w 1459136"/>
                  <a:gd name="connsiteY70" fmla="*/ 32995 h 1679269"/>
                  <a:gd name="connsiteX71" fmla="*/ 701622 w 1459136"/>
                  <a:gd name="connsiteY71" fmla="*/ 14711 h 1679269"/>
                  <a:gd name="connsiteX72" fmla="*/ 742204 w 1459136"/>
                  <a:gd name="connsiteY72" fmla="*/ 5346 h 1679269"/>
                  <a:gd name="connsiteX73" fmla="*/ 775984 w 1459136"/>
                  <a:gd name="connsiteY73" fmla="*/ 51 h 16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459136" h="1679269">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chemeClr val="accent3">
                  <a:lumMod val="50000"/>
                  <a:alpha val="90000"/>
                </a:schemeClr>
              </a:solidFill>
              <a:ln w="4857" cap="flat">
                <a:noFill/>
                <a:prstDash val="solid"/>
                <a:miter/>
              </a:ln>
            </p:spPr>
            <p:txBody>
              <a:bodyPr wrap="square" rtlCol="0" anchor="ctr">
                <a:noAutofit/>
              </a:bodyPr>
              <a:lstStyle/>
              <a:p>
                <a:endParaRPr lang="en-US"/>
              </a:p>
            </p:txBody>
          </p:sp>
          <p:sp>
            <p:nvSpPr>
              <p:cNvPr id="208" name="Freeform: Shape 207">
                <a:extLst>
                  <a:ext uri="{FF2B5EF4-FFF2-40B4-BE49-F238E27FC236}">
                    <a16:creationId xmlns:a16="http://schemas.microsoft.com/office/drawing/2014/main" id="{FCD53E8B-0BD9-4E18-BDCE-502D3C9A2C33}"/>
                  </a:ext>
                </a:extLst>
              </p:cNvPr>
              <p:cNvSpPr/>
              <p:nvPr/>
            </p:nvSpPr>
            <p:spPr>
              <a:xfrm rot="1430240">
                <a:off x="2056743" y="3497776"/>
                <a:ext cx="740868" cy="56298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C9231813-4827-4004-B2AE-925593D24278}"/>
                </a:ext>
              </a:extLst>
            </p:cNvPr>
            <p:cNvGrpSpPr/>
            <p:nvPr userDrawn="1"/>
          </p:nvGrpSpPr>
          <p:grpSpPr>
            <a:xfrm>
              <a:off x="2081810" y="5642201"/>
              <a:ext cx="913339" cy="1231410"/>
              <a:chOff x="1782683" y="2146699"/>
              <a:chExt cx="1512207" cy="2038836"/>
            </a:xfrm>
          </p:grpSpPr>
          <p:sp>
            <p:nvSpPr>
              <p:cNvPr id="210" name="Freeform: Shape 209">
                <a:extLst>
                  <a:ext uri="{FF2B5EF4-FFF2-40B4-BE49-F238E27FC236}">
                    <a16:creationId xmlns:a16="http://schemas.microsoft.com/office/drawing/2014/main" id="{6457D4C6-B6CE-4F7C-B07E-280AAB8173AF}"/>
                  </a:ext>
                </a:extLst>
              </p:cNvPr>
              <p:cNvSpPr/>
              <p:nvPr/>
            </p:nvSpPr>
            <p:spPr>
              <a:xfrm>
                <a:off x="1821903" y="2146699"/>
                <a:ext cx="1472987" cy="2038836"/>
              </a:xfrm>
              <a:custGeom>
                <a:avLst/>
                <a:gdLst>
                  <a:gd name="connsiteX0" fmla="*/ 419758 w 688571"/>
                  <a:gd name="connsiteY0" fmla="*/ 16 h 953086"/>
                  <a:gd name="connsiteX1" fmla="*/ 601386 w 688571"/>
                  <a:gd name="connsiteY1" fmla="*/ 122431 h 953086"/>
                  <a:gd name="connsiteX2" fmla="*/ 639428 w 688571"/>
                  <a:gd name="connsiteY2" fmla="*/ 190846 h 953086"/>
                  <a:gd name="connsiteX3" fmla="*/ 650473 w 688571"/>
                  <a:gd name="connsiteY3" fmla="*/ 223981 h 953086"/>
                  <a:gd name="connsiteX4" fmla="*/ 675632 w 688571"/>
                  <a:gd name="connsiteY4" fmla="*/ 291171 h 953086"/>
                  <a:gd name="connsiteX5" fmla="*/ 686675 w 688571"/>
                  <a:gd name="connsiteY5" fmla="*/ 365110 h 953086"/>
                  <a:gd name="connsiteX6" fmla="*/ 687903 w 688571"/>
                  <a:gd name="connsiteY6" fmla="*/ 408063 h 953086"/>
                  <a:gd name="connsiteX7" fmla="*/ 673789 w 688571"/>
                  <a:gd name="connsiteY7" fmla="*/ 497648 h 953086"/>
                  <a:gd name="connsiteX8" fmla="*/ 640656 w 688571"/>
                  <a:gd name="connsiteY8" fmla="*/ 614233 h 953086"/>
                  <a:gd name="connsiteX9" fmla="*/ 641883 w 688571"/>
                  <a:gd name="connsiteY9" fmla="*/ 652276 h 953086"/>
                  <a:gd name="connsiteX10" fmla="*/ 638202 w 688571"/>
                  <a:gd name="connsiteY10" fmla="*/ 718546 h 953086"/>
                  <a:gd name="connsiteX11" fmla="*/ 648018 w 688571"/>
                  <a:gd name="connsiteY11" fmla="*/ 756588 h 953086"/>
                  <a:gd name="connsiteX12" fmla="*/ 628997 w 688571"/>
                  <a:gd name="connsiteY12" fmla="*/ 751986 h 953086"/>
                  <a:gd name="connsiteX13" fmla="*/ 597703 w 688571"/>
                  <a:gd name="connsiteY13" fmla="*/ 770088 h 953086"/>
                  <a:gd name="connsiteX14" fmla="*/ 590341 w 688571"/>
                  <a:gd name="connsiteY14" fmla="*/ 809665 h 953086"/>
                  <a:gd name="connsiteX15" fmla="*/ 592488 w 688571"/>
                  <a:gd name="connsiteY15" fmla="*/ 834822 h 953086"/>
                  <a:gd name="connsiteX16" fmla="*/ 606293 w 688571"/>
                  <a:gd name="connsiteY16" fmla="*/ 863662 h 953086"/>
                  <a:gd name="connsiteX17" fmla="*/ 623743 w 688571"/>
                  <a:gd name="connsiteY17" fmla="*/ 922722 h 953086"/>
                  <a:gd name="connsiteX18" fmla="*/ 624967 w 688571"/>
                  <a:gd name="connsiteY18" fmla="*/ 953086 h 953086"/>
                  <a:gd name="connsiteX19" fmla="*/ 127476 w 688571"/>
                  <a:gd name="connsiteY19" fmla="*/ 953086 h 953086"/>
                  <a:gd name="connsiteX20" fmla="*/ 130445 w 688571"/>
                  <a:gd name="connsiteY20" fmla="*/ 942817 h 953086"/>
                  <a:gd name="connsiteX21" fmla="*/ 135047 w 688571"/>
                  <a:gd name="connsiteY21" fmla="*/ 916432 h 953086"/>
                  <a:gd name="connsiteX22" fmla="*/ 139342 w 688571"/>
                  <a:gd name="connsiteY22" fmla="*/ 903854 h 953086"/>
                  <a:gd name="connsiteX23" fmla="*/ 174317 w 688571"/>
                  <a:gd name="connsiteY23" fmla="*/ 842493 h 953086"/>
                  <a:gd name="connsiteX24" fmla="*/ 235064 w 688571"/>
                  <a:gd name="connsiteY24" fmla="*/ 769168 h 953086"/>
                  <a:gd name="connsiteX25" fmla="*/ 242428 w 688571"/>
                  <a:gd name="connsiteY25" fmla="*/ 763645 h 953086"/>
                  <a:gd name="connsiteX26" fmla="*/ 248871 w 688571"/>
                  <a:gd name="connsiteY26" fmla="*/ 726215 h 953086"/>
                  <a:gd name="connsiteX27" fmla="*/ 225247 w 688571"/>
                  <a:gd name="connsiteY27" fmla="*/ 690627 h 953086"/>
                  <a:gd name="connsiteX28" fmla="*/ 181067 w 688571"/>
                  <a:gd name="connsiteY28" fmla="*/ 672832 h 953086"/>
                  <a:gd name="connsiteX29" fmla="*/ 139956 w 688571"/>
                  <a:gd name="connsiteY29" fmla="*/ 677127 h 953086"/>
                  <a:gd name="connsiteX30" fmla="*/ 100685 w 688571"/>
                  <a:gd name="connsiteY30" fmla="*/ 650128 h 953086"/>
                  <a:gd name="connsiteX31" fmla="*/ 77981 w 688571"/>
                  <a:gd name="connsiteY31" fmla="*/ 616993 h 953086"/>
                  <a:gd name="connsiteX32" fmla="*/ 74914 w 688571"/>
                  <a:gd name="connsiteY32" fmla="*/ 605643 h 953086"/>
                  <a:gd name="connsiteX33" fmla="*/ 54051 w 688571"/>
                  <a:gd name="connsiteY33" fmla="*/ 564225 h 953086"/>
                  <a:gd name="connsiteX34" fmla="*/ 43927 w 688571"/>
                  <a:gd name="connsiteY34" fmla="*/ 548885 h 953086"/>
                  <a:gd name="connsiteX35" fmla="*/ 18770 w 688571"/>
                  <a:gd name="connsiteY35" fmla="*/ 520659 h 953086"/>
                  <a:gd name="connsiteX36" fmla="*/ 1588 w 688571"/>
                  <a:gd name="connsiteY36" fmla="*/ 499183 h 953086"/>
                  <a:gd name="connsiteX37" fmla="*/ 5270 w 688571"/>
                  <a:gd name="connsiteY37" fmla="*/ 468810 h 953086"/>
                  <a:gd name="connsiteX38" fmla="*/ 4963 w 688571"/>
                  <a:gd name="connsiteY38" fmla="*/ 373088 h 953086"/>
                  <a:gd name="connsiteX39" fmla="*/ 54 w 688571"/>
                  <a:gd name="connsiteY39" fmla="*/ 341793 h 953086"/>
                  <a:gd name="connsiteX40" fmla="*/ 11713 w 688571"/>
                  <a:gd name="connsiteY40" fmla="*/ 189313 h 953086"/>
                  <a:gd name="connsiteX41" fmla="*/ 45460 w 688571"/>
                  <a:gd name="connsiteY41" fmla="*/ 130100 h 953086"/>
                  <a:gd name="connsiteX42" fmla="*/ 174010 w 688571"/>
                  <a:gd name="connsiteY42" fmla="*/ 54320 h 953086"/>
                  <a:gd name="connsiteX43" fmla="*/ 295811 w 688571"/>
                  <a:gd name="connsiteY43" fmla="*/ 55854 h 953086"/>
                  <a:gd name="connsiteX44" fmla="*/ 326491 w 688571"/>
                  <a:gd name="connsiteY44" fmla="*/ 64751 h 953086"/>
                  <a:gd name="connsiteX45" fmla="*/ 361159 w 688571"/>
                  <a:gd name="connsiteY45" fmla="*/ 52173 h 953086"/>
                  <a:gd name="connsiteX46" fmla="*/ 385397 w 688571"/>
                  <a:gd name="connsiteY46" fmla="*/ 15049 h 953086"/>
                  <a:gd name="connsiteX47" fmla="*/ 419758 w 688571"/>
                  <a:gd name="connsiteY47" fmla="*/ 16 h 95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8571" h="953086">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chemeClr val="accent4">
                  <a:lumMod val="50000"/>
                  <a:alpha val="90000"/>
                </a:schemeClr>
              </a:solidFill>
              <a:ln w="1698" cap="flat">
                <a:noFill/>
                <a:prstDash val="solid"/>
                <a:miter/>
              </a:ln>
            </p:spPr>
            <p:txBody>
              <a:bodyPr wrap="square" rtlCol="0" anchor="ctr">
                <a:noAutofit/>
              </a:bodyPr>
              <a:lstStyle/>
              <a:p>
                <a:endParaRPr lang="en-US"/>
              </a:p>
            </p:txBody>
          </p:sp>
          <p:sp>
            <p:nvSpPr>
              <p:cNvPr id="211" name="Freeform: Shape 210">
                <a:extLst>
                  <a:ext uri="{FF2B5EF4-FFF2-40B4-BE49-F238E27FC236}">
                    <a16:creationId xmlns:a16="http://schemas.microsoft.com/office/drawing/2014/main" id="{8EC8FAF5-7C8F-40C4-B1F5-5BB160BB6938}"/>
                  </a:ext>
                </a:extLst>
              </p:cNvPr>
              <p:cNvSpPr/>
              <p:nvPr/>
            </p:nvSpPr>
            <p:spPr>
              <a:xfrm rot="19531042" flipH="1">
                <a:off x="1782683" y="2960076"/>
                <a:ext cx="713800" cy="542415"/>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A7C105CE-E89D-4886-9DA0-C20E10F860B6}"/>
                </a:ext>
              </a:extLst>
            </p:cNvPr>
            <p:cNvGrpSpPr/>
            <p:nvPr userDrawn="1"/>
          </p:nvGrpSpPr>
          <p:grpSpPr>
            <a:xfrm rot="20203962">
              <a:off x="4331093" y="5484341"/>
              <a:ext cx="1196030" cy="1539441"/>
              <a:chOff x="4686592" y="2694762"/>
              <a:chExt cx="1601769" cy="2061678"/>
            </a:xfrm>
          </p:grpSpPr>
          <p:sp>
            <p:nvSpPr>
              <p:cNvPr id="213" name="Freeform: Shape 212">
                <a:extLst>
                  <a:ext uri="{FF2B5EF4-FFF2-40B4-BE49-F238E27FC236}">
                    <a16:creationId xmlns:a16="http://schemas.microsoft.com/office/drawing/2014/main" id="{1BE8A0F4-E2FA-4279-BDA3-0F3F28413814}"/>
                  </a:ext>
                </a:extLst>
              </p:cNvPr>
              <p:cNvSpPr/>
              <p:nvPr/>
            </p:nvSpPr>
            <p:spPr>
              <a:xfrm>
                <a:off x="4686592" y="2694762"/>
                <a:ext cx="1601769" cy="2061678"/>
              </a:xfrm>
              <a:custGeom>
                <a:avLst/>
                <a:gdLst>
                  <a:gd name="connsiteX0" fmla="*/ 1147789 w 1718175"/>
                  <a:gd name="connsiteY0" fmla="*/ 0 h 1761496"/>
                  <a:gd name="connsiteX1" fmla="*/ 1177755 w 1718175"/>
                  <a:gd name="connsiteY1" fmla="*/ 0 h 1761496"/>
                  <a:gd name="connsiteX2" fmla="*/ 1323984 w 1718175"/>
                  <a:gd name="connsiteY2" fmla="*/ 20976 h 1761496"/>
                  <a:gd name="connsiteX3" fmla="*/ 1403090 w 1718175"/>
                  <a:gd name="connsiteY3" fmla="*/ 64726 h 1761496"/>
                  <a:gd name="connsiteX4" fmla="*/ 1493586 w 1718175"/>
                  <a:gd name="connsiteY4" fmla="*/ 136641 h 1761496"/>
                  <a:gd name="connsiteX5" fmla="*/ 1583481 w 1718175"/>
                  <a:gd name="connsiteY5" fmla="*/ 209156 h 1761496"/>
                  <a:gd name="connsiteX6" fmla="*/ 1591271 w 1718175"/>
                  <a:gd name="connsiteY6" fmla="*/ 218145 h 1761496"/>
                  <a:gd name="connsiteX7" fmla="*/ 1692551 w 1718175"/>
                  <a:gd name="connsiteY7" fmla="*/ 380553 h 1761496"/>
                  <a:gd name="connsiteX8" fmla="*/ 1716521 w 1718175"/>
                  <a:gd name="connsiteY8" fmla="*/ 463258 h 1761496"/>
                  <a:gd name="connsiteX9" fmla="*/ 1710530 w 1718175"/>
                  <a:gd name="connsiteY9" fmla="*/ 498017 h 1761496"/>
                  <a:gd name="connsiteX10" fmla="*/ 1659591 w 1718175"/>
                  <a:gd name="connsiteY10" fmla="*/ 665219 h 1761496"/>
                  <a:gd name="connsiteX11" fmla="*/ 1646405 w 1718175"/>
                  <a:gd name="connsiteY11" fmla="*/ 777888 h 1761496"/>
                  <a:gd name="connsiteX12" fmla="*/ 1632621 w 1718175"/>
                  <a:gd name="connsiteY12" fmla="*/ 816843 h 1761496"/>
                  <a:gd name="connsiteX13" fmla="*/ 1607451 w 1718175"/>
                  <a:gd name="connsiteY13" fmla="*/ 933705 h 1761496"/>
                  <a:gd name="connsiteX14" fmla="*/ 1616440 w 1718175"/>
                  <a:gd name="connsiteY14" fmla="*/ 1067950 h 1761496"/>
                  <a:gd name="connsiteX15" fmla="*/ 1545125 w 1718175"/>
                  <a:gd name="connsiteY15" fmla="*/ 1138665 h 1761496"/>
                  <a:gd name="connsiteX16" fmla="*/ 1490589 w 1718175"/>
                  <a:gd name="connsiteY16" fmla="*/ 1180615 h 1761496"/>
                  <a:gd name="connsiteX17" fmla="*/ 1485195 w 1718175"/>
                  <a:gd name="connsiteY17" fmla="*/ 1194399 h 1761496"/>
                  <a:gd name="connsiteX18" fmla="*/ 1400096 w 1718175"/>
                  <a:gd name="connsiteY18" fmla="*/ 1260921 h 1761496"/>
                  <a:gd name="connsiteX19" fmla="*/ 1350354 w 1718175"/>
                  <a:gd name="connsiteY19" fmla="*/ 1308865 h 1761496"/>
                  <a:gd name="connsiteX20" fmla="*/ 1243079 w 1718175"/>
                  <a:gd name="connsiteY20" fmla="*/ 1353215 h 1761496"/>
                  <a:gd name="connsiteX21" fmla="*/ 1138800 w 1718175"/>
                  <a:gd name="connsiteY21" fmla="*/ 1301075 h 1761496"/>
                  <a:gd name="connsiteX22" fmla="*/ 1071080 w 1718175"/>
                  <a:gd name="connsiteY22" fmla="*/ 1305871 h 1761496"/>
                  <a:gd name="connsiteX23" fmla="*/ 1068083 w 1718175"/>
                  <a:gd name="connsiteY23" fmla="*/ 1359206 h 1761496"/>
                  <a:gd name="connsiteX24" fmla="*/ 1144194 w 1718175"/>
                  <a:gd name="connsiteY24" fmla="*/ 1435316 h 1761496"/>
                  <a:gd name="connsiteX25" fmla="*/ 1159774 w 1718175"/>
                  <a:gd name="connsiteY25" fmla="*/ 1504836 h 1761496"/>
                  <a:gd name="connsiteX26" fmla="*/ 1149590 w 1718175"/>
                  <a:gd name="connsiteY26" fmla="*/ 1526410 h 1761496"/>
                  <a:gd name="connsiteX27" fmla="*/ 1128614 w 1718175"/>
                  <a:gd name="connsiteY27" fmla="*/ 1649267 h 1761496"/>
                  <a:gd name="connsiteX28" fmla="*/ 1157109 w 1718175"/>
                  <a:gd name="connsiteY28" fmla="*/ 1761496 h 1761496"/>
                  <a:gd name="connsiteX29" fmla="*/ 0 w 1718175"/>
                  <a:gd name="connsiteY29" fmla="*/ 1761496 h 1761496"/>
                  <a:gd name="connsiteX30" fmla="*/ 4331 w 1718175"/>
                  <a:gd name="connsiteY30" fmla="*/ 1746952 h 1761496"/>
                  <a:gd name="connsiteX31" fmla="*/ 39090 w 1718175"/>
                  <a:gd name="connsiteY31" fmla="*/ 1699007 h 1761496"/>
                  <a:gd name="connsiteX32" fmla="*/ 239856 w 1718175"/>
                  <a:gd name="connsiteY32" fmla="*/ 1423931 h 1761496"/>
                  <a:gd name="connsiteX33" fmla="*/ 371701 w 1718175"/>
                  <a:gd name="connsiteY33" fmla="*/ 1246539 h 1761496"/>
                  <a:gd name="connsiteX34" fmla="*/ 423240 w 1718175"/>
                  <a:gd name="connsiteY34" fmla="*/ 1184210 h 1761496"/>
                  <a:gd name="connsiteX35" fmla="*/ 516732 w 1718175"/>
                  <a:gd name="connsiteY35" fmla="*/ 1010414 h 1761496"/>
                  <a:gd name="connsiteX36" fmla="*/ 588047 w 1718175"/>
                  <a:gd name="connsiteY36" fmla="*/ 975655 h 1761496"/>
                  <a:gd name="connsiteX37" fmla="*/ 632993 w 1718175"/>
                  <a:gd name="connsiteY37" fmla="*/ 962473 h 1761496"/>
                  <a:gd name="connsiteX38" fmla="*/ 670152 w 1718175"/>
                  <a:gd name="connsiteY38" fmla="*/ 831225 h 1761496"/>
                  <a:gd name="connsiteX39" fmla="*/ 688728 w 1718175"/>
                  <a:gd name="connsiteY39" fmla="*/ 647841 h 1761496"/>
                  <a:gd name="connsiteX40" fmla="*/ 716897 w 1718175"/>
                  <a:gd name="connsiteY40" fmla="*/ 474042 h 1761496"/>
                  <a:gd name="connsiteX41" fmla="*/ 795404 w 1718175"/>
                  <a:gd name="connsiteY41" fmla="*/ 250506 h 1761496"/>
                  <a:gd name="connsiteX42" fmla="*/ 889494 w 1718175"/>
                  <a:gd name="connsiteY42" fmla="*/ 124055 h 1761496"/>
                  <a:gd name="connsiteX43" fmla="*/ 1047708 w 1718175"/>
                  <a:gd name="connsiteY43" fmla="*/ 34761 h 1761496"/>
                  <a:gd name="connsiteX44" fmla="*/ 1147789 w 1718175"/>
                  <a:gd name="connsiteY44" fmla="*/ 0 h 1761496"/>
                  <a:gd name="connsiteX0" fmla="*/ 1147789 w 1718175"/>
                  <a:gd name="connsiteY0" fmla="*/ 0 h 2061678"/>
                  <a:gd name="connsiteX1" fmla="*/ 1177755 w 1718175"/>
                  <a:gd name="connsiteY1" fmla="*/ 0 h 2061678"/>
                  <a:gd name="connsiteX2" fmla="*/ 1323984 w 1718175"/>
                  <a:gd name="connsiteY2" fmla="*/ 20976 h 2061678"/>
                  <a:gd name="connsiteX3" fmla="*/ 1403090 w 1718175"/>
                  <a:gd name="connsiteY3" fmla="*/ 64726 h 2061678"/>
                  <a:gd name="connsiteX4" fmla="*/ 1493586 w 1718175"/>
                  <a:gd name="connsiteY4" fmla="*/ 136641 h 2061678"/>
                  <a:gd name="connsiteX5" fmla="*/ 1583481 w 1718175"/>
                  <a:gd name="connsiteY5" fmla="*/ 209156 h 2061678"/>
                  <a:gd name="connsiteX6" fmla="*/ 1591271 w 1718175"/>
                  <a:gd name="connsiteY6" fmla="*/ 218145 h 2061678"/>
                  <a:gd name="connsiteX7" fmla="*/ 1692551 w 1718175"/>
                  <a:gd name="connsiteY7" fmla="*/ 380553 h 2061678"/>
                  <a:gd name="connsiteX8" fmla="*/ 1716521 w 1718175"/>
                  <a:gd name="connsiteY8" fmla="*/ 463258 h 2061678"/>
                  <a:gd name="connsiteX9" fmla="*/ 1710530 w 1718175"/>
                  <a:gd name="connsiteY9" fmla="*/ 498017 h 2061678"/>
                  <a:gd name="connsiteX10" fmla="*/ 1659591 w 1718175"/>
                  <a:gd name="connsiteY10" fmla="*/ 665219 h 2061678"/>
                  <a:gd name="connsiteX11" fmla="*/ 1646405 w 1718175"/>
                  <a:gd name="connsiteY11" fmla="*/ 777888 h 2061678"/>
                  <a:gd name="connsiteX12" fmla="*/ 1632621 w 1718175"/>
                  <a:gd name="connsiteY12" fmla="*/ 816843 h 2061678"/>
                  <a:gd name="connsiteX13" fmla="*/ 1607451 w 1718175"/>
                  <a:gd name="connsiteY13" fmla="*/ 933705 h 2061678"/>
                  <a:gd name="connsiteX14" fmla="*/ 1616440 w 1718175"/>
                  <a:gd name="connsiteY14" fmla="*/ 1067950 h 2061678"/>
                  <a:gd name="connsiteX15" fmla="*/ 1545125 w 1718175"/>
                  <a:gd name="connsiteY15" fmla="*/ 1138665 h 2061678"/>
                  <a:gd name="connsiteX16" fmla="*/ 1490589 w 1718175"/>
                  <a:gd name="connsiteY16" fmla="*/ 1180615 h 2061678"/>
                  <a:gd name="connsiteX17" fmla="*/ 1485195 w 1718175"/>
                  <a:gd name="connsiteY17" fmla="*/ 1194399 h 2061678"/>
                  <a:gd name="connsiteX18" fmla="*/ 1400096 w 1718175"/>
                  <a:gd name="connsiteY18" fmla="*/ 1260921 h 2061678"/>
                  <a:gd name="connsiteX19" fmla="*/ 1350354 w 1718175"/>
                  <a:gd name="connsiteY19" fmla="*/ 1308865 h 2061678"/>
                  <a:gd name="connsiteX20" fmla="*/ 1243079 w 1718175"/>
                  <a:gd name="connsiteY20" fmla="*/ 1353215 h 2061678"/>
                  <a:gd name="connsiteX21" fmla="*/ 1138800 w 1718175"/>
                  <a:gd name="connsiteY21" fmla="*/ 1301075 h 2061678"/>
                  <a:gd name="connsiteX22" fmla="*/ 1071080 w 1718175"/>
                  <a:gd name="connsiteY22" fmla="*/ 1305871 h 2061678"/>
                  <a:gd name="connsiteX23" fmla="*/ 1068083 w 1718175"/>
                  <a:gd name="connsiteY23" fmla="*/ 1359206 h 2061678"/>
                  <a:gd name="connsiteX24" fmla="*/ 1144194 w 1718175"/>
                  <a:gd name="connsiteY24" fmla="*/ 1435316 h 2061678"/>
                  <a:gd name="connsiteX25" fmla="*/ 1159774 w 1718175"/>
                  <a:gd name="connsiteY25" fmla="*/ 1504836 h 2061678"/>
                  <a:gd name="connsiteX26" fmla="*/ 1149590 w 1718175"/>
                  <a:gd name="connsiteY26" fmla="*/ 1526410 h 2061678"/>
                  <a:gd name="connsiteX27" fmla="*/ 1128614 w 1718175"/>
                  <a:gd name="connsiteY27" fmla="*/ 1649267 h 2061678"/>
                  <a:gd name="connsiteX28" fmla="*/ 1170226 w 1718175"/>
                  <a:gd name="connsiteY28" fmla="*/ 2061678 h 2061678"/>
                  <a:gd name="connsiteX29" fmla="*/ 0 w 1718175"/>
                  <a:gd name="connsiteY29" fmla="*/ 1761496 h 2061678"/>
                  <a:gd name="connsiteX30" fmla="*/ 4331 w 1718175"/>
                  <a:gd name="connsiteY30" fmla="*/ 1746952 h 2061678"/>
                  <a:gd name="connsiteX31" fmla="*/ 39090 w 1718175"/>
                  <a:gd name="connsiteY31" fmla="*/ 1699007 h 2061678"/>
                  <a:gd name="connsiteX32" fmla="*/ 239856 w 1718175"/>
                  <a:gd name="connsiteY32" fmla="*/ 1423931 h 2061678"/>
                  <a:gd name="connsiteX33" fmla="*/ 371701 w 1718175"/>
                  <a:gd name="connsiteY33" fmla="*/ 1246539 h 2061678"/>
                  <a:gd name="connsiteX34" fmla="*/ 423240 w 1718175"/>
                  <a:gd name="connsiteY34" fmla="*/ 1184210 h 2061678"/>
                  <a:gd name="connsiteX35" fmla="*/ 516732 w 1718175"/>
                  <a:gd name="connsiteY35" fmla="*/ 1010414 h 2061678"/>
                  <a:gd name="connsiteX36" fmla="*/ 588047 w 1718175"/>
                  <a:gd name="connsiteY36" fmla="*/ 975655 h 2061678"/>
                  <a:gd name="connsiteX37" fmla="*/ 632993 w 1718175"/>
                  <a:gd name="connsiteY37" fmla="*/ 962473 h 2061678"/>
                  <a:gd name="connsiteX38" fmla="*/ 670152 w 1718175"/>
                  <a:gd name="connsiteY38" fmla="*/ 831225 h 2061678"/>
                  <a:gd name="connsiteX39" fmla="*/ 688728 w 1718175"/>
                  <a:gd name="connsiteY39" fmla="*/ 647841 h 2061678"/>
                  <a:gd name="connsiteX40" fmla="*/ 716897 w 1718175"/>
                  <a:gd name="connsiteY40" fmla="*/ 474042 h 2061678"/>
                  <a:gd name="connsiteX41" fmla="*/ 795404 w 1718175"/>
                  <a:gd name="connsiteY41" fmla="*/ 250506 h 2061678"/>
                  <a:gd name="connsiteX42" fmla="*/ 889494 w 1718175"/>
                  <a:gd name="connsiteY42" fmla="*/ 124055 h 2061678"/>
                  <a:gd name="connsiteX43" fmla="*/ 1047708 w 1718175"/>
                  <a:gd name="connsiteY43" fmla="*/ 34761 h 2061678"/>
                  <a:gd name="connsiteX44" fmla="*/ 1147789 w 1718175"/>
                  <a:gd name="connsiteY44" fmla="*/ 0 h 2061678"/>
                  <a:gd name="connsiteX0" fmla="*/ 1147789 w 1718175"/>
                  <a:gd name="connsiteY0" fmla="*/ 0 h 2061678"/>
                  <a:gd name="connsiteX1" fmla="*/ 1177755 w 1718175"/>
                  <a:gd name="connsiteY1" fmla="*/ 0 h 2061678"/>
                  <a:gd name="connsiteX2" fmla="*/ 1323984 w 1718175"/>
                  <a:gd name="connsiteY2" fmla="*/ 20976 h 2061678"/>
                  <a:gd name="connsiteX3" fmla="*/ 1403090 w 1718175"/>
                  <a:gd name="connsiteY3" fmla="*/ 64726 h 2061678"/>
                  <a:gd name="connsiteX4" fmla="*/ 1493586 w 1718175"/>
                  <a:gd name="connsiteY4" fmla="*/ 136641 h 2061678"/>
                  <a:gd name="connsiteX5" fmla="*/ 1583481 w 1718175"/>
                  <a:gd name="connsiteY5" fmla="*/ 209156 h 2061678"/>
                  <a:gd name="connsiteX6" fmla="*/ 1591271 w 1718175"/>
                  <a:gd name="connsiteY6" fmla="*/ 218145 h 2061678"/>
                  <a:gd name="connsiteX7" fmla="*/ 1692551 w 1718175"/>
                  <a:gd name="connsiteY7" fmla="*/ 380553 h 2061678"/>
                  <a:gd name="connsiteX8" fmla="*/ 1716521 w 1718175"/>
                  <a:gd name="connsiteY8" fmla="*/ 463258 h 2061678"/>
                  <a:gd name="connsiteX9" fmla="*/ 1710530 w 1718175"/>
                  <a:gd name="connsiteY9" fmla="*/ 498017 h 2061678"/>
                  <a:gd name="connsiteX10" fmla="*/ 1659591 w 1718175"/>
                  <a:gd name="connsiteY10" fmla="*/ 665219 h 2061678"/>
                  <a:gd name="connsiteX11" fmla="*/ 1646405 w 1718175"/>
                  <a:gd name="connsiteY11" fmla="*/ 777888 h 2061678"/>
                  <a:gd name="connsiteX12" fmla="*/ 1632621 w 1718175"/>
                  <a:gd name="connsiteY12" fmla="*/ 816843 h 2061678"/>
                  <a:gd name="connsiteX13" fmla="*/ 1607451 w 1718175"/>
                  <a:gd name="connsiteY13" fmla="*/ 933705 h 2061678"/>
                  <a:gd name="connsiteX14" fmla="*/ 1616440 w 1718175"/>
                  <a:gd name="connsiteY14" fmla="*/ 1067950 h 2061678"/>
                  <a:gd name="connsiteX15" fmla="*/ 1545125 w 1718175"/>
                  <a:gd name="connsiteY15" fmla="*/ 1138665 h 2061678"/>
                  <a:gd name="connsiteX16" fmla="*/ 1490589 w 1718175"/>
                  <a:gd name="connsiteY16" fmla="*/ 1180615 h 2061678"/>
                  <a:gd name="connsiteX17" fmla="*/ 1485195 w 1718175"/>
                  <a:gd name="connsiteY17" fmla="*/ 1194399 h 2061678"/>
                  <a:gd name="connsiteX18" fmla="*/ 1400096 w 1718175"/>
                  <a:gd name="connsiteY18" fmla="*/ 1260921 h 2061678"/>
                  <a:gd name="connsiteX19" fmla="*/ 1350354 w 1718175"/>
                  <a:gd name="connsiteY19" fmla="*/ 1308865 h 2061678"/>
                  <a:gd name="connsiteX20" fmla="*/ 1243079 w 1718175"/>
                  <a:gd name="connsiteY20" fmla="*/ 1353215 h 2061678"/>
                  <a:gd name="connsiteX21" fmla="*/ 1138800 w 1718175"/>
                  <a:gd name="connsiteY21" fmla="*/ 1301075 h 2061678"/>
                  <a:gd name="connsiteX22" fmla="*/ 1071080 w 1718175"/>
                  <a:gd name="connsiteY22" fmla="*/ 1305871 h 2061678"/>
                  <a:gd name="connsiteX23" fmla="*/ 1068083 w 1718175"/>
                  <a:gd name="connsiteY23" fmla="*/ 1359206 h 2061678"/>
                  <a:gd name="connsiteX24" fmla="*/ 1144194 w 1718175"/>
                  <a:gd name="connsiteY24" fmla="*/ 1435316 h 2061678"/>
                  <a:gd name="connsiteX25" fmla="*/ 1159774 w 1718175"/>
                  <a:gd name="connsiteY25" fmla="*/ 1504836 h 2061678"/>
                  <a:gd name="connsiteX26" fmla="*/ 1149590 w 1718175"/>
                  <a:gd name="connsiteY26" fmla="*/ 1526410 h 2061678"/>
                  <a:gd name="connsiteX27" fmla="*/ 1128614 w 1718175"/>
                  <a:gd name="connsiteY27" fmla="*/ 1649267 h 2061678"/>
                  <a:gd name="connsiteX28" fmla="*/ 1170226 w 1718175"/>
                  <a:gd name="connsiteY28" fmla="*/ 2061678 h 2061678"/>
                  <a:gd name="connsiteX29" fmla="*/ 0 w 1718175"/>
                  <a:gd name="connsiteY29" fmla="*/ 1761496 h 2061678"/>
                  <a:gd name="connsiteX30" fmla="*/ 39090 w 1718175"/>
                  <a:gd name="connsiteY30" fmla="*/ 1699007 h 2061678"/>
                  <a:gd name="connsiteX31" fmla="*/ 239856 w 1718175"/>
                  <a:gd name="connsiteY31" fmla="*/ 1423931 h 2061678"/>
                  <a:gd name="connsiteX32" fmla="*/ 371701 w 1718175"/>
                  <a:gd name="connsiteY32" fmla="*/ 1246539 h 2061678"/>
                  <a:gd name="connsiteX33" fmla="*/ 423240 w 1718175"/>
                  <a:gd name="connsiteY33" fmla="*/ 1184210 h 2061678"/>
                  <a:gd name="connsiteX34" fmla="*/ 516732 w 1718175"/>
                  <a:gd name="connsiteY34" fmla="*/ 1010414 h 2061678"/>
                  <a:gd name="connsiteX35" fmla="*/ 588047 w 1718175"/>
                  <a:gd name="connsiteY35" fmla="*/ 975655 h 2061678"/>
                  <a:gd name="connsiteX36" fmla="*/ 632993 w 1718175"/>
                  <a:gd name="connsiteY36" fmla="*/ 962473 h 2061678"/>
                  <a:gd name="connsiteX37" fmla="*/ 670152 w 1718175"/>
                  <a:gd name="connsiteY37" fmla="*/ 831225 h 2061678"/>
                  <a:gd name="connsiteX38" fmla="*/ 688728 w 1718175"/>
                  <a:gd name="connsiteY38" fmla="*/ 647841 h 2061678"/>
                  <a:gd name="connsiteX39" fmla="*/ 716897 w 1718175"/>
                  <a:gd name="connsiteY39" fmla="*/ 474042 h 2061678"/>
                  <a:gd name="connsiteX40" fmla="*/ 795404 w 1718175"/>
                  <a:gd name="connsiteY40" fmla="*/ 250506 h 2061678"/>
                  <a:gd name="connsiteX41" fmla="*/ 889494 w 1718175"/>
                  <a:gd name="connsiteY41" fmla="*/ 124055 h 2061678"/>
                  <a:gd name="connsiteX42" fmla="*/ 1047708 w 1718175"/>
                  <a:gd name="connsiteY42" fmla="*/ 34761 h 2061678"/>
                  <a:gd name="connsiteX43" fmla="*/ 1147789 w 1718175"/>
                  <a:gd name="connsiteY43" fmla="*/ 0 h 2061678"/>
                  <a:gd name="connsiteX0" fmla="*/ 1108699 w 1679085"/>
                  <a:gd name="connsiteY0" fmla="*/ 0 h 2061678"/>
                  <a:gd name="connsiteX1" fmla="*/ 1138665 w 1679085"/>
                  <a:gd name="connsiteY1" fmla="*/ 0 h 2061678"/>
                  <a:gd name="connsiteX2" fmla="*/ 1284894 w 1679085"/>
                  <a:gd name="connsiteY2" fmla="*/ 20976 h 2061678"/>
                  <a:gd name="connsiteX3" fmla="*/ 1364000 w 1679085"/>
                  <a:gd name="connsiteY3" fmla="*/ 64726 h 2061678"/>
                  <a:gd name="connsiteX4" fmla="*/ 1454496 w 1679085"/>
                  <a:gd name="connsiteY4" fmla="*/ 136641 h 2061678"/>
                  <a:gd name="connsiteX5" fmla="*/ 1544391 w 1679085"/>
                  <a:gd name="connsiteY5" fmla="*/ 209156 h 2061678"/>
                  <a:gd name="connsiteX6" fmla="*/ 1552181 w 1679085"/>
                  <a:gd name="connsiteY6" fmla="*/ 218145 h 2061678"/>
                  <a:gd name="connsiteX7" fmla="*/ 1653461 w 1679085"/>
                  <a:gd name="connsiteY7" fmla="*/ 380553 h 2061678"/>
                  <a:gd name="connsiteX8" fmla="*/ 1677431 w 1679085"/>
                  <a:gd name="connsiteY8" fmla="*/ 463258 h 2061678"/>
                  <a:gd name="connsiteX9" fmla="*/ 1671440 w 1679085"/>
                  <a:gd name="connsiteY9" fmla="*/ 498017 h 2061678"/>
                  <a:gd name="connsiteX10" fmla="*/ 1620501 w 1679085"/>
                  <a:gd name="connsiteY10" fmla="*/ 665219 h 2061678"/>
                  <a:gd name="connsiteX11" fmla="*/ 1607315 w 1679085"/>
                  <a:gd name="connsiteY11" fmla="*/ 777888 h 2061678"/>
                  <a:gd name="connsiteX12" fmla="*/ 1593531 w 1679085"/>
                  <a:gd name="connsiteY12" fmla="*/ 816843 h 2061678"/>
                  <a:gd name="connsiteX13" fmla="*/ 1568361 w 1679085"/>
                  <a:gd name="connsiteY13" fmla="*/ 933705 h 2061678"/>
                  <a:gd name="connsiteX14" fmla="*/ 1577350 w 1679085"/>
                  <a:gd name="connsiteY14" fmla="*/ 1067950 h 2061678"/>
                  <a:gd name="connsiteX15" fmla="*/ 1506035 w 1679085"/>
                  <a:gd name="connsiteY15" fmla="*/ 1138665 h 2061678"/>
                  <a:gd name="connsiteX16" fmla="*/ 1451499 w 1679085"/>
                  <a:gd name="connsiteY16" fmla="*/ 1180615 h 2061678"/>
                  <a:gd name="connsiteX17" fmla="*/ 1446105 w 1679085"/>
                  <a:gd name="connsiteY17" fmla="*/ 1194399 h 2061678"/>
                  <a:gd name="connsiteX18" fmla="*/ 1361006 w 1679085"/>
                  <a:gd name="connsiteY18" fmla="*/ 1260921 h 2061678"/>
                  <a:gd name="connsiteX19" fmla="*/ 1311264 w 1679085"/>
                  <a:gd name="connsiteY19" fmla="*/ 1308865 h 2061678"/>
                  <a:gd name="connsiteX20" fmla="*/ 1203989 w 1679085"/>
                  <a:gd name="connsiteY20" fmla="*/ 1353215 h 2061678"/>
                  <a:gd name="connsiteX21" fmla="*/ 1099710 w 1679085"/>
                  <a:gd name="connsiteY21" fmla="*/ 1301075 h 2061678"/>
                  <a:gd name="connsiteX22" fmla="*/ 1031990 w 1679085"/>
                  <a:gd name="connsiteY22" fmla="*/ 1305871 h 2061678"/>
                  <a:gd name="connsiteX23" fmla="*/ 1028993 w 1679085"/>
                  <a:gd name="connsiteY23" fmla="*/ 1359206 h 2061678"/>
                  <a:gd name="connsiteX24" fmla="*/ 1105104 w 1679085"/>
                  <a:gd name="connsiteY24" fmla="*/ 1435316 h 2061678"/>
                  <a:gd name="connsiteX25" fmla="*/ 1120684 w 1679085"/>
                  <a:gd name="connsiteY25" fmla="*/ 1504836 h 2061678"/>
                  <a:gd name="connsiteX26" fmla="*/ 1110500 w 1679085"/>
                  <a:gd name="connsiteY26" fmla="*/ 1526410 h 2061678"/>
                  <a:gd name="connsiteX27" fmla="*/ 1089524 w 1679085"/>
                  <a:gd name="connsiteY27" fmla="*/ 1649267 h 2061678"/>
                  <a:gd name="connsiteX28" fmla="*/ 1131136 w 1679085"/>
                  <a:gd name="connsiteY28" fmla="*/ 2061678 h 2061678"/>
                  <a:gd name="connsiteX29" fmla="*/ 0 w 1679085"/>
                  <a:gd name="connsiteY29" fmla="*/ 1699007 h 2061678"/>
                  <a:gd name="connsiteX30" fmla="*/ 200766 w 1679085"/>
                  <a:gd name="connsiteY30" fmla="*/ 1423931 h 2061678"/>
                  <a:gd name="connsiteX31" fmla="*/ 332611 w 1679085"/>
                  <a:gd name="connsiteY31" fmla="*/ 1246539 h 2061678"/>
                  <a:gd name="connsiteX32" fmla="*/ 384150 w 1679085"/>
                  <a:gd name="connsiteY32" fmla="*/ 1184210 h 2061678"/>
                  <a:gd name="connsiteX33" fmla="*/ 477642 w 1679085"/>
                  <a:gd name="connsiteY33" fmla="*/ 1010414 h 2061678"/>
                  <a:gd name="connsiteX34" fmla="*/ 548957 w 1679085"/>
                  <a:gd name="connsiteY34" fmla="*/ 975655 h 2061678"/>
                  <a:gd name="connsiteX35" fmla="*/ 593903 w 1679085"/>
                  <a:gd name="connsiteY35" fmla="*/ 962473 h 2061678"/>
                  <a:gd name="connsiteX36" fmla="*/ 631062 w 1679085"/>
                  <a:gd name="connsiteY36" fmla="*/ 831225 h 2061678"/>
                  <a:gd name="connsiteX37" fmla="*/ 649638 w 1679085"/>
                  <a:gd name="connsiteY37" fmla="*/ 647841 h 2061678"/>
                  <a:gd name="connsiteX38" fmla="*/ 677807 w 1679085"/>
                  <a:gd name="connsiteY38" fmla="*/ 474042 h 2061678"/>
                  <a:gd name="connsiteX39" fmla="*/ 756314 w 1679085"/>
                  <a:gd name="connsiteY39" fmla="*/ 250506 h 2061678"/>
                  <a:gd name="connsiteX40" fmla="*/ 850404 w 1679085"/>
                  <a:gd name="connsiteY40" fmla="*/ 124055 h 2061678"/>
                  <a:gd name="connsiteX41" fmla="*/ 1008618 w 1679085"/>
                  <a:gd name="connsiteY41" fmla="*/ 34761 h 2061678"/>
                  <a:gd name="connsiteX42" fmla="*/ 1108699 w 1679085"/>
                  <a:gd name="connsiteY42" fmla="*/ 0 h 2061678"/>
                  <a:gd name="connsiteX0" fmla="*/ 1031383 w 1601769"/>
                  <a:gd name="connsiteY0" fmla="*/ 0 h 2061678"/>
                  <a:gd name="connsiteX1" fmla="*/ 1061349 w 1601769"/>
                  <a:gd name="connsiteY1" fmla="*/ 0 h 2061678"/>
                  <a:gd name="connsiteX2" fmla="*/ 1207578 w 1601769"/>
                  <a:gd name="connsiteY2" fmla="*/ 20976 h 2061678"/>
                  <a:gd name="connsiteX3" fmla="*/ 1286684 w 1601769"/>
                  <a:gd name="connsiteY3" fmla="*/ 64726 h 2061678"/>
                  <a:gd name="connsiteX4" fmla="*/ 1377180 w 1601769"/>
                  <a:gd name="connsiteY4" fmla="*/ 136641 h 2061678"/>
                  <a:gd name="connsiteX5" fmla="*/ 1467075 w 1601769"/>
                  <a:gd name="connsiteY5" fmla="*/ 209156 h 2061678"/>
                  <a:gd name="connsiteX6" fmla="*/ 1474865 w 1601769"/>
                  <a:gd name="connsiteY6" fmla="*/ 218145 h 2061678"/>
                  <a:gd name="connsiteX7" fmla="*/ 1576145 w 1601769"/>
                  <a:gd name="connsiteY7" fmla="*/ 380553 h 2061678"/>
                  <a:gd name="connsiteX8" fmla="*/ 1600115 w 1601769"/>
                  <a:gd name="connsiteY8" fmla="*/ 463258 h 2061678"/>
                  <a:gd name="connsiteX9" fmla="*/ 1594124 w 1601769"/>
                  <a:gd name="connsiteY9" fmla="*/ 498017 h 2061678"/>
                  <a:gd name="connsiteX10" fmla="*/ 1543185 w 1601769"/>
                  <a:gd name="connsiteY10" fmla="*/ 665219 h 2061678"/>
                  <a:gd name="connsiteX11" fmla="*/ 1529999 w 1601769"/>
                  <a:gd name="connsiteY11" fmla="*/ 777888 h 2061678"/>
                  <a:gd name="connsiteX12" fmla="*/ 1516215 w 1601769"/>
                  <a:gd name="connsiteY12" fmla="*/ 816843 h 2061678"/>
                  <a:gd name="connsiteX13" fmla="*/ 1491045 w 1601769"/>
                  <a:gd name="connsiteY13" fmla="*/ 933705 h 2061678"/>
                  <a:gd name="connsiteX14" fmla="*/ 1500034 w 1601769"/>
                  <a:gd name="connsiteY14" fmla="*/ 1067950 h 2061678"/>
                  <a:gd name="connsiteX15" fmla="*/ 1428719 w 1601769"/>
                  <a:gd name="connsiteY15" fmla="*/ 1138665 h 2061678"/>
                  <a:gd name="connsiteX16" fmla="*/ 1374183 w 1601769"/>
                  <a:gd name="connsiteY16" fmla="*/ 1180615 h 2061678"/>
                  <a:gd name="connsiteX17" fmla="*/ 1368789 w 1601769"/>
                  <a:gd name="connsiteY17" fmla="*/ 1194399 h 2061678"/>
                  <a:gd name="connsiteX18" fmla="*/ 1283690 w 1601769"/>
                  <a:gd name="connsiteY18" fmla="*/ 1260921 h 2061678"/>
                  <a:gd name="connsiteX19" fmla="*/ 1233948 w 1601769"/>
                  <a:gd name="connsiteY19" fmla="*/ 1308865 h 2061678"/>
                  <a:gd name="connsiteX20" fmla="*/ 1126673 w 1601769"/>
                  <a:gd name="connsiteY20" fmla="*/ 1353215 h 2061678"/>
                  <a:gd name="connsiteX21" fmla="*/ 1022394 w 1601769"/>
                  <a:gd name="connsiteY21" fmla="*/ 1301075 h 2061678"/>
                  <a:gd name="connsiteX22" fmla="*/ 954674 w 1601769"/>
                  <a:gd name="connsiteY22" fmla="*/ 1305871 h 2061678"/>
                  <a:gd name="connsiteX23" fmla="*/ 951677 w 1601769"/>
                  <a:gd name="connsiteY23" fmla="*/ 1359206 h 2061678"/>
                  <a:gd name="connsiteX24" fmla="*/ 1027788 w 1601769"/>
                  <a:gd name="connsiteY24" fmla="*/ 1435316 h 2061678"/>
                  <a:gd name="connsiteX25" fmla="*/ 1043368 w 1601769"/>
                  <a:gd name="connsiteY25" fmla="*/ 1504836 h 2061678"/>
                  <a:gd name="connsiteX26" fmla="*/ 1033184 w 1601769"/>
                  <a:gd name="connsiteY26" fmla="*/ 1526410 h 2061678"/>
                  <a:gd name="connsiteX27" fmla="*/ 1012208 w 1601769"/>
                  <a:gd name="connsiteY27" fmla="*/ 1649267 h 2061678"/>
                  <a:gd name="connsiteX28" fmla="*/ 1053820 w 1601769"/>
                  <a:gd name="connsiteY28" fmla="*/ 2061678 h 2061678"/>
                  <a:gd name="connsiteX29" fmla="*/ 0 w 1601769"/>
                  <a:gd name="connsiteY29" fmla="*/ 1590059 h 2061678"/>
                  <a:gd name="connsiteX30" fmla="*/ 123450 w 1601769"/>
                  <a:gd name="connsiteY30" fmla="*/ 1423931 h 2061678"/>
                  <a:gd name="connsiteX31" fmla="*/ 255295 w 1601769"/>
                  <a:gd name="connsiteY31" fmla="*/ 1246539 h 2061678"/>
                  <a:gd name="connsiteX32" fmla="*/ 306834 w 1601769"/>
                  <a:gd name="connsiteY32" fmla="*/ 1184210 h 2061678"/>
                  <a:gd name="connsiteX33" fmla="*/ 400326 w 1601769"/>
                  <a:gd name="connsiteY33" fmla="*/ 1010414 h 2061678"/>
                  <a:gd name="connsiteX34" fmla="*/ 471641 w 1601769"/>
                  <a:gd name="connsiteY34" fmla="*/ 975655 h 2061678"/>
                  <a:gd name="connsiteX35" fmla="*/ 516587 w 1601769"/>
                  <a:gd name="connsiteY35" fmla="*/ 962473 h 2061678"/>
                  <a:gd name="connsiteX36" fmla="*/ 553746 w 1601769"/>
                  <a:gd name="connsiteY36" fmla="*/ 831225 h 2061678"/>
                  <a:gd name="connsiteX37" fmla="*/ 572322 w 1601769"/>
                  <a:gd name="connsiteY37" fmla="*/ 647841 h 2061678"/>
                  <a:gd name="connsiteX38" fmla="*/ 600491 w 1601769"/>
                  <a:gd name="connsiteY38" fmla="*/ 474042 h 2061678"/>
                  <a:gd name="connsiteX39" fmla="*/ 678998 w 1601769"/>
                  <a:gd name="connsiteY39" fmla="*/ 250506 h 2061678"/>
                  <a:gd name="connsiteX40" fmla="*/ 773088 w 1601769"/>
                  <a:gd name="connsiteY40" fmla="*/ 124055 h 2061678"/>
                  <a:gd name="connsiteX41" fmla="*/ 931302 w 1601769"/>
                  <a:gd name="connsiteY41" fmla="*/ 34761 h 2061678"/>
                  <a:gd name="connsiteX42" fmla="*/ 1031383 w 1601769"/>
                  <a:gd name="connsiteY42" fmla="*/ 0 h 206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01769" h="2061678">
                    <a:moveTo>
                      <a:pt x="1031383" y="0"/>
                    </a:moveTo>
                    <a:lnTo>
                      <a:pt x="1061349" y="0"/>
                    </a:lnTo>
                    <a:cubicBezTo>
                      <a:pt x="1110493" y="6591"/>
                      <a:pt x="1159633" y="11985"/>
                      <a:pt x="1207578" y="20976"/>
                    </a:cubicBezTo>
                    <a:cubicBezTo>
                      <a:pt x="1238743" y="28166"/>
                      <a:pt x="1265708" y="38356"/>
                      <a:pt x="1286684" y="64726"/>
                    </a:cubicBezTo>
                    <a:cubicBezTo>
                      <a:pt x="1310659" y="95291"/>
                      <a:pt x="1341220" y="119262"/>
                      <a:pt x="1377180" y="136641"/>
                    </a:cubicBezTo>
                    <a:cubicBezTo>
                      <a:pt x="1411938" y="153420"/>
                      <a:pt x="1443701" y="176792"/>
                      <a:pt x="1467075" y="209156"/>
                    </a:cubicBezTo>
                    <a:cubicBezTo>
                      <a:pt x="1469471" y="212151"/>
                      <a:pt x="1471870" y="215746"/>
                      <a:pt x="1474865" y="218145"/>
                    </a:cubicBezTo>
                    <a:cubicBezTo>
                      <a:pt x="1529999" y="258897"/>
                      <a:pt x="1544981" y="325418"/>
                      <a:pt x="1576145" y="380553"/>
                    </a:cubicBezTo>
                    <a:cubicBezTo>
                      <a:pt x="1589929" y="404527"/>
                      <a:pt x="1591130" y="435687"/>
                      <a:pt x="1600115" y="463258"/>
                    </a:cubicBezTo>
                    <a:cubicBezTo>
                      <a:pt x="1603715" y="475243"/>
                      <a:pt x="1601316" y="488427"/>
                      <a:pt x="1594124" y="498017"/>
                    </a:cubicBezTo>
                    <a:cubicBezTo>
                      <a:pt x="1556369" y="547757"/>
                      <a:pt x="1553371" y="607689"/>
                      <a:pt x="1543185" y="665219"/>
                    </a:cubicBezTo>
                    <a:cubicBezTo>
                      <a:pt x="1536590" y="702377"/>
                      <a:pt x="1533596" y="740132"/>
                      <a:pt x="1529999" y="777888"/>
                    </a:cubicBezTo>
                    <a:cubicBezTo>
                      <a:pt x="1528800" y="792272"/>
                      <a:pt x="1524005" y="804858"/>
                      <a:pt x="1516215" y="816843"/>
                    </a:cubicBezTo>
                    <a:cubicBezTo>
                      <a:pt x="1492244" y="852199"/>
                      <a:pt x="1485054" y="891155"/>
                      <a:pt x="1491045" y="933705"/>
                    </a:cubicBezTo>
                    <a:cubicBezTo>
                      <a:pt x="1497040" y="978053"/>
                      <a:pt x="1501835" y="1023000"/>
                      <a:pt x="1500034" y="1067950"/>
                    </a:cubicBezTo>
                    <a:cubicBezTo>
                      <a:pt x="1497640" y="1120085"/>
                      <a:pt x="1480259" y="1137466"/>
                      <a:pt x="1428719" y="1138665"/>
                    </a:cubicBezTo>
                    <a:cubicBezTo>
                      <a:pt x="1390964" y="1139265"/>
                      <a:pt x="1386769" y="1142860"/>
                      <a:pt x="1374183" y="1180615"/>
                    </a:cubicBezTo>
                    <a:cubicBezTo>
                      <a:pt x="1372985" y="1185410"/>
                      <a:pt x="1372384" y="1192600"/>
                      <a:pt x="1368789" y="1194399"/>
                    </a:cubicBezTo>
                    <a:cubicBezTo>
                      <a:pt x="1335229" y="1209981"/>
                      <a:pt x="1318449" y="1247736"/>
                      <a:pt x="1283690" y="1260921"/>
                    </a:cubicBezTo>
                    <a:cubicBezTo>
                      <a:pt x="1259718" y="1270510"/>
                      <a:pt x="1244134" y="1284895"/>
                      <a:pt x="1233948" y="1308865"/>
                    </a:cubicBezTo>
                    <a:cubicBezTo>
                      <a:pt x="1212974" y="1358011"/>
                      <a:pt x="1178213" y="1372390"/>
                      <a:pt x="1126673" y="1353215"/>
                    </a:cubicBezTo>
                    <a:cubicBezTo>
                      <a:pt x="1090117" y="1339431"/>
                      <a:pt x="1055957" y="1321451"/>
                      <a:pt x="1022394" y="1301075"/>
                    </a:cubicBezTo>
                    <a:cubicBezTo>
                      <a:pt x="994228" y="1283696"/>
                      <a:pt x="976248" y="1286092"/>
                      <a:pt x="954674" y="1305871"/>
                    </a:cubicBezTo>
                    <a:cubicBezTo>
                      <a:pt x="933698" y="1325046"/>
                      <a:pt x="932502" y="1337631"/>
                      <a:pt x="951677" y="1359206"/>
                    </a:cubicBezTo>
                    <a:cubicBezTo>
                      <a:pt x="975648" y="1386176"/>
                      <a:pt x="1000222" y="1411946"/>
                      <a:pt x="1027788" y="1435316"/>
                    </a:cubicBezTo>
                    <a:cubicBezTo>
                      <a:pt x="1051762" y="1455696"/>
                      <a:pt x="1054158" y="1477867"/>
                      <a:pt x="1043368" y="1504836"/>
                    </a:cubicBezTo>
                    <a:cubicBezTo>
                      <a:pt x="1040373" y="1512027"/>
                      <a:pt x="1038578" y="1520416"/>
                      <a:pt x="1033184" y="1526410"/>
                    </a:cubicBezTo>
                    <a:cubicBezTo>
                      <a:pt x="1001418" y="1563567"/>
                      <a:pt x="1007412" y="1606716"/>
                      <a:pt x="1012208" y="1649267"/>
                    </a:cubicBezTo>
                    <a:lnTo>
                      <a:pt x="1053820" y="2061678"/>
                    </a:lnTo>
                    <a:lnTo>
                      <a:pt x="0" y="1590059"/>
                    </a:lnTo>
                    <a:cubicBezTo>
                      <a:pt x="80906" y="1508554"/>
                      <a:pt x="66514" y="1522815"/>
                      <a:pt x="123450" y="1423931"/>
                    </a:cubicBezTo>
                    <a:cubicBezTo>
                      <a:pt x="160006" y="1359206"/>
                      <a:pt x="210945" y="1305871"/>
                      <a:pt x="255295" y="1246539"/>
                    </a:cubicBezTo>
                    <a:cubicBezTo>
                      <a:pt x="271476" y="1224965"/>
                      <a:pt x="288256" y="1203390"/>
                      <a:pt x="306834" y="1184210"/>
                    </a:cubicBezTo>
                    <a:cubicBezTo>
                      <a:pt x="354781" y="1135070"/>
                      <a:pt x="384746" y="1076939"/>
                      <a:pt x="400326" y="1010414"/>
                    </a:cubicBezTo>
                    <a:cubicBezTo>
                      <a:pt x="408716" y="972659"/>
                      <a:pt x="438081" y="958278"/>
                      <a:pt x="471641" y="975655"/>
                    </a:cubicBezTo>
                    <a:cubicBezTo>
                      <a:pt x="494416" y="987044"/>
                      <a:pt x="506401" y="978653"/>
                      <a:pt x="516587" y="962473"/>
                    </a:cubicBezTo>
                    <a:cubicBezTo>
                      <a:pt x="541760" y="922919"/>
                      <a:pt x="563932" y="882764"/>
                      <a:pt x="553746" y="831225"/>
                    </a:cubicBezTo>
                    <a:cubicBezTo>
                      <a:pt x="541760" y="768899"/>
                      <a:pt x="559136" y="707768"/>
                      <a:pt x="572322" y="647841"/>
                    </a:cubicBezTo>
                    <a:cubicBezTo>
                      <a:pt x="585506" y="590308"/>
                      <a:pt x="595696" y="532177"/>
                      <a:pt x="600491" y="474042"/>
                    </a:cubicBezTo>
                    <a:cubicBezTo>
                      <a:pt x="607681" y="391941"/>
                      <a:pt x="643042" y="321821"/>
                      <a:pt x="678998" y="250506"/>
                    </a:cubicBezTo>
                    <a:cubicBezTo>
                      <a:pt x="702972" y="202562"/>
                      <a:pt x="732937" y="158816"/>
                      <a:pt x="773088" y="124055"/>
                    </a:cubicBezTo>
                    <a:cubicBezTo>
                      <a:pt x="819232" y="83901"/>
                      <a:pt x="871372" y="52140"/>
                      <a:pt x="931302" y="34761"/>
                    </a:cubicBezTo>
                    <a:cubicBezTo>
                      <a:pt x="964863" y="24571"/>
                      <a:pt x="997823" y="11385"/>
                      <a:pt x="1031383" y="0"/>
                    </a:cubicBezTo>
                    <a:close/>
                  </a:path>
                </a:pathLst>
              </a:custGeom>
              <a:solidFill>
                <a:schemeClr val="accent4">
                  <a:lumMod val="50000"/>
                  <a:alpha val="90000"/>
                </a:schemeClr>
              </a:solidFill>
              <a:ln w="1698" cap="flat">
                <a:noFill/>
                <a:prstDash val="solid"/>
                <a:miter/>
              </a:ln>
            </p:spPr>
            <p:txBody>
              <a:bodyPr wrap="square" rtlCol="0" anchor="ctr">
                <a:noAutofit/>
              </a:bodyPr>
              <a:lstStyle/>
              <a:p>
                <a:endParaRPr lang="en-US"/>
              </a:p>
            </p:txBody>
          </p:sp>
          <p:sp>
            <p:nvSpPr>
              <p:cNvPr id="214" name="Freeform: Shape 213">
                <a:extLst>
                  <a:ext uri="{FF2B5EF4-FFF2-40B4-BE49-F238E27FC236}">
                    <a16:creationId xmlns:a16="http://schemas.microsoft.com/office/drawing/2014/main" id="{BF27E3EA-3BCA-45F4-BE9D-BD8D46AF61D9}"/>
                  </a:ext>
                </a:extLst>
              </p:cNvPr>
              <p:cNvSpPr/>
              <p:nvPr/>
            </p:nvSpPr>
            <p:spPr>
              <a:xfrm rot="2820233">
                <a:off x="5506105" y="3406449"/>
                <a:ext cx="745360" cy="566397"/>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DBB99DAE-8EEB-4E56-98B1-B24A6FB3C8BE}"/>
                </a:ext>
              </a:extLst>
            </p:cNvPr>
            <p:cNvGrpSpPr/>
            <p:nvPr userDrawn="1"/>
          </p:nvGrpSpPr>
          <p:grpSpPr>
            <a:xfrm flipH="1">
              <a:off x="3776796" y="5523669"/>
              <a:ext cx="1129948" cy="1348933"/>
              <a:chOff x="10147532" y="2223810"/>
              <a:chExt cx="1656312" cy="1977308"/>
            </a:xfrm>
          </p:grpSpPr>
          <p:sp>
            <p:nvSpPr>
              <p:cNvPr id="216" name="Freeform: Shape 215">
                <a:extLst>
                  <a:ext uri="{FF2B5EF4-FFF2-40B4-BE49-F238E27FC236}">
                    <a16:creationId xmlns:a16="http://schemas.microsoft.com/office/drawing/2014/main" id="{BA4711BE-407E-4555-AAAA-BE5B6437FAE9}"/>
                  </a:ext>
                </a:extLst>
              </p:cNvPr>
              <p:cNvSpPr/>
              <p:nvPr/>
            </p:nvSpPr>
            <p:spPr>
              <a:xfrm>
                <a:off x="10147532" y="2223810"/>
                <a:ext cx="1656312" cy="1977308"/>
              </a:xfrm>
              <a:custGeom>
                <a:avLst/>
                <a:gdLst>
                  <a:gd name="connsiteX0" fmla="*/ 288416 w 491972"/>
                  <a:gd name="connsiteY0" fmla="*/ 749 h 587317"/>
                  <a:gd name="connsiteX1" fmla="*/ 307515 w 491972"/>
                  <a:gd name="connsiteY1" fmla="*/ 9245 h 587317"/>
                  <a:gd name="connsiteX2" fmla="*/ 315618 w 491972"/>
                  <a:gd name="connsiteY2" fmla="*/ 11065 h 587317"/>
                  <a:gd name="connsiteX3" fmla="*/ 330088 w 491972"/>
                  <a:gd name="connsiteY3" fmla="*/ 12279 h 587317"/>
                  <a:gd name="connsiteX4" fmla="*/ 364236 w 491972"/>
                  <a:gd name="connsiteY4" fmla="*/ 25022 h 587317"/>
                  <a:gd name="connsiteX5" fmla="*/ 398385 w 491972"/>
                  <a:gd name="connsiteY5" fmla="*/ 38372 h 587317"/>
                  <a:gd name="connsiteX6" fmla="*/ 413433 w 491972"/>
                  <a:gd name="connsiteY6" fmla="*/ 49902 h 587317"/>
                  <a:gd name="connsiteX7" fmla="*/ 431375 w 491972"/>
                  <a:gd name="connsiteY7" fmla="*/ 61432 h 587317"/>
                  <a:gd name="connsiteX8" fmla="*/ 444108 w 491972"/>
                  <a:gd name="connsiteY8" fmla="*/ 79030 h 587317"/>
                  <a:gd name="connsiteX9" fmla="*/ 451054 w 491972"/>
                  <a:gd name="connsiteY9" fmla="*/ 84491 h 587317"/>
                  <a:gd name="connsiteX10" fmla="*/ 488096 w 491972"/>
                  <a:gd name="connsiteY10" fmla="*/ 119687 h 587317"/>
                  <a:gd name="connsiteX11" fmla="*/ 488096 w 491972"/>
                  <a:gd name="connsiteY11" fmla="*/ 133037 h 587317"/>
                  <a:gd name="connsiteX12" fmla="*/ 486360 w 491972"/>
                  <a:gd name="connsiteY12" fmla="*/ 145780 h 587317"/>
                  <a:gd name="connsiteX13" fmla="*/ 491569 w 491972"/>
                  <a:gd name="connsiteY13" fmla="*/ 157917 h 587317"/>
                  <a:gd name="connsiteX14" fmla="*/ 482887 w 491972"/>
                  <a:gd name="connsiteY14" fmla="*/ 165199 h 587317"/>
                  <a:gd name="connsiteX15" fmla="*/ 477099 w 491972"/>
                  <a:gd name="connsiteY15" fmla="*/ 165805 h 587317"/>
                  <a:gd name="connsiteX16" fmla="*/ 452211 w 491972"/>
                  <a:gd name="connsiteY16" fmla="*/ 176122 h 587317"/>
                  <a:gd name="connsiteX17" fmla="*/ 449318 w 491972"/>
                  <a:gd name="connsiteY17" fmla="*/ 178549 h 587317"/>
                  <a:gd name="connsiteX18" fmla="*/ 445266 w 491972"/>
                  <a:gd name="connsiteY18" fmla="*/ 201001 h 587317"/>
                  <a:gd name="connsiteX19" fmla="*/ 436005 w 491972"/>
                  <a:gd name="connsiteY19" fmla="*/ 253188 h 587317"/>
                  <a:gd name="connsiteX20" fmla="*/ 438321 w 491972"/>
                  <a:gd name="connsiteY20" fmla="*/ 263504 h 587317"/>
                  <a:gd name="connsiteX21" fmla="*/ 455106 w 491972"/>
                  <a:gd name="connsiteY21" fmla="*/ 305982 h 587317"/>
                  <a:gd name="connsiteX22" fmla="*/ 453948 w 491972"/>
                  <a:gd name="connsiteY22" fmla="*/ 326614 h 587317"/>
                  <a:gd name="connsiteX23" fmla="*/ 440057 w 491972"/>
                  <a:gd name="connsiteY23" fmla="*/ 336930 h 587317"/>
                  <a:gd name="connsiteX24" fmla="*/ 417484 w 491972"/>
                  <a:gd name="connsiteY24" fmla="*/ 356348 h 587317"/>
                  <a:gd name="connsiteX25" fmla="*/ 416327 w 491972"/>
                  <a:gd name="connsiteY25" fmla="*/ 361203 h 587317"/>
                  <a:gd name="connsiteX26" fmla="*/ 402436 w 491972"/>
                  <a:gd name="connsiteY26" fmla="*/ 381835 h 587317"/>
                  <a:gd name="connsiteX27" fmla="*/ 389703 w 491972"/>
                  <a:gd name="connsiteY27" fmla="*/ 405501 h 587317"/>
                  <a:gd name="connsiteX28" fmla="*/ 358448 w 491972"/>
                  <a:gd name="connsiteY28" fmla="*/ 438270 h 587317"/>
                  <a:gd name="connsiteX29" fmla="*/ 323143 w 491972"/>
                  <a:gd name="connsiteY29" fmla="*/ 427347 h 587317"/>
                  <a:gd name="connsiteX30" fmla="*/ 299991 w 491972"/>
                  <a:gd name="connsiteY30" fmla="*/ 415817 h 587317"/>
                  <a:gd name="connsiteX31" fmla="*/ 295361 w 491972"/>
                  <a:gd name="connsiteY31" fmla="*/ 417031 h 587317"/>
                  <a:gd name="connsiteX32" fmla="*/ 295361 w 491972"/>
                  <a:gd name="connsiteY32" fmla="*/ 421885 h 587317"/>
                  <a:gd name="connsiteX33" fmla="*/ 302885 w 491972"/>
                  <a:gd name="connsiteY33" fmla="*/ 432808 h 587317"/>
                  <a:gd name="connsiteX34" fmla="*/ 351503 w 491972"/>
                  <a:gd name="connsiteY34" fmla="*/ 494704 h 587317"/>
                  <a:gd name="connsiteX35" fmla="*/ 356133 w 491972"/>
                  <a:gd name="connsiteY35" fmla="*/ 505021 h 587317"/>
                  <a:gd name="connsiteX36" fmla="*/ 375812 w 491972"/>
                  <a:gd name="connsiteY36" fmla="*/ 543250 h 587317"/>
                  <a:gd name="connsiteX37" fmla="*/ 385072 w 491972"/>
                  <a:gd name="connsiteY37" fmla="*/ 565703 h 587317"/>
                  <a:gd name="connsiteX38" fmla="*/ 391946 w 491972"/>
                  <a:gd name="connsiteY38" fmla="*/ 585576 h 587317"/>
                  <a:gd name="connsiteX39" fmla="*/ 393129 w 491972"/>
                  <a:gd name="connsiteY39" fmla="*/ 587317 h 587317"/>
                  <a:gd name="connsiteX40" fmla="*/ 0 w 491972"/>
                  <a:gd name="connsiteY40" fmla="*/ 587317 h 587317"/>
                  <a:gd name="connsiteX41" fmla="*/ 9441 w 491972"/>
                  <a:gd name="connsiteY41" fmla="*/ 548712 h 587317"/>
                  <a:gd name="connsiteX42" fmla="*/ 29699 w 491972"/>
                  <a:gd name="connsiteY42" fmla="*/ 505021 h 587317"/>
                  <a:gd name="connsiteX43" fmla="*/ 47062 w 491972"/>
                  <a:gd name="connsiteY43" fmla="*/ 464970 h 587317"/>
                  <a:gd name="connsiteX44" fmla="*/ 53429 w 491972"/>
                  <a:gd name="connsiteY44" fmla="*/ 451013 h 587317"/>
                  <a:gd name="connsiteX45" fmla="*/ 71371 w 491972"/>
                  <a:gd name="connsiteY45" fmla="*/ 388510 h 587317"/>
                  <a:gd name="connsiteX46" fmla="*/ 95102 w 491972"/>
                  <a:gd name="connsiteY46" fmla="*/ 354528 h 587317"/>
                  <a:gd name="connsiteX47" fmla="*/ 102047 w 491972"/>
                  <a:gd name="connsiteY47" fmla="*/ 352707 h 587317"/>
                  <a:gd name="connsiteX48" fmla="*/ 124619 w 491972"/>
                  <a:gd name="connsiteY48" fmla="*/ 341784 h 587317"/>
                  <a:gd name="connsiteX49" fmla="*/ 134459 w 491972"/>
                  <a:gd name="connsiteY49" fmla="*/ 305375 h 587317"/>
                  <a:gd name="connsiteX50" fmla="*/ 129250 w 491972"/>
                  <a:gd name="connsiteY50" fmla="*/ 275034 h 587317"/>
                  <a:gd name="connsiteX51" fmla="*/ 127514 w 491972"/>
                  <a:gd name="connsiteY51" fmla="*/ 265932 h 587317"/>
                  <a:gd name="connsiteX52" fmla="*/ 120568 w 491972"/>
                  <a:gd name="connsiteY52" fmla="*/ 218599 h 587317"/>
                  <a:gd name="connsiteX53" fmla="*/ 119989 w 491972"/>
                  <a:gd name="connsiteY53" fmla="*/ 213138 h 587317"/>
                  <a:gd name="connsiteX54" fmla="*/ 122883 w 491972"/>
                  <a:gd name="connsiteY54" fmla="*/ 176122 h 587317"/>
                  <a:gd name="connsiteX55" fmla="*/ 134459 w 491972"/>
                  <a:gd name="connsiteY55" fmla="*/ 123935 h 587317"/>
                  <a:gd name="connsiteX56" fmla="*/ 147192 w 491972"/>
                  <a:gd name="connsiteY56" fmla="*/ 94807 h 587317"/>
                  <a:gd name="connsiteX57" fmla="*/ 166871 w 491972"/>
                  <a:gd name="connsiteY57" fmla="*/ 60218 h 587317"/>
                  <a:gd name="connsiteX58" fmla="*/ 200441 w 491972"/>
                  <a:gd name="connsiteY58" fmla="*/ 20167 h 587317"/>
                  <a:gd name="connsiteX59" fmla="*/ 250216 w 491972"/>
                  <a:gd name="connsiteY59" fmla="*/ 3784 h 587317"/>
                  <a:gd name="connsiteX60" fmla="*/ 288416 w 491972"/>
                  <a:gd name="connsiteY60" fmla="*/ 749 h 58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91972" h="587317">
                    <a:moveTo>
                      <a:pt x="288416" y="749"/>
                    </a:moveTo>
                    <a:cubicBezTo>
                      <a:pt x="295940" y="-1678"/>
                      <a:pt x="303464" y="1963"/>
                      <a:pt x="307515" y="9245"/>
                    </a:cubicBezTo>
                    <a:cubicBezTo>
                      <a:pt x="310410" y="12279"/>
                      <a:pt x="311567" y="12279"/>
                      <a:pt x="315618" y="11065"/>
                    </a:cubicBezTo>
                    <a:cubicBezTo>
                      <a:pt x="320249" y="9852"/>
                      <a:pt x="326036" y="10458"/>
                      <a:pt x="330088" y="12279"/>
                    </a:cubicBezTo>
                    <a:cubicBezTo>
                      <a:pt x="341085" y="17740"/>
                      <a:pt x="353240" y="17740"/>
                      <a:pt x="364236" y="25022"/>
                    </a:cubicBezTo>
                    <a:cubicBezTo>
                      <a:pt x="374076" y="31697"/>
                      <a:pt x="387388" y="33518"/>
                      <a:pt x="398385" y="38372"/>
                    </a:cubicBezTo>
                    <a:cubicBezTo>
                      <a:pt x="404173" y="41407"/>
                      <a:pt x="408803" y="45654"/>
                      <a:pt x="413433" y="49902"/>
                    </a:cubicBezTo>
                    <a:cubicBezTo>
                      <a:pt x="418642" y="55363"/>
                      <a:pt x="423851" y="59611"/>
                      <a:pt x="431375" y="61432"/>
                    </a:cubicBezTo>
                    <a:cubicBezTo>
                      <a:pt x="438321" y="63252"/>
                      <a:pt x="438900" y="65072"/>
                      <a:pt x="444108" y="79030"/>
                    </a:cubicBezTo>
                    <a:cubicBezTo>
                      <a:pt x="445266" y="81457"/>
                      <a:pt x="448160" y="83884"/>
                      <a:pt x="451054" y="84491"/>
                    </a:cubicBezTo>
                    <a:cubicBezTo>
                      <a:pt x="468997" y="89953"/>
                      <a:pt x="475942" y="108157"/>
                      <a:pt x="488096" y="119687"/>
                    </a:cubicBezTo>
                    <a:cubicBezTo>
                      <a:pt x="490411" y="122114"/>
                      <a:pt x="490411" y="131823"/>
                      <a:pt x="488096" y="133037"/>
                    </a:cubicBezTo>
                    <a:cubicBezTo>
                      <a:pt x="481151" y="137285"/>
                      <a:pt x="484623" y="140926"/>
                      <a:pt x="486360" y="145780"/>
                    </a:cubicBezTo>
                    <a:cubicBezTo>
                      <a:pt x="488096" y="150028"/>
                      <a:pt x="490411" y="153669"/>
                      <a:pt x="491569" y="157917"/>
                    </a:cubicBezTo>
                    <a:cubicBezTo>
                      <a:pt x="493305" y="163378"/>
                      <a:pt x="489254" y="167019"/>
                      <a:pt x="482887" y="165199"/>
                    </a:cubicBezTo>
                    <a:cubicBezTo>
                      <a:pt x="481151" y="164592"/>
                      <a:pt x="478836" y="164592"/>
                      <a:pt x="477099" y="165805"/>
                    </a:cubicBezTo>
                    <a:cubicBezTo>
                      <a:pt x="468997" y="169446"/>
                      <a:pt x="462630" y="177335"/>
                      <a:pt x="452211" y="176122"/>
                    </a:cubicBezTo>
                    <a:cubicBezTo>
                      <a:pt x="451054" y="176122"/>
                      <a:pt x="449318" y="177335"/>
                      <a:pt x="449318" y="178549"/>
                    </a:cubicBezTo>
                    <a:cubicBezTo>
                      <a:pt x="447581" y="185831"/>
                      <a:pt x="445845" y="193719"/>
                      <a:pt x="445266" y="201001"/>
                    </a:cubicBezTo>
                    <a:cubicBezTo>
                      <a:pt x="442951" y="218599"/>
                      <a:pt x="445266" y="236804"/>
                      <a:pt x="436005" y="253188"/>
                    </a:cubicBezTo>
                    <a:cubicBezTo>
                      <a:pt x="434848" y="255615"/>
                      <a:pt x="437163" y="260470"/>
                      <a:pt x="438321" y="263504"/>
                    </a:cubicBezTo>
                    <a:cubicBezTo>
                      <a:pt x="443530" y="277461"/>
                      <a:pt x="449318" y="292025"/>
                      <a:pt x="455106" y="305982"/>
                    </a:cubicBezTo>
                    <a:cubicBezTo>
                      <a:pt x="457999" y="312657"/>
                      <a:pt x="457421" y="319332"/>
                      <a:pt x="453948" y="326614"/>
                    </a:cubicBezTo>
                    <a:cubicBezTo>
                      <a:pt x="451054" y="333289"/>
                      <a:pt x="447003" y="337537"/>
                      <a:pt x="440057" y="336930"/>
                    </a:cubicBezTo>
                    <a:cubicBezTo>
                      <a:pt x="426745" y="335716"/>
                      <a:pt x="419800" y="342998"/>
                      <a:pt x="417484" y="356348"/>
                    </a:cubicBezTo>
                    <a:cubicBezTo>
                      <a:pt x="417484" y="358169"/>
                      <a:pt x="416906" y="361203"/>
                      <a:pt x="416327" y="361203"/>
                    </a:cubicBezTo>
                    <a:cubicBezTo>
                      <a:pt x="405909" y="363630"/>
                      <a:pt x="411118" y="376980"/>
                      <a:pt x="402436" y="381835"/>
                    </a:cubicBezTo>
                    <a:cubicBezTo>
                      <a:pt x="394333" y="386083"/>
                      <a:pt x="389703" y="394578"/>
                      <a:pt x="389703" y="405501"/>
                    </a:cubicBezTo>
                    <a:cubicBezTo>
                      <a:pt x="389703" y="425526"/>
                      <a:pt x="378127" y="437056"/>
                      <a:pt x="358448" y="438270"/>
                    </a:cubicBezTo>
                    <a:cubicBezTo>
                      <a:pt x="345715" y="438876"/>
                      <a:pt x="333561" y="437056"/>
                      <a:pt x="323143" y="427347"/>
                    </a:cubicBezTo>
                    <a:cubicBezTo>
                      <a:pt x="316776" y="421279"/>
                      <a:pt x="308094" y="419458"/>
                      <a:pt x="299991" y="415817"/>
                    </a:cubicBezTo>
                    <a:cubicBezTo>
                      <a:pt x="298834" y="415211"/>
                      <a:pt x="295940" y="415817"/>
                      <a:pt x="295361" y="417031"/>
                    </a:cubicBezTo>
                    <a:cubicBezTo>
                      <a:pt x="294204" y="418244"/>
                      <a:pt x="294204" y="420672"/>
                      <a:pt x="295361" y="421885"/>
                    </a:cubicBezTo>
                    <a:cubicBezTo>
                      <a:pt x="297676" y="425526"/>
                      <a:pt x="299991" y="430381"/>
                      <a:pt x="302885" y="432808"/>
                    </a:cubicBezTo>
                    <a:cubicBezTo>
                      <a:pt x="324879" y="448586"/>
                      <a:pt x="337612" y="472252"/>
                      <a:pt x="351503" y="494704"/>
                    </a:cubicBezTo>
                    <a:cubicBezTo>
                      <a:pt x="353240" y="497739"/>
                      <a:pt x="354976" y="501380"/>
                      <a:pt x="356133" y="505021"/>
                    </a:cubicBezTo>
                    <a:cubicBezTo>
                      <a:pt x="359606" y="519584"/>
                      <a:pt x="366551" y="531721"/>
                      <a:pt x="375812" y="543250"/>
                    </a:cubicBezTo>
                    <a:cubicBezTo>
                      <a:pt x="380442" y="549318"/>
                      <a:pt x="383915" y="557814"/>
                      <a:pt x="385072" y="565703"/>
                    </a:cubicBezTo>
                    <a:cubicBezTo>
                      <a:pt x="385940" y="573288"/>
                      <a:pt x="388545" y="579660"/>
                      <a:pt x="391946" y="585576"/>
                    </a:cubicBezTo>
                    <a:lnTo>
                      <a:pt x="393129" y="587317"/>
                    </a:lnTo>
                    <a:lnTo>
                      <a:pt x="0" y="587317"/>
                    </a:lnTo>
                    <a:lnTo>
                      <a:pt x="9441" y="548712"/>
                    </a:lnTo>
                    <a:cubicBezTo>
                      <a:pt x="15085" y="533693"/>
                      <a:pt x="22175" y="519281"/>
                      <a:pt x="29699" y="505021"/>
                    </a:cubicBezTo>
                    <a:cubicBezTo>
                      <a:pt x="36644" y="492277"/>
                      <a:pt x="44747" y="480140"/>
                      <a:pt x="47062" y="464970"/>
                    </a:cubicBezTo>
                    <a:cubicBezTo>
                      <a:pt x="47641" y="460116"/>
                      <a:pt x="49957" y="454654"/>
                      <a:pt x="53429" y="451013"/>
                    </a:cubicBezTo>
                    <a:cubicBezTo>
                      <a:pt x="69056" y="432808"/>
                      <a:pt x="67899" y="409749"/>
                      <a:pt x="71371" y="388510"/>
                    </a:cubicBezTo>
                    <a:cubicBezTo>
                      <a:pt x="74265" y="372126"/>
                      <a:pt x="81789" y="361810"/>
                      <a:pt x="95102" y="354528"/>
                    </a:cubicBezTo>
                    <a:cubicBezTo>
                      <a:pt x="97417" y="353314"/>
                      <a:pt x="100311" y="353921"/>
                      <a:pt x="102047" y="352707"/>
                    </a:cubicBezTo>
                    <a:cubicBezTo>
                      <a:pt x="108993" y="347853"/>
                      <a:pt x="120568" y="352101"/>
                      <a:pt x="124619" y="341784"/>
                    </a:cubicBezTo>
                    <a:cubicBezTo>
                      <a:pt x="129250" y="330255"/>
                      <a:pt x="135617" y="319332"/>
                      <a:pt x="134459" y="305375"/>
                    </a:cubicBezTo>
                    <a:cubicBezTo>
                      <a:pt x="133302" y="295059"/>
                      <a:pt x="135038" y="284743"/>
                      <a:pt x="129250" y="275034"/>
                    </a:cubicBezTo>
                    <a:cubicBezTo>
                      <a:pt x="127514" y="272607"/>
                      <a:pt x="128092" y="268965"/>
                      <a:pt x="127514" y="265932"/>
                    </a:cubicBezTo>
                    <a:cubicBezTo>
                      <a:pt x="125199" y="250154"/>
                      <a:pt x="122883" y="234377"/>
                      <a:pt x="120568" y="218599"/>
                    </a:cubicBezTo>
                    <a:cubicBezTo>
                      <a:pt x="120568" y="216779"/>
                      <a:pt x="119411" y="214351"/>
                      <a:pt x="119989" y="213138"/>
                    </a:cubicBezTo>
                    <a:cubicBezTo>
                      <a:pt x="123462" y="201001"/>
                      <a:pt x="119411" y="188258"/>
                      <a:pt x="122883" y="176122"/>
                    </a:cubicBezTo>
                    <a:cubicBezTo>
                      <a:pt x="127514" y="159131"/>
                      <a:pt x="130986" y="141532"/>
                      <a:pt x="134459" y="123935"/>
                    </a:cubicBezTo>
                    <a:cubicBezTo>
                      <a:pt x="136774" y="113012"/>
                      <a:pt x="140247" y="102696"/>
                      <a:pt x="147192" y="94807"/>
                    </a:cubicBezTo>
                    <a:cubicBezTo>
                      <a:pt x="155874" y="84491"/>
                      <a:pt x="161662" y="72354"/>
                      <a:pt x="166871" y="60218"/>
                    </a:cubicBezTo>
                    <a:cubicBezTo>
                      <a:pt x="174395" y="43227"/>
                      <a:pt x="187128" y="31090"/>
                      <a:pt x="200441" y="20167"/>
                    </a:cubicBezTo>
                    <a:cubicBezTo>
                      <a:pt x="214910" y="8638"/>
                      <a:pt x="232273" y="4997"/>
                      <a:pt x="250216" y="3784"/>
                    </a:cubicBezTo>
                    <a:cubicBezTo>
                      <a:pt x="262949" y="3176"/>
                      <a:pt x="275683" y="4997"/>
                      <a:pt x="288416" y="749"/>
                    </a:cubicBezTo>
                    <a:close/>
                  </a:path>
                </a:pathLst>
              </a:custGeom>
              <a:solidFill>
                <a:schemeClr val="accent3">
                  <a:lumMod val="50000"/>
                  <a:alpha val="90000"/>
                </a:schemeClr>
              </a:solidFill>
              <a:ln w="9525" cap="flat">
                <a:noFill/>
                <a:prstDash val="solid"/>
                <a:miter/>
              </a:ln>
            </p:spPr>
            <p:txBody>
              <a:bodyPr wrap="square" rtlCol="0" anchor="ctr">
                <a:noAutofit/>
              </a:bodyPr>
              <a:lstStyle/>
              <a:p>
                <a:endParaRPr lang="en-US"/>
              </a:p>
            </p:txBody>
          </p:sp>
          <p:sp>
            <p:nvSpPr>
              <p:cNvPr id="217" name="Freeform: Shape 216">
                <a:extLst>
                  <a:ext uri="{FF2B5EF4-FFF2-40B4-BE49-F238E27FC236}">
                    <a16:creationId xmlns:a16="http://schemas.microsoft.com/office/drawing/2014/main" id="{2AF6D466-FBD9-4788-943A-BE9DC1034638}"/>
                  </a:ext>
                </a:extLst>
              </p:cNvPr>
              <p:cNvSpPr/>
              <p:nvPr/>
            </p:nvSpPr>
            <p:spPr>
              <a:xfrm rot="2820233">
                <a:off x="10947190" y="2989688"/>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a:extLst>
                <a:ext uri="{FF2B5EF4-FFF2-40B4-BE49-F238E27FC236}">
                  <a16:creationId xmlns:a16="http://schemas.microsoft.com/office/drawing/2014/main" id="{E27CA6EE-BAC4-4839-ABFE-B4522B010602}"/>
                </a:ext>
              </a:extLst>
            </p:cNvPr>
            <p:cNvGrpSpPr/>
            <p:nvPr userDrawn="1"/>
          </p:nvGrpSpPr>
          <p:grpSpPr>
            <a:xfrm>
              <a:off x="-23692" y="5554335"/>
              <a:ext cx="1253364" cy="1320170"/>
              <a:chOff x="3397889" y="2045088"/>
              <a:chExt cx="1922987" cy="2025485"/>
            </a:xfrm>
          </p:grpSpPr>
          <p:sp>
            <p:nvSpPr>
              <p:cNvPr id="219" name="Freeform: Shape 218">
                <a:extLst>
                  <a:ext uri="{FF2B5EF4-FFF2-40B4-BE49-F238E27FC236}">
                    <a16:creationId xmlns:a16="http://schemas.microsoft.com/office/drawing/2014/main" id="{1EE20D9C-A63F-441F-8190-43D1DD2DB89E}"/>
                  </a:ext>
                </a:extLst>
              </p:cNvPr>
              <p:cNvSpPr/>
              <p:nvPr/>
            </p:nvSpPr>
            <p:spPr>
              <a:xfrm>
                <a:off x="3446463" y="2045088"/>
                <a:ext cx="1874413" cy="2025485"/>
              </a:xfrm>
              <a:custGeom>
                <a:avLst/>
                <a:gdLst>
                  <a:gd name="connsiteX0" fmla="*/ 68355 w 503430"/>
                  <a:gd name="connsiteY0" fmla="*/ 631 h 544005"/>
                  <a:gd name="connsiteX1" fmla="*/ 94102 w 503430"/>
                  <a:gd name="connsiteY1" fmla="*/ 3435 h 544005"/>
                  <a:gd name="connsiteX2" fmla="*/ 170482 w 503430"/>
                  <a:gd name="connsiteY2" fmla="*/ 8816 h 544005"/>
                  <a:gd name="connsiteX3" fmla="*/ 243430 w 503430"/>
                  <a:gd name="connsiteY3" fmla="*/ 33031 h 544005"/>
                  <a:gd name="connsiteX4" fmla="*/ 265744 w 503430"/>
                  <a:gd name="connsiteY4" fmla="*/ 35722 h 544005"/>
                  <a:gd name="connsiteX5" fmla="*/ 290631 w 503430"/>
                  <a:gd name="connsiteY5" fmla="*/ 52762 h 544005"/>
                  <a:gd name="connsiteX6" fmla="*/ 300072 w 503430"/>
                  <a:gd name="connsiteY6" fmla="*/ 76080 h 544005"/>
                  <a:gd name="connsiteX7" fmla="*/ 304363 w 503430"/>
                  <a:gd name="connsiteY7" fmla="*/ 151416 h 544005"/>
                  <a:gd name="connsiteX8" fmla="*/ 301789 w 503430"/>
                  <a:gd name="connsiteY8" fmla="*/ 160385 h 544005"/>
                  <a:gd name="connsiteX9" fmla="*/ 273467 w 503430"/>
                  <a:gd name="connsiteY9" fmla="*/ 294018 h 544005"/>
                  <a:gd name="connsiteX10" fmla="*/ 291490 w 503430"/>
                  <a:gd name="connsiteY10" fmla="*/ 332583 h 544005"/>
                  <a:gd name="connsiteX11" fmla="*/ 429661 w 503430"/>
                  <a:gd name="connsiteY11" fmla="*/ 424960 h 544005"/>
                  <a:gd name="connsiteX12" fmla="*/ 502676 w 503430"/>
                  <a:gd name="connsiteY12" fmla="*/ 537838 h 544005"/>
                  <a:gd name="connsiteX13" fmla="*/ 503430 w 503430"/>
                  <a:gd name="connsiteY13" fmla="*/ 544005 h 544005"/>
                  <a:gd name="connsiteX14" fmla="*/ 9550 w 503430"/>
                  <a:gd name="connsiteY14" fmla="*/ 544005 h 544005"/>
                  <a:gd name="connsiteX15" fmla="*/ 9997 w 503430"/>
                  <a:gd name="connsiteY15" fmla="*/ 530789 h 544005"/>
                  <a:gd name="connsiteX16" fmla="*/ 27161 w 503430"/>
                  <a:gd name="connsiteY16" fmla="*/ 488636 h 544005"/>
                  <a:gd name="connsiteX17" fmla="*/ 98393 w 503430"/>
                  <a:gd name="connsiteY17" fmla="*/ 424960 h 544005"/>
                  <a:gd name="connsiteX18" fmla="*/ 123280 w 503430"/>
                  <a:gd name="connsiteY18" fmla="*/ 389085 h 544005"/>
                  <a:gd name="connsiteX19" fmla="*/ 87236 w 503430"/>
                  <a:gd name="connsiteY19" fmla="*/ 357695 h 544005"/>
                  <a:gd name="connsiteX20" fmla="*/ 70072 w 503430"/>
                  <a:gd name="connsiteY20" fmla="*/ 355901 h 544005"/>
                  <a:gd name="connsiteX21" fmla="*/ 37459 w 503430"/>
                  <a:gd name="connsiteY21" fmla="*/ 319130 h 544005"/>
                  <a:gd name="connsiteX22" fmla="*/ 6565 w 503430"/>
                  <a:gd name="connsiteY22" fmla="*/ 242000 h 544005"/>
                  <a:gd name="connsiteX23" fmla="*/ 8280 w 503430"/>
                  <a:gd name="connsiteY23" fmla="*/ 207919 h 544005"/>
                  <a:gd name="connsiteX24" fmla="*/ 20295 w 503430"/>
                  <a:gd name="connsiteY24" fmla="*/ 154107 h 544005"/>
                  <a:gd name="connsiteX25" fmla="*/ 21154 w 503430"/>
                  <a:gd name="connsiteY25" fmla="*/ 145139 h 544005"/>
                  <a:gd name="connsiteX26" fmla="*/ 38318 w 503430"/>
                  <a:gd name="connsiteY26" fmla="*/ 58143 h 544005"/>
                  <a:gd name="connsiteX27" fmla="*/ 26303 w 503430"/>
                  <a:gd name="connsiteY27" fmla="*/ 27649 h 544005"/>
                  <a:gd name="connsiteX28" fmla="*/ 47759 w 503430"/>
                  <a:gd name="connsiteY28" fmla="*/ 13300 h 544005"/>
                  <a:gd name="connsiteX29" fmla="*/ 68355 w 503430"/>
                  <a:gd name="connsiteY29" fmla="*/ 631 h 5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3430" h="544005">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chemeClr val="accent4">
                  <a:lumMod val="50000"/>
                  <a:alpha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lt1"/>
                  </a:solidFill>
                </a:endParaRPr>
              </a:p>
            </p:txBody>
          </p:sp>
          <p:sp>
            <p:nvSpPr>
              <p:cNvPr id="220" name="Freeform: Shape 219">
                <a:extLst>
                  <a:ext uri="{FF2B5EF4-FFF2-40B4-BE49-F238E27FC236}">
                    <a16:creationId xmlns:a16="http://schemas.microsoft.com/office/drawing/2014/main" id="{C15244D1-B36E-426D-B0BA-E190DE63B41B}"/>
                  </a:ext>
                </a:extLst>
              </p:cNvPr>
              <p:cNvSpPr/>
              <p:nvPr/>
            </p:nvSpPr>
            <p:spPr>
              <a:xfrm rot="20127099" flipH="1">
                <a:off x="3397889" y="2696783"/>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4CC0B74E-4ED9-40C0-BE0C-4E6B46286232}"/>
                </a:ext>
              </a:extLst>
            </p:cNvPr>
            <p:cNvGrpSpPr/>
            <p:nvPr userDrawn="1"/>
          </p:nvGrpSpPr>
          <p:grpSpPr>
            <a:xfrm>
              <a:off x="6941436" y="5509189"/>
              <a:ext cx="1447485" cy="1365316"/>
              <a:chOff x="9428160" y="2348933"/>
              <a:chExt cx="1825255" cy="1721641"/>
            </a:xfrm>
          </p:grpSpPr>
          <p:sp>
            <p:nvSpPr>
              <p:cNvPr id="222" name="Freeform: Shape 221">
                <a:extLst>
                  <a:ext uri="{FF2B5EF4-FFF2-40B4-BE49-F238E27FC236}">
                    <a16:creationId xmlns:a16="http://schemas.microsoft.com/office/drawing/2014/main" id="{56D15F61-C073-4AF3-BB39-4177475C3DF8}"/>
                  </a:ext>
                </a:extLst>
              </p:cNvPr>
              <p:cNvSpPr/>
              <p:nvPr/>
            </p:nvSpPr>
            <p:spPr>
              <a:xfrm>
                <a:off x="9428160" y="2348933"/>
                <a:ext cx="1825255" cy="1721641"/>
              </a:xfrm>
              <a:custGeom>
                <a:avLst/>
                <a:gdLst>
                  <a:gd name="connsiteX0" fmla="*/ 473429 w 720451"/>
                  <a:gd name="connsiteY0" fmla="*/ 130488 h 679553"/>
                  <a:gd name="connsiteX1" fmla="*/ 482297 w 720451"/>
                  <a:gd name="connsiteY1" fmla="*/ 261661 h 679553"/>
                  <a:gd name="connsiteX2" fmla="*/ 473429 w 720451"/>
                  <a:gd name="connsiteY2" fmla="*/ 130488 h 679553"/>
                  <a:gd name="connsiteX3" fmla="*/ 240642 w 720451"/>
                  <a:gd name="connsiteY3" fmla="*/ 792 h 679553"/>
                  <a:gd name="connsiteX4" fmla="*/ 365534 w 720451"/>
                  <a:gd name="connsiteY4" fmla="*/ 18898 h 679553"/>
                  <a:gd name="connsiteX5" fmla="*/ 424285 w 720451"/>
                  <a:gd name="connsiteY5" fmla="*/ 54740 h 679553"/>
                  <a:gd name="connsiteX6" fmla="*/ 441651 w 720451"/>
                  <a:gd name="connsiteY6" fmla="*/ 76171 h 679553"/>
                  <a:gd name="connsiteX7" fmla="*/ 463452 w 720451"/>
                  <a:gd name="connsiteY7" fmla="*/ 62130 h 679553"/>
                  <a:gd name="connsiteX8" fmla="*/ 648942 w 720451"/>
                  <a:gd name="connsiteY8" fmla="*/ 147115 h 679553"/>
                  <a:gd name="connsiteX9" fmla="*/ 618273 w 720451"/>
                  <a:gd name="connsiteY9" fmla="*/ 321520 h 679553"/>
                  <a:gd name="connsiteX10" fmla="*/ 593886 w 720451"/>
                  <a:gd name="connsiteY10" fmla="*/ 360318 h 679553"/>
                  <a:gd name="connsiteX11" fmla="*/ 604232 w 720451"/>
                  <a:gd name="connsiteY11" fmla="*/ 556893 h 679553"/>
                  <a:gd name="connsiteX12" fmla="*/ 608297 w 720451"/>
                  <a:gd name="connsiteY12" fmla="*/ 566870 h 679553"/>
                  <a:gd name="connsiteX13" fmla="*/ 467517 w 720451"/>
                  <a:gd name="connsiteY13" fmla="*/ 447890 h 679553"/>
                  <a:gd name="connsiteX14" fmla="*/ 430197 w 720451"/>
                  <a:gd name="connsiteY14" fmla="*/ 351080 h 679553"/>
                  <a:gd name="connsiteX15" fmla="*/ 385857 w 720451"/>
                  <a:gd name="connsiteY15" fmla="*/ 449368 h 679553"/>
                  <a:gd name="connsiteX16" fmla="*/ 420959 w 720451"/>
                  <a:gd name="connsiteY16" fmla="*/ 490013 h 679553"/>
                  <a:gd name="connsiteX17" fmla="*/ 648573 w 720451"/>
                  <a:gd name="connsiteY17" fmla="*/ 610471 h 679553"/>
                  <a:gd name="connsiteX18" fmla="*/ 664461 w 720451"/>
                  <a:gd name="connsiteY18" fmla="*/ 621925 h 679553"/>
                  <a:gd name="connsiteX19" fmla="*/ 720451 w 720451"/>
                  <a:gd name="connsiteY19" fmla="*/ 679553 h 679553"/>
                  <a:gd name="connsiteX20" fmla="*/ 0 w 720451"/>
                  <a:gd name="connsiteY20" fmla="*/ 679553 h 679553"/>
                  <a:gd name="connsiteX21" fmla="*/ 5639 w 720451"/>
                  <a:gd name="connsiteY21" fmla="*/ 651855 h 679553"/>
                  <a:gd name="connsiteX22" fmla="*/ 158982 w 720451"/>
                  <a:gd name="connsiteY22" fmla="*/ 531028 h 679553"/>
                  <a:gd name="connsiteX23" fmla="*/ 184847 w 720451"/>
                  <a:gd name="connsiteY23" fmla="*/ 523268 h 679553"/>
                  <a:gd name="connsiteX24" fmla="*/ 205909 w 720451"/>
                  <a:gd name="connsiteY24" fmla="*/ 447890 h 679553"/>
                  <a:gd name="connsiteX25" fmla="*/ 194455 w 720451"/>
                  <a:gd name="connsiteY25" fmla="*/ 442717 h 679553"/>
                  <a:gd name="connsiteX26" fmla="*/ 143833 w 720451"/>
                  <a:gd name="connsiteY26" fmla="*/ 441239 h 679553"/>
                  <a:gd name="connsiteX27" fmla="*/ 115012 w 720451"/>
                  <a:gd name="connsiteY27" fmla="*/ 414635 h 679553"/>
                  <a:gd name="connsiteX28" fmla="*/ 113164 w 720451"/>
                  <a:gd name="connsiteY28" fmla="*/ 338148 h 679553"/>
                  <a:gd name="connsiteX29" fmla="*/ 102079 w 720451"/>
                  <a:gd name="connsiteY29" fmla="*/ 321151 h 679553"/>
                  <a:gd name="connsiteX30" fmla="*/ 92102 w 720451"/>
                  <a:gd name="connsiteY30" fmla="*/ 289373 h 679553"/>
                  <a:gd name="connsiteX31" fmla="*/ 96167 w 720451"/>
                  <a:gd name="connsiteY31" fmla="*/ 283092 h 679553"/>
                  <a:gd name="connsiteX32" fmla="*/ 113534 w 720451"/>
                  <a:gd name="connsiteY32" fmla="*/ 216212 h 679553"/>
                  <a:gd name="connsiteX33" fmla="*/ 115751 w 720451"/>
                  <a:gd name="connsiteY33" fmla="*/ 150810 h 679553"/>
                  <a:gd name="connsiteX34" fmla="*/ 135704 w 720451"/>
                  <a:gd name="connsiteY34" fmla="*/ 114968 h 679553"/>
                  <a:gd name="connsiteX35" fmla="*/ 139029 w 720451"/>
                  <a:gd name="connsiteY35" fmla="*/ 105361 h 679553"/>
                  <a:gd name="connsiteX36" fmla="*/ 140877 w 720451"/>
                  <a:gd name="connsiteY36" fmla="*/ 70998 h 679553"/>
                  <a:gd name="connsiteX37" fmla="*/ 240642 w 720451"/>
                  <a:gd name="connsiteY37" fmla="*/ 792 h 67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451" h="679553">
                    <a:moveTo>
                      <a:pt x="473429" y="130488"/>
                    </a:moveTo>
                    <a:cubicBezTo>
                      <a:pt x="485992" y="174828"/>
                      <a:pt x="490426" y="217690"/>
                      <a:pt x="482297" y="261661"/>
                    </a:cubicBezTo>
                    <a:cubicBezTo>
                      <a:pt x="512226" y="213256"/>
                      <a:pt x="514813" y="154875"/>
                      <a:pt x="473429" y="130488"/>
                    </a:cubicBezTo>
                    <a:close/>
                    <a:moveTo>
                      <a:pt x="240642" y="792"/>
                    </a:moveTo>
                    <a:cubicBezTo>
                      <a:pt x="282396" y="6704"/>
                      <a:pt x="323780" y="12986"/>
                      <a:pt x="365534" y="18898"/>
                    </a:cubicBezTo>
                    <a:cubicBezTo>
                      <a:pt x="391030" y="22223"/>
                      <a:pt x="410613" y="32939"/>
                      <a:pt x="424285" y="54740"/>
                    </a:cubicBezTo>
                    <a:cubicBezTo>
                      <a:pt x="429458" y="62869"/>
                      <a:pt x="434261" y="73954"/>
                      <a:pt x="441651" y="76171"/>
                    </a:cubicBezTo>
                    <a:cubicBezTo>
                      <a:pt x="446824" y="77649"/>
                      <a:pt x="455693" y="66933"/>
                      <a:pt x="463452" y="62130"/>
                    </a:cubicBezTo>
                    <a:cubicBezTo>
                      <a:pt x="541048" y="12986"/>
                      <a:pt x="630836" y="54370"/>
                      <a:pt x="648942" y="147115"/>
                    </a:cubicBezTo>
                    <a:cubicBezTo>
                      <a:pt x="661136" y="209191"/>
                      <a:pt x="647464" y="266834"/>
                      <a:pt x="618273" y="321520"/>
                    </a:cubicBezTo>
                    <a:cubicBezTo>
                      <a:pt x="610883" y="334822"/>
                      <a:pt x="602754" y="347755"/>
                      <a:pt x="593886" y="360318"/>
                    </a:cubicBezTo>
                    <a:cubicBezTo>
                      <a:pt x="551024" y="421655"/>
                      <a:pt x="545112" y="496295"/>
                      <a:pt x="604232" y="556893"/>
                    </a:cubicBezTo>
                    <a:cubicBezTo>
                      <a:pt x="606819" y="559480"/>
                      <a:pt x="610514" y="561327"/>
                      <a:pt x="608297" y="566870"/>
                    </a:cubicBezTo>
                    <a:cubicBezTo>
                      <a:pt x="555089" y="534353"/>
                      <a:pt x="505206" y="498142"/>
                      <a:pt x="467517" y="447890"/>
                    </a:cubicBezTo>
                    <a:cubicBezTo>
                      <a:pt x="446085" y="419069"/>
                      <a:pt x="431305" y="387661"/>
                      <a:pt x="430197" y="351080"/>
                    </a:cubicBezTo>
                    <a:cubicBezTo>
                      <a:pt x="384009" y="369925"/>
                      <a:pt x="369229" y="403550"/>
                      <a:pt x="385857" y="449368"/>
                    </a:cubicBezTo>
                    <a:cubicBezTo>
                      <a:pt x="392508" y="467473"/>
                      <a:pt x="402854" y="480776"/>
                      <a:pt x="420959" y="490013"/>
                    </a:cubicBezTo>
                    <a:cubicBezTo>
                      <a:pt x="497077" y="529180"/>
                      <a:pt x="572825" y="570195"/>
                      <a:pt x="648573" y="610471"/>
                    </a:cubicBezTo>
                    <a:cubicBezTo>
                      <a:pt x="654485" y="613427"/>
                      <a:pt x="660027" y="616752"/>
                      <a:pt x="664461" y="621925"/>
                    </a:cubicBezTo>
                    <a:lnTo>
                      <a:pt x="720451" y="679553"/>
                    </a:lnTo>
                    <a:lnTo>
                      <a:pt x="0" y="679553"/>
                    </a:lnTo>
                    <a:lnTo>
                      <a:pt x="5639" y="651855"/>
                    </a:lnTo>
                    <a:cubicBezTo>
                      <a:pt x="31504" y="579433"/>
                      <a:pt x="83604" y="540635"/>
                      <a:pt x="158982" y="531028"/>
                    </a:cubicBezTo>
                    <a:cubicBezTo>
                      <a:pt x="168220" y="529919"/>
                      <a:pt x="176718" y="527333"/>
                      <a:pt x="184847" y="523268"/>
                    </a:cubicBezTo>
                    <a:cubicBezTo>
                      <a:pt x="216994" y="507749"/>
                      <a:pt x="225123" y="477820"/>
                      <a:pt x="205909" y="447890"/>
                    </a:cubicBezTo>
                    <a:cubicBezTo>
                      <a:pt x="202584" y="443086"/>
                      <a:pt x="199258" y="442347"/>
                      <a:pt x="194455" y="442717"/>
                    </a:cubicBezTo>
                    <a:cubicBezTo>
                      <a:pt x="177457" y="443456"/>
                      <a:pt x="160830" y="443456"/>
                      <a:pt x="143833" y="441239"/>
                    </a:cubicBezTo>
                    <a:cubicBezTo>
                      <a:pt x="124249" y="438652"/>
                      <a:pt x="119076" y="434218"/>
                      <a:pt x="115012" y="414635"/>
                    </a:cubicBezTo>
                    <a:cubicBezTo>
                      <a:pt x="109839" y="389509"/>
                      <a:pt x="110947" y="363643"/>
                      <a:pt x="113164" y="338148"/>
                    </a:cubicBezTo>
                    <a:cubicBezTo>
                      <a:pt x="113903" y="328541"/>
                      <a:pt x="111317" y="324476"/>
                      <a:pt x="102079" y="321151"/>
                    </a:cubicBezTo>
                    <a:cubicBezTo>
                      <a:pt x="77692" y="312283"/>
                      <a:pt x="78061" y="311913"/>
                      <a:pt x="92102" y="289373"/>
                    </a:cubicBezTo>
                    <a:cubicBezTo>
                      <a:pt x="93580" y="287156"/>
                      <a:pt x="94689" y="284939"/>
                      <a:pt x="96167" y="283092"/>
                    </a:cubicBezTo>
                    <a:cubicBezTo>
                      <a:pt x="110947" y="263139"/>
                      <a:pt x="118707" y="242077"/>
                      <a:pt x="113534" y="216212"/>
                    </a:cubicBezTo>
                    <a:cubicBezTo>
                      <a:pt x="109469" y="194781"/>
                      <a:pt x="110947" y="172611"/>
                      <a:pt x="115751" y="150810"/>
                    </a:cubicBezTo>
                    <a:cubicBezTo>
                      <a:pt x="118707" y="136769"/>
                      <a:pt x="123141" y="123467"/>
                      <a:pt x="135704" y="114968"/>
                    </a:cubicBezTo>
                    <a:cubicBezTo>
                      <a:pt x="139768" y="112382"/>
                      <a:pt x="139399" y="109056"/>
                      <a:pt x="139029" y="105361"/>
                    </a:cubicBezTo>
                    <a:cubicBezTo>
                      <a:pt x="137921" y="93907"/>
                      <a:pt x="138660" y="82452"/>
                      <a:pt x="140877" y="70998"/>
                    </a:cubicBezTo>
                    <a:cubicBezTo>
                      <a:pt x="149745" y="26288"/>
                      <a:pt x="195563" y="-5489"/>
                      <a:pt x="240642" y="792"/>
                    </a:cubicBezTo>
                    <a:close/>
                  </a:path>
                </a:pathLst>
              </a:custGeom>
              <a:solidFill>
                <a:schemeClr val="accent4">
                  <a:lumMod val="50000"/>
                  <a:alpha val="80000"/>
                </a:schemeClr>
              </a:solidFill>
              <a:ln w="3689" cap="flat">
                <a:noFill/>
                <a:prstDash val="solid"/>
                <a:miter/>
              </a:ln>
            </p:spPr>
            <p:txBody>
              <a:bodyPr wrap="square" rtlCol="0" anchor="ctr">
                <a:noAutofit/>
              </a:bodyPr>
              <a:lstStyle/>
              <a:p>
                <a:endParaRPr lang="en-US"/>
              </a:p>
            </p:txBody>
          </p:sp>
          <p:sp>
            <p:nvSpPr>
              <p:cNvPr id="223" name="Freeform: Shape 222">
                <a:extLst>
                  <a:ext uri="{FF2B5EF4-FFF2-40B4-BE49-F238E27FC236}">
                    <a16:creationId xmlns:a16="http://schemas.microsoft.com/office/drawing/2014/main" id="{90127853-5F6F-4935-9103-25743302A928}"/>
                  </a:ext>
                </a:extLst>
              </p:cNvPr>
              <p:cNvSpPr/>
              <p:nvPr/>
            </p:nvSpPr>
            <p:spPr>
              <a:xfrm rot="19772092" flipH="1">
                <a:off x="9605504" y="2867199"/>
                <a:ext cx="737626" cy="560520"/>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4" name="Group 223">
              <a:extLst>
                <a:ext uri="{FF2B5EF4-FFF2-40B4-BE49-F238E27FC236}">
                  <a16:creationId xmlns:a16="http://schemas.microsoft.com/office/drawing/2014/main" id="{E6172549-32A1-4F7B-8264-B6A79B8B654E}"/>
                </a:ext>
              </a:extLst>
            </p:cNvPr>
            <p:cNvGrpSpPr/>
            <p:nvPr userDrawn="1"/>
          </p:nvGrpSpPr>
          <p:grpSpPr>
            <a:xfrm>
              <a:off x="310685" y="5709866"/>
              <a:ext cx="1150997" cy="1253899"/>
              <a:chOff x="348403" y="2969205"/>
              <a:chExt cx="1645682" cy="1792811"/>
            </a:xfrm>
          </p:grpSpPr>
          <p:sp>
            <p:nvSpPr>
              <p:cNvPr id="225" name="Freeform: Shape 224">
                <a:extLst>
                  <a:ext uri="{FF2B5EF4-FFF2-40B4-BE49-F238E27FC236}">
                    <a16:creationId xmlns:a16="http://schemas.microsoft.com/office/drawing/2014/main" id="{E1CD803A-A8C4-408E-84F0-EB1EBB9A8D75}"/>
                  </a:ext>
                </a:extLst>
              </p:cNvPr>
              <p:cNvSpPr/>
              <p:nvPr userDrawn="1"/>
            </p:nvSpPr>
            <p:spPr>
              <a:xfrm rot="2391927" flipH="1">
                <a:off x="348403" y="2969205"/>
                <a:ext cx="1556518" cy="1792811"/>
              </a:xfrm>
              <a:custGeom>
                <a:avLst/>
                <a:gdLst>
                  <a:gd name="connsiteX0" fmla="*/ 113185 w 1556518"/>
                  <a:gd name="connsiteY0" fmla="*/ 447348 h 1792811"/>
                  <a:gd name="connsiteX1" fmla="*/ 109634 w 1556518"/>
                  <a:gd name="connsiteY1" fmla="*/ 455872 h 1792811"/>
                  <a:gd name="connsiteX2" fmla="*/ 109310 w 1556518"/>
                  <a:gd name="connsiteY2" fmla="*/ 457479 h 1792811"/>
                  <a:gd name="connsiteX3" fmla="*/ 104101 w 1556518"/>
                  <a:gd name="connsiteY3" fmla="*/ 465171 h 1792811"/>
                  <a:gd name="connsiteX4" fmla="*/ 106022 w 1556518"/>
                  <a:gd name="connsiteY4" fmla="*/ 458388 h 1792811"/>
                  <a:gd name="connsiteX5" fmla="*/ 1132992 w 1556518"/>
                  <a:gd name="connsiteY5" fmla="*/ 140890 h 1792811"/>
                  <a:gd name="connsiteX6" fmla="*/ 1048079 w 1556518"/>
                  <a:gd name="connsiteY6" fmla="*/ 85505 h 1792811"/>
                  <a:gd name="connsiteX7" fmla="*/ 964301 w 1556518"/>
                  <a:gd name="connsiteY7" fmla="*/ 52481 h 1792811"/>
                  <a:gd name="connsiteX8" fmla="*/ 863797 w 1556518"/>
                  <a:gd name="connsiteY8" fmla="*/ 15127 h 1792811"/>
                  <a:gd name="connsiteX9" fmla="*/ 707535 w 1556518"/>
                  <a:gd name="connsiteY9" fmla="*/ 16331 h 1792811"/>
                  <a:gd name="connsiteX10" fmla="*/ 678627 w 1556518"/>
                  <a:gd name="connsiteY10" fmla="*/ 38767 h 1792811"/>
                  <a:gd name="connsiteX11" fmla="*/ 647576 w 1556518"/>
                  <a:gd name="connsiteY11" fmla="*/ 47100 h 1792811"/>
                  <a:gd name="connsiteX12" fmla="*/ 506823 w 1556518"/>
                  <a:gd name="connsiteY12" fmla="*/ 110510 h 1792811"/>
                  <a:gd name="connsiteX13" fmla="*/ 408011 w 1556518"/>
                  <a:gd name="connsiteY13" fmla="*/ 215369 h 1792811"/>
                  <a:gd name="connsiteX14" fmla="*/ 317730 w 1556518"/>
                  <a:gd name="connsiteY14" fmla="*/ 262573 h 1792811"/>
                  <a:gd name="connsiteX15" fmla="*/ 206522 w 1556518"/>
                  <a:gd name="connsiteY15" fmla="*/ 297656 h 1792811"/>
                  <a:gd name="connsiteX16" fmla="*/ 117688 w 1556518"/>
                  <a:gd name="connsiteY16" fmla="*/ 370695 h 1792811"/>
                  <a:gd name="connsiteX17" fmla="*/ 38047 w 1556518"/>
                  <a:gd name="connsiteY17" fmla="*/ 507091 h 1792811"/>
                  <a:gd name="connsiteX18" fmla="*/ 4424 w 1556518"/>
                  <a:gd name="connsiteY18" fmla="*/ 662106 h 1792811"/>
                  <a:gd name="connsiteX19" fmla="*/ 15327 w 1556518"/>
                  <a:gd name="connsiteY19" fmla="*/ 750981 h 1792811"/>
                  <a:gd name="connsiteX20" fmla="*/ 231710 w 1556518"/>
                  <a:gd name="connsiteY20" fmla="*/ 915622 h 1792811"/>
                  <a:gd name="connsiteX21" fmla="*/ 282737 w 1556518"/>
                  <a:gd name="connsiteY21" fmla="*/ 1022480 h 1792811"/>
                  <a:gd name="connsiteX22" fmla="*/ 278033 w 1556518"/>
                  <a:gd name="connsiteY22" fmla="*/ 1053344 h 1792811"/>
                  <a:gd name="connsiteX23" fmla="*/ 255037 w 1556518"/>
                  <a:gd name="connsiteY23" fmla="*/ 1125692 h 1792811"/>
                  <a:gd name="connsiteX24" fmla="*/ 233076 w 1556518"/>
                  <a:gd name="connsiteY24" fmla="*/ 1162163 h 1792811"/>
                  <a:gd name="connsiteX25" fmla="*/ 198687 w 1556518"/>
                  <a:gd name="connsiteY25" fmla="*/ 1200698 h 1792811"/>
                  <a:gd name="connsiteX26" fmla="*/ 96952 w 1556518"/>
                  <a:gd name="connsiteY26" fmla="*/ 1282774 h 1792811"/>
                  <a:gd name="connsiteX27" fmla="*/ 48004 w 1556518"/>
                  <a:gd name="connsiteY27" fmla="*/ 1293177 h 1792811"/>
                  <a:gd name="connsiteX28" fmla="*/ 646293 w 1556518"/>
                  <a:gd name="connsiteY28" fmla="*/ 1792811 h 1792811"/>
                  <a:gd name="connsiteX29" fmla="*/ 662583 w 1556518"/>
                  <a:gd name="connsiteY29" fmla="*/ 1735444 h 1792811"/>
                  <a:gd name="connsiteX30" fmla="*/ 747397 w 1556518"/>
                  <a:gd name="connsiteY30" fmla="*/ 1343065 h 1792811"/>
                  <a:gd name="connsiteX31" fmla="*/ 805574 w 1556518"/>
                  <a:gd name="connsiteY31" fmla="*/ 1204806 h 1792811"/>
                  <a:gd name="connsiteX32" fmla="*/ 883487 w 1556518"/>
                  <a:gd name="connsiteY32" fmla="*/ 1159587 h 1792811"/>
                  <a:gd name="connsiteX33" fmla="*/ 971677 w 1556518"/>
                  <a:gd name="connsiteY33" fmla="*/ 1150788 h 1792811"/>
                  <a:gd name="connsiteX34" fmla="*/ 1121243 w 1556518"/>
                  <a:gd name="connsiteY34" fmla="*/ 1062080 h 1792811"/>
                  <a:gd name="connsiteX35" fmla="*/ 1178927 w 1556518"/>
                  <a:gd name="connsiteY35" fmla="*/ 993008 h 1792811"/>
                  <a:gd name="connsiteX36" fmla="*/ 1230686 w 1556518"/>
                  <a:gd name="connsiteY36" fmla="*/ 1004110 h 1792811"/>
                  <a:gd name="connsiteX37" fmla="*/ 1346907 w 1556518"/>
                  <a:gd name="connsiteY37" fmla="*/ 1005337 h 1792811"/>
                  <a:gd name="connsiteX38" fmla="*/ 1388971 w 1556518"/>
                  <a:gd name="connsiteY38" fmla="*/ 979969 h 1792811"/>
                  <a:gd name="connsiteX39" fmla="*/ 1436388 w 1556518"/>
                  <a:gd name="connsiteY39" fmla="*/ 916777 h 1792811"/>
                  <a:gd name="connsiteX40" fmla="*/ 1489845 w 1556518"/>
                  <a:gd name="connsiteY40" fmla="*/ 865587 h 1792811"/>
                  <a:gd name="connsiteX41" fmla="*/ 1550466 w 1556518"/>
                  <a:gd name="connsiteY41" fmla="*/ 754532 h 1792811"/>
                  <a:gd name="connsiteX42" fmla="*/ 1555325 w 1556518"/>
                  <a:gd name="connsiteY42" fmla="*/ 737174 h 1792811"/>
                  <a:gd name="connsiteX43" fmla="*/ 1462598 w 1556518"/>
                  <a:gd name="connsiteY43" fmla="*/ 607807 h 1792811"/>
                  <a:gd name="connsiteX44" fmla="*/ 1458869 w 1556518"/>
                  <a:gd name="connsiteY44" fmla="*/ 602016 h 1792811"/>
                  <a:gd name="connsiteX45" fmla="*/ 1458504 w 1556518"/>
                  <a:gd name="connsiteY45" fmla="*/ 597964 h 1792811"/>
                  <a:gd name="connsiteX46" fmla="*/ 1432734 w 1556518"/>
                  <a:gd name="connsiteY46" fmla="*/ 538432 h 1792811"/>
                  <a:gd name="connsiteX47" fmla="*/ 1367730 w 1556518"/>
                  <a:gd name="connsiteY47" fmla="*/ 513057 h 1792811"/>
                  <a:gd name="connsiteX48" fmla="*/ 1348194 w 1556518"/>
                  <a:gd name="connsiteY48" fmla="*/ 428751 h 1792811"/>
                  <a:gd name="connsiteX49" fmla="*/ 1289186 w 1556518"/>
                  <a:gd name="connsiteY49" fmla="*/ 304522 h 1792811"/>
                  <a:gd name="connsiteX50" fmla="*/ 1200644 w 1556518"/>
                  <a:gd name="connsiteY50" fmla="*/ 198993 h 1792811"/>
                  <a:gd name="connsiteX51" fmla="*/ 1132992 w 1556518"/>
                  <a:gd name="connsiteY51" fmla="*/ 140890 h 179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56518" h="1792811">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6" name="Freeform: Shape 225">
                <a:extLst>
                  <a:ext uri="{FF2B5EF4-FFF2-40B4-BE49-F238E27FC236}">
                    <a16:creationId xmlns:a16="http://schemas.microsoft.com/office/drawing/2014/main" id="{DBEDF1A0-7CC9-4CC8-B025-B44AA3D76FBF}"/>
                  </a:ext>
                </a:extLst>
              </p:cNvPr>
              <p:cNvSpPr/>
              <p:nvPr userDrawn="1"/>
            </p:nvSpPr>
            <p:spPr>
              <a:xfrm rot="1430240">
                <a:off x="1297027" y="3613150"/>
                <a:ext cx="697058" cy="529692"/>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7" name="Group 226">
              <a:extLst>
                <a:ext uri="{FF2B5EF4-FFF2-40B4-BE49-F238E27FC236}">
                  <a16:creationId xmlns:a16="http://schemas.microsoft.com/office/drawing/2014/main" id="{114902B0-CDDF-45FE-AFD7-DD33CB21E0B3}"/>
                </a:ext>
              </a:extLst>
            </p:cNvPr>
            <p:cNvGrpSpPr/>
            <p:nvPr userDrawn="1"/>
          </p:nvGrpSpPr>
          <p:grpSpPr>
            <a:xfrm>
              <a:off x="2774524" y="5564882"/>
              <a:ext cx="1071206" cy="1322630"/>
              <a:chOff x="4791094" y="2006123"/>
              <a:chExt cx="1565412" cy="1932831"/>
            </a:xfrm>
          </p:grpSpPr>
          <p:sp>
            <p:nvSpPr>
              <p:cNvPr id="228" name="Freeform: Shape 227">
                <a:extLst>
                  <a:ext uri="{FF2B5EF4-FFF2-40B4-BE49-F238E27FC236}">
                    <a16:creationId xmlns:a16="http://schemas.microsoft.com/office/drawing/2014/main" id="{103DC0BC-72B0-4EE3-9A2C-4566663ACF2D}"/>
                  </a:ext>
                </a:extLst>
              </p:cNvPr>
              <p:cNvSpPr/>
              <p:nvPr/>
            </p:nvSpPr>
            <p:spPr>
              <a:xfrm>
                <a:off x="4791094" y="2006123"/>
                <a:ext cx="1492691" cy="1932831"/>
              </a:xfrm>
              <a:custGeom>
                <a:avLst/>
                <a:gdLst>
                  <a:gd name="connsiteX0" fmla="*/ 122940 w 808720"/>
                  <a:gd name="connsiteY0" fmla="*/ 126696 h 1047182"/>
                  <a:gd name="connsiteX1" fmla="*/ 98719 w 808720"/>
                  <a:gd name="connsiteY1" fmla="*/ 146578 h 1047182"/>
                  <a:gd name="connsiteX2" fmla="*/ 122624 w 808720"/>
                  <a:gd name="connsiteY2" fmla="*/ 126840 h 1047182"/>
                  <a:gd name="connsiteX3" fmla="*/ 153142 w 808720"/>
                  <a:gd name="connsiteY3" fmla="*/ 107190 h 1047182"/>
                  <a:gd name="connsiteX4" fmla="*/ 152012 w 808720"/>
                  <a:gd name="connsiteY4" fmla="*/ 107759 h 1047182"/>
                  <a:gd name="connsiteX5" fmla="*/ 116264 w 808720"/>
                  <a:gd name="connsiteY5" fmla="*/ 122454 h 1047182"/>
                  <a:gd name="connsiteX6" fmla="*/ 138469 w 808720"/>
                  <a:gd name="connsiteY6" fmla="*/ 111187 h 1047182"/>
                  <a:gd name="connsiteX7" fmla="*/ 175249 w 808720"/>
                  <a:gd name="connsiteY7" fmla="*/ 92199 h 1047182"/>
                  <a:gd name="connsiteX8" fmla="*/ 172682 w 808720"/>
                  <a:gd name="connsiteY8" fmla="*/ 94765 h 1047182"/>
                  <a:gd name="connsiteX9" fmla="*/ 155960 w 808720"/>
                  <a:gd name="connsiteY9" fmla="*/ 98329 h 1047182"/>
                  <a:gd name="connsiteX10" fmla="*/ 184471 w 808720"/>
                  <a:gd name="connsiteY10" fmla="*/ 82977 h 1047182"/>
                  <a:gd name="connsiteX11" fmla="*/ 176513 w 808720"/>
                  <a:gd name="connsiteY11" fmla="*/ 91797 h 1047182"/>
                  <a:gd name="connsiteX12" fmla="*/ 175249 w 808720"/>
                  <a:gd name="connsiteY12" fmla="*/ 92199 h 1047182"/>
                  <a:gd name="connsiteX13" fmla="*/ 210788 w 808720"/>
                  <a:gd name="connsiteY13" fmla="*/ 72012 h 1047182"/>
                  <a:gd name="connsiteX14" fmla="*/ 203496 w 808720"/>
                  <a:gd name="connsiteY14" fmla="*/ 79304 h 1047182"/>
                  <a:gd name="connsiteX15" fmla="*/ 198623 w 808720"/>
                  <a:gd name="connsiteY15" fmla="*/ 82420 h 1047182"/>
                  <a:gd name="connsiteX16" fmla="*/ 197629 w 808720"/>
                  <a:gd name="connsiteY16" fmla="*/ 82977 h 1047182"/>
                  <a:gd name="connsiteX17" fmla="*/ 210788 w 808720"/>
                  <a:gd name="connsiteY17" fmla="*/ 72012 h 1047182"/>
                  <a:gd name="connsiteX18" fmla="*/ 625381 w 808720"/>
                  <a:gd name="connsiteY18" fmla="*/ 68416 h 1047182"/>
                  <a:gd name="connsiteX19" fmla="*/ 634886 w 808720"/>
                  <a:gd name="connsiteY19" fmla="*/ 74753 h 1047182"/>
                  <a:gd name="connsiteX20" fmla="*/ 666961 w 808720"/>
                  <a:gd name="connsiteY20" fmla="*/ 100523 h 1047182"/>
                  <a:gd name="connsiteX21" fmla="*/ 232301 w 808720"/>
                  <a:gd name="connsiteY21" fmla="*/ 68244 h 1047182"/>
                  <a:gd name="connsiteX22" fmla="*/ 219560 w 808720"/>
                  <a:gd name="connsiteY22" fmla="*/ 76398 h 1047182"/>
                  <a:gd name="connsiteX23" fmla="*/ 231172 w 808720"/>
                  <a:gd name="connsiteY23" fmla="*/ 68796 h 1047182"/>
                  <a:gd name="connsiteX24" fmla="*/ 221753 w 808720"/>
                  <a:gd name="connsiteY24" fmla="*/ 67626 h 1047182"/>
                  <a:gd name="connsiteX25" fmla="*/ 213186 w 808720"/>
                  <a:gd name="connsiteY25" fmla="*/ 74265 h 1047182"/>
                  <a:gd name="connsiteX26" fmla="*/ 202614 w 808720"/>
                  <a:gd name="connsiteY26" fmla="*/ 80186 h 1047182"/>
                  <a:gd name="connsiteX27" fmla="*/ 203496 w 808720"/>
                  <a:gd name="connsiteY27" fmla="*/ 79304 h 1047182"/>
                  <a:gd name="connsiteX28" fmla="*/ 242911 w 808720"/>
                  <a:gd name="connsiteY28" fmla="*/ 61132 h 1047182"/>
                  <a:gd name="connsiteX29" fmla="*/ 242588 w 808720"/>
                  <a:gd name="connsiteY29" fmla="*/ 61320 h 1047182"/>
                  <a:gd name="connsiteX30" fmla="*/ 231172 w 808720"/>
                  <a:gd name="connsiteY30" fmla="*/ 68796 h 1047182"/>
                  <a:gd name="connsiteX31" fmla="*/ 228275 w 808720"/>
                  <a:gd name="connsiteY31" fmla="*/ 70210 h 1047182"/>
                  <a:gd name="connsiteX32" fmla="*/ 238476 w 808720"/>
                  <a:gd name="connsiteY32" fmla="*/ 62965 h 1047182"/>
                  <a:gd name="connsiteX33" fmla="*/ 614324 w 808720"/>
                  <a:gd name="connsiteY33" fmla="*/ 61045 h 1047182"/>
                  <a:gd name="connsiteX34" fmla="*/ 614324 w 808720"/>
                  <a:gd name="connsiteY34" fmla="*/ 61046 h 1047182"/>
                  <a:gd name="connsiteX35" fmla="*/ 614325 w 808720"/>
                  <a:gd name="connsiteY35" fmla="*/ 61046 h 1047182"/>
                  <a:gd name="connsiteX36" fmla="*/ 614324 w 808720"/>
                  <a:gd name="connsiteY36" fmla="*/ 61045 h 1047182"/>
                  <a:gd name="connsiteX37" fmla="*/ 623646 w 808720"/>
                  <a:gd name="connsiteY37" fmla="*/ 67077 h 1047182"/>
                  <a:gd name="connsiteX38" fmla="*/ 625381 w 808720"/>
                  <a:gd name="connsiteY38" fmla="*/ 68416 h 1047182"/>
                  <a:gd name="connsiteX39" fmla="*/ 614324 w 808720"/>
                  <a:gd name="connsiteY39" fmla="*/ 61046 h 1047182"/>
                  <a:gd name="connsiteX40" fmla="*/ 614324 w 808720"/>
                  <a:gd name="connsiteY40" fmla="*/ 61045 h 1047182"/>
                  <a:gd name="connsiteX41" fmla="*/ 614323 w 808720"/>
                  <a:gd name="connsiteY41" fmla="*/ 61044 h 1047182"/>
                  <a:gd name="connsiteX42" fmla="*/ 614324 w 808720"/>
                  <a:gd name="connsiteY42" fmla="*/ 61045 h 1047182"/>
                  <a:gd name="connsiteX43" fmla="*/ 614324 w 808720"/>
                  <a:gd name="connsiteY43" fmla="*/ 61045 h 1047182"/>
                  <a:gd name="connsiteX44" fmla="*/ 614319 w 808720"/>
                  <a:gd name="connsiteY44" fmla="*/ 61042 h 1047182"/>
                  <a:gd name="connsiteX45" fmla="*/ 614322 w 808720"/>
                  <a:gd name="connsiteY45" fmla="*/ 61044 h 1047182"/>
                  <a:gd name="connsiteX46" fmla="*/ 614323 w 808720"/>
                  <a:gd name="connsiteY46" fmla="*/ 61044 h 1047182"/>
                  <a:gd name="connsiteX47" fmla="*/ 245287 w 808720"/>
                  <a:gd name="connsiteY47" fmla="*/ 60150 h 1047182"/>
                  <a:gd name="connsiteX48" fmla="*/ 236780 w 808720"/>
                  <a:gd name="connsiteY48" fmla="*/ 65523 h 1047182"/>
                  <a:gd name="connsiteX49" fmla="*/ 232445 w 808720"/>
                  <a:gd name="connsiteY49" fmla="*/ 68174 h 1047182"/>
                  <a:gd name="connsiteX50" fmla="*/ 232301 w 808720"/>
                  <a:gd name="connsiteY50" fmla="*/ 68244 h 1047182"/>
                  <a:gd name="connsiteX51" fmla="*/ 244331 w 808720"/>
                  <a:gd name="connsiteY51" fmla="*/ 60545 h 1047182"/>
                  <a:gd name="connsiteX52" fmla="*/ 248586 w 808720"/>
                  <a:gd name="connsiteY52" fmla="*/ 57822 h 1047182"/>
                  <a:gd name="connsiteX53" fmla="*/ 244331 w 808720"/>
                  <a:gd name="connsiteY53" fmla="*/ 60545 h 1047182"/>
                  <a:gd name="connsiteX54" fmla="*/ 242911 w 808720"/>
                  <a:gd name="connsiteY54" fmla="*/ 61132 h 1047182"/>
                  <a:gd name="connsiteX55" fmla="*/ 259037 w 808720"/>
                  <a:gd name="connsiteY55" fmla="*/ 54466 h 1047182"/>
                  <a:gd name="connsiteX56" fmla="*/ 247123 w 808720"/>
                  <a:gd name="connsiteY56" fmla="*/ 61364 h 1047182"/>
                  <a:gd name="connsiteX57" fmla="*/ 225698 w 808720"/>
                  <a:gd name="connsiteY57" fmla="*/ 73768 h 1047182"/>
                  <a:gd name="connsiteX58" fmla="*/ 227014 w 808720"/>
                  <a:gd name="connsiteY58" fmla="*/ 72891 h 1047182"/>
                  <a:gd name="connsiteX59" fmla="*/ 239298 w 808720"/>
                  <a:gd name="connsiteY59" fmla="*/ 65632 h 1047182"/>
                  <a:gd name="connsiteX60" fmla="*/ 247523 w 808720"/>
                  <a:gd name="connsiteY60" fmla="*/ 60772 h 1047182"/>
                  <a:gd name="connsiteX61" fmla="*/ 252493 w 808720"/>
                  <a:gd name="connsiteY61" fmla="*/ 57171 h 1047182"/>
                  <a:gd name="connsiteX62" fmla="*/ 256843 w 808720"/>
                  <a:gd name="connsiteY62" fmla="*/ 53006 h 1047182"/>
                  <a:gd name="connsiteX63" fmla="*/ 252345 w 808720"/>
                  <a:gd name="connsiteY63" fmla="*/ 56004 h 1047182"/>
                  <a:gd name="connsiteX64" fmla="*/ 246147 w 808720"/>
                  <a:gd name="connsiteY64" fmla="*/ 59794 h 1047182"/>
                  <a:gd name="connsiteX65" fmla="*/ 245287 w 808720"/>
                  <a:gd name="connsiteY65" fmla="*/ 60150 h 1047182"/>
                  <a:gd name="connsiteX66" fmla="*/ 253654 w 808720"/>
                  <a:gd name="connsiteY66" fmla="*/ 54866 h 1047182"/>
                  <a:gd name="connsiteX67" fmla="*/ 601166 w 808720"/>
                  <a:gd name="connsiteY67" fmla="*/ 52273 h 1047182"/>
                  <a:gd name="connsiteX68" fmla="*/ 614319 w 808720"/>
                  <a:gd name="connsiteY68" fmla="*/ 61042 h 1047182"/>
                  <a:gd name="connsiteX69" fmla="*/ 601379 w 808720"/>
                  <a:gd name="connsiteY69" fmla="*/ 52670 h 1047182"/>
                  <a:gd name="connsiteX70" fmla="*/ 252457 w 808720"/>
                  <a:gd name="connsiteY70" fmla="*/ 52273 h 1047182"/>
                  <a:gd name="connsiteX71" fmla="*/ 199823 w 808720"/>
                  <a:gd name="connsiteY71" fmla="*/ 82977 h 1047182"/>
                  <a:gd name="connsiteX72" fmla="*/ 210788 w 808720"/>
                  <a:gd name="connsiteY72" fmla="*/ 76124 h 1047182"/>
                  <a:gd name="connsiteX73" fmla="*/ 213186 w 808720"/>
                  <a:gd name="connsiteY73" fmla="*/ 74265 h 1047182"/>
                  <a:gd name="connsiteX74" fmla="*/ 263629 w 808720"/>
                  <a:gd name="connsiteY74" fmla="*/ 49104 h 1047182"/>
                  <a:gd name="connsiteX75" fmla="*/ 252493 w 808720"/>
                  <a:gd name="connsiteY75" fmla="*/ 57171 h 1047182"/>
                  <a:gd name="connsiteX76" fmla="*/ 247496 w 808720"/>
                  <a:gd name="connsiteY76" fmla="*/ 59237 h 1047182"/>
                  <a:gd name="connsiteX77" fmla="*/ 252345 w 808720"/>
                  <a:gd name="connsiteY77" fmla="*/ 56004 h 1047182"/>
                  <a:gd name="connsiteX78" fmla="*/ 276698 w 808720"/>
                  <a:gd name="connsiteY78" fmla="*/ 48703 h 1047182"/>
                  <a:gd name="connsiteX79" fmla="*/ 270868 w 808720"/>
                  <a:gd name="connsiteY79" fmla="*/ 51812 h 1047182"/>
                  <a:gd name="connsiteX80" fmla="*/ 272660 w 808720"/>
                  <a:gd name="connsiteY80" fmla="*/ 50257 h 1047182"/>
                  <a:gd name="connsiteX81" fmla="*/ 274193 w 808720"/>
                  <a:gd name="connsiteY81" fmla="*/ 49469 h 1047182"/>
                  <a:gd name="connsiteX82" fmla="*/ 265617 w 808720"/>
                  <a:gd name="connsiteY82" fmla="*/ 47888 h 1047182"/>
                  <a:gd name="connsiteX83" fmla="*/ 263629 w 808720"/>
                  <a:gd name="connsiteY83" fmla="*/ 49104 h 1047182"/>
                  <a:gd name="connsiteX84" fmla="*/ 264026 w 808720"/>
                  <a:gd name="connsiteY84" fmla="*/ 48815 h 1047182"/>
                  <a:gd name="connsiteX85" fmla="*/ 592871 w 808720"/>
                  <a:gd name="connsiteY85" fmla="*/ 47164 h 1047182"/>
                  <a:gd name="connsiteX86" fmla="*/ 601379 w 808720"/>
                  <a:gd name="connsiteY86" fmla="*/ 52670 h 1047182"/>
                  <a:gd name="connsiteX87" fmla="*/ 603085 w 808720"/>
                  <a:gd name="connsiteY87" fmla="*/ 55837 h 1047182"/>
                  <a:gd name="connsiteX88" fmla="*/ 603264 w 808720"/>
                  <a:gd name="connsiteY88" fmla="*/ 59239 h 1047182"/>
                  <a:gd name="connsiteX89" fmla="*/ 601441 w 808720"/>
                  <a:gd name="connsiteY89" fmla="*/ 57482 h 1047182"/>
                  <a:gd name="connsiteX90" fmla="*/ 288342 w 808720"/>
                  <a:gd name="connsiteY90" fmla="*/ 45138 h 1047182"/>
                  <a:gd name="connsiteX91" fmla="*/ 287548 w 808720"/>
                  <a:gd name="connsiteY91" fmla="*/ 45694 h 1047182"/>
                  <a:gd name="connsiteX92" fmla="*/ 288042 w 808720"/>
                  <a:gd name="connsiteY92" fmla="*/ 45230 h 1047182"/>
                  <a:gd name="connsiteX93" fmla="*/ 289147 w 808720"/>
                  <a:gd name="connsiteY93" fmla="*/ 44192 h 1047182"/>
                  <a:gd name="connsiteX94" fmla="*/ 288042 w 808720"/>
                  <a:gd name="connsiteY94" fmla="*/ 45230 h 1047182"/>
                  <a:gd name="connsiteX95" fmla="*/ 276698 w 808720"/>
                  <a:gd name="connsiteY95" fmla="*/ 48703 h 1047182"/>
                  <a:gd name="connsiteX96" fmla="*/ 280247 w 808720"/>
                  <a:gd name="connsiteY96" fmla="*/ 46810 h 1047182"/>
                  <a:gd name="connsiteX97" fmla="*/ 280539 w 808720"/>
                  <a:gd name="connsiteY97" fmla="*/ 43090 h 1047182"/>
                  <a:gd name="connsiteX98" fmla="*/ 280378 w 808720"/>
                  <a:gd name="connsiteY98" fmla="*/ 43225 h 1047182"/>
                  <a:gd name="connsiteX99" fmla="*/ 272196 w 808720"/>
                  <a:gd name="connsiteY99" fmla="*/ 50081 h 1047182"/>
                  <a:gd name="connsiteX100" fmla="*/ 273226 w 808720"/>
                  <a:gd name="connsiteY100" fmla="*/ 49765 h 1047182"/>
                  <a:gd name="connsiteX101" fmla="*/ 272660 w 808720"/>
                  <a:gd name="connsiteY101" fmla="*/ 50257 h 1047182"/>
                  <a:gd name="connsiteX102" fmla="*/ 249908 w 808720"/>
                  <a:gd name="connsiteY102" fmla="*/ 61940 h 1047182"/>
                  <a:gd name="connsiteX103" fmla="*/ 279867 w 808720"/>
                  <a:gd name="connsiteY103" fmla="*/ 43504 h 1047182"/>
                  <a:gd name="connsiteX104" fmla="*/ 291362 w 808720"/>
                  <a:gd name="connsiteY104" fmla="*/ 43024 h 1047182"/>
                  <a:gd name="connsiteX105" fmla="*/ 290090 w 808720"/>
                  <a:gd name="connsiteY105" fmla="*/ 43915 h 1047182"/>
                  <a:gd name="connsiteX106" fmla="*/ 289147 w 808720"/>
                  <a:gd name="connsiteY106" fmla="*/ 44192 h 1047182"/>
                  <a:gd name="connsiteX107" fmla="*/ 289875 w 808720"/>
                  <a:gd name="connsiteY107" fmla="*/ 43509 h 1047182"/>
                  <a:gd name="connsiteX108" fmla="*/ 287507 w 808720"/>
                  <a:gd name="connsiteY108" fmla="*/ 42633 h 1047182"/>
                  <a:gd name="connsiteX109" fmla="*/ 285725 w 808720"/>
                  <a:gd name="connsiteY109" fmla="*/ 43888 h 1047182"/>
                  <a:gd name="connsiteX110" fmla="*/ 280247 w 808720"/>
                  <a:gd name="connsiteY110" fmla="*/ 46810 h 1047182"/>
                  <a:gd name="connsiteX111" fmla="*/ 278200 w 808720"/>
                  <a:gd name="connsiteY111" fmla="*/ 47412 h 1047182"/>
                  <a:gd name="connsiteX112" fmla="*/ 588007 w 808720"/>
                  <a:gd name="connsiteY112" fmla="*/ 41308 h 1047182"/>
                  <a:gd name="connsiteX113" fmla="*/ 592871 w 808720"/>
                  <a:gd name="connsiteY113" fmla="*/ 47164 h 1047182"/>
                  <a:gd name="connsiteX114" fmla="*/ 592249 w 808720"/>
                  <a:gd name="connsiteY114" fmla="*/ 46761 h 1047182"/>
                  <a:gd name="connsiteX115" fmla="*/ 274389 w 808720"/>
                  <a:gd name="connsiteY115" fmla="*/ 41308 h 1047182"/>
                  <a:gd name="connsiteX116" fmla="*/ 264026 w 808720"/>
                  <a:gd name="connsiteY116" fmla="*/ 48815 h 1047182"/>
                  <a:gd name="connsiteX117" fmla="*/ 256843 w 808720"/>
                  <a:gd name="connsiteY117" fmla="*/ 53006 h 1047182"/>
                  <a:gd name="connsiteX118" fmla="*/ 261230 w 808720"/>
                  <a:gd name="connsiteY118" fmla="*/ 50081 h 1047182"/>
                  <a:gd name="connsiteX119" fmla="*/ 253654 w 808720"/>
                  <a:gd name="connsiteY119" fmla="*/ 54866 h 1047182"/>
                  <a:gd name="connsiteX120" fmla="*/ 248586 w 808720"/>
                  <a:gd name="connsiteY120" fmla="*/ 57822 h 1047182"/>
                  <a:gd name="connsiteX121" fmla="*/ 307680 w 808720"/>
                  <a:gd name="connsiteY121" fmla="*/ 39288 h 1047182"/>
                  <a:gd name="connsiteX122" fmla="*/ 307680 w 808720"/>
                  <a:gd name="connsiteY122" fmla="*/ 39289 h 1047182"/>
                  <a:gd name="connsiteX123" fmla="*/ 287548 w 808720"/>
                  <a:gd name="connsiteY123" fmla="*/ 45694 h 1047182"/>
                  <a:gd name="connsiteX124" fmla="*/ 307682 w 808720"/>
                  <a:gd name="connsiteY124" fmla="*/ 39288 h 1047182"/>
                  <a:gd name="connsiteX125" fmla="*/ 307681 w 808720"/>
                  <a:gd name="connsiteY125" fmla="*/ 39288 h 1047182"/>
                  <a:gd name="connsiteX126" fmla="*/ 307680 w 808720"/>
                  <a:gd name="connsiteY126" fmla="*/ 39288 h 1047182"/>
                  <a:gd name="connsiteX127" fmla="*/ 294391 w 808720"/>
                  <a:gd name="connsiteY127" fmla="*/ 39266 h 1047182"/>
                  <a:gd name="connsiteX128" fmla="*/ 289875 w 808720"/>
                  <a:gd name="connsiteY128" fmla="*/ 43509 h 1047182"/>
                  <a:gd name="connsiteX129" fmla="*/ 283161 w 808720"/>
                  <a:gd name="connsiteY129" fmla="*/ 45694 h 1047182"/>
                  <a:gd name="connsiteX130" fmla="*/ 285725 w 808720"/>
                  <a:gd name="connsiteY130" fmla="*/ 43888 h 1047182"/>
                  <a:gd name="connsiteX131" fmla="*/ 295068 w 808720"/>
                  <a:gd name="connsiteY131" fmla="*/ 38630 h 1047182"/>
                  <a:gd name="connsiteX132" fmla="*/ 294787 w 808720"/>
                  <a:gd name="connsiteY132" fmla="*/ 38894 h 1047182"/>
                  <a:gd name="connsiteX133" fmla="*/ 287507 w 808720"/>
                  <a:gd name="connsiteY133" fmla="*/ 42633 h 1047182"/>
                  <a:gd name="connsiteX134" fmla="*/ 292659 w 808720"/>
                  <a:gd name="connsiteY134" fmla="*/ 39003 h 1047182"/>
                  <a:gd name="connsiteX135" fmla="*/ 295794 w 808720"/>
                  <a:gd name="connsiteY135" fmla="*/ 38518 h 1047182"/>
                  <a:gd name="connsiteX136" fmla="*/ 294391 w 808720"/>
                  <a:gd name="connsiteY136" fmla="*/ 39266 h 1047182"/>
                  <a:gd name="connsiteX137" fmla="*/ 294787 w 808720"/>
                  <a:gd name="connsiteY137" fmla="*/ 38894 h 1047182"/>
                  <a:gd name="connsiteX138" fmla="*/ 295402 w 808720"/>
                  <a:gd name="connsiteY138" fmla="*/ 38578 h 1047182"/>
                  <a:gd name="connsiteX139" fmla="*/ 293884 w 808720"/>
                  <a:gd name="connsiteY139" fmla="*/ 38140 h 1047182"/>
                  <a:gd name="connsiteX140" fmla="*/ 292659 w 808720"/>
                  <a:gd name="connsiteY140" fmla="*/ 39003 h 1047182"/>
                  <a:gd name="connsiteX141" fmla="*/ 291934 w 808720"/>
                  <a:gd name="connsiteY141" fmla="*/ 39115 h 1047182"/>
                  <a:gd name="connsiteX142" fmla="*/ 313498 w 808720"/>
                  <a:gd name="connsiteY142" fmla="*/ 37437 h 1047182"/>
                  <a:gd name="connsiteX143" fmla="*/ 307682 w 808720"/>
                  <a:gd name="connsiteY143" fmla="*/ 39288 h 1047182"/>
                  <a:gd name="connsiteX144" fmla="*/ 308624 w 808720"/>
                  <a:gd name="connsiteY144" fmla="*/ 38929 h 1047182"/>
                  <a:gd name="connsiteX145" fmla="*/ 313519 w 808720"/>
                  <a:gd name="connsiteY145" fmla="*/ 37431 h 1047182"/>
                  <a:gd name="connsiteX146" fmla="*/ 313512 w 808720"/>
                  <a:gd name="connsiteY146" fmla="*/ 37433 h 1047182"/>
                  <a:gd name="connsiteX147" fmla="*/ 313498 w 808720"/>
                  <a:gd name="connsiteY147" fmla="*/ 37437 h 1047182"/>
                  <a:gd name="connsiteX148" fmla="*/ 314001 w 808720"/>
                  <a:gd name="connsiteY148" fmla="*/ 36882 h 1047182"/>
                  <a:gd name="connsiteX149" fmla="*/ 308624 w 808720"/>
                  <a:gd name="connsiteY149" fmla="*/ 38929 h 1047182"/>
                  <a:gd name="connsiteX150" fmla="*/ 288342 w 808720"/>
                  <a:gd name="connsiteY150" fmla="*/ 45138 h 1047182"/>
                  <a:gd name="connsiteX151" fmla="*/ 290090 w 808720"/>
                  <a:gd name="connsiteY151" fmla="*/ 43915 h 1047182"/>
                  <a:gd name="connsiteX152" fmla="*/ 313866 w 808720"/>
                  <a:gd name="connsiteY152" fmla="*/ 36922 h 1047182"/>
                  <a:gd name="connsiteX153" fmla="*/ 313865 w 808720"/>
                  <a:gd name="connsiteY153" fmla="*/ 36922 h 1047182"/>
                  <a:gd name="connsiteX154" fmla="*/ 590629 w 808720"/>
                  <a:gd name="connsiteY154" fmla="*/ 36788 h 1047182"/>
                  <a:gd name="connsiteX155" fmla="*/ 613314 w 808720"/>
                  <a:gd name="connsiteY155" fmla="*/ 52423 h 1047182"/>
                  <a:gd name="connsiteX156" fmla="*/ 638450 w 808720"/>
                  <a:gd name="connsiteY156" fmla="*/ 74205 h 1047182"/>
                  <a:gd name="connsiteX157" fmla="*/ 614124 w 808720"/>
                  <a:gd name="connsiteY157" fmla="*/ 53580 h 1047182"/>
                  <a:gd name="connsiteX158" fmla="*/ 314366 w 808720"/>
                  <a:gd name="connsiteY158" fmla="*/ 36228 h 1047182"/>
                  <a:gd name="connsiteX159" fmla="*/ 305093 w 808720"/>
                  <a:gd name="connsiteY159" fmla="*/ 39115 h 1047182"/>
                  <a:gd name="connsiteX160" fmla="*/ 313875 w 808720"/>
                  <a:gd name="connsiteY160" fmla="*/ 36354 h 1047182"/>
                  <a:gd name="connsiteX161" fmla="*/ 314682 w 808720"/>
                  <a:gd name="connsiteY161" fmla="*/ 36101 h 1047182"/>
                  <a:gd name="connsiteX162" fmla="*/ 313875 w 808720"/>
                  <a:gd name="connsiteY162" fmla="*/ 36354 h 1047182"/>
                  <a:gd name="connsiteX163" fmla="*/ 311672 w 808720"/>
                  <a:gd name="connsiteY163" fmla="*/ 36922 h 1047182"/>
                  <a:gd name="connsiteX164" fmla="*/ 315980 w 808720"/>
                  <a:gd name="connsiteY164" fmla="*/ 35747 h 1047182"/>
                  <a:gd name="connsiteX165" fmla="*/ 315760 w 808720"/>
                  <a:gd name="connsiteY165" fmla="*/ 35869 h 1047182"/>
                  <a:gd name="connsiteX166" fmla="*/ 314366 w 808720"/>
                  <a:gd name="connsiteY166" fmla="*/ 36228 h 1047182"/>
                  <a:gd name="connsiteX167" fmla="*/ 315429 w 808720"/>
                  <a:gd name="connsiteY167" fmla="*/ 35897 h 1047182"/>
                  <a:gd name="connsiteX168" fmla="*/ 313720 w 808720"/>
                  <a:gd name="connsiteY168" fmla="*/ 35745 h 1047182"/>
                  <a:gd name="connsiteX169" fmla="*/ 306737 w 808720"/>
                  <a:gd name="connsiteY169" fmla="*/ 38018 h 1047182"/>
                  <a:gd name="connsiteX170" fmla="*/ 291362 w 808720"/>
                  <a:gd name="connsiteY170" fmla="*/ 43024 h 1047182"/>
                  <a:gd name="connsiteX171" fmla="*/ 298369 w 808720"/>
                  <a:gd name="connsiteY171" fmla="*/ 38119 h 1047182"/>
                  <a:gd name="connsiteX172" fmla="*/ 303592 w 808720"/>
                  <a:gd name="connsiteY172" fmla="*/ 37311 h 1047182"/>
                  <a:gd name="connsiteX173" fmla="*/ 309068 w 808720"/>
                  <a:gd name="connsiteY173" fmla="*/ 36464 h 1047182"/>
                  <a:gd name="connsiteX174" fmla="*/ 309662 w 808720"/>
                  <a:gd name="connsiteY174" fmla="*/ 36373 h 1047182"/>
                  <a:gd name="connsiteX175" fmla="*/ 308819 w 808720"/>
                  <a:gd name="connsiteY175" fmla="*/ 36631 h 1047182"/>
                  <a:gd name="connsiteX176" fmla="*/ 300707 w 808720"/>
                  <a:gd name="connsiteY176" fmla="*/ 39115 h 1047182"/>
                  <a:gd name="connsiteX177" fmla="*/ 308121 w 808720"/>
                  <a:gd name="connsiteY177" fmla="*/ 37096 h 1047182"/>
                  <a:gd name="connsiteX178" fmla="*/ 312244 w 808720"/>
                  <a:gd name="connsiteY178" fmla="*/ 35973 h 1047182"/>
                  <a:gd name="connsiteX179" fmla="*/ 316204 w 808720"/>
                  <a:gd name="connsiteY179" fmla="*/ 35623 h 1047182"/>
                  <a:gd name="connsiteX180" fmla="*/ 316067 w 808720"/>
                  <a:gd name="connsiteY180" fmla="*/ 35699 h 1047182"/>
                  <a:gd name="connsiteX181" fmla="*/ 315429 w 808720"/>
                  <a:gd name="connsiteY181" fmla="*/ 35897 h 1047182"/>
                  <a:gd name="connsiteX182" fmla="*/ 314682 w 808720"/>
                  <a:gd name="connsiteY182" fmla="*/ 36101 h 1047182"/>
                  <a:gd name="connsiteX183" fmla="*/ 317845 w 808720"/>
                  <a:gd name="connsiteY183" fmla="*/ 35107 h 1047182"/>
                  <a:gd name="connsiteX184" fmla="*/ 316204 w 808720"/>
                  <a:gd name="connsiteY184" fmla="*/ 35623 h 1047182"/>
                  <a:gd name="connsiteX185" fmla="*/ 316857 w 808720"/>
                  <a:gd name="connsiteY185" fmla="*/ 35260 h 1047182"/>
                  <a:gd name="connsiteX186" fmla="*/ 588041 w 808720"/>
                  <a:gd name="connsiteY186" fmla="*/ 35004 h 1047182"/>
                  <a:gd name="connsiteX187" fmla="*/ 588179 w 808720"/>
                  <a:gd name="connsiteY187" fmla="*/ 35037 h 1047182"/>
                  <a:gd name="connsiteX188" fmla="*/ 590629 w 808720"/>
                  <a:gd name="connsiteY188" fmla="*/ 36788 h 1047182"/>
                  <a:gd name="connsiteX189" fmla="*/ 318959 w 808720"/>
                  <a:gd name="connsiteY189" fmla="*/ 34935 h 1047182"/>
                  <a:gd name="connsiteX190" fmla="*/ 315980 w 808720"/>
                  <a:gd name="connsiteY190" fmla="*/ 35747 h 1047182"/>
                  <a:gd name="connsiteX191" fmla="*/ 316067 w 808720"/>
                  <a:gd name="connsiteY191" fmla="*/ 35699 h 1047182"/>
                  <a:gd name="connsiteX192" fmla="*/ 318089 w 808720"/>
                  <a:gd name="connsiteY192" fmla="*/ 35069 h 1047182"/>
                  <a:gd name="connsiteX193" fmla="*/ 319504 w 808720"/>
                  <a:gd name="connsiteY193" fmla="*/ 34905 h 1047182"/>
                  <a:gd name="connsiteX194" fmla="*/ 316059 w 808720"/>
                  <a:gd name="connsiteY194" fmla="*/ 36099 h 1047182"/>
                  <a:gd name="connsiteX195" fmla="*/ 314008 w 808720"/>
                  <a:gd name="connsiteY195" fmla="*/ 36880 h 1047182"/>
                  <a:gd name="connsiteX196" fmla="*/ 313866 w 808720"/>
                  <a:gd name="connsiteY196" fmla="*/ 36922 h 1047182"/>
                  <a:gd name="connsiteX197" fmla="*/ 315760 w 808720"/>
                  <a:gd name="connsiteY197" fmla="*/ 35869 h 1047182"/>
                  <a:gd name="connsiteX198" fmla="*/ 320037 w 808720"/>
                  <a:gd name="connsiteY198" fmla="*/ 34768 h 1047182"/>
                  <a:gd name="connsiteX199" fmla="*/ 319504 w 808720"/>
                  <a:gd name="connsiteY199" fmla="*/ 34905 h 1047182"/>
                  <a:gd name="connsiteX200" fmla="*/ 319789 w 808720"/>
                  <a:gd name="connsiteY200" fmla="*/ 34806 h 1047182"/>
                  <a:gd name="connsiteX201" fmla="*/ 294127 w 808720"/>
                  <a:gd name="connsiteY201" fmla="*/ 34728 h 1047182"/>
                  <a:gd name="connsiteX202" fmla="*/ 285569 w 808720"/>
                  <a:gd name="connsiteY202" fmla="*/ 39995 h 1047182"/>
                  <a:gd name="connsiteX203" fmla="*/ 282339 w 808720"/>
                  <a:gd name="connsiteY203" fmla="*/ 41856 h 1047182"/>
                  <a:gd name="connsiteX204" fmla="*/ 281839 w 808720"/>
                  <a:gd name="connsiteY204" fmla="*/ 42290 h 1047182"/>
                  <a:gd name="connsiteX205" fmla="*/ 280539 w 808720"/>
                  <a:gd name="connsiteY205" fmla="*/ 43090 h 1047182"/>
                  <a:gd name="connsiteX206" fmla="*/ 282339 w 808720"/>
                  <a:gd name="connsiteY206" fmla="*/ 41582 h 1047182"/>
                  <a:gd name="connsiteX207" fmla="*/ 294127 w 808720"/>
                  <a:gd name="connsiteY207" fmla="*/ 34728 h 1047182"/>
                  <a:gd name="connsiteX208" fmla="*/ 322092 w 808720"/>
                  <a:gd name="connsiteY208" fmla="*/ 34703 h 1047182"/>
                  <a:gd name="connsiteX209" fmla="*/ 313533 w 808720"/>
                  <a:gd name="connsiteY209" fmla="*/ 37426 h 1047182"/>
                  <a:gd name="connsiteX210" fmla="*/ 313519 w 808720"/>
                  <a:gd name="connsiteY210" fmla="*/ 37431 h 1047182"/>
                  <a:gd name="connsiteX211" fmla="*/ 320652 w 808720"/>
                  <a:gd name="connsiteY211" fmla="*/ 34609 h 1047182"/>
                  <a:gd name="connsiteX212" fmla="*/ 320501 w 808720"/>
                  <a:gd name="connsiteY212" fmla="*/ 34696 h 1047182"/>
                  <a:gd name="connsiteX213" fmla="*/ 320037 w 808720"/>
                  <a:gd name="connsiteY213" fmla="*/ 34768 h 1047182"/>
                  <a:gd name="connsiteX214" fmla="*/ 321104 w 808720"/>
                  <a:gd name="connsiteY214" fmla="*/ 34350 h 1047182"/>
                  <a:gd name="connsiteX215" fmla="*/ 321100 w 808720"/>
                  <a:gd name="connsiteY215" fmla="*/ 34352 h 1047182"/>
                  <a:gd name="connsiteX216" fmla="*/ 319789 w 808720"/>
                  <a:gd name="connsiteY216" fmla="*/ 34806 h 1047182"/>
                  <a:gd name="connsiteX217" fmla="*/ 318959 w 808720"/>
                  <a:gd name="connsiteY217" fmla="*/ 34935 h 1047182"/>
                  <a:gd name="connsiteX218" fmla="*/ 318772 w 808720"/>
                  <a:gd name="connsiteY218" fmla="*/ 34196 h 1047182"/>
                  <a:gd name="connsiteX219" fmla="*/ 316857 w 808720"/>
                  <a:gd name="connsiteY219" fmla="*/ 35260 h 1047182"/>
                  <a:gd name="connsiteX220" fmla="*/ 313818 w 808720"/>
                  <a:gd name="connsiteY220" fmla="*/ 35730 h 1047182"/>
                  <a:gd name="connsiteX221" fmla="*/ 313720 w 808720"/>
                  <a:gd name="connsiteY221" fmla="*/ 35745 h 1047182"/>
                  <a:gd name="connsiteX222" fmla="*/ 313890 w 808720"/>
                  <a:gd name="connsiteY222" fmla="*/ 35689 h 1047182"/>
                  <a:gd name="connsiteX223" fmla="*/ 316978 w 808720"/>
                  <a:gd name="connsiteY223" fmla="*/ 34684 h 1047182"/>
                  <a:gd name="connsiteX224" fmla="*/ 327722 w 808720"/>
                  <a:gd name="connsiteY224" fmla="*/ 33918 h 1047182"/>
                  <a:gd name="connsiteX225" fmla="*/ 327349 w 808720"/>
                  <a:gd name="connsiteY225" fmla="*/ 34058 h 1047182"/>
                  <a:gd name="connsiteX226" fmla="*/ 324831 w 808720"/>
                  <a:gd name="connsiteY226" fmla="*/ 34728 h 1047182"/>
                  <a:gd name="connsiteX227" fmla="*/ 322900 w 808720"/>
                  <a:gd name="connsiteY227" fmla="*/ 33860 h 1047182"/>
                  <a:gd name="connsiteX228" fmla="*/ 321046 w 808720"/>
                  <a:gd name="connsiteY228" fmla="*/ 34508 h 1047182"/>
                  <a:gd name="connsiteX229" fmla="*/ 320652 w 808720"/>
                  <a:gd name="connsiteY229" fmla="*/ 34609 h 1047182"/>
                  <a:gd name="connsiteX230" fmla="*/ 321100 w 808720"/>
                  <a:gd name="connsiteY230" fmla="*/ 34352 h 1047182"/>
                  <a:gd name="connsiteX231" fmla="*/ 321117 w 808720"/>
                  <a:gd name="connsiteY231" fmla="*/ 34346 h 1047182"/>
                  <a:gd name="connsiteX232" fmla="*/ 322128 w 808720"/>
                  <a:gd name="connsiteY232" fmla="*/ 33761 h 1047182"/>
                  <a:gd name="connsiteX233" fmla="*/ 321934 w 808720"/>
                  <a:gd name="connsiteY233" fmla="*/ 33872 h 1047182"/>
                  <a:gd name="connsiteX234" fmla="*/ 318089 w 808720"/>
                  <a:gd name="connsiteY234" fmla="*/ 35069 h 1047182"/>
                  <a:gd name="connsiteX235" fmla="*/ 317845 w 808720"/>
                  <a:gd name="connsiteY235" fmla="*/ 35107 h 1047182"/>
                  <a:gd name="connsiteX236" fmla="*/ 324158 w 808720"/>
                  <a:gd name="connsiteY236" fmla="*/ 33707 h 1047182"/>
                  <a:gd name="connsiteX237" fmla="*/ 320445 w 808720"/>
                  <a:gd name="connsiteY237" fmla="*/ 34728 h 1047182"/>
                  <a:gd name="connsiteX238" fmla="*/ 320501 w 808720"/>
                  <a:gd name="connsiteY238" fmla="*/ 34696 h 1047182"/>
                  <a:gd name="connsiteX239" fmla="*/ 320513 w 808720"/>
                  <a:gd name="connsiteY239" fmla="*/ 34694 h 1047182"/>
                  <a:gd name="connsiteX240" fmla="*/ 321046 w 808720"/>
                  <a:gd name="connsiteY240" fmla="*/ 34508 h 1047182"/>
                  <a:gd name="connsiteX241" fmla="*/ 330096 w 808720"/>
                  <a:gd name="connsiteY241" fmla="*/ 33327 h 1047182"/>
                  <a:gd name="connsiteX242" fmla="*/ 318365 w 808720"/>
                  <a:gd name="connsiteY242" fmla="*/ 37868 h 1047182"/>
                  <a:gd name="connsiteX243" fmla="*/ 324831 w 808720"/>
                  <a:gd name="connsiteY243" fmla="*/ 35003 h 1047182"/>
                  <a:gd name="connsiteX244" fmla="*/ 327349 w 808720"/>
                  <a:gd name="connsiteY244" fmla="*/ 34058 h 1047182"/>
                  <a:gd name="connsiteX245" fmla="*/ 320499 w 808720"/>
                  <a:gd name="connsiteY245" fmla="*/ 33236 h 1047182"/>
                  <a:gd name="connsiteX246" fmla="*/ 319188 w 808720"/>
                  <a:gd name="connsiteY246" fmla="*/ 33965 h 1047182"/>
                  <a:gd name="connsiteX247" fmla="*/ 316978 w 808720"/>
                  <a:gd name="connsiteY247" fmla="*/ 34684 h 1047182"/>
                  <a:gd name="connsiteX248" fmla="*/ 314471 w 808720"/>
                  <a:gd name="connsiteY248" fmla="*/ 35367 h 1047182"/>
                  <a:gd name="connsiteX249" fmla="*/ 312244 w 808720"/>
                  <a:gd name="connsiteY249" fmla="*/ 35973 h 1047182"/>
                  <a:gd name="connsiteX250" fmla="*/ 309662 w 808720"/>
                  <a:gd name="connsiteY250" fmla="*/ 36373 h 1047182"/>
                  <a:gd name="connsiteX251" fmla="*/ 316344 w 808720"/>
                  <a:gd name="connsiteY251" fmla="*/ 34326 h 1047182"/>
                  <a:gd name="connsiteX252" fmla="*/ 318257 w 808720"/>
                  <a:gd name="connsiteY252" fmla="*/ 33741 h 1047182"/>
                  <a:gd name="connsiteX253" fmla="*/ 579159 w 808720"/>
                  <a:gd name="connsiteY253" fmla="*/ 32914 h 1047182"/>
                  <a:gd name="connsiteX254" fmla="*/ 591571 w 808720"/>
                  <a:gd name="connsiteY254" fmla="*/ 38566 h 1047182"/>
                  <a:gd name="connsiteX255" fmla="*/ 614324 w 808720"/>
                  <a:gd name="connsiteY255" fmla="*/ 61045 h 1047182"/>
                  <a:gd name="connsiteX256" fmla="*/ 614322 w 808720"/>
                  <a:gd name="connsiteY256" fmla="*/ 61044 h 1047182"/>
                  <a:gd name="connsiteX257" fmla="*/ 579143 w 808720"/>
                  <a:gd name="connsiteY257" fmla="*/ 32906 h 1047182"/>
                  <a:gd name="connsiteX258" fmla="*/ 579153 w 808720"/>
                  <a:gd name="connsiteY258" fmla="*/ 32908 h 1047182"/>
                  <a:gd name="connsiteX259" fmla="*/ 579159 w 808720"/>
                  <a:gd name="connsiteY259" fmla="*/ 32914 h 1047182"/>
                  <a:gd name="connsiteX260" fmla="*/ 327754 w 808720"/>
                  <a:gd name="connsiteY260" fmla="*/ 32901 h 1047182"/>
                  <a:gd name="connsiteX261" fmla="*/ 327754 w 808720"/>
                  <a:gd name="connsiteY261" fmla="*/ 32901 h 1047182"/>
                  <a:gd name="connsiteX262" fmla="*/ 322092 w 808720"/>
                  <a:gd name="connsiteY262" fmla="*/ 34703 h 1047182"/>
                  <a:gd name="connsiteX263" fmla="*/ 569518 w 808720"/>
                  <a:gd name="connsiteY263" fmla="*/ 32840 h 1047182"/>
                  <a:gd name="connsiteX264" fmla="*/ 570759 w 808720"/>
                  <a:gd name="connsiteY264" fmla="*/ 35323 h 1047182"/>
                  <a:gd name="connsiteX265" fmla="*/ 569400 w 808720"/>
                  <a:gd name="connsiteY265" fmla="*/ 33700 h 1047182"/>
                  <a:gd name="connsiteX266" fmla="*/ 327950 w 808720"/>
                  <a:gd name="connsiteY266" fmla="*/ 32779 h 1047182"/>
                  <a:gd name="connsiteX267" fmla="*/ 327790 w 808720"/>
                  <a:gd name="connsiteY267" fmla="*/ 32879 h 1047182"/>
                  <a:gd name="connsiteX268" fmla="*/ 314001 w 808720"/>
                  <a:gd name="connsiteY268" fmla="*/ 36882 h 1047182"/>
                  <a:gd name="connsiteX269" fmla="*/ 314008 w 808720"/>
                  <a:gd name="connsiteY269" fmla="*/ 36880 h 1047182"/>
                  <a:gd name="connsiteX270" fmla="*/ 328175 w 808720"/>
                  <a:gd name="connsiteY270" fmla="*/ 32768 h 1047182"/>
                  <a:gd name="connsiteX271" fmla="*/ 327975 w 808720"/>
                  <a:gd name="connsiteY271" fmla="*/ 32831 h 1047182"/>
                  <a:gd name="connsiteX272" fmla="*/ 327754 w 808720"/>
                  <a:gd name="connsiteY272" fmla="*/ 32901 h 1047182"/>
                  <a:gd name="connsiteX273" fmla="*/ 327790 w 808720"/>
                  <a:gd name="connsiteY273" fmla="*/ 32879 h 1047182"/>
                  <a:gd name="connsiteX274" fmla="*/ 328183 w 808720"/>
                  <a:gd name="connsiteY274" fmla="*/ 32765 h 1047182"/>
                  <a:gd name="connsiteX275" fmla="*/ 328178 w 808720"/>
                  <a:gd name="connsiteY275" fmla="*/ 32766 h 1047182"/>
                  <a:gd name="connsiteX276" fmla="*/ 328175 w 808720"/>
                  <a:gd name="connsiteY276" fmla="*/ 32768 h 1047182"/>
                  <a:gd name="connsiteX277" fmla="*/ 331578 w 808720"/>
                  <a:gd name="connsiteY277" fmla="*/ 32754 h 1047182"/>
                  <a:gd name="connsiteX278" fmla="*/ 330788 w 808720"/>
                  <a:gd name="connsiteY278" fmla="*/ 33060 h 1047182"/>
                  <a:gd name="connsiteX279" fmla="*/ 327722 w 808720"/>
                  <a:gd name="connsiteY279" fmla="*/ 33918 h 1047182"/>
                  <a:gd name="connsiteX280" fmla="*/ 328162 w 808720"/>
                  <a:gd name="connsiteY280" fmla="*/ 33753 h 1047182"/>
                  <a:gd name="connsiteX281" fmla="*/ 328386 w 808720"/>
                  <a:gd name="connsiteY281" fmla="*/ 32700 h 1047182"/>
                  <a:gd name="connsiteX282" fmla="*/ 328186 w 808720"/>
                  <a:gd name="connsiteY282" fmla="*/ 32764 h 1047182"/>
                  <a:gd name="connsiteX283" fmla="*/ 328183 w 808720"/>
                  <a:gd name="connsiteY283" fmla="*/ 32765 h 1047182"/>
                  <a:gd name="connsiteX284" fmla="*/ 332191 w 808720"/>
                  <a:gd name="connsiteY284" fmla="*/ 32666 h 1047182"/>
                  <a:gd name="connsiteX285" fmla="*/ 331490 w 808720"/>
                  <a:gd name="connsiteY285" fmla="*/ 32956 h 1047182"/>
                  <a:gd name="connsiteX286" fmla="*/ 330096 w 808720"/>
                  <a:gd name="connsiteY286" fmla="*/ 33327 h 1047182"/>
                  <a:gd name="connsiteX287" fmla="*/ 330788 w 808720"/>
                  <a:gd name="connsiteY287" fmla="*/ 33060 h 1047182"/>
                  <a:gd name="connsiteX288" fmla="*/ 328282 w 808720"/>
                  <a:gd name="connsiteY288" fmla="*/ 32572 h 1047182"/>
                  <a:gd name="connsiteX289" fmla="*/ 328083 w 808720"/>
                  <a:gd name="connsiteY289" fmla="*/ 32696 h 1047182"/>
                  <a:gd name="connsiteX290" fmla="*/ 324158 w 808720"/>
                  <a:gd name="connsiteY290" fmla="*/ 33707 h 1047182"/>
                  <a:gd name="connsiteX291" fmla="*/ 298514 w 808720"/>
                  <a:gd name="connsiteY291" fmla="*/ 32535 h 1047182"/>
                  <a:gd name="connsiteX292" fmla="*/ 276582 w 808720"/>
                  <a:gd name="connsiteY292" fmla="*/ 47888 h 1047182"/>
                  <a:gd name="connsiteX293" fmla="*/ 278200 w 808720"/>
                  <a:gd name="connsiteY293" fmla="*/ 47412 h 1047182"/>
                  <a:gd name="connsiteX294" fmla="*/ 274193 w 808720"/>
                  <a:gd name="connsiteY294" fmla="*/ 49469 h 1047182"/>
                  <a:gd name="connsiteX295" fmla="*/ 273226 w 808720"/>
                  <a:gd name="connsiteY295" fmla="*/ 49765 h 1047182"/>
                  <a:gd name="connsiteX296" fmla="*/ 281411 w 808720"/>
                  <a:gd name="connsiteY296" fmla="*/ 42662 h 1047182"/>
                  <a:gd name="connsiteX297" fmla="*/ 281839 w 808720"/>
                  <a:gd name="connsiteY297" fmla="*/ 42290 h 1047182"/>
                  <a:gd name="connsiteX298" fmla="*/ 285569 w 808720"/>
                  <a:gd name="connsiteY298" fmla="*/ 39995 h 1047182"/>
                  <a:gd name="connsiteX299" fmla="*/ 329287 w 808720"/>
                  <a:gd name="connsiteY299" fmla="*/ 32386 h 1047182"/>
                  <a:gd name="connsiteX300" fmla="*/ 328778 w 808720"/>
                  <a:gd name="connsiteY300" fmla="*/ 32535 h 1047182"/>
                  <a:gd name="connsiteX301" fmla="*/ 327950 w 808720"/>
                  <a:gd name="connsiteY301" fmla="*/ 32779 h 1047182"/>
                  <a:gd name="connsiteX302" fmla="*/ 328083 w 808720"/>
                  <a:gd name="connsiteY302" fmla="*/ 32696 h 1047182"/>
                  <a:gd name="connsiteX303" fmla="*/ 328841 w 808720"/>
                  <a:gd name="connsiteY303" fmla="*/ 32501 h 1047182"/>
                  <a:gd name="connsiteX304" fmla="*/ 324672 w 808720"/>
                  <a:gd name="connsiteY304" fmla="*/ 32298 h 1047182"/>
                  <a:gd name="connsiteX305" fmla="*/ 323710 w 808720"/>
                  <a:gd name="connsiteY305" fmla="*/ 32851 h 1047182"/>
                  <a:gd name="connsiteX306" fmla="*/ 318772 w 808720"/>
                  <a:gd name="connsiteY306" fmla="*/ 34196 h 1047182"/>
                  <a:gd name="connsiteX307" fmla="*/ 319188 w 808720"/>
                  <a:gd name="connsiteY307" fmla="*/ 33965 h 1047182"/>
                  <a:gd name="connsiteX308" fmla="*/ 323493 w 808720"/>
                  <a:gd name="connsiteY308" fmla="*/ 32563 h 1047182"/>
                  <a:gd name="connsiteX309" fmla="*/ 329748 w 808720"/>
                  <a:gd name="connsiteY309" fmla="*/ 32267 h 1047182"/>
                  <a:gd name="connsiteX310" fmla="*/ 328609 w 808720"/>
                  <a:gd name="connsiteY310" fmla="*/ 32629 h 1047182"/>
                  <a:gd name="connsiteX311" fmla="*/ 328386 w 808720"/>
                  <a:gd name="connsiteY311" fmla="*/ 32700 h 1047182"/>
                  <a:gd name="connsiteX312" fmla="*/ 328609 w 808720"/>
                  <a:gd name="connsiteY312" fmla="*/ 32629 h 1047182"/>
                  <a:gd name="connsiteX313" fmla="*/ 329746 w 808720"/>
                  <a:gd name="connsiteY313" fmla="*/ 32267 h 1047182"/>
                  <a:gd name="connsiteX314" fmla="*/ 578332 w 808720"/>
                  <a:gd name="connsiteY314" fmla="*/ 32252 h 1047182"/>
                  <a:gd name="connsiteX315" fmla="*/ 585403 w 808720"/>
                  <a:gd name="connsiteY315" fmla="*/ 33186 h 1047182"/>
                  <a:gd name="connsiteX316" fmla="*/ 588041 w 808720"/>
                  <a:gd name="connsiteY316" fmla="*/ 35004 h 1047182"/>
                  <a:gd name="connsiteX317" fmla="*/ 579153 w 808720"/>
                  <a:gd name="connsiteY317" fmla="*/ 32908 h 1047182"/>
                  <a:gd name="connsiteX318" fmla="*/ 327330 w 808720"/>
                  <a:gd name="connsiteY318" fmla="*/ 32193 h 1047182"/>
                  <a:gd name="connsiteX319" fmla="*/ 321117 w 808720"/>
                  <a:gd name="connsiteY319" fmla="*/ 34346 h 1047182"/>
                  <a:gd name="connsiteX320" fmla="*/ 321104 w 808720"/>
                  <a:gd name="connsiteY320" fmla="*/ 34350 h 1047182"/>
                  <a:gd name="connsiteX321" fmla="*/ 321934 w 808720"/>
                  <a:gd name="connsiteY321" fmla="*/ 33872 h 1047182"/>
                  <a:gd name="connsiteX322" fmla="*/ 330446 w 808720"/>
                  <a:gd name="connsiteY322" fmla="*/ 32045 h 1047182"/>
                  <a:gd name="connsiteX323" fmla="*/ 329746 w 808720"/>
                  <a:gd name="connsiteY323" fmla="*/ 32267 h 1047182"/>
                  <a:gd name="connsiteX324" fmla="*/ 329287 w 808720"/>
                  <a:gd name="connsiteY324" fmla="*/ 32386 h 1047182"/>
                  <a:gd name="connsiteX325" fmla="*/ 330858 w 808720"/>
                  <a:gd name="connsiteY325" fmla="*/ 31988 h 1047182"/>
                  <a:gd name="connsiteX326" fmla="*/ 328395 w 808720"/>
                  <a:gd name="connsiteY326" fmla="*/ 32809 h 1047182"/>
                  <a:gd name="connsiteX327" fmla="*/ 327924 w 808720"/>
                  <a:gd name="connsiteY327" fmla="*/ 33021 h 1047182"/>
                  <a:gd name="connsiteX328" fmla="*/ 327880 w 808720"/>
                  <a:gd name="connsiteY328" fmla="*/ 33035 h 1047182"/>
                  <a:gd name="connsiteX329" fmla="*/ 327216 w 808720"/>
                  <a:gd name="connsiteY329" fmla="*/ 33238 h 1047182"/>
                  <a:gd name="connsiteX330" fmla="*/ 327754 w 808720"/>
                  <a:gd name="connsiteY330" fmla="*/ 32901 h 1047182"/>
                  <a:gd name="connsiteX331" fmla="*/ 327975 w 808720"/>
                  <a:gd name="connsiteY331" fmla="*/ 32831 h 1047182"/>
                  <a:gd name="connsiteX332" fmla="*/ 328178 w 808720"/>
                  <a:gd name="connsiteY332" fmla="*/ 32766 h 1047182"/>
                  <a:gd name="connsiteX333" fmla="*/ 328186 w 808720"/>
                  <a:gd name="connsiteY333" fmla="*/ 32764 h 1047182"/>
                  <a:gd name="connsiteX334" fmla="*/ 328564 w 808720"/>
                  <a:gd name="connsiteY334" fmla="*/ 32654 h 1047182"/>
                  <a:gd name="connsiteX335" fmla="*/ 331077 w 808720"/>
                  <a:gd name="connsiteY335" fmla="*/ 31925 h 1047182"/>
                  <a:gd name="connsiteX336" fmla="*/ 330858 w 808720"/>
                  <a:gd name="connsiteY336" fmla="*/ 31988 h 1047182"/>
                  <a:gd name="connsiteX337" fmla="*/ 330953 w 808720"/>
                  <a:gd name="connsiteY337" fmla="*/ 31957 h 1047182"/>
                  <a:gd name="connsiteX338" fmla="*/ 333818 w 808720"/>
                  <a:gd name="connsiteY338" fmla="*/ 31887 h 1047182"/>
                  <a:gd name="connsiteX339" fmla="*/ 333537 w 808720"/>
                  <a:gd name="connsiteY339" fmla="*/ 31995 h 1047182"/>
                  <a:gd name="connsiteX340" fmla="*/ 331411 w 808720"/>
                  <a:gd name="connsiteY340" fmla="*/ 32535 h 1047182"/>
                  <a:gd name="connsiteX341" fmla="*/ 334250 w 808720"/>
                  <a:gd name="connsiteY341" fmla="*/ 31814 h 1047182"/>
                  <a:gd name="connsiteX342" fmla="*/ 332952 w 808720"/>
                  <a:gd name="connsiteY342" fmla="*/ 32352 h 1047182"/>
                  <a:gd name="connsiteX343" fmla="*/ 331578 w 808720"/>
                  <a:gd name="connsiteY343" fmla="*/ 32754 h 1047182"/>
                  <a:gd name="connsiteX344" fmla="*/ 333537 w 808720"/>
                  <a:gd name="connsiteY344" fmla="*/ 31995 h 1047182"/>
                  <a:gd name="connsiteX345" fmla="*/ 573863 w 808720"/>
                  <a:gd name="connsiteY345" fmla="*/ 31661 h 1047182"/>
                  <a:gd name="connsiteX346" fmla="*/ 577451 w 808720"/>
                  <a:gd name="connsiteY346" fmla="*/ 32135 h 1047182"/>
                  <a:gd name="connsiteX347" fmla="*/ 579143 w 808720"/>
                  <a:gd name="connsiteY347" fmla="*/ 32906 h 1047182"/>
                  <a:gd name="connsiteX348" fmla="*/ 332048 w 808720"/>
                  <a:gd name="connsiteY348" fmla="*/ 31535 h 1047182"/>
                  <a:gd name="connsiteX349" fmla="*/ 330451 w 808720"/>
                  <a:gd name="connsiteY349" fmla="*/ 32043 h 1047182"/>
                  <a:gd name="connsiteX350" fmla="*/ 330446 w 808720"/>
                  <a:gd name="connsiteY350" fmla="*/ 32045 h 1047182"/>
                  <a:gd name="connsiteX351" fmla="*/ 332045 w 808720"/>
                  <a:gd name="connsiteY351" fmla="*/ 31536 h 1047182"/>
                  <a:gd name="connsiteX352" fmla="*/ 332509 w 808720"/>
                  <a:gd name="connsiteY352" fmla="*/ 31438 h 1047182"/>
                  <a:gd name="connsiteX353" fmla="*/ 330953 w 808720"/>
                  <a:gd name="connsiteY353" fmla="*/ 31957 h 1047182"/>
                  <a:gd name="connsiteX354" fmla="*/ 329748 w 808720"/>
                  <a:gd name="connsiteY354" fmla="*/ 32267 h 1047182"/>
                  <a:gd name="connsiteX355" fmla="*/ 330451 w 808720"/>
                  <a:gd name="connsiteY355" fmla="*/ 32043 h 1047182"/>
                  <a:gd name="connsiteX356" fmla="*/ 332507 w 808720"/>
                  <a:gd name="connsiteY356" fmla="*/ 31439 h 1047182"/>
                  <a:gd name="connsiteX357" fmla="*/ 330434 w 808720"/>
                  <a:gd name="connsiteY357" fmla="*/ 31226 h 1047182"/>
                  <a:gd name="connsiteX358" fmla="*/ 328792 w 808720"/>
                  <a:gd name="connsiteY358" fmla="*/ 32253 h 1047182"/>
                  <a:gd name="connsiteX359" fmla="*/ 322900 w 808720"/>
                  <a:gd name="connsiteY359" fmla="*/ 33860 h 1047182"/>
                  <a:gd name="connsiteX360" fmla="*/ 330414 w 808720"/>
                  <a:gd name="connsiteY360" fmla="*/ 31232 h 1047182"/>
                  <a:gd name="connsiteX361" fmla="*/ 326613 w 808720"/>
                  <a:gd name="connsiteY361" fmla="*/ 31182 h 1047182"/>
                  <a:gd name="connsiteX362" fmla="*/ 325147 w 808720"/>
                  <a:gd name="connsiteY362" fmla="*/ 32024 h 1047182"/>
                  <a:gd name="connsiteX363" fmla="*/ 323493 w 808720"/>
                  <a:gd name="connsiteY363" fmla="*/ 32563 h 1047182"/>
                  <a:gd name="connsiteX364" fmla="*/ 320499 w 808720"/>
                  <a:gd name="connsiteY364" fmla="*/ 33236 h 1047182"/>
                  <a:gd name="connsiteX365" fmla="*/ 321230 w 808720"/>
                  <a:gd name="connsiteY365" fmla="*/ 32830 h 1047182"/>
                  <a:gd name="connsiteX366" fmla="*/ 330679 w 808720"/>
                  <a:gd name="connsiteY366" fmla="*/ 31073 h 1047182"/>
                  <a:gd name="connsiteX367" fmla="*/ 330437 w 808720"/>
                  <a:gd name="connsiteY367" fmla="*/ 31225 h 1047182"/>
                  <a:gd name="connsiteX368" fmla="*/ 330414 w 808720"/>
                  <a:gd name="connsiteY368" fmla="*/ 31232 h 1047182"/>
                  <a:gd name="connsiteX369" fmla="*/ 327330 w 808720"/>
                  <a:gd name="connsiteY369" fmla="*/ 32193 h 1047182"/>
                  <a:gd name="connsiteX370" fmla="*/ 329397 w 808720"/>
                  <a:gd name="connsiteY370" fmla="*/ 31476 h 1047182"/>
                  <a:gd name="connsiteX371" fmla="*/ 334078 w 808720"/>
                  <a:gd name="connsiteY371" fmla="*/ 30977 h 1047182"/>
                  <a:gd name="connsiteX372" fmla="*/ 332509 w 808720"/>
                  <a:gd name="connsiteY372" fmla="*/ 31438 h 1047182"/>
                  <a:gd name="connsiteX373" fmla="*/ 333019 w 808720"/>
                  <a:gd name="connsiteY373" fmla="*/ 31268 h 1047182"/>
                  <a:gd name="connsiteX374" fmla="*/ 568580 w 808720"/>
                  <a:gd name="connsiteY374" fmla="*/ 30963 h 1047182"/>
                  <a:gd name="connsiteX375" fmla="*/ 569754 w 808720"/>
                  <a:gd name="connsiteY375" fmla="*/ 31118 h 1047182"/>
                  <a:gd name="connsiteX376" fmla="*/ 569518 w 808720"/>
                  <a:gd name="connsiteY376" fmla="*/ 32840 h 1047182"/>
                  <a:gd name="connsiteX377" fmla="*/ 330995 w 808720"/>
                  <a:gd name="connsiteY377" fmla="*/ 30876 h 1047182"/>
                  <a:gd name="connsiteX378" fmla="*/ 330828 w 808720"/>
                  <a:gd name="connsiteY378" fmla="*/ 30980 h 1047182"/>
                  <a:gd name="connsiteX379" fmla="*/ 329397 w 808720"/>
                  <a:gd name="connsiteY379" fmla="*/ 31476 h 1047182"/>
                  <a:gd name="connsiteX380" fmla="*/ 322128 w 808720"/>
                  <a:gd name="connsiteY380" fmla="*/ 33761 h 1047182"/>
                  <a:gd name="connsiteX381" fmla="*/ 323710 w 808720"/>
                  <a:gd name="connsiteY381" fmla="*/ 32851 h 1047182"/>
                  <a:gd name="connsiteX382" fmla="*/ 330816 w 808720"/>
                  <a:gd name="connsiteY382" fmla="*/ 30916 h 1047182"/>
                  <a:gd name="connsiteX383" fmla="*/ 569811 w 808720"/>
                  <a:gd name="connsiteY383" fmla="*/ 30706 h 1047182"/>
                  <a:gd name="connsiteX384" fmla="*/ 573863 w 808720"/>
                  <a:gd name="connsiteY384" fmla="*/ 31661 h 1047182"/>
                  <a:gd name="connsiteX385" fmla="*/ 569754 w 808720"/>
                  <a:gd name="connsiteY385" fmla="*/ 31118 h 1047182"/>
                  <a:gd name="connsiteX386" fmla="*/ 331736 w 808720"/>
                  <a:gd name="connsiteY386" fmla="*/ 30666 h 1047182"/>
                  <a:gd name="connsiteX387" fmla="*/ 331377 w 808720"/>
                  <a:gd name="connsiteY387" fmla="*/ 30790 h 1047182"/>
                  <a:gd name="connsiteX388" fmla="*/ 330995 w 808720"/>
                  <a:gd name="connsiteY388" fmla="*/ 30876 h 1047182"/>
                  <a:gd name="connsiteX389" fmla="*/ 331019 w 808720"/>
                  <a:gd name="connsiteY389" fmla="*/ 30861 h 1047182"/>
                  <a:gd name="connsiteX390" fmla="*/ 332093 w 808720"/>
                  <a:gd name="connsiteY390" fmla="*/ 30629 h 1047182"/>
                  <a:gd name="connsiteX391" fmla="*/ 330679 w 808720"/>
                  <a:gd name="connsiteY391" fmla="*/ 31073 h 1047182"/>
                  <a:gd name="connsiteX392" fmla="*/ 330828 w 808720"/>
                  <a:gd name="connsiteY392" fmla="*/ 30980 h 1047182"/>
                  <a:gd name="connsiteX393" fmla="*/ 331377 w 808720"/>
                  <a:gd name="connsiteY393" fmla="*/ 30790 h 1047182"/>
                  <a:gd name="connsiteX394" fmla="*/ 332566 w 808720"/>
                  <a:gd name="connsiteY394" fmla="*/ 30480 h 1047182"/>
                  <a:gd name="connsiteX395" fmla="*/ 332327 w 808720"/>
                  <a:gd name="connsiteY395" fmla="*/ 30564 h 1047182"/>
                  <a:gd name="connsiteX396" fmla="*/ 332227 w 808720"/>
                  <a:gd name="connsiteY396" fmla="*/ 30599 h 1047182"/>
                  <a:gd name="connsiteX397" fmla="*/ 332093 w 808720"/>
                  <a:gd name="connsiteY397" fmla="*/ 30629 h 1047182"/>
                  <a:gd name="connsiteX398" fmla="*/ 332362 w 808720"/>
                  <a:gd name="connsiteY398" fmla="*/ 30544 h 1047182"/>
                  <a:gd name="connsiteX399" fmla="*/ 333031 w 808720"/>
                  <a:gd name="connsiteY399" fmla="*/ 30418 h 1047182"/>
                  <a:gd name="connsiteX400" fmla="*/ 332027 w 808720"/>
                  <a:gd name="connsiteY400" fmla="*/ 30731 h 1047182"/>
                  <a:gd name="connsiteX401" fmla="*/ 330434 w 808720"/>
                  <a:gd name="connsiteY401" fmla="*/ 31226 h 1047182"/>
                  <a:gd name="connsiteX402" fmla="*/ 330437 w 808720"/>
                  <a:gd name="connsiteY402" fmla="*/ 31225 h 1047182"/>
                  <a:gd name="connsiteX403" fmla="*/ 332227 w 808720"/>
                  <a:gd name="connsiteY403" fmla="*/ 30599 h 1047182"/>
                  <a:gd name="connsiteX404" fmla="*/ 332289 w 808720"/>
                  <a:gd name="connsiteY404" fmla="*/ 30585 h 1047182"/>
                  <a:gd name="connsiteX405" fmla="*/ 335772 w 808720"/>
                  <a:gd name="connsiteY405" fmla="*/ 30350 h 1047182"/>
                  <a:gd name="connsiteX406" fmla="*/ 334480 w 808720"/>
                  <a:gd name="connsiteY406" fmla="*/ 30781 h 1047182"/>
                  <a:gd name="connsiteX407" fmla="*/ 333019 w 808720"/>
                  <a:gd name="connsiteY407" fmla="*/ 31268 h 1047182"/>
                  <a:gd name="connsiteX408" fmla="*/ 332048 w 808720"/>
                  <a:gd name="connsiteY408" fmla="*/ 31535 h 1047182"/>
                  <a:gd name="connsiteX409" fmla="*/ 334558 w 808720"/>
                  <a:gd name="connsiteY409" fmla="*/ 30737 h 1047182"/>
                  <a:gd name="connsiteX410" fmla="*/ 335793 w 808720"/>
                  <a:gd name="connsiteY410" fmla="*/ 30344 h 1047182"/>
                  <a:gd name="connsiteX411" fmla="*/ 335782 w 808720"/>
                  <a:gd name="connsiteY411" fmla="*/ 30347 h 1047182"/>
                  <a:gd name="connsiteX412" fmla="*/ 334558 w 808720"/>
                  <a:gd name="connsiteY412" fmla="*/ 30736 h 1047182"/>
                  <a:gd name="connsiteX413" fmla="*/ 332045 w 808720"/>
                  <a:gd name="connsiteY413" fmla="*/ 31536 h 1047182"/>
                  <a:gd name="connsiteX414" fmla="*/ 329136 w 808720"/>
                  <a:gd name="connsiteY414" fmla="*/ 32337 h 1047182"/>
                  <a:gd name="connsiteX415" fmla="*/ 328282 w 808720"/>
                  <a:gd name="connsiteY415" fmla="*/ 32572 h 1047182"/>
                  <a:gd name="connsiteX416" fmla="*/ 328792 w 808720"/>
                  <a:gd name="connsiteY416" fmla="*/ 32253 h 1047182"/>
                  <a:gd name="connsiteX417" fmla="*/ 329764 w 808720"/>
                  <a:gd name="connsiteY417" fmla="*/ 31988 h 1047182"/>
                  <a:gd name="connsiteX418" fmla="*/ 334747 w 808720"/>
                  <a:gd name="connsiteY418" fmla="*/ 30629 h 1047182"/>
                  <a:gd name="connsiteX419" fmla="*/ 309479 w 808720"/>
                  <a:gd name="connsiteY419" fmla="*/ 30342 h 1047182"/>
                  <a:gd name="connsiteX420" fmla="*/ 298369 w 808720"/>
                  <a:gd name="connsiteY420" fmla="*/ 38119 h 1047182"/>
                  <a:gd name="connsiteX421" fmla="*/ 295794 w 808720"/>
                  <a:gd name="connsiteY421" fmla="*/ 38518 h 1047182"/>
                  <a:gd name="connsiteX422" fmla="*/ 302899 w 808720"/>
                  <a:gd name="connsiteY422" fmla="*/ 34728 h 1047182"/>
                  <a:gd name="connsiteX423" fmla="*/ 295402 w 808720"/>
                  <a:gd name="connsiteY423" fmla="*/ 38578 h 1047182"/>
                  <a:gd name="connsiteX424" fmla="*/ 295068 w 808720"/>
                  <a:gd name="connsiteY424" fmla="*/ 38630 h 1047182"/>
                  <a:gd name="connsiteX425" fmla="*/ 296595 w 808720"/>
                  <a:gd name="connsiteY425" fmla="*/ 37196 h 1047182"/>
                  <a:gd name="connsiteX426" fmla="*/ 299512 w 808720"/>
                  <a:gd name="connsiteY426" fmla="*/ 35326 h 1047182"/>
                  <a:gd name="connsiteX427" fmla="*/ 307286 w 808720"/>
                  <a:gd name="connsiteY427" fmla="*/ 30342 h 1047182"/>
                  <a:gd name="connsiteX428" fmla="*/ 299512 w 808720"/>
                  <a:gd name="connsiteY428" fmla="*/ 35326 h 1047182"/>
                  <a:gd name="connsiteX429" fmla="*/ 293884 w 808720"/>
                  <a:gd name="connsiteY429" fmla="*/ 38140 h 1047182"/>
                  <a:gd name="connsiteX430" fmla="*/ 295224 w 808720"/>
                  <a:gd name="connsiteY430" fmla="*/ 37196 h 1047182"/>
                  <a:gd name="connsiteX431" fmla="*/ 307286 w 808720"/>
                  <a:gd name="connsiteY431" fmla="*/ 30342 h 1047182"/>
                  <a:gd name="connsiteX432" fmla="*/ 335798 w 808720"/>
                  <a:gd name="connsiteY432" fmla="*/ 30342 h 1047182"/>
                  <a:gd name="connsiteX433" fmla="*/ 335797 w 808720"/>
                  <a:gd name="connsiteY433" fmla="*/ 30342 h 1047182"/>
                  <a:gd name="connsiteX434" fmla="*/ 335772 w 808720"/>
                  <a:gd name="connsiteY434" fmla="*/ 30350 h 1047182"/>
                  <a:gd name="connsiteX435" fmla="*/ 335782 w 808720"/>
                  <a:gd name="connsiteY435" fmla="*/ 30347 h 1047182"/>
                  <a:gd name="connsiteX436" fmla="*/ 335796 w 808720"/>
                  <a:gd name="connsiteY436" fmla="*/ 30343 h 1047182"/>
                  <a:gd name="connsiteX437" fmla="*/ 335800 w 808720"/>
                  <a:gd name="connsiteY437" fmla="*/ 30341 h 1047182"/>
                  <a:gd name="connsiteX438" fmla="*/ 335798 w 808720"/>
                  <a:gd name="connsiteY438" fmla="*/ 30342 h 1047182"/>
                  <a:gd name="connsiteX439" fmla="*/ 335799 w 808720"/>
                  <a:gd name="connsiteY439" fmla="*/ 30342 h 1047182"/>
                  <a:gd name="connsiteX440" fmla="*/ 337812 w 808720"/>
                  <a:gd name="connsiteY440" fmla="*/ 30341 h 1047182"/>
                  <a:gd name="connsiteX441" fmla="*/ 334556 w 808720"/>
                  <a:gd name="connsiteY441" fmla="*/ 31688 h 1047182"/>
                  <a:gd name="connsiteX442" fmla="*/ 333818 w 808720"/>
                  <a:gd name="connsiteY442" fmla="*/ 31887 h 1047182"/>
                  <a:gd name="connsiteX443" fmla="*/ 337337 w 808720"/>
                  <a:gd name="connsiteY443" fmla="*/ 30313 h 1047182"/>
                  <a:gd name="connsiteX444" fmla="*/ 331411 w 808720"/>
                  <a:gd name="connsiteY444" fmla="*/ 32535 h 1047182"/>
                  <a:gd name="connsiteX445" fmla="*/ 328162 w 808720"/>
                  <a:gd name="connsiteY445" fmla="*/ 33753 h 1047182"/>
                  <a:gd name="connsiteX446" fmla="*/ 324831 w 808720"/>
                  <a:gd name="connsiteY446" fmla="*/ 34728 h 1047182"/>
                  <a:gd name="connsiteX447" fmla="*/ 326639 w 808720"/>
                  <a:gd name="connsiteY447" fmla="*/ 33598 h 1047182"/>
                  <a:gd name="connsiteX448" fmla="*/ 327821 w 808720"/>
                  <a:gd name="connsiteY448" fmla="*/ 33067 h 1047182"/>
                  <a:gd name="connsiteX449" fmla="*/ 327924 w 808720"/>
                  <a:gd name="connsiteY449" fmla="*/ 33021 h 1047182"/>
                  <a:gd name="connsiteX450" fmla="*/ 333602 w 808720"/>
                  <a:gd name="connsiteY450" fmla="*/ 31283 h 1047182"/>
                  <a:gd name="connsiteX451" fmla="*/ 333774 w 808720"/>
                  <a:gd name="connsiteY451" fmla="*/ 31230 h 1047182"/>
                  <a:gd name="connsiteX452" fmla="*/ 338025 w 808720"/>
                  <a:gd name="connsiteY452" fmla="*/ 30252 h 1047182"/>
                  <a:gd name="connsiteX453" fmla="*/ 338022 w 808720"/>
                  <a:gd name="connsiteY453" fmla="*/ 30259 h 1047182"/>
                  <a:gd name="connsiteX454" fmla="*/ 337812 w 808720"/>
                  <a:gd name="connsiteY454" fmla="*/ 30341 h 1047182"/>
                  <a:gd name="connsiteX455" fmla="*/ 333783 w 808720"/>
                  <a:gd name="connsiteY455" fmla="*/ 30184 h 1047182"/>
                  <a:gd name="connsiteX456" fmla="*/ 333684 w 808720"/>
                  <a:gd name="connsiteY456" fmla="*/ 30271 h 1047182"/>
                  <a:gd name="connsiteX457" fmla="*/ 333031 w 808720"/>
                  <a:gd name="connsiteY457" fmla="*/ 30418 h 1047182"/>
                  <a:gd name="connsiteX458" fmla="*/ 333534 w 808720"/>
                  <a:gd name="connsiteY458" fmla="*/ 30176 h 1047182"/>
                  <a:gd name="connsiteX459" fmla="*/ 332566 w 808720"/>
                  <a:gd name="connsiteY459" fmla="*/ 30480 h 1047182"/>
                  <a:gd name="connsiteX460" fmla="*/ 333092 w 808720"/>
                  <a:gd name="connsiteY460" fmla="*/ 30297 h 1047182"/>
                  <a:gd name="connsiteX461" fmla="*/ 333935 w 808720"/>
                  <a:gd name="connsiteY461" fmla="*/ 30050 h 1047182"/>
                  <a:gd name="connsiteX462" fmla="*/ 333908 w 808720"/>
                  <a:gd name="connsiteY462" fmla="*/ 30074 h 1047182"/>
                  <a:gd name="connsiteX463" fmla="*/ 333534 w 808720"/>
                  <a:gd name="connsiteY463" fmla="*/ 30176 h 1047182"/>
                  <a:gd name="connsiteX464" fmla="*/ 338116 w 808720"/>
                  <a:gd name="connsiteY464" fmla="*/ 30021 h 1047182"/>
                  <a:gd name="connsiteX465" fmla="*/ 338076 w 808720"/>
                  <a:gd name="connsiteY465" fmla="*/ 30122 h 1047182"/>
                  <a:gd name="connsiteX466" fmla="*/ 337337 w 808720"/>
                  <a:gd name="connsiteY466" fmla="*/ 30313 h 1047182"/>
                  <a:gd name="connsiteX467" fmla="*/ 334948 w 808720"/>
                  <a:gd name="connsiteY467" fmla="*/ 29987 h 1047182"/>
                  <a:gd name="connsiteX468" fmla="*/ 333603 w 808720"/>
                  <a:gd name="connsiteY468" fmla="*/ 30342 h 1047182"/>
                  <a:gd name="connsiteX469" fmla="*/ 333684 w 808720"/>
                  <a:gd name="connsiteY469" fmla="*/ 30271 h 1047182"/>
                  <a:gd name="connsiteX470" fmla="*/ 338772 w 808720"/>
                  <a:gd name="connsiteY470" fmla="*/ 29943 h 1047182"/>
                  <a:gd name="connsiteX471" fmla="*/ 338025 w 808720"/>
                  <a:gd name="connsiteY471" fmla="*/ 30252 h 1047182"/>
                  <a:gd name="connsiteX472" fmla="*/ 338076 w 808720"/>
                  <a:gd name="connsiteY472" fmla="*/ 30122 h 1047182"/>
                  <a:gd name="connsiteX473" fmla="*/ 338178 w 808720"/>
                  <a:gd name="connsiteY473" fmla="*/ 29863 h 1047182"/>
                  <a:gd name="connsiteX474" fmla="*/ 338169 w 808720"/>
                  <a:gd name="connsiteY474" fmla="*/ 29885 h 1047182"/>
                  <a:gd name="connsiteX475" fmla="*/ 333774 w 808720"/>
                  <a:gd name="connsiteY475" fmla="*/ 31230 h 1047182"/>
                  <a:gd name="connsiteX476" fmla="*/ 333628 w 808720"/>
                  <a:gd name="connsiteY476" fmla="*/ 31268 h 1047182"/>
                  <a:gd name="connsiteX477" fmla="*/ 331077 w 808720"/>
                  <a:gd name="connsiteY477" fmla="*/ 31925 h 1047182"/>
                  <a:gd name="connsiteX478" fmla="*/ 333926 w 808720"/>
                  <a:gd name="connsiteY478" fmla="*/ 31098 h 1047182"/>
                  <a:gd name="connsiteX479" fmla="*/ 334210 w 808720"/>
                  <a:gd name="connsiteY479" fmla="*/ 29808 h 1047182"/>
                  <a:gd name="connsiteX480" fmla="*/ 334027 w 808720"/>
                  <a:gd name="connsiteY480" fmla="*/ 29970 h 1047182"/>
                  <a:gd name="connsiteX481" fmla="*/ 333092 w 808720"/>
                  <a:gd name="connsiteY481" fmla="*/ 30297 h 1047182"/>
                  <a:gd name="connsiteX482" fmla="*/ 332536 w 808720"/>
                  <a:gd name="connsiteY482" fmla="*/ 30448 h 1047182"/>
                  <a:gd name="connsiteX483" fmla="*/ 331736 w 808720"/>
                  <a:gd name="connsiteY483" fmla="*/ 30666 h 1047182"/>
                  <a:gd name="connsiteX484" fmla="*/ 332820 w 808720"/>
                  <a:gd name="connsiteY484" fmla="*/ 30290 h 1047182"/>
                  <a:gd name="connsiteX485" fmla="*/ 338219 w 808720"/>
                  <a:gd name="connsiteY485" fmla="*/ 29759 h 1047182"/>
                  <a:gd name="connsiteX486" fmla="*/ 338184 w 808720"/>
                  <a:gd name="connsiteY486" fmla="*/ 29847 h 1047182"/>
                  <a:gd name="connsiteX487" fmla="*/ 334194 w 808720"/>
                  <a:gd name="connsiteY487" fmla="*/ 30945 h 1047182"/>
                  <a:gd name="connsiteX488" fmla="*/ 334078 w 808720"/>
                  <a:gd name="connsiteY488" fmla="*/ 30977 h 1047182"/>
                  <a:gd name="connsiteX489" fmla="*/ 334201 w 808720"/>
                  <a:gd name="connsiteY489" fmla="*/ 30940 h 1047182"/>
                  <a:gd name="connsiteX490" fmla="*/ 335725 w 808720"/>
                  <a:gd name="connsiteY490" fmla="*/ 29579 h 1047182"/>
                  <a:gd name="connsiteX491" fmla="*/ 333783 w 808720"/>
                  <a:gd name="connsiteY491" fmla="*/ 30184 h 1047182"/>
                  <a:gd name="connsiteX492" fmla="*/ 333908 w 808720"/>
                  <a:gd name="connsiteY492" fmla="*/ 30074 h 1047182"/>
                  <a:gd name="connsiteX493" fmla="*/ 339164 w 808720"/>
                  <a:gd name="connsiteY493" fmla="*/ 29577 h 1047182"/>
                  <a:gd name="connsiteX494" fmla="*/ 338178 w 808720"/>
                  <a:gd name="connsiteY494" fmla="*/ 29863 h 1047182"/>
                  <a:gd name="connsiteX495" fmla="*/ 338184 w 808720"/>
                  <a:gd name="connsiteY495" fmla="*/ 29847 h 1047182"/>
                  <a:gd name="connsiteX496" fmla="*/ 338303 w 808720"/>
                  <a:gd name="connsiteY496" fmla="*/ 29545 h 1047182"/>
                  <a:gd name="connsiteX497" fmla="*/ 338253 w 808720"/>
                  <a:gd name="connsiteY497" fmla="*/ 29672 h 1047182"/>
                  <a:gd name="connsiteX498" fmla="*/ 335800 w 808720"/>
                  <a:gd name="connsiteY498" fmla="*/ 30341 h 1047182"/>
                  <a:gd name="connsiteX499" fmla="*/ 336111 w 808720"/>
                  <a:gd name="connsiteY499" fmla="*/ 30243 h 1047182"/>
                  <a:gd name="connsiteX500" fmla="*/ 339375 w 808720"/>
                  <a:gd name="connsiteY500" fmla="*/ 29516 h 1047182"/>
                  <a:gd name="connsiteX501" fmla="*/ 339272 w 808720"/>
                  <a:gd name="connsiteY501" fmla="*/ 29547 h 1047182"/>
                  <a:gd name="connsiteX502" fmla="*/ 339164 w 808720"/>
                  <a:gd name="connsiteY502" fmla="*/ 29577 h 1047182"/>
                  <a:gd name="connsiteX503" fmla="*/ 338320 w 808720"/>
                  <a:gd name="connsiteY503" fmla="*/ 29501 h 1047182"/>
                  <a:gd name="connsiteX504" fmla="*/ 338303 w 808720"/>
                  <a:gd name="connsiteY504" fmla="*/ 29545 h 1047182"/>
                  <a:gd name="connsiteX505" fmla="*/ 336111 w 808720"/>
                  <a:gd name="connsiteY505" fmla="*/ 30243 h 1047182"/>
                  <a:gd name="connsiteX506" fmla="*/ 335799 w 808720"/>
                  <a:gd name="connsiteY506" fmla="*/ 30342 h 1047182"/>
                  <a:gd name="connsiteX507" fmla="*/ 335796 w 808720"/>
                  <a:gd name="connsiteY507" fmla="*/ 30343 h 1047182"/>
                  <a:gd name="connsiteX508" fmla="*/ 335793 w 808720"/>
                  <a:gd name="connsiteY508" fmla="*/ 30344 h 1047182"/>
                  <a:gd name="connsiteX509" fmla="*/ 339672 w 808720"/>
                  <a:gd name="connsiteY509" fmla="*/ 29437 h 1047182"/>
                  <a:gd name="connsiteX510" fmla="*/ 338116 w 808720"/>
                  <a:gd name="connsiteY510" fmla="*/ 30021 h 1047182"/>
                  <a:gd name="connsiteX511" fmla="*/ 338169 w 808720"/>
                  <a:gd name="connsiteY511" fmla="*/ 29885 h 1047182"/>
                  <a:gd name="connsiteX512" fmla="*/ 339272 w 808720"/>
                  <a:gd name="connsiteY512" fmla="*/ 29547 h 1047182"/>
                  <a:gd name="connsiteX513" fmla="*/ 342915 w 808720"/>
                  <a:gd name="connsiteY513" fmla="*/ 29436 h 1047182"/>
                  <a:gd name="connsiteX514" fmla="*/ 338305 w 808720"/>
                  <a:gd name="connsiteY514" fmla="*/ 30785 h 1047182"/>
                  <a:gd name="connsiteX515" fmla="*/ 335249 w 808720"/>
                  <a:gd name="connsiteY515" fmla="*/ 31561 h 1047182"/>
                  <a:gd name="connsiteX516" fmla="*/ 334250 w 808720"/>
                  <a:gd name="connsiteY516" fmla="*/ 31814 h 1047182"/>
                  <a:gd name="connsiteX517" fmla="*/ 334556 w 808720"/>
                  <a:gd name="connsiteY517" fmla="*/ 31688 h 1047182"/>
                  <a:gd name="connsiteX518" fmla="*/ 335590 w 808720"/>
                  <a:gd name="connsiteY518" fmla="*/ 31409 h 1047182"/>
                  <a:gd name="connsiteX519" fmla="*/ 339852 w 808720"/>
                  <a:gd name="connsiteY519" fmla="*/ 29370 h 1047182"/>
                  <a:gd name="connsiteX520" fmla="*/ 339763 w 808720"/>
                  <a:gd name="connsiteY520" fmla="*/ 29403 h 1047182"/>
                  <a:gd name="connsiteX521" fmla="*/ 339375 w 808720"/>
                  <a:gd name="connsiteY521" fmla="*/ 29516 h 1047182"/>
                  <a:gd name="connsiteX522" fmla="*/ 333517 w 808720"/>
                  <a:gd name="connsiteY522" fmla="*/ 29299 h 1047182"/>
                  <a:gd name="connsiteX523" fmla="*/ 331019 w 808720"/>
                  <a:gd name="connsiteY523" fmla="*/ 30861 h 1047182"/>
                  <a:gd name="connsiteX524" fmla="*/ 330816 w 808720"/>
                  <a:gd name="connsiteY524" fmla="*/ 30916 h 1047182"/>
                  <a:gd name="connsiteX525" fmla="*/ 324672 w 808720"/>
                  <a:gd name="connsiteY525" fmla="*/ 32298 h 1047182"/>
                  <a:gd name="connsiteX526" fmla="*/ 325147 w 808720"/>
                  <a:gd name="connsiteY526" fmla="*/ 32024 h 1047182"/>
                  <a:gd name="connsiteX527" fmla="*/ 344729 w 808720"/>
                  <a:gd name="connsiteY527" fmla="*/ 29154 h 1047182"/>
                  <a:gd name="connsiteX528" fmla="*/ 333733 w 808720"/>
                  <a:gd name="connsiteY528" fmla="*/ 32234 h 1047182"/>
                  <a:gd name="connsiteX529" fmla="*/ 332191 w 808720"/>
                  <a:gd name="connsiteY529" fmla="*/ 32666 h 1047182"/>
                  <a:gd name="connsiteX530" fmla="*/ 332952 w 808720"/>
                  <a:gd name="connsiteY530" fmla="*/ 32352 h 1047182"/>
                  <a:gd name="connsiteX531" fmla="*/ 334468 w 808720"/>
                  <a:gd name="connsiteY531" fmla="*/ 31908 h 1047182"/>
                  <a:gd name="connsiteX532" fmla="*/ 338305 w 808720"/>
                  <a:gd name="connsiteY532" fmla="*/ 30785 h 1047182"/>
                  <a:gd name="connsiteX533" fmla="*/ 340816 w 808720"/>
                  <a:gd name="connsiteY533" fmla="*/ 29097 h 1047182"/>
                  <a:gd name="connsiteX534" fmla="*/ 340636 w 808720"/>
                  <a:gd name="connsiteY534" fmla="*/ 29172 h 1047182"/>
                  <a:gd name="connsiteX535" fmla="*/ 340604 w 808720"/>
                  <a:gd name="connsiteY535" fmla="*/ 29181 h 1047182"/>
                  <a:gd name="connsiteX536" fmla="*/ 339672 w 808720"/>
                  <a:gd name="connsiteY536" fmla="*/ 29437 h 1047182"/>
                  <a:gd name="connsiteX537" fmla="*/ 339763 w 808720"/>
                  <a:gd name="connsiteY537" fmla="*/ 29403 h 1047182"/>
                  <a:gd name="connsiteX538" fmla="*/ 340746 w 808720"/>
                  <a:gd name="connsiteY538" fmla="*/ 29118 h 1047182"/>
                  <a:gd name="connsiteX539" fmla="*/ 338498 w 808720"/>
                  <a:gd name="connsiteY539" fmla="*/ 29049 h 1047182"/>
                  <a:gd name="connsiteX540" fmla="*/ 338438 w 808720"/>
                  <a:gd name="connsiteY540" fmla="*/ 29202 h 1047182"/>
                  <a:gd name="connsiteX541" fmla="*/ 336468 w 808720"/>
                  <a:gd name="connsiteY541" fmla="*/ 29645 h 1047182"/>
                  <a:gd name="connsiteX542" fmla="*/ 334948 w 808720"/>
                  <a:gd name="connsiteY542" fmla="*/ 29987 h 1047182"/>
                  <a:gd name="connsiteX543" fmla="*/ 336662 w 808720"/>
                  <a:gd name="connsiteY543" fmla="*/ 29534 h 1047182"/>
                  <a:gd name="connsiteX544" fmla="*/ 341310 w 808720"/>
                  <a:gd name="connsiteY544" fmla="*/ 28986 h 1047182"/>
                  <a:gd name="connsiteX545" fmla="*/ 339227 w 808720"/>
                  <a:gd name="connsiteY545" fmla="*/ 29793 h 1047182"/>
                  <a:gd name="connsiteX546" fmla="*/ 338970 w 808720"/>
                  <a:gd name="connsiteY546" fmla="*/ 29892 h 1047182"/>
                  <a:gd name="connsiteX547" fmla="*/ 338772 w 808720"/>
                  <a:gd name="connsiteY547" fmla="*/ 29943 h 1047182"/>
                  <a:gd name="connsiteX548" fmla="*/ 340461 w 808720"/>
                  <a:gd name="connsiteY548" fmla="*/ 29244 h 1047182"/>
                  <a:gd name="connsiteX549" fmla="*/ 340636 w 808720"/>
                  <a:gd name="connsiteY549" fmla="*/ 29172 h 1047182"/>
                  <a:gd name="connsiteX550" fmla="*/ 341155 w 808720"/>
                  <a:gd name="connsiteY550" fmla="*/ 28881 h 1047182"/>
                  <a:gd name="connsiteX551" fmla="*/ 340981 w 808720"/>
                  <a:gd name="connsiteY551" fmla="*/ 28946 h 1047182"/>
                  <a:gd name="connsiteX552" fmla="*/ 338219 w 808720"/>
                  <a:gd name="connsiteY552" fmla="*/ 29759 h 1047182"/>
                  <a:gd name="connsiteX553" fmla="*/ 338253 w 808720"/>
                  <a:gd name="connsiteY553" fmla="*/ 29672 h 1047182"/>
                  <a:gd name="connsiteX554" fmla="*/ 341673 w 808720"/>
                  <a:gd name="connsiteY554" fmla="*/ 28743 h 1047182"/>
                  <a:gd name="connsiteX555" fmla="*/ 341028 w 808720"/>
                  <a:gd name="connsiteY555" fmla="*/ 29010 h 1047182"/>
                  <a:gd name="connsiteX556" fmla="*/ 340902 w 808720"/>
                  <a:gd name="connsiteY556" fmla="*/ 29048 h 1047182"/>
                  <a:gd name="connsiteX557" fmla="*/ 339852 w 808720"/>
                  <a:gd name="connsiteY557" fmla="*/ 29370 h 1047182"/>
                  <a:gd name="connsiteX558" fmla="*/ 340981 w 808720"/>
                  <a:gd name="connsiteY558" fmla="*/ 28946 h 1047182"/>
                  <a:gd name="connsiteX559" fmla="*/ 341426 w 808720"/>
                  <a:gd name="connsiteY559" fmla="*/ 28815 h 1047182"/>
                  <a:gd name="connsiteX560" fmla="*/ 341815 w 808720"/>
                  <a:gd name="connsiteY560" fmla="*/ 28701 h 1047182"/>
                  <a:gd name="connsiteX561" fmla="*/ 341673 w 808720"/>
                  <a:gd name="connsiteY561" fmla="*/ 28743 h 1047182"/>
                  <a:gd name="connsiteX562" fmla="*/ 341694 w 808720"/>
                  <a:gd name="connsiteY562" fmla="*/ 28734 h 1047182"/>
                  <a:gd name="connsiteX563" fmla="*/ 342088 w 808720"/>
                  <a:gd name="connsiteY563" fmla="*/ 28685 h 1047182"/>
                  <a:gd name="connsiteX564" fmla="*/ 341645 w 808720"/>
                  <a:gd name="connsiteY564" fmla="*/ 28857 h 1047182"/>
                  <a:gd name="connsiteX565" fmla="*/ 340816 w 808720"/>
                  <a:gd name="connsiteY565" fmla="*/ 29097 h 1047182"/>
                  <a:gd name="connsiteX566" fmla="*/ 341028 w 808720"/>
                  <a:gd name="connsiteY566" fmla="*/ 29010 h 1047182"/>
                  <a:gd name="connsiteX567" fmla="*/ 338647 w 808720"/>
                  <a:gd name="connsiteY567" fmla="*/ 28670 h 1047182"/>
                  <a:gd name="connsiteX568" fmla="*/ 338597 w 808720"/>
                  <a:gd name="connsiteY568" fmla="*/ 28797 h 1047182"/>
                  <a:gd name="connsiteX569" fmla="*/ 337364 w 808720"/>
                  <a:gd name="connsiteY569" fmla="*/ 29133 h 1047182"/>
                  <a:gd name="connsiteX570" fmla="*/ 335725 w 808720"/>
                  <a:gd name="connsiteY570" fmla="*/ 29579 h 1047182"/>
                  <a:gd name="connsiteX571" fmla="*/ 337610 w 808720"/>
                  <a:gd name="connsiteY571" fmla="*/ 28993 h 1047182"/>
                  <a:gd name="connsiteX572" fmla="*/ 340833 w 808720"/>
                  <a:gd name="connsiteY572" fmla="*/ 28663 h 1047182"/>
                  <a:gd name="connsiteX573" fmla="*/ 338320 w 808720"/>
                  <a:gd name="connsiteY573" fmla="*/ 29501 h 1047182"/>
                  <a:gd name="connsiteX574" fmla="*/ 338438 w 808720"/>
                  <a:gd name="connsiteY574" fmla="*/ 29202 h 1047182"/>
                  <a:gd name="connsiteX575" fmla="*/ 341655 w 808720"/>
                  <a:gd name="connsiteY575" fmla="*/ 28478 h 1047182"/>
                  <a:gd name="connsiteX576" fmla="*/ 338303 w 808720"/>
                  <a:gd name="connsiteY576" fmla="*/ 29545 h 1047182"/>
                  <a:gd name="connsiteX577" fmla="*/ 338303 w 808720"/>
                  <a:gd name="connsiteY577" fmla="*/ 29545 h 1047182"/>
                  <a:gd name="connsiteX578" fmla="*/ 341654 w 808720"/>
                  <a:gd name="connsiteY578" fmla="*/ 28479 h 1047182"/>
                  <a:gd name="connsiteX579" fmla="*/ 342782 w 808720"/>
                  <a:gd name="connsiteY579" fmla="*/ 28417 h 1047182"/>
                  <a:gd name="connsiteX580" fmla="*/ 342601 w 808720"/>
                  <a:gd name="connsiteY580" fmla="*/ 28487 h 1047182"/>
                  <a:gd name="connsiteX581" fmla="*/ 341815 w 808720"/>
                  <a:gd name="connsiteY581" fmla="*/ 28701 h 1047182"/>
                  <a:gd name="connsiteX582" fmla="*/ 335871 w 808720"/>
                  <a:gd name="connsiteY582" fmla="*/ 28347 h 1047182"/>
                  <a:gd name="connsiteX583" fmla="*/ 335535 w 808720"/>
                  <a:gd name="connsiteY583" fmla="*/ 28642 h 1047182"/>
                  <a:gd name="connsiteX584" fmla="*/ 333517 w 808720"/>
                  <a:gd name="connsiteY584" fmla="*/ 29299 h 1047182"/>
                  <a:gd name="connsiteX585" fmla="*/ 334244 w 808720"/>
                  <a:gd name="connsiteY585" fmla="*/ 28845 h 1047182"/>
                  <a:gd name="connsiteX586" fmla="*/ 338790 w 808720"/>
                  <a:gd name="connsiteY586" fmla="*/ 28304 h 1047182"/>
                  <a:gd name="connsiteX587" fmla="*/ 338783 w 808720"/>
                  <a:gd name="connsiteY587" fmla="*/ 28322 h 1047182"/>
                  <a:gd name="connsiteX588" fmla="*/ 338692 w 808720"/>
                  <a:gd name="connsiteY588" fmla="*/ 28555 h 1047182"/>
                  <a:gd name="connsiteX589" fmla="*/ 337989 w 808720"/>
                  <a:gd name="connsiteY589" fmla="*/ 28776 h 1047182"/>
                  <a:gd name="connsiteX590" fmla="*/ 333935 w 808720"/>
                  <a:gd name="connsiteY590" fmla="*/ 30050 h 1047182"/>
                  <a:gd name="connsiteX591" fmla="*/ 334027 w 808720"/>
                  <a:gd name="connsiteY591" fmla="*/ 29970 h 1047182"/>
                  <a:gd name="connsiteX592" fmla="*/ 343094 w 808720"/>
                  <a:gd name="connsiteY592" fmla="*/ 28155 h 1047182"/>
                  <a:gd name="connsiteX593" fmla="*/ 341694 w 808720"/>
                  <a:gd name="connsiteY593" fmla="*/ 28734 h 1047182"/>
                  <a:gd name="connsiteX594" fmla="*/ 341474 w 808720"/>
                  <a:gd name="connsiteY594" fmla="*/ 28794 h 1047182"/>
                  <a:gd name="connsiteX595" fmla="*/ 341155 w 808720"/>
                  <a:gd name="connsiteY595" fmla="*/ 28881 h 1047182"/>
                  <a:gd name="connsiteX596" fmla="*/ 341945 w 808720"/>
                  <a:gd name="connsiteY596" fmla="*/ 28585 h 1047182"/>
                  <a:gd name="connsiteX597" fmla="*/ 343088 w 808720"/>
                  <a:gd name="connsiteY597" fmla="*/ 28156 h 1047182"/>
                  <a:gd name="connsiteX598" fmla="*/ 343844 w 808720"/>
                  <a:gd name="connsiteY598" fmla="*/ 28148 h 1047182"/>
                  <a:gd name="connsiteX599" fmla="*/ 342088 w 808720"/>
                  <a:gd name="connsiteY599" fmla="*/ 28685 h 1047182"/>
                  <a:gd name="connsiteX600" fmla="*/ 342601 w 808720"/>
                  <a:gd name="connsiteY600" fmla="*/ 28487 h 1047182"/>
                  <a:gd name="connsiteX601" fmla="*/ 345242 w 808720"/>
                  <a:gd name="connsiteY601" fmla="*/ 27812 h 1047182"/>
                  <a:gd name="connsiteX602" fmla="*/ 344833 w 808720"/>
                  <a:gd name="connsiteY602" fmla="*/ 28017 h 1047182"/>
                  <a:gd name="connsiteX603" fmla="*/ 341310 w 808720"/>
                  <a:gd name="connsiteY603" fmla="*/ 28986 h 1047182"/>
                  <a:gd name="connsiteX604" fmla="*/ 341645 w 808720"/>
                  <a:gd name="connsiteY604" fmla="*/ 28857 h 1047182"/>
                  <a:gd name="connsiteX605" fmla="*/ 347091 w 808720"/>
                  <a:gd name="connsiteY605" fmla="*/ 27801 h 1047182"/>
                  <a:gd name="connsiteX606" fmla="*/ 347011 w 808720"/>
                  <a:gd name="connsiteY606" fmla="*/ 27886 h 1047182"/>
                  <a:gd name="connsiteX607" fmla="*/ 337993 w 808720"/>
                  <a:gd name="connsiteY607" fmla="*/ 30341 h 1047182"/>
                  <a:gd name="connsiteX608" fmla="*/ 337990 w 808720"/>
                  <a:gd name="connsiteY608" fmla="*/ 30342 h 1047182"/>
                  <a:gd name="connsiteX609" fmla="*/ 338022 w 808720"/>
                  <a:gd name="connsiteY609" fmla="*/ 30259 h 1047182"/>
                  <a:gd name="connsiteX610" fmla="*/ 338970 w 808720"/>
                  <a:gd name="connsiteY610" fmla="*/ 29892 h 1047182"/>
                  <a:gd name="connsiteX611" fmla="*/ 339049 w 808720"/>
                  <a:gd name="connsiteY611" fmla="*/ 29872 h 1047182"/>
                  <a:gd name="connsiteX612" fmla="*/ 345550 w 808720"/>
                  <a:gd name="connsiteY612" fmla="*/ 27602 h 1047182"/>
                  <a:gd name="connsiteX613" fmla="*/ 342782 w 808720"/>
                  <a:gd name="connsiteY613" fmla="*/ 28417 h 1047182"/>
                  <a:gd name="connsiteX614" fmla="*/ 343473 w 808720"/>
                  <a:gd name="connsiteY614" fmla="*/ 28149 h 1047182"/>
                  <a:gd name="connsiteX615" fmla="*/ 343963 w 808720"/>
                  <a:gd name="connsiteY615" fmla="*/ 27959 h 1047182"/>
                  <a:gd name="connsiteX616" fmla="*/ 344497 w 808720"/>
                  <a:gd name="connsiteY616" fmla="*/ 27574 h 1047182"/>
                  <a:gd name="connsiteX617" fmla="*/ 343116 w 808720"/>
                  <a:gd name="connsiteY617" fmla="*/ 28145 h 1047182"/>
                  <a:gd name="connsiteX618" fmla="*/ 343088 w 808720"/>
                  <a:gd name="connsiteY618" fmla="*/ 28156 h 1047182"/>
                  <a:gd name="connsiteX619" fmla="*/ 342726 w 808720"/>
                  <a:gd name="connsiteY619" fmla="*/ 28237 h 1047182"/>
                  <a:gd name="connsiteX620" fmla="*/ 341655 w 808720"/>
                  <a:gd name="connsiteY620" fmla="*/ 28478 h 1047182"/>
                  <a:gd name="connsiteX621" fmla="*/ 343518 w 808720"/>
                  <a:gd name="connsiteY621" fmla="*/ 27886 h 1047182"/>
                  <a:gd name="connsiteX622" fmla="*/ 345720 w 808720"/>
                  <a:gd name="connsiteY622" fmla="*/ 27573 h 1047182"/>
                  <a:gd name="connsiteX623" fmla="*/ 345445 w 808720"/>
                  <a:gd name="connsiteY623" fmla="*/ 27711 h 1047182"/>
                  <a:gd name="connsiteX624" fmla="*/ 343844 w 808720"/>
                  <a:gd name="connsiteY624" fmla="*/ 28148 h 1047182"/>
                  <a:gd name="connsiteX625" fmla="*/ 345832 w 808720"/>
                  <a:gd name="connsiteY625" fmla="*/ 27539 h 1047182"/>
                  <a:gd name="connsiteX626" fmla="*/ 345720 w 808720"/>
                  <a:gd name="connsiteY626" fmla="*/ 27573 h 1047182"/>
                  <a:gd name="connsiteX627" fmla="*/ 345754 w 808720"/>
                  <a:gd name="connsiteY627" fmla="*/ 27557 h 1047182"/>
                  <a:gd name="connsiteX628" fmla="*/ 345822 w 808720"/>
                  <a:gd name="connsiteY628" fmla="*/ 27522 h 1047182"/>
                  <a:gd name="connsiteX629" fmla="*/ 345754 w 808720"/>
                  <a:gd name="connsiteY629" fmla="*/ 27557 h 1047182"/>
                  <a:gd name="connsiteX630" fmla="*/ 345550 w 808720"/>
                  <a:gd name="connsiteY630" fmla="*/ 27602 h 1047182"/>
                  <a:gd name="connsiteX631" fmla="*/ 339115 w 808720"/>
                  <a:gd name="connsiteY631" fmla="*/ 27477 h 1047182"/>
                  <a:gd name="connsiteX632" fmla="*/ 338828 w 808720"/>
                  <a:gd name="connsiteY632" fmla="*/ 28207 h 1047182"/>
                  <a:gd name="connsiteX633" fmla="*/ 334210 w 808720"/>
                  <a:gd name="connsiteY633" fmla="*/ 29808 h 1047182"/>
                  <a:gd name="connsiteX634" fmla="*/ 335106 w 808720"/>
                  <a:gd name="connsiteY634" fmla="*/ 29020 h 1047182"/>
                  <a:gd name="connsiteX635" fmla="*/ 335535 w 808720"/>
                  <a:gd name="connsiteY635" fmla="*/ 28642 h 1047182"/>
                  <a:gd name="connsiteX636" fmla="*/ 336140 w 808720"/>
                  <a:gd name="connsiteY636" fmla="*/ 28445 h 1047182"/>
                  <a:gd name="connsiteX637" fmla="*/ 345442 w 808720"/>
                  <a:gd name="connsiteY637" fmla="*/ 27273 h 1047182"/>
                  <a:gd name="connsiteX638" fmla="*/ 345440 w 808720"/>
                  <a:gd name="connsiteY638" fmla="*/ 27274 h 1047182"/>
                  <a:gd name="connsiteX639" fmla="*/ 344497 w 808720"/>
                  <a:gd name="connsiteY639" fmla="*/ 27574 h 1047182"/>
                  <a:gd name="connsiteX640" fmla="*/ 344498 w 808720"/>
                  <a:gd name="connsiteY640" fmla="*/ 27574 h 1047182"/>
                  <a:gd name="connsiteX641" fmla="*/ 345230 w 808720"/>
                  <a:gd name="connsiteY641" fmla="*/ 27271 h 1047182"/>
                  <a:gd name="connsiteX642" fmla="*/ 344498 w 808720"/>
                  <a:gd name="connsiteY642" fmla="*/ 27574 h 1047182"/>
                  <a:gd name="connsiteX643" fmla="*/ 343519 w 808720"/>
                  <a:gd name="connsiteY643" fmla="*/ 27886 h 1047182"/>
                  <a:gd name="connsiteX644" fmla="*/ 341654 w 808720"/>
                  <a:gd name="connsiteY644" fmla="*/ 28479 h 1047182"/>
                  <a:gd name="connsiteX645" fmla="*/ 340833 w 808720"/>
                  <a:gd name="connsiteY645" fmla="*/ 28663 h 1047182"/>
                  <a:gd name="connsiteX646" fmla="*/ 344172 w 808720"/>
                  <a:gd name="connsiteY646" fmla="*/ 27550 h 1047182"/>
                  <a:gd name="connsiteX647" fmla="*/ 344420 w 808720"/>
                  <a:gd name="connsiteY647" fmla="*/ 27485 h 1047182"/>
                  <a:gd name="connsiteX648" fmla="*/ 347609 w 808720"/>
                  <a:gd name="connsiteY648" fmla="*/ 27253 h 1047182"/>
                  <a:gd name="connsiteX649" fmla="*/ 347377 w 808720"/>
                  <a:gd name="connsiteY649" fmla="*/ 27498 h 1047182"/>
                  <a:gd name="connsiteX650" fmla="*/ 344569 w 808720"/>
                  <a:gd name="connsiteY650" fmla="*/ 28149 h 1047182"/>
                  <a:gd name="connsiteX651" fmla="*/ 344833 w 808720"/>
                  <a:gd name="connsiteY651" fmla="*/ 28017 h 1047182"/>
                  <a:gd name="connsiteX652" fmla="*/ 347391 w 808720"/>
                  <a:gd name="connsiteY652" fmla="*/ 27188 h 1047182"/>
                  <a:gd name="connsiteX653" fmla="*/ 345242 w 808720"/>
                  <a:gd name="connsiteY653" fmla="*/ 27812 h 1047182"/>
                  <a:gd name="connsiteX654" fmla="*/ 345445 w 808720"/>
                  <a:gd name="connsiteY654" fmla="*/ 27711 h 1047182"/>
                  <a:gd name="connsiteX655" fmla="*/ 347220 w 808720"/>
                  <a:gd name="connsiteY655" fmla="*/ 27227 h 1047182"/>
                  <a:gd name="connsiteX656" fmla="*/ 347775 w 808720"/>
                  <a:gd name="connsiteY656" fmla="*/ 27077 h 1047182"/>
                  <a:gd name="connsiteX657" fmla="*/ 347745 w 808720"/>
                  <a:gd name="connsiteY657" fmla="*/ 27109 h 1047182"/>
                  <a:gd name="connsiteX658" fmla="*/ 347391 w 808720"/>
                  <a:gd name="connsiteY658" fmla="*/ 27188 h 1047182"/>
                  <a:gd name="connsiteX659" fmla="*/ 347856 w 808720"/>
                  <a:gd name="connsiteY659" fmla="*/ 27053 h 1047182"/>
                  <a:gd name="connsiteX660" fmla="*/ 347775 w 808720"/>
                  <a:gd name="connsiteY660" fmla="*/ 27077 h 1047182"/>
                  <a:gd name="connsiteX661" fmla="*/ 347777 w 808720"/>
                  <a:gd name="connsiteY661" fmla="*/ 27075 h 1047182"/>
                  <a:gd name="connsiteX662" fmla="*/ 346525 w 808720"/>
                  <a:gd name="connsiteY662" fmla="*/ 26929 h 1047182"/>
                  <a:gd name="connsiteX663" fmla="*/ 345442 w 808720"/>
                  <a:gd name="connsiteY663" fmla="*/ 27273 h 1047182"/>
                  <a:gd name="connsiteX664" fmla="*/ 345970 w 808720"/>
                  <a:gd name="connsiteY664" fmla="*/ 27075 h 1047182"/>
                  <a:gd name="connsiteX665" fmla="*/ 347944 w 808720"/>
                  <a:gd name="connsiteY665" fmla="*/ 26898 h 1047182"/>
                  <a:gd name="connsiteX666" fmla="*/ 347777 w 808720"/>
                  <a:gd name="connsiteY666" fmla="*/ 27075 h 1047182"/>
                  <a:gd name="connsiteX667" fmla="*/ 347220 w 808720"/>
                  <a:gd name="connsiteY667" fmla="*/ 27227 h 1047182"/>
                  <a:gd name="connsiteX668" fmla="*/ 345832 w 808720"/>
                  <a:gd name="connsiteY668" fmla="*/ 27539 h 1047182"/>
                  <a:gd name="connsiteX669" fmla="*/ 347460 w 808720"/>
                  <a:gd name="connsiteY669" fmla="*/ 27041 h 1047182"/>
                  <a:gd name="connsiteX670" fmla="*/ 346841 w 808720"/>
                  <a:gd name="connsiteY670" fmla="*/ 26845 h 1047182"/>
                  <a:gd name="connsiteX671" fmla="*/ 343963 w 808720"/>
                  <a:gd name="connsiteY671" fmla="*/ 27959 h 1047182"/>
                  <a:gd name="connsiteX672" fmla="*/ 343094 w 808720"/>
                  <a:gd name="connsiteY672" fmla="*/ 28155 h 1047182"/>
                  <a:gd name="connsiteX673" fmla="*/ 343116 w 808720"/>
                  <a:gd name="connsiteY673" fmla="*/ 28145 h 1047182"/>
                  <a:gd name="connsiteX674" fmla="*/ 345440 w 808720"/>
                  <a:gd name="connsiteY674" fmla="*/ 27274 h 1047182"/>
                  <a:gd name="connsiteX675" fmla="*/ 346527 w 808720"/>
                  <a:gd name="connsiteY675" fmla="*/ 26928 h 1047182"/>
                  <a:gd name="connsiteX676" fmla="*/ 347089 w 808720"/>
                  <a:gd name="connsiteY676" fmla="*/ 26749 h 1047182"/>
                  <a:gd name="connsiteX677" fmla="*/ 347087 w 808720"/>
                  <a:gd name="connsiteY677" fmla="*/ 26750 h 1047182"/>
                  <a:gd name="connsiteX678" fmla="*/ 346527 w 808720"/>
                  <a:gd name="connsiteY678" fmla="*/ 26928 h 1047182"/>
                  <a:gd name="connsiteX679" fmla="*/ 346525 w 808720"/>
                  <a:gd name="connsiteY679" fmla="*/ 26929 h 1047182"/>
                  <a:gd name="connsiteX680" fmla="*/ 346120 w 808720"/>
                  <a:gd name="connsiteY680" fmla="*/ 26749 h 1047182"/>
                  <a:gd name="connsiteX681" fmla="*/ 346006 w 808720"/>
                  <a:gd name="connsiteY681" fmla="*/ 26780 h 1047182"/>
                  <a:gd name="connsiteX682" fmla="*/ 345968 w 808720"/>
                  <a:gd name="connsiteY682" fmla="*/ 26790 h 1047182"/>
                  <a:gd name="connsiteX683" fmla="*/ 340744 w 808720"/>
                  <a:gd name="connsiteY683" fmla="*/ 28017 h 1047182"/>
                  <a:gd name="connsiteX684" fmla="*/ 340751 w 808720"/>
                  <a:gd name="connsiteY684" fmla="*/ 28015 h 1047182"/>
                  <a:gd name="connsiteX685" fmla="*/ 346026 w 808720"/>
                  <a:gd name="connsiteY685" fmla="*/ 26771 h 1047182"/>
                  <a:gd name="connsiteX686" fmla="*/ 353326 w 808720"/>
                  <a:gd name="connsiteY686" fmla="*/ 26745 h 1047182"/>
                  <a:gd name="connsiteX687" fmla="*/ 352479 w 808720"/>
                  <a:gd name="connsiteY687" fmla="*/ 27186 h 1047182"/>
                  <a:gd name="connsiteX688" fmla="*/ 346969 w 808720"/>
                  <a:gd name="connsiteY688" fmla="*/ 28585 h 1047182"/>
                  <a:gd name="connsiteX689" fmla="*/ 344729 w 808720"/>
                  <a:gd name="connsiteY689" fmla="*/ 29154 h 1047182"/>
                  <a:gd name="connsiteX690" fmla="*/ 347649 w 808720"/>
                  <a:gd name="connsiteY690" fmla="*/ 28336 h 1047182"/>
                  <a:gd name="connsiteX691" fmla="*/ 349866 w 808720"/>
                  <a:gd name="connsiteY691" fmla="*/ 26632 h 1047182"/>
                  <a:gd name="connsiteX692" fmla="*/ 347609 w 808720"/>
                  <a:gd name="connsiteY692" fmla="*/ 27253 h 1047182"/>
                  <a:gd name="connsiteX693" fmla="*/ 347745 w 808720"/>
                  <a:gd name="connsiteY693" fmla="*/ 27109 h 1047182"/>
                  <a:gd name="connsiteX694" fmla="*/ 346948 w 808720"/>
                  <a:gd name="connsiteY694" fmla="*/ 26560 h 1047182"/>
                  <a:gd name="connsiteX695" fmla="*/ 346140 w 808720"/>
                  <a:gd name="connsiteY695" fmla="*/ 26894 h 1047182"/>
                  <a:gd name="connsiteX696" fmla="*/ 344574 w 808720"/>
                  <a:gd name="connsiteY696" fmla="*/ 27416 h 1047182"/>
                  <a:gd name="connsiteX697" fmla="*/ 344172 w 808720"/>
                  <a:gd name="connsiteY697" fmla="*/ 27550 h 1047182"/>
                  <a:gd name="connsiteX698" fmla="*/ 338498 w 808720"/>
                  <a:gd name="connsiteY698" fmla="*/ 29049 h 1047182"/>
                  <a:gd name="connsiteX699" fmla="*/ 338597 w 808720"/>
                  <a:gd name="connsiteY699" fmla="*/ 28797 h 1047182"/>
                  <a:gd name="connsiteX700" fmla="*/ 345968 w 808720"/>
                  <a:gd name="connsiteY700" fmla="*/ 26790 h 1047182"/>
                  <a:gd name="connsiteX701" fmla="*/ 345999 w 808720"/>
                  <a:gd name="connsiteY701" fmla="*/ 26783 h 1047182"/>
                  <a:gd name="connsiteX702" fmla="*/ 347857 w 808720"/>
                  <a:gd name="connsiteY702" fmla="*/ 26505 h 1047182"/>
                  <a:gd name="connsiteX703" fmla="*/ 347552 w 808720"/>
                  <a:gd name="connsiteY703" fmla="*/ 26657 h 1047182"/>
                  <a:gd name="connsiteX704" fmla="*/ 346841 w 808720"/>
                  <a:gd name="connsiteY704" fmla="*/ 26845 h 1047182"/>
                  <a:gd name="connsiteX705" fmla="*/ 347087 w 808720"/>
                  <a:gd name="connsiteY705" fmla="*/ 26750 h 1047182"/>
                  <a:gd name="connsiteX706" fmla="*/ 347207 w 808720"/>
                  <a:gd name="connsiteY706" fmla="*/ 26453 h 1047182"/>
                  <a:gd name="connsiteX707" fmla="*/ 346984 w 808720"/>
                  <a:gd name="connsiteY707" fmla="*/ 26545 h 1047182"/>
                  <a:gd name="connsiteX708" fmla="*/ 346120 w 808720"/>
                  <a:gd name="connsiteY708" fmla="*/ 26749 h 1047182"/>
                  <a:gd name="connsiteX709" fmla="*/ 348377 w 808720"/>
                  <a:gd name="connsiteY709" fmla="*/ 26440 h 1047182"/>
                  <a:gd name="connsiteX710" fmla="*/ 347951 w 808720"/>
                  <a:gd name="connsiteY710" fmla="*/ 26890 h 1047182"/>
                  <a:gd name="connsiteX711" fmla="*/ 347460 w 808720"/>
                  <a:gd name="connsiteY711" fmla="*/ 27041 h 1047182"/>
                  <a:gd name="connsiteX712" fmla="*/ 345822 w 808720"/>
                  <a:gd name="connsiteY712" fmla="*/ 27522 h 1047182"/>
                  <a:gd name="connsiteX713" fmla="*/ 347552 w 808720"/>
                  <a:gd name="connsiteY713" fmla="*/ 26657 h 1047182"/>
                  <a:gd name="connsiteX714" fmla="*/ 347680 w 808720"/>
                  <a:gd name="connsiteY714" fmla="*/ 26381 h 1047182"/>
                  <a:gd name="connsiteX715" fmla="*/ 347607 w 808720"/>
                  <a:gd name="connsiteY715" fmla="*/ 26405 h 1047182"/>
                  <a:gd name="connsiteX716" fmla="*/ 346948 w 808720"/>
                  <a:gd name="connsiteY716" fmla="*/ 26560 h 1047182"/>
                  <a:gd name="connsiteX717" fmla="*/ 346984 w 808720"/>
                  <a:gd name="connsiteY717" fmla="*/ 26545 h 1047182"/>
                  <a:gd name="connsiteX718" fmla="*/ 354070 w 808720"/>
                  <a:gd name="connsiteY718" fmla="*/ 26358 h 1047182"/>
                  <a:gd name="connsiteX719" fmla="*/ 353783 w 808720"/>
                  <a:gd name="connsiteY719" fmla="*/ 26507 h 1047182"/>
                  <a:gd name="connsiteX720" fmla="*/ 349456 w 808720"/>
                  <a:gd name="connsiteY720" fmla="*/ 27673 h 1047182"/>
                  <a:gd name="connsiteX721" fmla="*/ 342915 w 808720"/>
                  <a:gd name="connsiteY721" fmla="*/ 29436 h 1047182"/>
                  <a:gd name="connsiteX722" fmla="*/ 350137 w 808720"/>
                  <a:gd name="connsiteY722" fmla="*/ 27322 h 1047182"/>
                  <a:gd name="connsiteX723" fmla="*/ 350973 w 808720"/>
                  <a:gd name="connsiteY723" fmla="*/ 27117 h 1047182"/>
                  <a:gd name="connsiteX724" fmla="*/ 348008 w 808720"/>
                  <a:gd name="connsiteY724" fmla="*/ 26311 h 1047182"/>
                  <a:gd name="connsiteX725" fmla="*/ 345970 w 808720"/>
                  <a:gd name="connsiteY725" fmla="*/ 27075 h 1047182"/>
                  <a:gd name="connsiteX726" fmla="*/ 345230 w 808720"/>
                  <a:gd name="connsiteY726" fmla="*/ 27271 h 1047182"/>
                  <a:gd name="connsiteX727" fmla="*/ 346140 w 808720"/>
                  <a:gd name="connsiteY727" fmla="*/ 26894 h 1047182"/>
                  <a:gd name="connsiteX728" fmla="*/ 347607 w 808720"/>
                  <a:gd name="connsiteY728" fmla="*/ 26405 h 1047182"/>
                  <a:gd name="connsiteX729" fmla="*/ 348512 w 808720"/>
                  <a:gd name="connsiteY729" fmla="*/ 26296 h 1047182"/>
                  <a:gd name="connsiteX730" fmla="*/ 348512 w 808720"/>
                  <a:gd name="connsiteY730" fmla="*/ 26297 h 1047182"/>
                  <a:gd name="connsiteX731" fmla="*/ 347857 w 808720"/>
                  <a:gd name="connsiteY731" fmla="*/ 26505 h 1047182"/>
                  <a:gd name="connsiteX732" fmla="*/ 347858 w 808720"/>
                  <a:gd name="connsiteY732" fmla="*/ 26505 h 1047182"/>
                  <a:gd name="connsiteX733" fmla="*/ 348327 w 808720"/>
                  <a:gd name="connsiteY733" fmla="*/ 26270 h 1047182"/>
                  <a:gd name="connsiteX734" fmla="*/ 347858 w 808720"/>
                  <a:gd name="connsiteY734" fmla="*/ 26505 h 1047182"/>
                  <a:gd name="connsiteX735" fmla="*/ 347089 w 808720"/>
                  <a:gd name="connsiteY735" fmla="*/ 26749 h 1047182"/>
                  <a:gd name="connsiteX736" fmla="*/ 348485 w 808720"/>
                  <a:gd name="connsiteY736" fmla="*/ 26191 h 1047182"/>
                  <a:gd name="connsiteX737" fmla="*/ 348455 w 808720"/>
                  <a:gd name="connsiteY737" fmla="*/ 26206 h 1047182"/>
                  <a:gd name="connsiteX738" fmla="*/ 348008 w 808720"/>
                  <a:gd name="connsiteY738" fmla="*/ 26311 h 1047182"/>
                  <a:gd name="connsiteX739" fmla="*/ 348062 w 808720"/>
                  <a:gd name="connsiteY739" fmla="*/ 26291 h 1047182"/>
                  <a:gd name="connsiteX740" fmla="*/ 348550 w 808720"/>
                  <a:gd name="connsiteY740" fmla="*/ 26184 h 1047182"/>
                  <a:gd name="connsiteX741" fmla="*/ 348327 w 808720"/>
                  <a:gd name="connsiteY741" fmla="*/ 26270 h 1047182"/>
                  <a:gd name="connsiteX742" fmla="*/ 348455 w 808720"/>
                  <a:gd name="connsiteY742" fmla="*/ 26206 h 1047182"/>
                  <a:gd name="connsiteX743" fmla="*/ 348648 w 808720"/>
                  <a:gd name="connsiteY743" fmla="*/ 26153 h 1047182"/>
                  <a:gd name="connsiteX744" fmla="*/ 348638 w 808720"/>
                  <a:gd name="connsiteY744" fmla="*/ 26163 h 1047182"/>
                  <a:gd name="connsiteX745" fmla="*/ 348550 w 808720"/>
                  <a:gd name="connsiteY745" fmla="*/ 26184 h 1047182"/>
                  <a:gd name="connsiteX746" fmla="*/ 348603 w 808720"/>
                  <a:gd name="connsiteY746" fmla="*/ 26163 h 1047182"/>
                  <a:gd name="connsiteX747" fmla="*/ 348725 w 808720"/>
                  <a:gd name="connsiteY747" fmla="*/ 26071 h 1047182"/>
                  <a:gd name="connsiteX748" fmla="*/ 348658 w 808720"/>
                  <a:gd name="connsiteY748" fmla="*/ 26142 h 1047182"/>
                  <a:gd name="connsiteX749" fmla="*/ 348603 w 808720"/>
                  <a:gd name="connsiteY749" fmla="*/ 26163 h 1047182"/>
                  <a:gd name="connsiteX750" fmla="*/ 348485 w 808720"/>
                  <a:gd name="connsiteY750" fmla="*/ 26191 h 1047182"/>
                  <a:gd name="connsiteX751" fmla="*/ 348752 w 808720"/>
                  <a:gd name="connsiteY751" fmla="*/ 26032 h 1047182"/>
                  <a:gd name="connsiteX752" fmla="*/ 348062 w 808720"/>
                  <a:gd name="connsiteY752" fmla="*/ 26291 h 1047182"/>
                  <a:gd name="connsiteX753" fmla="*/ 347680 w 808720"/>
                  <a:gd name="connsiteY753" fmla="*/ 26381 h 1047182"/>
                  <a:gd name="connsiteX754" fmla="*/ 348613 w 808720"/>
                  <a:gd name="connsiteY754" fmla="*/ 26070 h 1047182"/>
                  <a:gd name="connsiteX755" fmla="*/ 348767 w 808720"/>
                  <a:gd name="connsiteY755" fmla="*/ 26026 h 1047182"/>
                  <a:gd name="connsiteX756" fmla="*/ 348765 w 808720"/>
                  <a:gd name="connsiteY756" fmla="*/ 26029 h 1047182"/>
                  <a:gd name="connsiteX757" fmla="*/ 348752 w 808720"/>
                  <a:gd name="connsiteY757" fmla="*/ 26032 h 1047182"/>
                  <a:gd name="connsiteX758" fmla="*/ 348864 w 808720"/>
                  <a:gd name="connsiteY758" fmla="*/ 26001 h 1047182"/>
                  <a:gd name="connsiteX759" fmla="*/ 348725 w 808720"/>
                  <a:gd name="connsiteY759" fmla="*/ 26071 h 1047182"/>
                  <a:gd name="connsiteX760" fmla="*/ 348765 w 808720"/>
                  <a:gd name="connsiteY760" fmla="*/ 26029 h 1047182"/>
                  <a:gd name="connsiteX761" fmla="*/ 348956 w 808720"/>
                  <a:gd name="connsiteY761" fmla="*/ 25956 h 1047182"/>
                  <a:gd name="connsiteX762" fmla="*/ 348956 w 808720"/>
                  <a:gd name="connsiteY762" fmla="*/ 25956 h 1047182"/>
                  <a:gd name="connsiteX763" fmla="*/ 348767 w 808720"/>
                  <a:gd name="connsiteY763" fmla="*/ 26026 h 1047182"/>
                  <a:gd name="connsiteX764" fmla="*/ 348778 w 808720"/>
                  <a:gd name="connsiteY764" fmla="*/ 26015 h 1047182"/>
                  <a:gd name="connsiteX765" fmla="*/ 570462 w 808720"/>
                  <a:gd name="connsiteY765" fmla="*/ 25956 h 1047182"/>
                  <a:gd name="connsiteX766" fmla="*/ 578332 w 808720"/>
                  <a:gd name="connsiteY766" fmla="*/ 32252 h 1047182"/>
                  <a:gd name="connsiteX767" fmla="*/ 577451 w 808720"/>
                  <a:gd name="connsiteY767" fmla="*/ 32135 h 1047182"/>
                  <a:gd name="connsiteX768" fmla="*/ 570075 w 808720"/>
                  <a:gd name="connsiteY768" fmla="*/ 28776 h 1047182"/>
                  <a:gd name="connsiteX769" fmla="*/ 563883 w 808720"/>
                  <a:gd name="connsiteY769" fmla="*/ 25956 h 1047182"/>
                  <a:gd name="connsiteX770" fmla="*/ 570075 w 808720"/>
                  <a:gd name="connsiteY770" fmla="*/ 28776 h 1047182"/>
                  <a:gd name="connsiteX771" fmla="*/ 569811 w 808720"/>
                  <a:gd name="connsiteY771" fmla="*/ 30706 h 1047182"/>
                  <a:gd name="connsiteX772" fmla="*/ 568269 w 808720"/>
                  <a:gd name="connsiteY772" fmla="*/ 30342 h 1047182"/>
                  <a:gd name="connsiteX773" fmla="*/ 568580 w 808720"/>
                  <a:gd name="connsiteY773" fmla="*/ 30963 h 1047182"/>
                  <a:gd name="connsiteX774" fmla="*/ 566871 w 808720"/>
                  <a:gd name="connsiteY774" fmla="*/ 30737 h 1047182"/>
                  <a:gd name="connsiteX775" fmla="*/ 333603 w 808720"/>
                  <a:gd name="connsiteY775" fmla="*/ 25956 h 1047182"/>
                  <a:gd name="connsiteX776" fmla="*/ 323735 w 808720"/>
                  <a:gd name="connsiteY776" fmla="*/ 31439 h 1047182"/>
                  <a:gd name="connsiteX777" fmla="*/ 321230 w 808720"/>
                  <a:gd name="connsiteY777" fmla="*/ 32830 h 1047182"/>
                  <a:gd name="connsiteX778" fmla="*/ 318257 w 808720"/>
                  <a:gd name="connsiteY778" fmla="*/ 33741 h 1047182"/>
                  <a:gd name="connsiteX779" fmla="*/ 316814 w 808720"/>
                  <a:gd name="connsiteY779" fmla="*/ 34065 h 1047182"/>
                  <a:gd name="connsiteX780" fmla="*/ 313865 w 808720"/>
                  <a:gd name="connsiteY780" fmla="*/ 34728 h 1047182"/>
                  <a:gd name="connsiteX781" fmla="*/ 322641 w 808720"/>
                  <a:gd name="connsiteY781" fmla="*/ 30828 h 1047182"/>
                  <a:gd name="connsiteX782" fmla="*/ 349758 w 808720"/>
                  <a:gd name="connsiteY782" fmla="*/ 25900 h 1047182"/>
                  <a:gd name="connsiteX783" fmla="*/ 348512 w 808720"/>
                  <a:gd name="connsiteY783" fmla="*/ 26296 h 1047182"/>
                  <a:gd name="connsiteX784" fmla="*/ 348638 w 808720"/>
                  <a:gd name="connsiteY784" fmla="*/ 26163 h 1047182"/>
                  <a:gd name="connsiteX785" fmla="*/ 349805 w 808720"/>
                  <a:gd name="connsiteY785" fmla="*/ 25885 h 1047182"/>
                  <a:gd name="connsiteX786" fmla="*/ 349759 w 808720"/>
                  <a:gd name="connsiteY786" fmla="*/ 25900 h 1047182"/>
                  <a:gd name="connsiteX787" fmla="*/ 349758 w 808720"/>
                  <a:gd name="connsiteY787" fmla="*/ 25900 h 1047182"/>
                  <a:gd name="connsiteX788" fmla="*/ 349869 w 808720"/>
                  <a:gd name="connsiteY788" fmla="*/ 25865 h 1047182"/>
                  <a:gd name="connsiteX789" fmla="*/ 349805 w 808720"/>
                  <a:gd name="connsiteY789" fmla="*/ 25885 h 1047182"/>
                  <a:gd name="connsiteX790" fmla="*/ 349868 w 808720"/>
                  <a:gd name="connsiteY790" fmla="*/ 25865 h 1047182"/>
                  <a:gd name="connsiteX791" fmla="*/ 349871 w 808720"/>
                  <a:gd name="connsiteY791" fmla="*/ 25864 h 1047182"/>
                  <a:gd name="connsiteX792" fmla="*/ 349869 w 808720"/>
                  <a:gd name="connsiteY792" fmla="*/ 25865 h 1047182"/>
                  <a:gd name="connsiteX793" fmla="*/ 349870 w 808720"/>
                  <a:gd name="connsiteY793" fmla="*/ 25864 h 1047182"/>
                  <a:gd name="connsiteX794" fmla="*/ 354479 w 808720"/>
                  <a:gd name="connsiteY794" fmla="*/ 25852 h 1047182"/>
                  <a:gd name="connsiteX795" fmla="*/ 354261 w 808720"/>
                  <a:gd name="connsiteY795" fmla="*/ 25912 h 1047182"/>
                  <a:gd name="connsiteX796" fmla="*/ 351343 w 808720"/>
                  <a:gd name="connsiteY796" fmla="*/ 26706 h 1047182"/>
                  <a:gd name="connsiteX797" fmla="*/ 347091 w 808720"/>
                  <a:gd name="connsiteY797" fmla="*/ 27801 h 1047182"/>
                  <a:gd name="connsiteX798" fmla="*/ 347377 w 808720"/>
                  <a:gd name="connsiteY798" fmla="*/ 27498 h 1047182"/>
                  <a:gd name="connsiteX799" fmla="*/ 354326 w 808720"/>
                  <a:gd name="connsiteY799" fmla="*/ 25888 h 1047182"/>
                  <a:gd name="connsiteX800" fmla="*/ 541833 w 808720"/>
                  <a:gd name="connsiteY800" fmla="*/ 25735 h 1047182"/>
                  <a:gd name="connsiteX801" fmla="*/ 542027 w 808720"/>
                  <a:gd name="connsiteY801" fmla="*/ 26121 h 1047182"/>
                  <a:gd name="connsiteX802" fmla="*/ 541951 w 808720"/>
                  <a:gd name="connsiteY802" fmla="*/ 30342 h 1047182"/>
                  <a:gd name="connsiteX803" fmla="*/ 349107 w 808720"/>
                  <a:gd name="connsiteY803" fmla="*/ 25666 h 1047182"/>
                  <a:gd name="connsiteX804" fmla="*/ 348778 w 808720"/>
                  <a:gd name="connsiteY804" fmla="*/ 26015 h 1047182"/>
                  <a:gd name="connsiteX805" fmla="*/ 348613 w 808720"/>
                  <a:gd name="connsiteY805" fmla="*/ 26070 h 1047182"/>
                  <a:gd name="connsiteX806" fmla="*/ 347207 w 808720"/>
                  <a:gd name="connsiteY806" fmla="*/ 26453 h 1047182"/>
                  <a:gd name="connsiteX807" fmla="*/ 355417 w 808720"/>
                  <a:gd name="connsiteY807" fmla="*/ 25657 h 1047182"/>
                  <a:gd name="connsiteX808" fmla="*/ 354892 w 808720"/>
                  <a:gd name="connsiteY808" fmla="*/ 25930 h 1047182"/>
                  <a:gd name="connsiteX809" fmla="*/ 351512 w 808720"/>
                  <a:gd name="connsiteY809" fmla="*/ 26920 h 1047182"/>
                  <a:gd name="connsiteX810" fmla="*/ 350137 w 808720"/>
                  <a:gd name="connsiteY810" fmla="*/ 27322 h 1047182"/>
                  <a:gd name="connsiteX811" fmla="*/ 346763 w 808720"/>
                  <a:gd name="connsiteY811" fmla="*/ 28149 h 1047182"/>
                  <a:gd name="connsiteX812" fmla="*/ 347011 w 808720"/>
                  <a:gd name="connsiteY812" fmla="*/ 27886 h 1047182"/>
                  <a:gd name="connsiteX813" fmla="*/ 351343 w 808720"/>
                  <a:gd name="connsiteY813" fmla="*/ 26706 h 1047182"/>
                  <a:gd name="connsiteX814" fmla="*/ 353865 w 808720"/>
                  <a:gd name="connsiteY814" fmla="*/ 26057 h 1047182"/>
                  <a:gd name="connsiteX815" fmla="*/ 355659 w 808720"/>
                  <a:gd name="connsiteY815" fmla="*/ 25531 h 1047182"/>
                  <a:gd name="connsiteX816" fmla="*/ 355494 w 808720"/>
                  <a:gd name="connsiteY816" fmla="*/ 25617 h 1047182"/>
                  <a:gd name="connsiteX817" fmla="*/ 354479 w 808720"/>
                  <a:gd name="connsiteY817" fmla="*/ 25852 h 1047182"/>
                  <a:gd name="connsiteX818" fmla="*/ 356278 w 808720"/>
                  <a:gd name="connsiteY818" fmla="*/ 25435 h 1047182"/>
                  <a:gd name="connsiteX819" fmla="*/ 355417 w 808720"/>
                  <a:gd name="connsiteY819" fmla="*/ 25657 h 1047182"/>
                  <a:gd name="connsiteX820" fmla="*/ 355494 w 808720"/>
                  <a:gd name="connsiteY820" fmla="*/ 25617 h 1047182"/>
                  <a:gd name="connsiteX821" fmla="*/ 345494 w 808720"/>
                  <a:gd name="connsiteY821" fmla="*/ 25400 h 1047182"/>
                  <a:gd name="connsiteX822" fmla="*/ 341782 w 808720"/>
                  <a:gd name="connsiteY822" fmla="*/ 26609 h 1047182"/>
                  <a:gd name="connsiteX823" fmla="*/ 339115 w 808720"/>
                  <a:gd name="connsiteY823" fmla="*/ 27477 h 1047182"/>
                  <a:gd name="connsiteX824" fmla="*/ 339171 w 808720"/>
                  <a:gd name="connsiteY824" fmla="*/ 27336 h 1047182"/>
                  <a:gd name="connsiteX825" fmla="*/ 342053 w 808720"/>
                  <a:gd name="connsiteY825" fmla="*/ 26454 h 1047182"/>
                  <a:gd name="connsiteX826" fmla="*/ 339988 w 808720"/>
                  <a:gd name="connsiteY826" fmla="*/ 25255 h 1047182"/>
                  <a:gd name="connsiteX827" fmla="*/ 339459 w 808720"/>
                  <a:gd name="connsiteY827" fmla="*/ 26601 h 1047182"/>
                  <a:gd name="connsiteX828" fmla="*/ 339171 w 808720"/>
                  <a:gd name="connsiteY828" fmla="*/ 27336 h 1047182"/>
                  <a:gd name="connsiteX829" fmla="*/ 336866 w 808720"/>
                  <a:gd name="connsiteY829" fmla="*/ 28042 h 1047182"/>
                  <a:gd name="connsiteX830" fmla="*/ 335871 w 808720"/>
                  <a:gd name="connsiteY830" fmla="*/ 28347 h 1047182"/>
                  <a:gd name="connsiteX831" fmla="*/ 337905 w 808720"/>
                  <a:gd name="connsiteY831" fmla="*/ 26557 h 1047182"/>
                  <a:gd name="connsiteX832" fmla="*/ 349624 w 808720"/>
                  <a:gd name="connsiteY832" fmla="*/ 25119 h 1047182"/>
                  <a:gd name="connsiteX833" fmla="*/ 349538 w 808720"/>
                  <a:gd name="connsiteY833" fmla="*/ 25210 h 1047182"/>
                  <a:gd name="connsiteX834" fmla="*/ 349445 w 808720"/>
                  <a:gd name="connsiteY834" fmla="*/ 25308 h 1047182"/>
                  <a:gd name="connsiteX835" fmla="*/ 349017 w 808720"/>
                  <a:gd name="connsiteY835" fmla="*/ 25442 h 1047182"/>
                  <a:gd name="connsiteX836" fmla="*/ 340751 w 808720"/>
                  <a:gd name="connsiteY836" fmla="*/ 28015 h 1047182"/>
                  <a:gd name="connsiteX837" fmla="*/ 340183 w 808720"/>
                  <a:gd name="connsiteY837" fmla="*/ 28149 h 1047182"/>
                  <a:gd name="connsiteX838" fmla="*/ 340744 w 808720"/>
                  <a:gd name="connsiteY838" fmla="*/ 28017 h 1047182"/>
                  <a:gd name="connsiteX839" fmla="*/ 338647 w 808720"/>
                  <a:gd name="connsiteY839" fmla="*/ 28670 h 1047182"/>
                  <a:gd name="connsiteX840" fmla="*/ 338692 w 808720"/>
                  <a:gd name="connsiteY840" fmla="*/ 28555 h 1047182"/>
                  <a:gd name="connsiteX841" fmla="*/ 340730 w 808720"/>
                  <a:gd name="connsiteY841" fmla="*/ 27914 h 1047182"/>
                  <a:gd name="connsiteX842" fmla="*/ 359167 w 808720"/>
                  <a:gd name="connsiteY842" fmla="*/ 25109 h 1047182"/>
                  <a:gd name="connsiteX843" fmla="*/ 353326 w 808720"/>
                  <a:gd name="connsiteY843" fmla="*/ 26745 h 1047182"/>
                  <a:gd name="connsiteX844" fmla="*/ 353783 w 808720"/>
                  <a:gd name="connsiteY844" fmla="*/ 26507 h 1047182"/>
                  <a:gd name="connsiteX845" fmla="*/ 357026 w 808720"/>
                  <a:gd name="connsiteY845" fmla="*/ 25634 h 1047182"/>
                  <a:gd name="connsiteX846" fmla="*/ 363862 w 808720"/>
                  <a:gd name="connsiteY846" fmla="*/ 25107 h 1047182"/>
                  <a:gd name="connsiteX847" fmla="*/ 363577 w 808720"/>
                  <a:gd name="connsiteY847" fmla="*/ 25225 h 1047182"/>
                  <a:gd name="connsiteX848" fmla="*/ 359921 w 808720"/>
                  <a:gd name="connsiteY848" fmla="*/ 25956 h 1047182"/>
                  <a:gd name="connsiteX849" fmla="*/ 352850 w 808720"/>
                  <a:gd name="connsiteY849" fmla="*/ 24916 h 1047182"/>
                  <a:gd name="connsiteX850" fmla="*/ 349870 w 808720"/>
                  <a:gd name="connsiteY850" fmla="*/ 25864 h 1047182"/>
                  <a:gd name="connsiteX851" fmla="*/ 349868 w 808720"/>
                  <a:gd name="connsiteY851" fmla="*/ 25865 h 1047182"/>
                  <a:gd name="connsiteX852" fmla="*/ 348648 w 808720"/>
                  <a:gd name="connsiteY852" fmla="*/ 26153 h 1047182"/>
                  <a:gd name="connsiteX853" fmla="*/ 348658 w 808720"/>
                  <a:gd name="connsiteY853" fmla="*/ 26142 h 1047182"/>
                  <a:gd name="connsiteX854" fmla="*/ 349392 w 808720"/>
                  <a:gd name="connsiteY854" fmla="*/ 25858 h 1047182"/>
                  <a:gd name="connsiteX855" fmla="*/ 352854 w 808720"/>
                  <a:gd name="connsiteY855" fmla="*/ 24915 h 1047182"/>
                  <a:gd name="connsiteX856" fmla="*/ 352852 w 808720"/>
                  <a:gd name="connsiteY856" fmla="*/ 24916 h 1047182"/>
                  <a:gd name="connsiteX857" fmla="*/ 352850 w 808720"/>
                  <a:gd name="connsiteY857" fmla="*/ 24916 h 1047182"/>
                  <a:gd name="connsiteX858" fmla="*/ 339871 w 808720"/>
                  <a:gd name="connsiteY858" fmla="*/ 24827 h 1047182"/>
                  <a:gd name="connsiteX859" fmla="*/ 337905 w 808720"/>
                  <a:gd name="connsiteY859" fmla="*/ 26557 h 1047182"/>
                  <a:gd name="connsiteX860" fmla="*/ 334244 w 808720"/>
                  <a:gd name="connsiteY860" fmla="*/ 28845 h 1047182"/>
                  <a:gd name="connsiteX861" fmla="*/ 326613 w 808720"/>
                  <a:gd name="connsiteY861" fmla="*/ 31182 h 1047182"/>
                  <a:gd name="connsiteX862" fmla="*/ 331411 w 808720"/>
                  <a:gd name="connsiteY862" fmla="*/ 28423 h 1047182"/>
                  <a:gd name="connsiteX863" fmla="*/ 358818 w 808720"/>
                  <a:gd name="connsiteY863" fmla="*/ 24781 h 1047182"/>
                  <a:gd name="connsiteX864" fmla="*/ 357744 w 808720"/>
                  <a:gd name="connsiteY864" fmla="*/ 25095 h 1047182"/>
                  <a:gd name="connsiteX865" fmla="*/ 356278 w 808720"/>
                  <a:gd name="connsiteY865" fmla="*/ 25435 h 1047182"/>
                  <a:gd name="connsiteX866" fmla="*/ 351573 w 808720"/>
                  <a:gd name="connsiteY866" fmla="*/ 24646 h 1047182"/>
                  <a:gd name="connsiteX867" fmla="*/ 349107 w 808720"/>
                  <a:gd name="connsiteY867" fmla="*/ 25666 h 1047182"/>
                  <a:gd name="connsiteX868" fmla="*/ 349445 w 808720"/>
                  <a:gd name="connsiteY868" fmla="*/ 25308 h 1047182"/>
                  <a:gd name="connsiteX869" fmla="*/ 351587 w 808720"/>
                  <a:gd name="connsiteY869" fmla="*/ 24641 h 1047182"/>
                  <a:gd name="connsiteX870" fmla="*/ 351580 w 808720"/>
                  <a:gd name="connsiteY870" fmla="*/ 24644 h 1047182"/>
                  <a:gd name="connsiteX871" fmla="*/ 351573 w 808720"/>
                  <a:gd name="connsiteY871" fmla="*/ 24646 h 1047182"/>
                  <a:gd name="connsiteX872" fmla="*/ 355718 w 808720"/>
                  <a:gd name="connsiteY872" fmla="*/ 24500 h 1047182"/>
                  <a:gd name="connsiteX873" fmla="*/ 348377 w 808720"/>
                  <a:gd name="connsiteY873" fmla="*/ 26440 h 1047182"/>
                  <a:gd name="connsiteX874" fmla="*/ 348512 w 808720"/>
                  <a:gd name="connsiteY874" fmla="*/ 26297 h 1047182"/>
                  <a:gd name="connsiteX875" fmla="*/ 349759 w 808720"/>
                  <a:gd name="connsiteY875" fmla="*/ 25900 h 1047182"/>
                  <a:gd name="connsiteX876" fmla="*/ 357669 w 808720"/>
                  <a:gd name="connsiteY876" fmla="*/ 24484 h 1047182"/>
                  <a:gd name="connsiteX877" fmla="*/ 356517 w 808720"/>
                  <a:gd name="connsiteY877" fmla="*/ 25084 h 1047182"/>
                  <a:gd name="connsiteX878" fmla="*/ 356342 w 808720"/>
                  <a:gd name="connsiteY878" fmla="*/ 25175 h 1047182"/>
                  <a:gd name="connsiteX879" fmla="*/ 356152 w 808720"/>
                  <a:gd name="connsiteY879" fmla="*/ 25218 h 1047182"/>
                  <a:gd name="connsiteX880" fmla="*/ 349866 w 808720"/>
                  <a:gd name="connsiteY880" fmla="*/ 26632 h 1047182"/>
                  <a:gd name="connsiteX881" fmla="*/ 340307 w 808720"/>
                  <a:gd name="connsiteY881" fmla="*/ 24443 h 1047182"/>
                  <a:gd name="connsiteX882" fmla="*/ 340214 w 808720"/>
                  <a:gd name="connsiteY882" fmla="*/ 24681 h 1047182"/>
                  <a:gd name="connsiteX883" fmla="*/ 339871 w 808720"/>
                  <a:gd name="connsiteY883" fmla="*/ 24827 h 1047182"/>
                  <a:gd name="connsiteX884" fmla="*/ 356011 w 808720"/>
                  <a:gd name="connsiteY884" fmla="*/ 24423 h 1047182"/>
                  <a:gd name="connsiteX885" fmla="*/ 355891 w 808720"/>
                  <a:gd name="connsiteY885" fmla="*/ 24460 h 1047182"/>
                  <a:gd name="connsiteX886" fmla="*/ 355718 w 808720"/>
                  <a:gd name="connsiteY886" fmla="*/ 24500 h 1047182"/>
                  <a:gd name="connsiteX887" fmla="*/ 359916 w 808720"/>
                  <a:gd name="connsiteY887" fmla="*/ 24371 h 1047182"/>
                  <a:gd name="connsiteX888" fmla="*/ 355659 w 808720"/>
                  <a:gd name="connsiteY888" fmla="*/ 25531 h 1047182"/>
                  <a:gd name="connsiteX889" fmla="*/ 356342 w 808720"/>
                  <a:gd name="connsiteY889" fmla="*/ 25175 h 1047182"/>
                  <a:gd name="connsiteX890" fmla="*/ 356243 w 808720"/>
                  <a:gd name="connsiteY890" fmla="*/ 24362 h 1047182"/>
                  <a:gd name="connsiteX891" fmla="*/ 356011 w 808720"/>
                  <a:gd name="connsiteY891" fmla="*/ 24423 h 1047182"/>
                  <a:gd name="connsiteX892" fmla="*/ 356105 w 808720"/>
                  <a:gd name="connsiteY892" fmla="*/ 24394 h 1047182"/>
                  <a:gd name="connsiteX893" fmla="*/ 350542 w 808720"/>
                  <a:gd name="connsiteY893" fmla="*/ 24148 h 1047182"/>
                  <a:gd name="connsiteX894" fmla="*/ 350420 w 808720"/>
                  <a:gd name="connsiteY894" fmla="*/ 24277 h 1047182"/>
                  <a:gd name="connsiteX895" fmla="*/ 347859 w 808720"/>
                  <a:gd name="connsiteY895" fmla="*/ 25133 h 1047182"/>
                  <a:gd name="connsiteX896" fmla="*/ 344386 w 808720"/>
                  <a:gd name="connsiteY896" fmla="*/ 26348 h 1047182"/>
                  <a:gd name="connsiteX897" fmla="*/ 338853 w 808720"/>
                  <a:gd name="connsiteY897" fmla="*/ 28282 h 1047182"/>
                  <a:gd name="connsiteX898" fmla="*/ 338790 w 808720"/>
                  <a:gd name="connsiteY898" fmla="*/ 28304 h 1047182"/>
                  <a:gd name="connsiteX899" fmla="*/ 338828 w 808720"/>
                  <a:gd name="connsiteY899" fmla="*/ 28207 h 1047182"/>
                  <a:gd name="connsiteX900" fmla="*/ 339224 w 808720"/>
                  <a:gd name="connsiteY900" fmla="*/ 28070 h 1047182"/>
                  <a:gd name="connsiteX901" fmla="*/ 345198 w 808720"/>
                  <a:gd name="connsiteY901" fmla="*/ 26000 h 1047182"/>
                  <a:gd name="connsiteX902" fmla="*/ 352976 w 808720"/>
                  <a:gd name="connsiteY902" fmla="*/ 24066 h 1047182"/>
                  <a:gd name="connsiteX903" fmla="*/ 351587 w 808720"/>
                  <a:gd name="connsiteY903" fmla="*/ 24641 h 1047182"/>
                  <a:gd name="connsiteX904" fmla="*/ 352332 w 808720"/>
                  <a:gd name="connsiteY904" fmla="*/ 24268 h 1047182"/>
                  <a:gd name="connsiteX905" fmla="*/ 357598 w 808720"/>
                  <a:gd name="connsiteY905" fmla="*/ 24059 h 1047182"/>
                  <a:gd name="connsiteX906" fmla="*/ 347944 w 808720"/>
                  <a:gd name="connsiteY906" fmla="*/ 26898 h 1047182"/>
                  <a:gd name="connsiteX907" fmla="*/ 347951 w 808720"/>
                  <a:gd name="connsiteY907" fmla="*/ 26890 h 1047182"/>
                  <a:gd name="connsiteX908" fmla="*/ 355891 w 808720"/>
                  <a:gd name="connsiteY908" fmla="*/ 24460 h 1047182"/>
                  <a:gd name="connsiteX909" fmla="*/ 548852 w 808720"/>
                  <a:gd name="connsiteY909" fmla="*/ 23977 h 1047182"/>
                  <a:gd name="connsiteX910" fmla="*/ 548997 w 808720"/>
                  <a:gd name="connsiteY910" fmla="*/ 24283 h 1047182"/>
                  <a:gd name="connsiteX911" fmla="*/ 548889 w 808720"/>
                  <a:gd name="connsiteY911" fmla="*/ 24147 h 1047182"/>
                  <a:gd name="connsiteX912" fmla="*/ 548687 w 808720"/>
                  <a:gd name="connsiteY912" fmla="*/ 23892 h 1047182"/>
                  <a:gd name="connsiteX913" fmla="*/ 548889 w 808720"/>
                  <a:gd name="connsiteY913" fmla="*/ 24147 h 1047182"/>
                  <a:gd name="connsiteX914" fmla="*/ 548952 w 808720"/>
                  <a:gd name="connsiteY914" fmla="*/ 24435 h 1047182"/>
                  <a:gd name="connsiteX915" fmla="*/ 342376 w 808720"/>
                  <a:gd name="connsiteY915" fmla="*/ 23762 h 1047182"/>
                  <a:gd name="connsiteX916" fmla="*/ 339988 w 808720"/>
                  <a:gd name="connsiteY916" fmla="*/ 25255 h 1047182"/>
                  <a:gd name="connsiteX917" fmla="*/ 340214 w 808720"/>
                  <a:gd name="connsiteY917" fmla="*/ 24681 h 1047182"/>
                  <a:gd name="connsiteX918" fmla="*/ 351075 w 808720"/>
                  <a:gd name="connsiteY918" fmla="*/ 23583 h 1047182"/>
                  <a:gd name="connsiteX919" fmla="*/ 350932 w 808720"/>
                  <a:gd name="connsiteY919" fmla="*/ 23735 h 1047182"/>
                  <a:gd name="connsiteX920" fmla="*/ 349361 w 808720"/>
                  <a:gd name="connsiteY920" fmla="*/ 24216 h 1047182"/>
                  <a:gd name="connsiteX921" fmla="*/ 345494 w 808720"/>
                  <a:gd name="connsiteY921" fmla="*/ 25400 h 1047182"/>
                  <a:gd name="connsiteX922" fmla="*/ 350089 w 808720"/>
                  <a:gd name="connsiteY922" fmla="*/ 23904 h 1047182"/>
                  <a:gd name="connsiteX923" fmla="*/ 359436 w 808720"/>
                  <a:gd name="connsiteY923" fmla="*/ 23518 h 1047182"/>
                  <a:gd name="connsiteX924" fmla="*/ 357884 w 808720"/>
                  <a:gd name="connsiteY924" fmla="*/ 23975 h 1047182"/>
                  <a:gd name="connsiteX925" fmla="*/ 356243 w 808720"/>
                  <a:gd name="connsiteY925" fmla="*/ 24362 h 1047182"/>
                  <a:gd name="connsiteX926" fmla="*/ 363802 w 808720"/>
                  <a:gd name="connsiteY926" fmla="*/ 23498 h 1047182"/>
                  <a:gd name="connsiteX927" fmla="*/ 358818 w 808720"/>
                  <a:gd name="connsiteY927" fmla="*/ 24781 h 1047182"/>
                  <a:gd name="connsiteX928" fmla="*/ 361216 w 808720"/>
                  <a:gd name="connsiteY928" fmla="*/ 24079 h 1047182"/>
                  <a:gd name="connsiteX929" fmla="*/ 367639 w 808720"/>
                  <a:gd name="connsiteY929" fmla="*/ 23337 h 1047182"/>
                  <a:gd name="connsiteX930" fmla="*/ 351751 w 808720"/>
                  <a:gd name="connsiteY930" fmla="*/ 27565 h 1047182"/>
                  <a:gd name="connsiteX931" fmla="*/ 352479 w 808720"/>
                  <a:gd name="connsiteY931" fmla="*/ 27186 h 1047182"/>
                  <a:gd name="connsiteX932" fmla="*/ 360951 w 808720"/>
                  <a:gd name="connsiteY932" fmla="*/ 23252 h 1047182"/>
                  <a:gd name="connsiteX933" fmla="*/ 360593 w 808720"/>
                  <a:gd name="connsiteY933" fmla="*/ 23356 h 1047182"/>
                  <a:gd name="connsiteX934" fmla="*/ 357598 w 808720"/>
                  <a:gd name="connsiteY934" fmla="*/ 24059 h 1047182"/>
                  <a:gd name="connsiteX935" fmla="*/ 357884 w 808720"/>
                  <a:gd name="connsiteY935" fmla="*/ 23975 h 1047182"/>
                  <a:gd name="connsiteX936" fmla="*/ 364239 w 808720"/>
                  <a:gd name="connsiteY936" fmla="*/ 23194 h 1047182"/>
                  <a:gd name="connsiteX937" fmla="*/ 361216 w 808720"/>
                  <a:gd name="connsiteY937" fmla="*/ 24079 h 1047182"/>
                  <a:gd name="connsiteX938" fmla="*/ 359916 w 808720"/>
                  <a:gd name="connsiteY938" fmla="*/ 24371 h 1047182"/>
                  <a:gd name="connsiteX939" fmla="*/ 356420 w 808720"/>
                  <a:gd name="connsiteY939" fmla="*/ 23137 h 1047182"/>
                  <a:gd name="connsiteX940" fmla="*/ 349392 w 808720"/>
                  <a:gd name="connsiteY940" fmla="*/ 25858 h 1047182"/>
                  <a:gd name="connsiteX941" fmla="*/ 348864 w 808720"/>
                  <a:gd name="connsiteY941" fmla="*/ 26001 h 1047182"/>
                  <a:gd name="connsiteX942" fmla="*/ 348956 w 808720"/>
                  <a:gd name="connsiteY942" fmla="*/ 25956 h 1047182"/>
                  <a:gd name="connsiteX943" fmla="*/ 348956 w 808720"/>
                  <a:gd name="connsiteY943" fmla="*/ 25956 h 1047182"/>
                  <a:gd name="connsiteX944" fmla="*/ 348956 w 808720"/>
                  <a:gd name="connsiteY944" fmla="*/ 25956 h 1047182"/>
                  <a:gd name="connsiteX945" fmla="*/ 351580 w 808720"/>
                  <a:gd name="connsiteY945" fmla="*/ 24644 h 1047182"/>
                  <a:gd name="connsiteX946" fmla="*/ 366261 w 808720"/>
                  <a:gd name="connsiteY946" fmla="*/ 23121 h 1047182"/>
                  <a:gd name="connsiteX947" fmla="*/ 364034 w 808720"/>
                  <a:gd name="connsiteY947" fmla="*/ 23745 h 1047182"/>
                  <a:gd name="connsiteX948" fmla="*/ 357026 w 808720"/>
                  <a:gd name="connsiteY948" fmla="*/ 25634 h 1047182"/>
                  <a:gd name="connsiteX949" fmla="*/ 354070 w 808720"/>
                  <a:gd name="connsiteY949" fmla="*/ 26358 h 1047182"/>
                  <a:gd name="connsiteX950" fmla="*/ 354892 w 808720"/>
                  <a:gd name="connsiteY950" fmla="*/ 25930 h 1047182"/>
                  <a:gd name="connsiteX951" fmla="*/ 357744 w 808720"/>
                  <a:gd name="connsiteY951" fmla="*/ 25095 h 1047182"/>
                  <a:gd name="connsiteX952" fmla="*/ 361685 w 808720"/>
                  <a:gd name="connsiteY952" fmla="*/ 23099 h 1047182"/>
                  <a:gd name="connsiteX953" fmla="*/ 358442 w 808720"/>
                  <a:gd name="connsiteY953" fmla="*/ 24166 h 1047182"/>
                  <a:gd name="connsiteX954" fmla="*/ 347856 w 808720"/>
                  <a:gd name="connsiteY954" fmla="*/ 27053 h 1047182"/>
                  <a:gd name="connsiteX955" fmla="*/ 360593 w 808720"/>
                  <a:gd name="connsiteY955" fmla="*/ 23356 h 1047182"/>
                  <a:gd name="connsiteX956" fmla="*/ 374542 w 808720"/>
                  <a:gd name="connsiteY956" fmla="*/ 23032 h 1047182"/>
                  <a:gd name="connsiteX957" fmla="*/ 351149 w 808720"/>
                  <a:gd name="connsiteY957" fmla="*/ 30342 h 1047182"/>
                  <a:gd name="connsiteX958" fmla="*/ 363577 w 808720"/>
                  <a:gd name="connsiteY958" fmla="*/ 25225 h 1047182"/>
                  <a:gd name="connsiteX959" fmla="*/ 370887 w 808720"/>
                  <a:gd name="connsiteY959" fmla="*/ 23763 h 1047182"/>
                  <a:gd name="connsiteX960" fmla="*/ 369113 w 808720"/>
                  <a:gd name="connsiteY960" fmla="*/ 22945 h 1047182"/>
                  <a:gd name="connsiteX961" fmla="*/ 368999 w 808720"/>
                  <a:gd name="connsiteY961" fmla="*/ 22992 h 1047182"/>
                  <a:gd name="connsiteX962" fmla="*/ 367639 w 808720"/>
                  <a:gd name="connsiteY962" fmla="*/ 23337 h 1047182"/>
                  <a:gd name="connsiteX963" fmla="*/ 361839 w 808720"/>
                  <a:gd name="connsiteY963" fmla="*/ 22639 h 1047182"/>
                  <a:gd name="connsiteX964" fmla="*/ 356105 w 808720"/>
                  <a:gd name="connsiteY964" fmla="*/ 24394 h 1047182"/>
                  <a:gd name="connsiteX965" fmla="*/ 349871 w 808720"/>
                  <a:gd name="connsiteY965" fmla="*/ 25864 h 1047182"/>
                  <a:gd name="connsiteX966" fmla="*/ 352852 w 808720"/>
                  <a:gd name="connsiteY966" fmla="*/ 24916 h 1047182"/>
                  <a:gd name="connsiteX967" fmla="*/ 352856 w 808720"/>
                  <a:gd name="connsiteY967" fmla="*/ 24915 h 1047182"/>
                  <a:gd name="connsiteX968" fmla="*/ 359099 w 808720"/>
                  <a:gd name="connsiteY968" fmla="*/ 23215 h 1047182"/>
                  <a:gd name="connsiteX969" fmla="*/ 363247 w 808720"/>
                  <a:gd name="connsiteY969" fmla="*/ 22585 h 1047182"/>
                  <a:gd name="connsiteX970" fmla="*/ 361905 w 808720"/>
                  <a:gd name="connsiteY970" fmla="*/ 23027 h 1047182"/>
                  <a:gd name="connsiteX971" fmla="*/ 360951 w 808720"/>
                  <a:gd name="connsiteY971" fmla="*/ 23252 h 1047182"/>
                  <a:gd name="connsiteX972" fmla="*/ 356149 w 808720"/>
                  <a:gd name="connsiteY972" fmla="*/ 22360 h 1047182"/>
                  <a:gd name="connsiteX973" fmla="*/ 352332 w 808720"/>
                  <a:gd name="connsiteY973" fmla="*/ 24268 h 1047182"/>
                  <a:gd name="connsiteX974" fmla="*/ 350030 w 808720"/>
                  <a:gd name="connsiteY974" fmla="*/ 24991 h 1047182"/>
                  <a:gd name="connsiteX975" fmla="*/ 349624 w 808720"/>
                  <a:gd name="connsiteY975" fmla="*/ 25119 h 1047182"/>
                  <a:gd name="connsiteX976" fmla="*/ 350420 w 808720"/>
                  <a:gd name="connsiteY976" fmla="*/ 24277 h 1047182"/>
                  <a:gd name="connsiteX977" fmla="*/ 355350 w 808720"/>
                  <a:gd name="connsiteY977" fmla="*/ 22627 h 1047182"/>
                  <a:gd name="connsiteX978" fmla="*/ 355360 w 808720"/>
                  <a:gd name="connsiteY978" fmla="*/ 22188 h 1047182"/>
                  <a:gd name="connsiteX979" fmla="*/ 351075 w 808720"/>
                  <a:gd name="connsiteY979" fmla="*/ 23583 h 1047182"/>
                  <a:gd name="connsiteX980" fmla="*/ 351237 w 808720"/>
                  <a:gd name="connsiteY980" fmla="*/ 23412 h 1047182"/>
                  <a:gd name="connsiteX981" fmla="*/ 351423 w 808720"/>
                  <a:gd name="connsiteY981" fmla="*/ 23215 h 1047182"/>
                  <a:gd name="connsiteX982" fmla="*/ 352124 w 808720"/>
                  <a:gd name="connsiteY982" fmla="*/ 23032 h 1047182"/>
                  <a:gd name="connsiteX983" fmla="*/ 579793 w 808720"/>
                  <a:gd name="connsiteY983" fmla="*/ 22003 h 1047182"/>
                  <a:gd name="connsiteX984" fmla="*/ 582396 w 808720"/>
                  <a:gd name="connsiteY984" fmla="*/ 23467 h 1047182"/>
                  <a:gd name="connsiteX985" fmla="*/ 598973 w 808720"/>
                  <a:gd name="connsiteY985" fmla="*/ 36922 h 1047182"/>
                  <a:gd name="connsiteX986" fmla="*/ 378500 w 808720"/>
                  <a:gd name="connsiteY986" fmla="*/ 21956 h 1047182"/>
                  <a:gd name="connsiteX987" fmla="*/ 376368 w 808720"/>
                  <a:gd name="connsiteY987" fmla="*/ 22667 h 1047182"/>
                  <a:gd name="connsiteX988" fmla="*/ 374542 w 808720"/>
                  <a:gd name="connsiteY988" fmla="*/ 23032 h 1047182"/>
                  <a:gd name="connsiteX989" fmla="*/ 376843 w 808720"/>
                  <a:gd name="connsiteY989" fmla="*/ 22313 h 1047182"/>
                  <a:gd name="connsiteX990" fmla="*/ 370771 w 808720"/>
                  <a:gd name="connsiteY990" fmla="*/ 21930 h 1047182"/>
                  <a:gd name="connsiteX991" fmla="*/ 366895 w 808720"/>
                  <a:gd name="connsiteY991" fmla="*/ 22975 h 1047182"/>
                  <a:gd name="connsiteX992" fmla="*/ 366261 w 808720"/>
                  <a:gd name="connsiteY992" fmla="*/ 23121 h 1047182"/>
                  <a:gd name="connsiteX993" fmla="*/ 369463 w 808720"/>
                  <a:gd name="connsiteY993" fmla="*/ 22224 h 1047182"/>
                  <a:gd name="connsiteX994" fmla="*/ 365278 w 808720"/>
                  <a:gd name="connsiteY994" fmla="*/ 21917 h 1047182"/>
                  <a:gd name="connsiteX995" fmla="*/ 364377 w 808720"/>
                  <a:gd name="connsiteY995" fmla="*/ 22213 h 1047182"/>
                  <a:gd name="connsiteX996" fmla="*/ 364270 w 808720"/>
                  <a:gd name="connsiteY996" fmla="*/ 22241 h 1047182"/>
                  <a:gd name="connsiteX997" fmla="*/ 359436 w 808720"/>
                  <a:gd name="connsiteY997" fmla="*/ 23518 h 1047182"/>
                  <a:gd name="connsiteX998" fmla="*/ 363891 w 808720"/>
                  <a:gd name="connsiteY998" fmla="*/ 22208 h 1047182"/>
                  <a:gd name="connsiteX999" fmla="*/ 364992 w 808720"/>
                  <a:gd name="connsiteY999" fmla="*/ 21977 h 1047182"/>
                  <a:gd name="connsiteX1000" fmla="*/ 371804 w 808720"/>
                  <a:gd name="connsiteY1000" fmla="*/ 21837 h 1047182"/>
                  <a:gd name="connsiteX1001" fmla="*/ 370753 w 808720"/>
                  <a:gd name="connsiteY1001" fmla="*/ 22270 h 1047182"/>
                  <a:gd name="connsiteX1002" fmla="*/ 359167 w 808720"/>
                  <a:gd name="connsiteY1002" fmla="*/ 25109 h 1047182"/>
                  <a:gd name="connsiteX1003" fmla="*/ 364034 w 808720"/>
                  <a:gd name="connsiteY1003" fmla="*/ 23745 h 1047182"/>
                  <a:gd name="connsiteX1004" fmla="*/ 366895 w 808720"/>
                  <a:gd name="connsiteY1004" fmla="*/ 22975 h 1047182"/>
                  <a:gd name="connsiteX1005" fmla="*/ 357298 w 808720"/>
                  <a:gd name="connsiteY1005" fmla="*/ 21785 h 1047182"/>
                  <a:gd name="connsiteX1006" fmla="*/ 357163 w 808720"/>
                  <a:gd name="connsiteY1006" fmla="*/ 21853 h 1047182"/>
                  <a:gd name="connsiteX1007" fmla="*/ 356841 w 808720"/>
                  <a:gd name="connsiteY1007" fmla="*/ 21964 h 1047182"/>
                  <a:gd name="connsiteX1008" fmla="*/ 350542 w 808720"/>
                  <a:gd name="connsiteY1008" fmla="*/ 24148 h 1047182"/>
                  <a:gd name="connsiteX1009" fmla="*/ 350932 w 808720"/>
                  <a:gd name="connsiteY1009" fmla="*/ 23735 h 1047182"/>
                  <a:gd name="connsiteX1010" fmla="*/ 357125 w 808720"/>
                  <a:gd name="connsiteY1010" fmla="*/ 21838 h 1047182"/>
                  <a:gd name="connsiteX1011" fmla="*/ 367192 w 808720"/>
                  <a:gd name="connsiteY1011" fmla="*/ 21780 h 1047182"/>
                  <a:gd name="connsiteX1012" fmla="*/ 366508 w 808720"/>
                  <a:gd name="connsiteY1012" fmla="*/ 21967 h 1047182"/>
                  <a:gd name="connsiteX1013" fmla="*/ 362369 w 808720"/>
                  <a:gd name="connsiteY1013" fmla="*/ 22939 h 1047182"/>
                  <a:gd name="connsiteX1014" fmla="*/ 361685 w 808720"/>
                  <a:gd name="connsiteY1014" fmla="*/ 23099 h 1047182"/>
                  <a:gd name="connsiteX1015" fmla="*/ 361905 w 808720"/>
                  <a:gd name="connsiteY1015" fmla="*/ 23027 h 1047182"/>
                  <a:gd name="connsiteX1016" fmla="*/ 362531 w 808720"/>
                  <a:gd name="connsiteY1016" fmla="*/ 22879 h 1047182"/>
                  <a:gd name="connsiteX1017" fmla="*/ 366050 w 808720"/>
                  <a:gd name="connsiteY1017" fmla="*/ 21771 h 1047182"/>
                  <a:gd name="connsiteX1018" fmla="*/ 363660 w 808720"/>
                  <a:gd name="connsiteY1018" fmla="*/ 22465 h 1047182"/>
                  <a:gd name="connsiteX1019" fmla="*/ 363247 w 808720"/>
                  <a:gd name="connsiteY1019" fmla="*/ 22585 h 1047182"/>
                  <a:gd name="connsiteX1020" fmla="*/ 364085 w 808720"/>
                  <a:gd name="connsiteY1020" fmla="*/ 22309 h 1047182"/>
                  <a:gd name="connsiteX1021" fmla="*/ 364377 w 808720"/>
                  <a:gd name="connsiteY1021" fmla="*/ 22213 h 1047182"/>
                  <a:gd name="connsiteX1022" fmla="*/ 366359 w 808720"/>
                  <a:gd name="connsiteY1022" fmla="*/ 21690 h 1047182"/>
                  <a:gd name="connsiteX1023" fmla="*/ 366050 w 808720"/>
                  <a:gd name="connsiteY1023" fmla="*/ 21771 h 1047182"/>
                  <a:gd name="connsiteX1024" fmla="*/ 366258 w 808720"/>
                  <a:gd name="connsiteY1024" fmla="*/ 21711 h 1047182"/>
                  <a:gd name="connsiteX1025" fmla="*/ 381853 w 808720"/>
                  <a:gd name="connsiteY1025" fmla="*/ 21570 h 1047182"/>
                  <a:gd name="connsiteX1026" fmla="*/ 369002 w 808720"/>
                  <a:gd name="connsiteY1026" fmla="*/ 25425 h 1047182"/>
                  <a:gd name="connsiteX1027" fmla="*/ 366501 w 808720"/>
                  <a:gd name="connsiteY1027" fmla="*/ 25956 h 1047182"/>
                  <a:gd name="connsiteX1028" fmla="*/ 376368 w 808720"/>
                  <a:gd name="connsiteY1028" fmla="*/ 22667 h 1047182"/>
                  <a:gd name="connsiteX1029" fmla="*/ 348956 w 808720"/>
                  <a:gd name="connsiteY1029" fmla="*/ 21570 h 1047182"/>
                  <a:gd name="connsiteX1030" fmla="*/ 340457 w 808720"/>
                  <a:gd name="connsiteY1030" fmla="*/ 24311 h 1047182"/>
                  <a:gd name="connsiteX1031" fmla="*/ 340307 w 808720"/>
                  <a:gd name="connsiteY1031" fmla="*/ 24443 h 1047182"/>
                  <a:gd name="connsiteX1032" fmla="*/ 341005 w 808720"/>
                  <a:gd name="connsiteY1032" fmla="*/ 22666 h 1047182"/>
                  <a:gd name="connsiteX1033" fmla="*/ 348956 w 808720"/>
                  <a:gd name="connsiteY1033" fmla="*/ 21570 h 1047182"/>
                  <a:gd name="connsiteX1034" fmla="*/ 358209 w 808720"/>
                  <a:gd name="connsiteY1034" fmla="*/ 21490 h 1047182"/>
                  <a:gd name="connsiteX1035" fmla="*/ 357813 w 808720"/>
                  <a:gd name="connsiteY1035" fmla="*/ 21627 h 1047182"/>
                  <a:gd name="connsiteX1036" fmla="*/ 357298 w 808720"/>
                  <a:gd name="connsiteY1036" fmla="*/ 21785 h 1047182"/>
                  <a:gd name="connsiteX1037" fmla="*/ 357729 w 808720"/>
                  <a:gd name="connsiteY1037" fmla="*/ 21570 h 1047182"/>
                  <a:gd name="connsiteX1038" fmla="*/ 539698 w 808720"/>
                  <a:gd name="connsiteY1038" fmla="*/ 21480 h 1047182"/>
                  <a:gd name="connsiteX1039" fmla="*/ 540123 w 808720"/>
                  <a:gd name="connsiteY1039" fmla="*/ 22327 h 1047182"/>
                  <a:gd name="connsiteX1040" fmla="*/ 540007 w 808720"/>
                  <a:gd name="connsiteY1040" fmla="*/ 22693 h 1047182"/>
                  <a:gd name="connsiteX1041" fmla="*/ 368627 w 808720"/>
                  <a:gd name="connsiteY1041" fmla="*/ 21469 h 1047182"/>
                  <a:gd name="connsiteX1042" fmla="*/ 359608 w 808720"/>
                  <a:gd name="connsiteY1042" fmla="*/ 23951 h 1047182"/>
                  <a:gd name="connsiteX1043" fmla="*/ 357669 w 808720"/>
                  <a:gd name="connsiteY1043" fmla="*/ 24484 h 1047182"/>
                  <a:gd name="connsiteX1044" fmla="*/ 358002 w 808720"/>
                  <a:gd name="connsiteY1044" fmla="*/ 24311 h 1047182"/>
                  <a:gd name="connsiteX1045" fmla="*/ 358442 w 808720"/>
                  <a:gd name="connsiteY1045" fmla="*/ 24166 h 1047182"/>
                  <a:gd name="connsiteX1046" fmla="*/ 360699 w 808720"/>
                  <a:gd name="connsiteY1046" fmla="*/ 23551 h 1047182"/>
                  <a:gd name="connsiteX1047" fmla="*/ 366508 w 808720"/>
                  <a:gd name="connsiteY1047" fmla="*/ 21967 h 1047182"/>
                  <a:gd name="connsiteX1048" fmla="*/ 359147 w 808720"/>
                  <a:gd name="connsiteY1048" fmla="*/ 21357 h 1047182"/>
                  <a:gd name="connsiteX1049" fmla="*/ 356149 w 808720"/>
                  <a:gd name="connsiteY1049" fmla="*/ 22360 h 1047182"/>
                  <a:gd name="connsiteX1050" fmla="*/ 357163 w 808720"/>
                  <a:gd name="connsiteY1050" fmla="*/ 21853 h 1047182"/>
                  <a:gd name="connsiteX1051" fmla="*/ 357813 w 808720"/>
                  <a:gd name="connsiteY1051" fmla="*/ 21627 h 1047182"/>
                  <a:gd name="connsiteX1052" fmla="*/ 358002 w 808720"/>
                  <a:gd name="connsiteY1052" fmla="*/ 21570 h 1047182"/>
                  <a:gd name="connsiteX1053" fmla="*/ 373104 w 808720"/>
                  <a:gd name="connsiteY1053" fmla="*/ 21302 h 1047182"/>
                  <a:gd name="connsiteX1054" fmla="*/ 372548 w 808720"/>
                  <a:gd name="connsiteY1054" fmla="*/ 21531 h 1047182"/>
                  <a:gd name="connsiteX1055" fmla="*/ 370771 w 808720"/>
                  <a:gd name="connsiteY1055" fmla="*/ 21930 h 1047182"/>
                  <a:gd name="connsiteX1056" fmla="*/ 359319 w 808720"/>
                  <a:gd name="connsiteY1056" fmla="*/ 21299 h 1047182"/>
                  <a:gd name="connsiteX1057" fmla="*/ 359278 w 808720"/>
                  <a:gd name="connsiteY1057" fmla="*/ 21313 h 1047182"/>
                  <a:gd name="connsiteX1058" fmla="*/ 358209 w 808720"/>
                  <a:gd name="connsiteY1058" fmla="*/ 21490 h 1047182"/>
                  <a:gd name="connsiteX1059" fmla="*/ 358221 w 808720"/>
                  <a:gd name="connsiteY1059" fmla="*/ 21486 h 1047182"/>
                  <a:gd name="connsiteX1060" fmla="*/ 359863 w 808720"/>
                  <a:gd name="connsiteY1060" fmla="*/ 21216 h 1047182"/>
                  <a:gd name="connsiteX1061" fmla="*/ 359830 w 808720"/>
                  <a:gd name="connsiteY1061" fmla="*/ 21230 h 1047182"/>
                  <a:gd name="connsiteX1062" fmla="*/ 359147 w 808720"/>
                  <a:gd name="connsiteY1062" fmla="*/ 21357 h 1047182"/>
                  <a:gd name="connsiteX1063" fmla="*/ 359278 w 808720"/>
                  <a:gd name="connsiteY1063" fmla="*/ 21313 h 1047182"/>
                  <a:gd name="connsiteX1064" fmla="*/ 360938 w 808720"/>
                  <a:gd name="connsiteY1064" fmla="*/ 21023 h 1047182"/>
                  <a:gd name="connsiteX1065" fmla="*/ 360250 w 808720"/>
                  <a:gd name="connsiteY1065" fmla="*/ 21151 h 1047182"/>
                  <a:gd name="connsiteX1066" fmla="*/ 359863 w 808720"/>
                  <a:gd name="connsiteY1066" fmla="*/ 21216 h 1047182"/>
                  <a:gd name="connsiteX1067" fmla="*/ 359901 w 808720"/>
                  <a:gd name="connsiteY1067" fmla="*/ 21200 h 1047182"/>
                  <a:gd name="connsiteX1068" fmla="*/ 359259 w 808720"/>
                  <a:gd name="connsiteY1068" fmla="*/ 20918 h 1047182"/>
                  <a:gd name="connsiteX1069" fmla="*/ 358818 w 808720"/>
                  <a:gd name="connsiteY1069" fmla="*/ 21062 h 1047182"/>
                  <a:gd name="connsiteX1070" fmla="*/ 355535 w 808720"/>
                  <a:gd name="connsiteY1070" fmla="*/ 21570 h 1047182"/>
                  <a:gd name="connsiteX1071" fmla="*/ 359951 w 808720"/>
                  <a:gd name="connsiteY1071" fmla="*/ 20887 h 1047182"/>
                  <a:gd name="connsiteX1072" fmla="*/ 358628 w 808720"/>
                  <a:gd name="connsiteY1072" fmla="*/ 21345 h 1047182"/>
                  <a:gd name="connsiteX1073" fmla="*/ 358221 w 808720"/>
                  <a:gd name="connsiteY1073" fmla="*/ 21486 h 1047182"/>
                  <a:gd name="connsiteX1074" fmla="*/ 357729 w 808720"/>
                  <a:gd name="connsiteY1074" fmla="*/ 21570 h 1047182"/>
                  <a:gd name="connsiteX1075" fmla="*/ 355360 w 808720"/>
                  <a:gd name="connsiteY1075" fmla="*/ 22188 h 1047182"/>
                  <a:gd name="connsiteX1076" fmla="*/ 358818 w 808720"/>
                  <a:gd name="connsiteY1076" fmla="*/ 21062 h 1047182"/>
                  <a:gd name="connsiteX1077" fmla="*/ 362527 w 808720"/>
                  <a:gd name="connsiteY1077" fmla="*/ 20773 h 1047182"/>
                  <a:gd name="connsiteX1078" fmla="*/ 358537 w 808720"/>
                  <a:gd name="connsiteY1078" fmla="*/ 22318 h 1047182"/>
                  <a:gd name="connsiteX1079" fmla="*/ 352976 w 808720"/>
                  <a:gd name="connsiteY1079" fmla="*/ 24066 h 1047182"/>
                  <a:gd name="connsiteX1080" fmla="*/ 359830 w 808720"/>
                  <a:gd name="connsiteY1080" fmla="*/ 21230 h 1047182"/>
                  <a:gd name="connsiteX1081" fmla="*/ 360250 w 808720"/>
                  <a:gd name="connsiteY1081" fmla="*/ 21151 h 1047182"/>
                  <a:gd name="connsiteX1082" fmla="*/ 374397 w 808720"/>
                  <a:gd name="connsiteY1082" fmla="*/ 20769 h 1047182"/>
                  <a:gd name="connsiteX1083" fmla="*/ 373843 w 808720"/>
                  <a:gd name="connsiteY1083" fmla="*/ 20997 h 1047182"/>
                  <a:gd name="connsiteX1084" fmla="*/ 369463 w 808720"/>
                  <a:gd name="connsiteY1084" fmla="*/ 22224 h 1047182"/>
                  <a:gd name="connsiteX1085" fmla="*/ 363802 w 808720"/>
                  <a:gd name="connsiteY1085" fmla="*/ 23498 h 1047182"/>
                  <a:gd name="connsiteX1086" fmla="*/ 361081 w 808720"/>
                  <a:gd name="connsiteY1086" fmla="*/ 20712 h 1047182"/>
                  <a:gd name="connsiteX1087" fmla="*/ 360959 w 808720"/>
                  <a:gd name="connsiteY1087" fmla="*/ 20762 h 1047182"/>
                  <a:gd name="connsiteX1088" fmla="*/ 359901 w 808720"/>
                  <a:gd name="connsiteY1088" fmla="*/ 21200 h 1047182"/>
                  <a:gd name="connsiteX1089" fmla="*/ 359319 w 808720"/>
                  <a:gd name="connsiteY1089" fmla="*/ 21299 h 1047182"/>
                  <a:gd name="connsiteX1090" fmla="*/ 360818 w 808720"/>
                  <a:gd name="connsiteY1090" fmla="*/ 20798 h 1047182"/>
                  <a:gd name="connsiteX1091" fmla="*/ 361069 w 808720"/>
                  <a:gd name="connsiteY1091" fmla="*/ 20713 h 1047182"/>
                  <a:gd name="connsiteX1092" fmla="*/ 362754 w 808720"/>
                  <a:gd name="connsiteY1092" fmla="*/ 20686 h 1047182"/>
                  <a:gd name="connsiteX1093" fmla="*/ 362622 w 808720"/>
                  <a:gd name="connsiteY1093" fmla="*/ 20737 h 1047182"/>
                  <a:gd name="connsiteX1094" fmla="*/ 360938 w 808720"/>
                  <a:gd name="connsiteY1094" fmla="*/ 21023 h 1047182"/>
                  <a:gd name="connsiteX1095" fmla="*/ 361551 w 808720"/>
                  <a:gd name="connsiteY1095" fmla="*/ 20517 h 1047182"/>
                  <a:gd name="connsiteX1096" fmla="*/ 361108 w 808720"/>
                  <a:gd name="connsiteY1096" fmla="*/ 20701 h 1047182"/>
                  <a:gd name="connsiteX1097" fmla="*/ 361069 w 808720"/>
                  <a:gd name="connsiteY1097" fmla="*/ 20713 h 1047182"/>
                  <a:gd name="connsiteX1098" fmla="*/ 359951 w 808720"/>
                  <a:gd name="connsiteY1098" fmla="*/ 20887 h 1047182"/>
                  <a:gd name="connsiteX1099" fmla="*/ 360472 w 808720"/>
                  <a:gd name="connsiteY1099" fmla="*/ 20706 h 1047182"/>
                  <a:gd name="connsiteX1100" fmla="*/ 545964 w 808720"/>
                  <a:gd name="connsiteY1100" fmla="*/ 20468 h 1047182"/>
                  <a:gd name="connsiteX1101" fmla="*/ 546261 w 808720"/>
                  <a:gd name="connsiteY1101" fmla="*/ 20841 h 1047182"/>
                  <a:gd name="connsiteX1102" fmla="*/ 546483 w 808720"/>
                  <a:gd name="connsiteY1102" fmla="*/ 21989 h 1047182"/>
                  <a:gd name="connsiteX1103" fmla="*/ 546067 w 808720"/>
                  <a:gd name="connsiteY1103" fmla="*/ 20953 h 1047182"/>
                  <a:gd name="connsiteX1104" fmla="*/ 372551 w 808720"/>
                  <a:gd name="connsiteY1104" fmla="*/ 20389 h 1047182"/>
                  <a:gd name="connsiteX1105" fmla="*/ 369319 w 808720"/>
                  <a:gd name="connsiteY1105" fmla="*/ 21278 h 1047182"/>
                  <a:gd name="connsiteX1106" fmla="*/ 367192 w 808720"/>
                  <a:gd name="connsiteY1106" fmla="*/ 21780 h 1047182"/>
                  <a:gd name="connsiteX1107" fmla="*/ 368968 w 808720"/>
                  <a:gd name="connsiteY1107" fmla="*/ 21295 h 1047182"/>
                  <a:gd name="connsiteX1108" fmla="*/ 371094 w 808720"/>
                  <a:gd name="connsiteY1108" fmla="*/ 20695 h 1047182"/>
                  <a:gd name="connsiteX1109" fmla="*/ 364688 w 808720"/>
                  <a:gd name="connsiteY1109" fmla="*/ 20385 h 1047182"/>
                  <a:gd name="connsiteX1110" fmla="*/ 364486 w 808720"/>
                  <a:gd name="connsiteY1110" fmla="*/ 20448 h 1047182"/>
                  <a:gd name="connsiteX1111" fmla="*/ 362527 w 808720"/>
                  <a:gd name="connsiteY1111" fmla="*/ 20773 h 1047182"/>
                  <a:gd name="connsiteX1112" fmla="*/ 362622 w 808720"/>
                  <a:gd name="connsiteY1112" fmla="*/ 20737 h 1047182"/>
                  <a:gd name="connsiteX1113" fmla="*/ 376982 w 808720"/>
                  <a:gd name="connsiteY1113" fmla="*/ 20257 h 1047182"/>
                  <a:gd name="connsiteX1114" fmla="*/ 373104 w 808720"/>
                  <a:gd name="connsiteY1114" fmla="*/ 21302 h 1047182"/>
                  <a:gd name="connsiteX1115" fmla="*/ 373843 w 808720"/>
                  <a:gd name="connsiteY1115" fmla="*/ 20997 h 1047182"/>
                  <a:gd name="connsiteX1116" fmla="*/ 375910 w 808720"/>
                  <a:gd name="connsiteY1116" fmla="*/ 20419 h 1047182"/>
                  <a:gd name="connsiteX1117" fmla="*/ 365714 w 808720"/>
                  <a:gd name="connsiteY1117" fmla="*/ 20244 h 1047182"/>
                  <a:gd name="connsiteX1118" fmla="*/ 356420 w 808720"/>
                  <a:gd name="connsiteY1118" fmla="*/ 23137 h 1047182"/>
                  <a:gd name="connsiteX1119" fmla="*/ 358537 w 808720"/>
                  <a:gd name="connsiteY1119" fmla="*/ 22318 h 1047182"/>
                  <a:gd name="connsiteX1120" fmla="*/ 364486 w 808720"/>
                  <a:gd name="connsiteY1120" fmla="*/ 20448 h 1047182"/>
                  <a:gd name="connsiteX1121" fmla="*/ 387102 w 808720"/>
                  <a:gd name="connsiteY1121" fmla="*/ 20105 h 1047182"/>
                  <a:gd name="connsiteX1122" fmla="*/ 386227 w 808720"/>
                  <a:gd name="connsiteY1122" fmla="*/ 20293 h 1047182"/>
                  <a:gd name="connsiteX1123" fmla="*/ 379660 w 808720"/>
                  <a:gd name="connsiteY1123" fmla="*/ 21570 h 1047182"/>
                  <a:gd name="connsiteX1124" fmla="*/ 364540 w 808720"/>
                  <a:gd name="connsiteY1124" fmla="*/ 19994 h 1047182"/>
                  <a:gd name="connsiteX1125" fmla="*/ 363756 w 808720"/>
                  <a:gd name="connsiteY1125" fmla="*/ 20298 h 1047182"/>
                  <a:gd name="connsiteX1126" fmla="*/ 361292 w 808720"/>
                  <a:gd name="connsiteY1126" fmla="*/ 20679 h 1047182"/>
                  <a:gd name="connsiteX1127" fmla="*/ 361081 w 808720"/>
                  <a:gd name="connsiteY1127" fmla="*/ 20712 h 1047182"/>
                  <a:gd name="connsiteX1128" fmla="*/ 361108 w 808720"/>
                  <a:gd name="connsiteY1128" fmla="*/ 20701 h 1047182"/>
                  <a:gd name="connsiteX1129" fmla="*/ 361771 w 808720"/>
                  <a:gd name="connsiteY1129" fmla="*/ 20479 h 1047182"/>
                  <a:gd name="connsiteX1130" fmla="*/ 362846 w 808720"/>
                  <a:gd name="connsiteY1130" fmla="*/ 20291 h 1047182"/>
                  <a:gd name="connsiteX1131" fmla="*/ 366588 w 808720"/>
                  <a:gd name="connsiteY1131" fmla="*/ 19972 h 1047182"/>
                  <a:gd name="connsiteX1132" fmla="*/ 365957 w 808720"/>
                  <a:gd name="connsiteY1132" fmla="*/ 20169 h 1047182"/>
                  <a:gd name="connsiteX1133" fmla="*/ 364688 w 808720"/>
                  <a:gd name="connsiteY1133" fmla="*/ 20385 h 1047182"/>
                  <a:gd name="connsiteX1134" fmla="*/ 365148 w 808720"/>
                  <a:gd name="connsiteY1134" fmla="*/ 20240 h 1047182"/>
                  <a:gd name="connsiteX1135" fmla="*/ 366138 w 808720"/>
                  <a:gd name="connsiteY1135" fmla="*/ 19929 h 1047182"/>
                  <a:gd name="connsiteX1136" fmla="*/ 365148 w 808720"/>
                  <a:gd name="connsiteY1136" fmla="*/ 20240 h 1047182"/>
                  <a:gd name="connsiteX1137" fmla="*/ 362754 w 808720"/>
                  <a:gd name="connsiteY1137" fmla="*/ 20686 h 1047182"/>
                  <a:gd name="connsiteX1138" fmla="*/ 363756 w 808720"/>
                  <a:gd name="connsiteY1138" fmla="*/ 20298 h 1047182"/>
                  <a:gd name="connsiteX1139" fmla="*/ 369518 w 808720"/>
                  <a:gd name="connsiteY1139" fmla="*/ 19613 h 1047182"/>
                  <a:gd name="connsiteX1140" fmla="*/ 352856 w 808720"/>
                  <a:gd name="connsiteY1140" fmla="*/ 24915 h 1047182"/>
                  <a:gd name="connsiteX1141" fmla="*/ 352854 w 808720"/>
                  <a:gd name="connsiteY1141" fmla="*/ 24915 h 1047182"/>
                  <a:gd name="connsiteX1142" fmla="*/ 369517 w 808720"/>
                  <a:gd name="connsiteY1142" fmla="*/ 19613 h 1047182"/>
                  <a:gd name="connsiteX1143" fmla="*/ 369520 w 808720"/>
                  <a:gd name="connsiteY1143" fmla="*/ 19612 h 1047182"/>
                  <a:gd name="connsiteX1144" fmla="*/ 369518 w 808720"/>
                  <a:gd name="connsiteY1144" fmla="*/ 19613 h 1047182"/>
                  <a:gd name="connsiteX1145" fmla="*/ 369518 w 808720"/>
                  <a:gd name="connsiteY1145" fmla="*/ 19613 h 1047182"/>
                  <a:gd name="connsiteX1146" fmla="*/ 381666 w 808720"/>
                  <a:gd name="connsiteY1146" fmla="*/ 19551 h 1047182"/>
                  <a:gd name="connsiteX1147" fmla="*/ 371804 w 808720"/>
                  <a:gd name="connsiteY1147" fmla="*/ 21837 h 1047182"/>
                  <a:gd name="connsiteX1148" fmla="*/ 372548 w 808720"/>
                  <a:gd name="connsiteY1148" fmla="*/ 21531 h 1047182"/>
                  <a:gd name="connsiteX1149" fmla="*/ 380706 w 808720"/>
                  <a:gd name="connsiteY1149" fmla="*/ 19696 h 1047182"/>
                  <a:gd name="connsiteX1150" fmla="*/ 369861 w 808720"/>
                  <a:gd name="connsiteY1150" fmla="*/ 19504 h 1047182"/>
                  <a:gd name="connsiteX1151" fmla="*/ 369734 w 808720"/>
                  <a:gd name="connsiteY1151" fmla="*/ 19544 h 1047182"/>
                  <a:gd name="connsiteX1152" fmla="*/ 369518 w 808720"/>
                  <a:gd name="connsiteY1152" fmla="*/ 19613 h 1047182"/>
                  <a:gd name="connsiteX1153" fmla="*/ 369517 w 808720"/>
                  <a:gd name="connsiteY1153" fmla="*/ 19613 h 1047182"/>
                  <a:gd name="connsiteX1154" fmla="*/ 365714 w 808720"/>
                  <a:gd name="connsiteY1154" fmla="*/ 20244 h 1047182"/>
                  <a:gd name="connsiteX1155" fmla="*/ 365957 w 808720"/>
                  <a:gd name="connsiteY1155" fmla="*/ 20169 h 1047182"/>
                  <a:gd name="connsiteX1156" fmla="*/ 376866 w 808720"/>
                  <a:gd name="connsiteY1156" fmla="*/ 19499 h 1047182"/>
                  <a:gd name="connsiteX1157" fmla="*/ 376259 w 808720"/>
                  <a:gd name="connsiteY1157" fmla="*/ 19677 h 1047182"/>
                  <a:gd name="connsiteX1158" fmla="*/ 368627 w 808720"/>
                  <a:gd name="connsiteY1158" fmla="*/ 21469 h 1047182"/>
                  <a:gd name="connsiteX1159" fmla="*/ 369319 w 808720"/>
                  <a:gd name="connsiteY1159" fmla="*/ 21278 h 1047182"/>
                  <a:gd name="connsiteX1160" fmla="*/ 382112 w 808720"/>
                  <a:gd name="connsiteY1160" fmla="*/ 19486 h 1047182"/>
                  <a:gd name="connsiteX1161" fmla="*/ 369113 w 808720"/>
                  <a:gd name="connsiteY1161" fmla="*/ 22945 h 1047182"/>
                  <a:gd name="connsiteX1162" fmla="*/ 370753 w 808720"/>
                  <a:gd name="connsiteY1162" fmla="*/ 22270 h 1047182"/>
                  <a:gd name="connsiteX1163" fmla="*/ 382133 w 808720"/>
                  <a:gd name="connsiteY1163" fmla="*/ 19481 h 1047182"/>
                  <a:gd name="connsiteX1164" fmla="*/ 382112 w 808720"/>
                  <a:gd name="connsiteY1164" fmla="*/ 19486 h 1047182"/>
                  <a:gd name="connsiteX1165" fmla="*/ 382129 w 808720"/>
                  <a:gd name="connsiteY1165" fmla="*/ 19482 h 1047182"/>
                  <a:gd name="connsiteX1166" fmla="*/ 377493 w 808720"/>
                  <a:gd name="connsiteY1166" fmla="*/ 19351 h 1047182"/>
                  <a:gd name="connsiteX1167" fmla="*/ 376866 w 808720"/>
                  <a:gd name="connsiteY1167" fmla="*/ 19499 h 1047182"/>
                  <a:gd name="connsiteX1168" fmla="*/ 377062 w 808720"/>
                  <a:gd name="connsiteY1168" fmla="*/ 19442 h 1047182"/>
                  <a:gd name="connsiteX1169" fmla="*/ 370196 w 808720"/>
                  <a:gd name="connsiteY1169" fmla="*/ 19301 h 1047182"/>
                  <a:gd name="connsiteX1170" fmla="*/ 366588 w 808720"/>
                  <a:gd name="connsiteY1170" fmla="*/ 19972 h 1047182"/>
                  <a:gd name="connsiteX1171" fmla="*/ 367309 w 808720"/>
                  <a:gd name="connsiteY1171" fmla="*/ 19748 h 1047182"/>
                  <a:gd name="connsiteX1172" fmla="*/ 513957 w 808720"/>
                  <a:gd name="connsiteY1172" fmla="*/ 19248 h 1047182"/>
                  <a:gd name="connsiteX1173" fmla="*/ 513610 w 808720"/>
                  <a:gd name="connsiteY1173" fmla="*/ 19545 h 1047182"/>
                  <a:gd name="connsiteX1174" fmla="*/ 513002 w 808720"/>
                  <a:gd name="connsiteY1174" fmla="*/ 19815 h 1047182"/>
                  <a:gd name="connsiteX1175" fmla="*/ 513221 w 808720"/>
                  <a:gd name="connsiteY1175" fmla="*/ 19596 h 1047182"/>
                  <a:gd name="connsiteX1176" fmla="*/ 378102 w 808720"/>
                  <a:gd name="connsiteY1176" fmla="*/ 19244 h 1047182"/>
                  <a:gd name="connsiteX1177" fmla="*/ 376841 w 808720"/>
                  <a:gd name="connsiteY1177" fmla="*/ 19763 h 1047182"/>
                  <a:gd name="connsiteX1178" fmla="*/ 364239 w 808720"/>
                  <a:gd name="connsiteY1178" fmla="*/ 23194 h 1047182"/>
                  <a:gd name="connsiteX1179" fmla="*/ 376259 w 808720"/>
                  <a:gd name="connsiteY1179" fmla="*/ 19677 h 1047182"/>
                  <a:gd name="connsiteX1180" fmla="*/ 370784 w 808720"/>
                  <a:gd name="connsiteY1180" fmla="*/ 19210 h 1047182"/>
                  <a:gd name="connsiteX1181" fmla="*/ 369861 w 808720"/>
                  <a:gd name="connsiteY1181" fmla="*/ 19504 h 1047182"/>
                  <a:gd name="connsiteX1182" fmla="*/ 369861 w 808720"/>
                  <a:gd name="connsiteY1182" fmla="*/ 19504 h 1047182"/>
                  <a:gd name="connsiteX1183" fmla="*/ 376372 w 808720"/>
                  <a:gd name="connsiteY1183" fmla="*/ 19204 h 1047182"/>
                  <a:gd name="connsiteX1184" fmla="*/ 371094 w 808720"/>
                  <a:gd name="connsiteY1184" fmla="*/ 20695 h 1047182"/>
                  <a:gd name="connsiteX1185" fmla="*/ 366359 w 808720"/>
                  <a:gd name="connsiteY1185" fmla="*/ 21690 h 1047182"/>
                  <a:gd name="connsiteX1186" fmla="*/ 375000 w 808720"/>
                  <a:gd name="connsiteY1186" fmla="*/ 19407 h 1047182"/>
                  <a:gd name="connsiteX1187" fmla="*/ 369057 w 808720"/>
                  <a:gd name="connsiteY1187" fmla="*/ 19204 h 1047182"/>
                  <a:gd name="connsiteX1188" fmla="*/ 367309 w 808720"/>
                  <a:gd name="connsiteY1188" fmla="*/ 19748 h 1047182"/>
                  <a:gd name="connsiteX1189" fmla="*/ 366138 w 808720"/>
                  <a:gd name="connsiteY1189" fmla="*/ 19929 h 1047182"/>
                  <a:gd name="connsiteX1190" fmla="*/ 367678 w 808720"/>
                  <a:gd name="connsiteY1190" fmla="*/ 19445 h 1047182"/>
                  <a:gd name="connsiteX1191" fmla="*/ 383223 w 808720"/>
                  <a:gd name="connsiteY1191" fmla="*/ 19190 h 1047182"/>
                  <a:gd name="connsiteX1192" fmla="*/ 382129 w 808720"/>
                  <a:gd name="connsiteY1192" fmla="*/ 19482 h 1047182"/>
                  <a:gd name="connsiteX1193" fmla="*/ 381666 w 808720"/>
                  <a:gd name="connsiteY1193" fmla="*/ 19551 h 1047182"/>
                  <a:gd name="connsiteX1194" fmla="*/ 514438 w 808720"/>
                  <a:gd name="connsiteY1194" fmla="*/ 19177 h 1047182"/>
                  <a:gd name="connsiteX1195" fmla="*/ 511248 w 808720"/>
                  <a:gd name="connsiteY1195" fmla="*/ 21570 h 1047182"/>
                  <a:gd name="connsiteX1196" fmla="*/ 513610 w 808720"/>
                  <a:gd name="connsiteY1196" fmla="*/ 19545 h 1047182"/>
                  <a:gd name="connsiteX1197" fmla="*/ 370923 w 808720"/>
                  <a:gd name="connsiteY1197" fmla="*/ 19166 h 1047182"/>
                  <a:gd name="connsiteX1198" fmla="*/ 370784 w 808720"/>
                  <a:gd name="connsiteY1198" fmla="*/ 19210 h 1047182"/>
                  <a:gd name="connsiteX1199" fmla="*/ 370196 w 808720"/>
                  <a:gd name="connsiteY1199" fmla="*/ 19301 h 1047182"/>
                  <a:gd name="connsiteX1200" fmla="*/ 378309 w 808720"/>
                  <a:gd name="connsiteY1200" fmla="*/ 19159 h 1047182"/>
                  <a:gd name="connsiteX1201" fmla="*/ 378204 w 808720"/>
                  <a:gd name="connsiteY1201" fmla="*/ 19202 h 1047182"/>
                  <a:gd name="connsiteX1202" fmla="*/ 377493 w 808720"/>
                  <a:gd name="connsiteY1202" fmla="*/ 19351 h 1047182"/>
                  <a:gd name="connsiteX1203" fmla="*/ 378935 w 808720"/>
                  <a:gd name="connsiteY1203" fmla="*/ 19048 h 1047182"/>
                  <a:gd name="connsiteX1204" fmla="*/ 378102 w 808720"/>
                  <a:gd name="connsiteY1204" fmla="*/ 19244 h 1047182"/>
                  <a:gd name="connsiteX1205" fmla="*/ 378204 w 808720"/>
                  <a:gd name="connsiteY1205" fmla="*/ 19202 h 1047182"/>
                  <a:gd name="connsiteX1206" fmla="*/ 388816 w 808720"/>
                  <a:gd name="connsiteY1206" fmla="*/ 19027 h 1047182"/>
                  <a:gd name="connsiteX1207" fmla="*/ 379660 w 808720"/>
                  <a:gd name="connsiteY1207" fmla="*/ 21570 h 1047182"/>
                  <a:gd name="connsiteX1208" fmla="*/ 383864 w 808720"/>
                  <a:gd name="connsiteY1208" fmla="*/ 20802 h 1047182"/>
                  <a:gd name="connsiteX1209" fmla="*/ 378500 w 808720"/>
                  <a:gd name="connsiteY1209" fmla="*/ 21956 h 1047182"/>
                  <a:gd name="connsiteX1210" fmla="*/ 386239 w 808720"/>
                  <a:gd name="connsiteY1210" fmla="*/ 19377 h 1047182"/>
                  <a:gd name="connsiteX1211" fmla="*/ 513880 w 808720"/>
                  <a:gd name="connsiteY1211" fmla="*/ 18938 h 1047182"/>
                  <a:gd name="connsiteX1212" fmla="*/ 513221 w 808720"/>
                  <a:gd name="connsiteY1212" fmla="*/ 19596 h 1047182"/>
                  <a:gd name="connsiteX1213" fmla="*/ 509054 w 808720"/>
                  <a:gd name="connsiteY1213" fmla="*/ 21570 h 1047182"/>
                  <a:gd name="connsiteX1214" fmla="*/ 389503 w 808720"/>
                  <a:gd name="connsiteY1214" fmla="*/ 18836 h 1047182"/>
                  <a:gd name="connsiteX1215" fmla="*/ 388948 w 808720"/>
                  <a:gd name="connsiteY1215" fmla="*/ 18990 h 1047182"/>
                  <a:gd name="connsiteX1216" fmla="*/ 386239 w 808720"/>
                  <a:gd name="connsiteY1216" fmla="*/ 19377 h 1047182"/>
                  <a:gd name="connsiteX1217" fmla="*/ 379223 w 808720"/>
                  <a:gd name="connsiteY1217" fmla="*/ 18782 h 1047182"/>
                  <a:gd name="connsiteX1218" fmla="*/ 378997 w 808720"/>
                  <a:gd name="connsiteY1218" fmla="*/ 18875 h 1047182"/>
                  <a:gd name="connsiteX1219" fmla="*/ 377062 w 808720"/>
                  <a:gd name="connsiteY1219" fmla="*/ 19442 h 1047182"/>
                  <a:gd name="connsiteX1220" fmla="*/ 372551 w 808720"/>
                  <a:gd name="connsiteY1220" fmla="*/ 20389 h 1047182"/>
                  <a:gd name="connsiteX1221" fmla="*/ 377421 w 808720"/>
                  <a:gd name="connsiteY1221" fmla="*/ 19049 h 1047182"/>
                  <a:gd name="connsiteX1222" fmla="*/ 539011 w 808720"/>
                  <a:gd name="connsiteY1222" fmla="*/ 18776 h 1047182"/>
                  <a:gd name="connsiteX1223" fmla="*/ 539698 w 808720"/>
                  <a:gd name="connsiteY1223" fmla="*/ 21480 h 1047182"/>
                  <a:gd name="connsiteX1224" fmla="*/ 538878 w 808720"/>
                  <a:gd name="connsiteY1224" fmla="*/ 19844 h 1047182"/>
                  <a:gd name="connsiteX1225" fmla="*/ 374644 w 808720"/>
                  <a:gd name="connsiteY1225" fmla="*/ 18689 h 1047182"/>
                  <a:gd name="connsiteX1226" fmla="*/ 373275 w 808720"/>
                  <a:gd name="connsiteY1226" fmla="*/ 18940 h 1047182"/>
                  <a:gd name="connsiteX1227" fmla="*/ 370887 w 808720"/>
                  <a:gd name="connsiteY1227" fmla="*/ 19377 h 1047182"/>
                  <a:gd name="connsiteX1228" fmla="*/ 373126 w 808720"/>
                  <a:gd name="connsiteY1228" fmla="*/ 18994 h 1047182"/>
                  <a:gd name="connsiteX1229" fmla="*/ 374527 w 808720"/>
                  <a:gd name="connsiteY1229" fmla="*/ 18755 h 1047182"/>
                  <a:gd name="connsiteX1230" fmla="*/ 374340 w 808720"/>
                  <a:gd name="connsiteY1230" fmla="*/ 18812 h 1047182"/>
                  <a:gd name="connsiteX1231" fmla="*/ 373029 w 808720"/>
                  <a:gd name="connsiteY1231" fmla="*/ 19030 h 1047182"/>
                  <a:gd name="connsiteX1232" fmla="*/ 369520 w 808720"/>
                  <a:gd name="connsiteY1232" fmla="*/ 19612 h 1047182"/>
                  <a:gd name="connsiteX1233" fmla="*/ 369734 w 808720"/>
                  <a:gd name="connsiteY1233" fmla="*/ 19544 h 1047182"/>
                  <a:gd name="connsiteX1234" fmla="*/ 369861 w 808720"/>
                  <a:gd name="connsiteY1234" fmla="*/ 19504 h 1047182"/>
                  <a:gd name="connsiteX1235" fmla="*/ 373363 w 808720"/>
                  <a:gd name="connsiteY1235" fmla="*/ 18907 h 1047182"/>
                  <a:gd name="connsiteX1236" fmla="*/ 375089 w 808720"/>
                  <a:gd name="connsiteY1236" fmla="*/ 18688 h 1047182"/>
                  <a:gd name="connsiteX1237" fmla="*/ 368610 w 808720"/>
                  <a:gd name="connsiteY1237" fmla="*/ 20820 h 1047182"/>
                  <a:gd name="connsiteX1238" fmla="*/ 366267 w 808720"/>
                  <a:gd name="connsiteY1238" fmla="*/ 21509 h 1047182"/>
                  <a:gd name="connsiteX1239" fmla="*/ 363891 w 808720"/>
                  <a:gd name="connsiteY1239" fmla="*/ 22208 h 1047182"/>
                  <a:gd name="connsiteX1240" fmla="*/ 361839 w 808720"/>
                  <a:gd name="connsiteY1240" fmla="*/ 22639 h 1047182"/>
                  <a:gd name="connsiteX1241" fmla="*/ 369995 w 808720"/>
                  <a:gd name="connsiteY1241" fmla="*/ 20142 h 1047182"/>
                  <a:gd name="connsiteX1242" fmla="*/ 374340 w 808720"/>
                  <a:gd name="connsiteY1242" fmla="*/ 18812 h 1047182"/>
                  <a:gd name="connsiteX1243" fmla="*/ 556755 w 808720"/>
                  <a:gd name="connsiteY1243" fmla="*/ 18646 h 1047182"/>
                  <a:gd name="connsiteX1244" fmla="*/ 565708 w 808720"/>
                  <a:gd name="connsiteY1244" fmla="*/ 30583 h 1047182"/>
                  <a:gd name="connsiteX1245" fmla="*/ 565354 w 808720"/>
                  <a:gd name="connsiteY1245" fmla="*/ 30536 h 1047182"/>
                  <a:gd name="connsiteX1246" fmla="*/ 556081 w 808720"/>
                  <a:gd name="connsiteY1246" fmla="*/ 18945 h 1047182"/>
                  <a:gd name="connsiteX1247" fmla="*/ 374888 w 808720"/>
                  <a:gd name="connsiteY1247" fmla="*/ 18644 h 1047182"/>
                  <a:gd name="connsiteX1248" fmla="*/ 374865 w 808720"/>
                  <a:gd name="connsiteY1248" fmla="*/ 18651 h 1047182"/>
                  <a:gd name="connsiteX1249" fmla="*/ 374644 w 808720"/>
                  <a:gd name="connsiteY1249" fmla="*/ 18689 h 1047182"/>
                  <a:gd name="connsiteX1250" fmla="*/ 385897 w 808720"/>
                  <a:gd name="connsiteY1250" fmla="*/ 18559 h 1047182"/>
                  <a:gd name="connsiteX1251" fmla="*/ 384981 w 808720"/>
                  <a:gd name="connsiteY1251" fmla="*/ 18783 h 1047182"/>
                  <a:gd name="connsiteX1252" fmla="*/ 383223 w 808720"/>
                  <a:gd name="connsiteY1252" fmla="*/ 19190 h 1047182"/>
                  <a:gd name="connsiteX1253" fmla="*/ 384278 w 808720"/>
                  <a:gd name="connsiteY1253" fmla="*/ 18910 h 1047182"/>
                  <a:gd name="connsiteX1254" fmla="*/ 375559 w 808720"/>
                  <a:gd name="connsiteY1254" fmla="*/ 18534 h 1047182"/>
                  <a:gd name="connsiteX1255" fmla="*/ 375272 w 808720"/>
                  <a:gd name="connsiteY1255" fmla="*/ 18628 h 1047182"/>
                  <a:gd name="connsiteX1256" fmla="*/ 374527 w 808720"/>
                  <a:gd name="connsiteY1256" fmla="*/ 18755 h 1047182"/>
                  <a:gd name="connsiteX1257" fmla="*/ 374865 w 808720"/>
                  <a:gd name="connsiteY1257" fmla="*/ 18651 h 1047182"/>
                  <a:gd name="connsiteX1258" fmla="*/ 372940 w 808720"/>
                  <a:gd name="connsiteY1258" fmla="*/ 18524 h 1047182"/>
                  <a:gd name="connsiteX1259" fmla="*/ 370924 w 808720"/>
                  <a:gd name="connsiteY1259" fmla="*/ 19166 h 1047182"/>
                  <a:gd name="connsiteX1260" fmla="*/ 370923 w 808720"/>
                  <a:gd name="connsiteY1260" fmla="*/ 19166 h 1047182"/>
                  <a:gd name="connsiteX1261" fmla="*/ 388531 w 808720"/>
                  <a:gd name="connsiteY1261" fmla="*/ 18517 h 1047182"/>
                  <a:gd name="connsiteX1262" fmla="*/ 386239 w 808720"/>
                  <a:gd name="connsiteY1262" fmla="*/ 19377 h 1047182"/>
                  <a:gd name="connsiteX1263" fmla="*/ 376843 w 808720"/>
                  <a:gd name="connsiteY1263" fmla="*/ 22313 h 1047182"/>
                  <a:gd name="connsiteX1264" fmla="*/ 363862 w 808720"/>
                  <a:gd name="connsiteY1264" fmla="*/ 25107 h 1047182"/>
                  <a:gd name="connsiteX1265" fmla="*/ 368999 w 808720"/>
                  <a:gd name="connsiteY1265" fmla="*/ 22992 h 1047182"/>
                  <a:gd name="connsiteX1266" fmla="*/ 383842 w 808720"/>
                  <a:gd name="connsiteY1266" fmla="*/ 19224 h 1047182"/>
                  <a:gd name="connsiteX1267" fmla="*/ 381054 w 808720"/>
                  <a:gd name="connsiteY1267" fmla="*/ 18511 h 1047182"/>
                  <a:gd name="connsiteX1268" fmla="*/ 378309 w 808720"/>
                  <a:gd name="connsiteY1268" fmla="*/ 19159 h 1047182"/>
                  <a:gd name="connsiteX1269" fmla="*/ 378997 w 808720"/>
                  <a:gd name="connsiteY1269" fmla="*/ 18875 h 1047182"/>
                  <a:gd name="connsiteX1270" fmla="*/ 379408 w 808720"/>
                  <a:gd name="connsiteY1270" fmla="*/ 18755 h 1047182"/>
                  <a:gd name="connsiteX1271" fmla="*/ 375916 w 808720"/>
                  <a:gd name="connsiteY1271" fmla="*/ 18416 h 1047182"/>
                  <a:gd name="connsiteX1272" fmla="*/ 375639 w 808720"/>
                  <a:gd name="connsiteY1272" fmla="*/ 18507 h 1047182"/>
                  <a:gd name="connsiteX1273" fmla="*/ 374888 w 808720"/>
                  <a:gd name="connsiteY1273" fmla="*/ 18644 h 1047182"/>
                  <a:gd name="connsiteX1274" fmla="*/ 375348 w 808720"/>
                  <a:gd name="connsiteY1274" fmla="*/ 18504 h 1047182"/>
                  <a:gd name="connsiteX1275" fmla="*/ 381895 w 808720"/>
                  <a:gd name="connsiteY1275" fmla="*/ 18387 h 1047182"/>
                  <a:gd name="connsiteX1276" fmla="*/ 381260 w 808720"/>
                  <a:gd name="connsiteY1276" fmla="*/ 18560 h 1047182"/>
                  <a:gd name="connsiteX1277" fmla="*/ 378935 w 808720"/>
                  <a:gd name="connsiteY1277" fmla="*/ 19048 h 1047182"/>
                  <a:gd name="connsiteX1278" fmla="*/ 381505 w 808720"/>
                  <a:gd name="connsiteY1278" fmla="*/ 18444 h 1047182"/>
                  <a:gd name="connsiteX1279" fmla="*/ 541398 w 808720"/>
                  <a:gd name="connsiteY1279" fmla="*/ 18333 h 1047182"/>
                  <a:gd name="connsiteX1280" fmla="*/ 541678 w 808720"/>
                  <a:gd name="connsiteY1280" fmla="*/ 19650 h 1047182"/>
                  <a:gd name="connsiteX1281" fmla="*/ 541833 w 808720"/>
                  <a:gd name="connsiteY1281" fmla="*/ 25735 h 1047182"/>
                  <a:gd name="connsiteX1282" fmla="*/ 540123 w 808720"/>
                  <a:gd name="connsiteY1282" fmla="*/ 22327 h 1047182"/>
                  <a:gd name="connsiteX1283" fmla="*/ 377162 w 808720"/>
                  <a:gd name="connsiteY1283" fmla="*/ 18305 h 1047182"/>
                  <a:gd name="connsiteX1284" fmla="*/ 376858 w 808720"/>
                  <a:gd name="connsiteY1284" fmla="*/ 18394 h 1047182"/>
                  <a:gd name="connsiteX1285" fmla="*/ 375089 w 808720"/>
                  <a:gd name="connsiteY1285" fmla="*/ 18688 h 1047182"/>
                  <a:gd name="connsiteX1286" fmla="*/ 375272 w 808720"/>
                  <a:gd name="connsiteY1286" fmla="*/ 18628 h 1047182"/>
                  <a:gd name="connsiteX1287" fmla="*/ 377750 w 808720"/>
                  <a:gd name="connsiteY1287" fmla="*/ 18132 h 1047182"/>
                  <a:gd name="connsiteX1288" fmla="*/ 377522 w 808720"/>
                  <a:gd name="connsiteY1288" fmla="*/ 18199 h 1047182"/>
                  <a:gd name="connsiteX1289" fmla="*/ 375559 w 808720"/>
                  <a:gd name="connsiteY1289" fmla="*/ 18534 h 1047182"/>
                  <a:gd name="connsiteX1290" fmla="*/ 375639 w 808720"/>
                  <a:gd name="connsiteY1290" fmla="*/ 18507 h 1047182"/>
                  <a:gd name="connsiteX1291" fmla="*/ 377351 w 808720"/>
                  <a:gd name="connsiteY1291" fmla="*/ 18194 h 1047182"/>
                  <a:gd name="connsiteX1292" fmla="*/ 376691 w 808720"/>
                  <a:gd name="connsiteY1292" fmla="*/ 18093 h 1047182"/>
                  <a:gd name="connsiteX1293" fmla="*/ 375348 w 808720"/>
                  <a:gd name="connsiteY1293" fmla="*/ 18504 h 1047182"/>
                  <a:gd name="connsiteX1294" fmla="*/ 373819 w 808720"/>
                  <a:gd name="connsiteY1294" fmla="*/ 18740 h 1047182"/>
                  <a:gd name="connsiteX1295" fmla="*/ 370784 w 808720"/>
                  <a:gd name="connsiteY1295" fmla="*/ 19210 h 1047182"/>
                  <a:gd name="connsiteX1296" fmla="*/ 370924 w 808720"/>
                  <a:gd name="connsiteY1296" fmla="*/ 19166 h 1047182"/>
                  <a:gd name="connsiteX1297" fmla="*/ 374446 w 808720"/>
                  <a:gd name="connsiteY1297" fmla="*/ 18510 h 1047182"/>
                  <a:gd name="connsiteX1298" fmla="*/ 384580 w 808720"/>
                  <a:gd name="connsiteY1298" fmla="*/ 17990 h 1047182"/>
                  <a:gd name="connsiteX1299" fmla="*/ 375910 w 808720"/>
                  <a:gd name="connsiteY1299" fmla="*/ 20419 h 1047182"/>
                  <a:gd name="connsiteX1300" fmla="*/ 375547 w 808720"/>
                  <a:gd name="connsiteY1300" fmla="*/ 20473 h 1047182"/>
                  <a:gd name="connsiteX1301" fmla="*/ 374397 w 808720"/>
                  <a:gd name="connsiteY1301" fmla="*/ 20769 h 1047182"/>
                  <a:gd name="connsiteX1302" fmla="*/ 376841 w 808720"/>
                  <a:gd name="connsiteY1302" fmla="*/ 19763 h 1047182"/>
                  <a:gd name="connsiteX1303" fmla="*/ 381260 w 808720"/>
                  <a:gd name="connsiteY1303" fmla="*/ 18560 h 1047182"/>
                  <a:gd name="connsiteX1304" fmla="*/ 382532 w 808720"/>
                  <a:gd name="connsiteY1304" fmla="*/ 18292 h 1047182"/>
                  <a:gd name="connsiteX1305" fmla="*/ 383919 w 808720"/>
                  <a:gd name="connsiteY1305" fmla="*/ 17836 h 1047182"/>
                  <a:gd name="connsiteX1306" fmla="*/ 382800 w 808720"/>
                  <a:gd name="connsiteY1306" fmla="*/ 18140 h 1047182"/>
                  <a:gd name="connsiteX1307" fmla="*/ 381505 w 808720"/>
                  <a:gd name="connsiteY1307" fmla="*/ 18444 h 1047182"/>
                  <a:gd name="connsiteX1308" fmla="*/ 381054 w 808720"/>
                  <a:gd name="connsiteY1308" fmla="*/ 18511 h 1047182"/>
                  <a:gd name="connsiteX1309" fmla="*/ 542175 w 808720"/>
                  <a:gd name="connsiteY1309" fmla="*/ 17826 h 1047182"/>
                  <a:gd name="connsiteX1310" fmla="*/ 542449 w 808720"/>
                  <a:gd name="connsiteY1310" fmla="*/ 18650 h 1047182"/>
                  <a:gd name="connsiteX1311" fmla="*/ 542123 w 808720"/>
                  <a:gd name="connsiteY1311" fmla="*/ 26312 h 1047182"/>
                  <a:gd name="connsiteX1312" fmla="*/ 542027 w 808720"/>
                  <a:gd name="connsiteY1312" fmla="*/ 26121 h 1047182"/>
                  <a:gd name="connsiteX1313" fmla="*/ 544806 w 808720"/>
                  <a:gd name="connsiteY1313" fmla="*/ 17818 h 1047182"/>
                  <a:gd name="connsiteX1314" fmla="*/ 545790 w 808720"/>
                  <a:gd name="connsiteY1314" fmla="*/ 19651 h 1047182"/>
                  <a:gd name="connsiteX1315" fmla="*/ 545964 w 808720"/>
                  <a:gd name="connsiteY1315" fmla="*/ 20468 h 1047182"/>
                  <a:gd name="connsiteX1316" fmla="*/ 545778 w 808720"/>
                  <a:gd name="connsiteY1316" fmla="*/ 20234 h 1047182"/>
                  <a:gd name="connsiteX1317" fmla="*/ 508871 w 808720"/>
                  <a:gd name="connsiteY1317" fmla="*/ 17732 h 1047182"/>
                  <a:gd name="connsiteX1318" fmla="*/ 506262 w 808720"/>
                  <a:gd name="connsiteY1318" fmla="*/ 19298 h 1047182"/>
                  <a:gd name="connsiteX1319" fmla="*/ 505079 w 808720"/>
                  <a:gd name="connsiteY1319" fmla="*/ 19747 h 1047182"/>
                  <a:gd name="connsiteX1320" fmla="*/ 506345 w 808720"/>
                  <a:gd name="connsiteY1320" fmla="*/ 18861 h 1047182"/>
                  <a:gd name="connsiteX1321" fmla="*/ 401075 w 808720"/>
                  <a:gd name="connsiteY1321" fmla="*/ 17656 h 1047182"/>
                  <a:gd name="connsiteX1322" fmla="*/ 397204 w 808720"/>
                  <a:gd name="connsiteY1322" fmla="*/ 19377 h 1047182"/>
                  <a:gd name="connsiteX1323" fmla="*/ 400398 w 808720"/>
                  <a:gd name="connsiteY1323" fmla="*/ 17780 h 1047182"/>
                  <a:gd name="connsiteX1324" fmla="*/ 544710 w 808720"/>
                  <a:gd name="connsiteY1324" fmla="*/ 17639 h 1047182"/>
                  <a:gd name="connsiteX1325" fmla="*/ 544744 w 808720"/>
                  <a:gd name="connsiteY1325" fmla="*/ 17663 h 1047182"/>
                  <a:gd name="connsiteX1326" fmla="*/ 544806 w 808720"/>
                  <a:gd name="connsiteY1326" fmla="*/ 17818 h 1047182"/>
                  <a:gd name="connsiteX1327" fmla="*/ 393935 w 808720"/>
                  <a:gd name="connsiteY1327" fmla="*/ 17605 h 1047182"/>
                  <a:gd name="connsiteX1328" fmla="*/ 393157 w 808720"/>
                  <a:gd name="connsiteY1328" fmla="*/ 17821 h 1047182"/>
                  <a:gd name="connsiteX1329" fmla="*/ 388531 w 808720"/>
                  <a:gd name="connsiteY1329" fmla="*/ 18517 h 1047182"/>
                  <a:gd name="connsiteX1330" fmla="*/ 388855 w 808720"/>
                  <a:gd name="connsiteY1330" fmla="*/ 18396 h 1047182"/>
                  <a:gd name="connsiteX1331" fmla="*/ 398855 w 808720"/>
                  <a:gd name="connsiteY1331" fmla="*/ 17575 h 1047182"/>
                  <a:gd name="connsiteX1332" fmla="*/ 397755 w 808720"/>
                  <a:gd name="connsiteY1332" fmla="*/ 17812 h 1047182"/>
                  <a:gd name="connsiteX1333" fmla="*/ 388816 w 808720"/>
                  <a:gd name="connsiteY1333" fmla="*/ 19027 h 1047182"/>
                  <a:gd name="connsiteX1334" fmla="*/ 388948 w 808720"/>
                  <a:gd name="connsiteY1334" fmla="*/ 18990 h 1047182"/>
                  <a:gd name="connsiteX1335" fmla="*/ 390237 w 808720"/>
                  <a:gd name="connsiteY1335" fmla="*/ 17565 h 1047182"/>
                  <a:gd name="connsiteX1336" fmla="*/ 386718 w 808720"/>
                  <a:gd name="connsiteY1336" fmla="*/ 18381 h 1047182"/>
                  <a:gd name="connsiteX1337" fmla="*/ 385897 w 808720"/>
                  <a:gd name="connsiteY1337" fmla="*/ 18559 h 1047182"/>
                  <a:gd name="connsiteX1338" fmla="*/ 389724 w 808720"/>
                  <a:gd name="connsiteY1338" fmla="*/ 17621 h 1047182"/>
                  <a:gd name="connsiteX1339" fmla="*/ 382188 w 808720"/>
                  <a:gd name="connsiteY1339" fmla="*/ 17561 h 1047182"/>
                  <a:gd name="connsiteX1340" fmla="*/ 380901 w 808720"/>
                  <a:gd name="connsiteY1340" fmla="*/ 18091 h 1047182"/>
                  <a:gd name="connsiteX1341" fmla="*/ 377421 w 808720"/>
                  <a:gd name="connsiteY1341" fmla="*/ 19049 h 1047182"/>
                  <a:gd name="connsiteX1342" fmla="*/ 376372 w 808720"/>
                  <a:gd name="connsiteY1342" fmla="*/ 19204 h 1047182"/>
                  <a:gd name="connsiteX1343" fmla="*/ 378593 w 808720"/>
                  <a:gd name="connsiteY1343" fmla="*/ 17535 h 1047182"/>
                  <a:gd name="connsiteX1344" fmla="*/ 377167 w 808720"/>
                  <a:gd name="connsiteY1344" fmla="*/ 18004 h 1047182"/>
                  <a:gd name="connsiteX1345" fmla="*/ 376691 w 808720"/>
                  <a:gd name="connsiteY1345" fmla="*/ 18093 h 1047182"/>
                  <a:gd name="connsiteX1346" fmla="*/ 378407 w 808720"/>
                  <a:gd name="connsiteY1346" fmla="*/ 17568 h 1047182"/>
                  <a:gd name="connsiteX1347" fmla="*/ 382178 w 808720"/>
                  <a:gd name="connsiteY1347" fmla="*/ 17511 h 1047182"/>
                  <a:gd name="connsiteX1348" fmla="*/ 375000 w 808720"/>
                  <a:gd name="connsiteY1348" fmla="*/ 19407 h 1047182"/>
                  <a:gd name="connsiteX1349" fmla="*/ 373354 w 808720"/>
                  <a:gd name="connsiteY1349" fmla="*/ 19651 h 1047182"/>
                  <a:gd name="connsiteX1350" fmla="*/ 366258 w 808720"/>
                  <a:gd name="connsiteY1350" fmla="*/ 21711 h 1047182"/>
                  <a:gd name="connsiteX1351" fmla="*/ 365278 w 808720"/>
                  <a:gd name="connsiteY1351" fmla="*/ 21917 h 1047182"/>
                  <a:gd name="connsiteX1352" fmla="*/ 368610 w 808720"/>
                  <a:gd name="connsiteY1352" fmla="*/ 20820 h 1047182"/>
                  <a:gd name="connsiteX1353" fmla="*/ 376858 w 808720"/>
                  <a:gd name="connsiteY1353" fmla="*/ 18394 h 1047182"/>
                  <a:gd name="connsiteX1354" fmla="*/ 379937 w 808720"/>
                  <a:gd name="connsiteY1354" fmla="*/ 17489 h 1047182"/>
                  <a:gd name="connsiteX1355" fmla="*/ 377852 w 808720"/>
                  <a:gd name="connsiteY1355" fmla="*/ 18102 h 1047182"/>
                  <a:gd name="connsiteX1356" fmla="*/ 377351 w 808720"/>
                  <a:gd name="connsiteY1356" fmla="*/ 18194 h 1047182"/>
                  <a:gd name="connsiteX1357" fmla="*/ 375916 w 808720"/>
                  <a:gd name="connsiteY1357" fmla="*/ 18416 h 1047182"/>
                  <a:gd name="connsiteX1358" fmla="*/ 377167 w 808720"/>
                  <a:gd name="connsiteY1358" fmla="*/ 18004 h 1047182"/>
                  <a:gd name="connsiteX1359" fmla="*/ 391411 w 808720"/>
                  <a:gd name="connsiteY1359" fmla="*/ 17437 h 1047182"/>
                  <a:gd name="connsiteX1360" fmla="*/ 388855 w 808720"/>
                  <a:gd name="connsiteY1360" fmla="*/ 18396 h 1047182"/>
                  <a:gd name="connsiteX1361" fmla="*/ 384320 w 808720"/>
                  <a:gd name="connsiteY1361" fmla="*/ 19102 h 1047182"/>
                  <a:gd name="connsiteX1362" fmla="*/ 383842 w 808720"/>
                  <a:gd name="connsiteY1362" fmla="*/ 19224 h 1047182"/>
                  <a:gd name="connsiteX1363" fmla="*/ 382133 w 808720"/>
                  <a:gd name="connsiteY1363" fmla="*/ 19481 h 1047182"/>
                  <a:gd name="connsiteX1364" fmla="*/ 384981 w 808720"/>
                  <a:gd name="connsiteY1364" fmla="*/ 18783 h 1047182"/>
                  <a:gd name="connsiteX1365" fmla="*/ 386718 w 808720"/>
                  <a:gd name="connsiteY1365" fmla="*/ 18381 h 1047182"/>
                  <a:gd name="connsiteX1366" fmla="*/ 390720 w 808720"/>
                  <a:gd name="connsiteY1366" fmla="*/ 17512 h 1047182"/>
                  <a:gd name="connsiteX1367" fmla="*/ 382632 w 808720"/>
                  <a:gd name="connsiteY1367" fmla="*/ 17436 h 1047182"/>
                  <a:gd name="connsiteX1368" fmla="*/ 382188 w 808720"/>
                  <a:gd name="connsiteY1368" fmla="*/ 17561 h 1047182"/>
                  <a:gd name="connsiteX1369" fmla="*/ 382399 w 808720"/>
                  <a:gd name="connsiteY1369" fmla="*/ 17474 h 1047182"/>
                  <a:gd name="connsiteX1370" fmla="*/ 382258 w 808720"/>
                  <a:gd name="connsiteY1370" fmla="*/ 17434 h 1047182"/>
                  <a:gd name="connsiteX1371" fmla="*/ 377162 w 808720"/>
                  <a:gd name="connsiteY1371" fmla="*/ 18305 h 1047182"/>
                  <a:gd name="connsiteX1372" fmla="*/ 377522 w 808720"/>
                  <a:gd name="connsiteY1372" fmla="*/ 18199 h 1047182"/>
                  <a:gd name="connsiteX1373" fmla="*/ 379567 w 808720"/>
                  <a:gd name="connsiteY1373" fmla="*/ 17851 h 1047182"/>
                  <a:gd name="connsiteX1374" fmla="*/ 382545 w 808720"/>
                  <a:gd name="connsiteY1374" fmla="*/ 17414 h 1047182"/>
                  <a:gd name="connsiteX1375" fmla="*/ 382399 w 808720"/>
                  <a:gd name="connsiteY1375" fmla="*/ 17474 h 1047182"/>
                  <a:gd name="connsiteX1376" fmla="*/ 382178 w 808720"/>
                  <a:gd name="connsiteY1376" fmla="*/ 17511 h 1047182"/>
                  <a:gd name="connsiteX1377" fmla="*/ 571605 w 808720"/>
                  <a:gd name="connsiteY1377" fmla="*/ 17400 h 1047182"/>
                  <a:gd name="connsiteX1378" fmla="*/ 576768 w 808720"/>
                  <a:gd name="connsiteY1378" fmla="*/ 19651 h 1047182"/>
                  <a:gd name="connsiteX1379" fmla="*/ 579793 w 808720"/>
                  <a:gd name="connsiteY1379" fmla="*/ 22003 h 1047182"/>
                  <a:gd name="connsiteX1380" fmla="*/ 401193 w 808720"/>
                  <a:gd name="connsiteY1380" fmla="*/ 17383 h 1047182"/>
                  <a:gd name="connsiteX1381" fmla="*/ 400398 w 808720"/>
                  <a:gd name="connsiteY1381" fmla="*/ 17780 h 1047182"/>
                  <a:gd name="connsiteX1382" fmla="*/ 383864 w 808720"/>
                  <a:gd name="connsiteY1382" fmla="*/ 20802 h 1047182"/>
                  <a:gd name="connsiteX1383" fmla="*/ 386227 w 808720"/>
                  <a:gd name="connsiteY1383" fmla="*/ 20293 h 1047182"/>
                  <a:gd name="connsiteX1384" fmla="*/ 390695 w 808720"/>
                  <a:gd name="connsiteY1384" fmla="*/ 17383 h 1047182"/>
                  <a:gd name="connsiteX1385" fmla="*/ 389724 w 808720"/>
                  <a:gd name="connsiteY1385" fmla="*/ 17621 h 1047182"/>
                  <a:gd name="connsiteX1386" fmla="*/ 388706 w 808720"/>
                  <a:gd name="connsiteY1386" fmla="*/ 17731 h 1047182"/>
                  <a:gd name="connsiteX1387" fmla="*/ 384278 w 808720"/>
                  <a:gd name="connsiteY1387" fmla="*/ 18910 h 1047182"/>
                  <a:gd name="connsiteX1388" fmla="*/ 382127 w 808720"/>
                  <a:gd name="connsiteY1388" fmla="*/ 19376 h 1047182"/>
                  <a:gd name="connsiteX1389" fmla="*/ 380706 w 808720"/>
                  <a:gd name="connsiteY1389" fmla="*/ 19696 h 1047182"/>
                  <a:gd name="connsiteX1390" fmla="*/ 376982 w 808720"/>
                  <a:gd name="connsiteY1390" fmla="*/ 20257 h 1047182"/>
                  <a:gd name="connsiteX1391" fmla="*/ 384320 w 808720"/>
                  <a:gd name="connsiteY1391" fmla="*/ 18280 h 1047182"/>
                  <a:gd name="connsiteX1392" fmla="*/ 400964 w 808720"/>
                  <a:gd name="connsiteY1392" fmla="*/ 17375 h 1047182"/>
                  <a:gd name="connsiteX1393" fmla="*/ 387102 w 808720"/>
                  <a:gd name="connsiteY1393" fmla="*/ 20105 h 1047182"/>
                  <a:gd name="connsiteX1394" fmla="*/ 397755 w 808720"/>
                  <a:gd name="connsiteY1394" fmla="*/ 17812 h 1047182"/>
                  <a:gd name="connsiteX1395" fmla="*/ 382666 w 808720"/>
                  <a:gd name="connsiteY1395" fmla="*/ 17365 h 1047182"/>
                  <a:gd name="connsiteX1396" fmla="*/ 382640 w 808720"/>
                  <a:gd name="connsiteY1396" fmla="*/ 17375 h 1047182"/>
                  <a:gd name="connsiteX1397" fmla="*/ 382258 w 808720"/>
                  <a:gd name="connsiteY1397" fmla="*/ 17434 h 1047182"/>
                  <a:gd name="connsiteX1398" fmla="*/ 382768 w 808720"/>
                  <a:gd name="connsiteY1398" fmla="*/ 17355 h 1047182"/>
                  <a:gd name="connsiteX1399" fmla="*/ 382545 w 808720"/>
                  <a:gd name="connsiteY1399" fmla="*/ 17414 h 1047182"/>
                  <a:gd name="connsiteX1400" fmla="*/ 382640 w 808720"/>
                  <a:gd name="connsiteY1400" fmla="*/ 17375 h 1047182"/>
                  <a:gd name="connsiteX1401" fmla="*/ 401367 w 808720"/>
                  <a:gd name="connsiteY1401" fmla="*/ 17296 h 1047182"/>
                  <a:gd name="connsiteX1402" fmla="*/ 401299 w 808720"/>
                  <a:gd name="connsiteY1402" fmla="*/ 17330 h 1047182"/>
                  <a:gd name="connsiteX1403" fmla="*/ 400964 w 808720"/>
                  <a:gd name="connsiteY1403" fmla="*/ 17375 h 1047182"/>
                  <a:gd name="connsiteX1404" fmla="*/ 383218 w 808720"/>
                  <a:gd name="connsiteY1404" fmla="*/ 17270 h 1047182"/>
                  <a:gd name="connsiteX1405" fmla="*/ 383097 w 808720"/>
                  <a:gd name="connsiteY1405" fmla="*/ 17305 h 1047182"/>
                  <a:gd name="connsiteX1406" fmla="*/ 382768 w 808720"/>
                  <a:gd name="connsiteY1406" fmla="*/ 17355 h 1047182"/>
                  <a:gd name="connsiteX1407" fmla="*/ 382856 w 808720"/>
                  <a:gd name="connsiteY1407" fmla="*/ 17332 h 1047182"/>
                  <a:gd name="connsiteX1408" fmla="*/ 401855 w 808720"/>
                  <a:gd name="connsiteY1408" fmla="*/ 17254 h 1047182"/>
                  <a:gd name="connsiteX1409" fmla="*/ 401193 w 808720"/>
                  <a:gd name="connsiteY1409" fmla="*/ 17383 h 1047182"/>
                  <a:gd name="connsiteX1410" fmla="*/ 401299 w 808720"/>
                  <a:gd name="connsiteY1410" fmla="*/ 17330 h 1047182"/>
                  <a:gd name="connsiteX1411" fmla="*/ 383298 w 808720"/>
                  <a:gd name="connsiteY1411" fmla="*/ 17215 h 1047182"/>
                  <a:gd name="connsiteX1412" fmla="*/ 382856 w 808720"/>
                  <a:gd name="connsiteY1412" fmla="*/ 17332 h 1047182"/>
                  <a:gd name="connsiteX1413" fmla="*/ 382666 w 808720"/>
                  <a:gd name="connsiteY1413" fmla="*/ 17365 h 1047182"/>
                  <a:gd name="connsiteX1414" fmla="*/ 382838 w 808720"/>
                  <a:gd name="connsiteY1414" fmla="*/ 17294 h 1047182"/>
                  <a:gd name="connsiteX1415" fmla="*/ 402077 w 808720"/>
                  <a:gd name="connsiteY1415" fmla="*/ 17211 h 1047182"/>
                  <a:gd name="connsiteX1416" fmla="*/ 402035 w 808720"/>
                  <a:gd name="connsiteY1416" fmla="*/ 17230 h 1047182"/>
                  <a:gd name="connsiteX1417" fmla="*/ 401855 w 808720"/>
                  <a:gd name="connsiteY1417" fmla="*/ 17254 h 1047182"/>
                  <a:gd name="connsiteX1418" fmla="*/ 392073 w 808720"/>
                  <a:gd name="connsiteY1418" fmla="*/ 17189 h 1047182"/>
                  <a:gd name="connsiteX1419" fmla="*/ 391884 w 808720"/>
                  <a:gd name="connsiteY1419" fmla="*/ 17260 h 1047182"/>
                  <a:gd name="connsiteX1420" fmla="*/ 390720 w 808720"/>
                  <a:gd name="connsiteY1420" fmla="*/ 17512 h 1047182"/>
                  <a:gd name="connsiteX1421" fmla="*/ 390237 w 808720"/>
                  <a:gd name="connsiteY1421" fmla="*/ 17565 h 1047182"/>
                  <a:gd name="connsiteX1422" fmla="*/ 391530 w 808720"/>
                  <a:gd name="connsiteY1422" fmla="*/ 17265 h 1047182"/>
                  <a:gd name="connsiteX1423" fmla="*/ 402373 w 808720"/>
                  <a:gd name="connsiteY1423" fmla="*/ 17184 h 1047182"/>
                  <a:gd name="connsiteX1424" fmla="*/ 403661 w 808720"/>
                  <a:gd name="connsiteY1424" fmla="*/ 17184 h 1047182"/>
                  <a:gd name="connsiteX1425" fmla="*/ 401075 w 808720"/>
                  <a:gd name="connsiteY1425" fmla="*/ 17656 h 1047182"/>
                  <a:gd name="connsiteX1426" fmla="*/ 402035 w 808720"/>
                  <a:gd name="connsiteY1426" fmla="*/ 17230 h 1047182"/>
                  <a:gd name="connsiteX1427" fmla="*/ 402138 w 808720"/>
                  <a:gd name="connsiteY1427" fmla="*/ 17184 h 1047182"/>
                  <a:gd name="connsiteX1428" fmla="*/ 402217 w 808720"/>
                  <a:gd name="connsiteY1428" fmla="*/ 17184 h 1047182"/>
                  <a:gd name="connsiteX1429" fmla="*/ 402077 w 808720"/>
                  <a:gd name="connsiteY1429" fmla="*/ 17211 h 1047182"/>
                  <a:gd name="connsiteX1430" fmla="*/ 401591 w 808720"/>
                  <a:gd name="connsiteY1430" fmla="*/ 17184 h 1047182"/>
                  <a:gd name="connsiteX1431" fmla="*/ 401937 w 808720"/>
                  <a:gd name="connsiteY1431" fmla="*/ 17184 h 1047182"/>
                  <a:gd name="connsiteX1432" fmla="*/ 401367 w 808720"/>
                  <a:gd name="connsiteY1432" fmla="*/ 17296 h 1047182"/>
                  <a:gd name="connsiteX1433" fmla="*/ 517096 w 808720"/>
                  <a:gd name="connsiteY1433" fmla="*/ 17183 h 1047182"/>
                  <a:gd name="connsiteX1434" fmla="*/ 515007 w 808720"/>
                  <a:gd name="connsiteY1434" fmla="*/ 18750 h 1047182"/>
                  <a:gd name="connsiteX1435" fmla="*/ 513957 w 808720"/>
                  <a:gd name="connsiteY1435" fmla="*/ 19248 h 1047182"/>
                  <a:gd name="connsiteX1436" fmla="*/ 515087 w 808720"/>
                  <a:gd name="connsiteY1436" fmla="*/ 18280 h 1047182"/>
                  <a:gd name="connsiteX1437" fmla="*/ 402299 w 808720"/>
                  <a:gd name="connsiteY1437" fmla="*/ 17112 h 1047182"/>
                  <a:gd name="connsiteX1438" fmla="*/ 402138 w 808720"/>
                  <a:gd name="connsiteY1438" fmla="*/ 17184 h 1047182"/>
                  <a:gd name="connsiteX1439" fmla="*/ 401937 w 808720"/>
                  <a:gd name="connsiteY1439" fmla="*/ 17184 h 1047182"/>
                  <a:gd name="connsiteX1440" fmla="*/ 383294 w 808720"/>
                  <a:gd name="connsiteY1440" fmla="*/ 17106 h 1047182"/>
                  <a:gd name="connsiteX1441" fmla="*/ 382838 w 808720"/>
                  <a:gd name="connsiteY1441" fmla="*/ 17294 h 1047182"/>
                  <a:gd name="connsiteX1442" fmla="*/ 379567 w 808720"/>
                  <a:gd name="connsiteY1442" fmla="*/ 17851 h 1047182"/>
                  <a:gd name="connsiteX1443" fmla="*/ 377750 w 808720"/>
                  <a:gd name="connsiteY1443" fmla="*/ 18132 h 1047182"/>
                  <a:gd name="connsiteX1444" fmla="*/ 377852 w 808720"/>
                  <a:gd name="connsiteY1444" fmla="*/ 18102 h 1047182"/>
                  <a:gd name="connsiteX1445" fmla="*/ 511646 w 808720"/>
                  <a:gd name="connsiteY1445" fmla="*/ 17098 h 1047182"/>
                  <a:gd name="connsiteX1446" fmla="*/ 511618 w 808720"/>
                  <a:gd name="connsiteY1446" fmla="*/ 17115 h 1047182"/>
                  <a:gd name="connsiteX1447" fmla="*/ 511248 w 808720"/>
                  <a:gd name="connsiteY1447" fmla="*/ 17184 h 1047182"/>
                  <a:gd name="connsiteX1448" fmla="*/ 472270 w 808720"/>
                  <a:gd name="connsiteY1448" fmla="*/ 17076 h 1047182"/>
                  <a:gd name="connsiteX1449" fmla="*/ 472116 w 808720"/>
                  <a:gd name="connsiteY1449" fmla="*/ 17127 h 1047182"/>
                  <a:gd name="connsiteX1450" fmla="*/ 471772 w 808720"/>
                  <a:gd name="connsiteY1450" fmla="*/ 17184 h 1047182"/>
                  <a:gd name="connsiteX1451" fmla="*/ 384612 w 808720"/>
                  <a:gd name="connsiteY1451" fmla="*/ 17070 h 1047182"/>
                  <a:gd name="connsiteX1452" fmla="*/ 384272 w 808720"/>
                  <a:gd name="connsiteY1452" fmla="*/ 17164 h 1047182"/>
                  <a:gd name="connsiteX1453" fmla="*/ 382632 w 808720"/>
                  <a:gd name="connsiteY1453" fmla="*/ 17436 h 1047182"/>
                  <a:gd name="connsiteX1454" fmla="*/ 383097 w 808720"/>
                  <a:gd name="connsiteY1454" fmla="*/ 17305 h 1047182"/>
                  <a:gd name="connsiteX1455" fmla="*/ 402703 w 808720"/>
                  <a:gd name="connsiteY1455" fmla="*/ 17033 h 1047182"/>
                  <a:gd name="connsiteX1456" fmla="*/ 402299 w 808720"/>
                  <a:gd name="connsiteY1456" fmla="*/ 17112 h 1047182"/>
                  <a:gd name="connsiteX1457" fmla="*/ 402379 w 808720"/>
                  <a:gd name="connsiteY1457" fmla="*/ 17077 h 1047182"/>
                  <a:gd name="connsiteX1458" fmla="*/ 512379 w 808720"/>
                  <a:gd name="connsiteY1458" fmla="*/ 16973 h 1047182"/>
                  <a:gd name="connsiteX1459" fmla="*/ 511054 w 808720"/>
                  <a:gd name="connsiteY1459" fmla="*/ 17477 h 1047182"/>
                  <a:gd name="connsiteX1460" fmla="*/ 511618 w 808720"/>
                  <a:gd name="connsiteY1460" fmla="*/ 17115 h 1047182"/>
                  <a:gd name="connsiteX1461" fmla="*/ 385597 w 808720"/>
                  <a:gd name="connsiteY1461" fmla="*/ 16944 h 1047182"/>
                  <a:gd name="connsiteX1462" fmla="*/ 379408 w 808720"/>
                  <a:gd name="connsiteY1462" fmla="*/ 18755 h 1047182"/>
                  <a:gd name="connsiteX1463" fmla="*/ 379223 w 808720"/>
                  <a:gd name="connsiteY1463" fmla="*/ 18782 h 1047182"/>
                  <a:gd name="connsiteX1464" fmla="*/ 380901 w 808720"/>
                  <a:gd name="connsiteY1464" fmla="*/ 18091 h 1047182"/>
                  <a:gd name="connsiteX1465" fmla="*/ 384272 w 808720"/>
                  <a:gd name="connsiteY1465" fmla="*/ 17164 h 1047182"/>
                  <a:gd name="connsiteX1466" fmla="*/ 544320 w 808720"/>
                  <a:gd name="connsiteY1466" fmla="*/ 16912 h 1047182"/>
                  <a:gd name="connsiteX1467" fmla="*/ 544710 w 808720"/>
                  <a:gd name="connsiteY1467" fmla="*/ 17639 h 1047182"/>
                  <a:gd name="connsiteX1468" fmla="*/ 544333 w 808720"/>
                  <a:gd name="connsiteY1468" fmla="*/ 17367 h 1047182"/>
                  <a:gd name="connsiteX1469" fmla="*/ 378149 w 808720"/>
                  <a:gd name="connsiteY1469" fmla="*/ 16867 h 1047182"/>
                  <a:gd name="connsiteX1470" fmla="*/ 376373 w 808720"/>
                  <a:gd name="connsiteY1470" fmla="*/ 17432 h 1047182"/>
                  <a:gd name="connsiteX1471" fmla="*/ 378148 w 808720"/>
                  <a:gd name="connsiteY1471" fmla="*/ 16867 h 1047182"/>
                  <a:gd name="connsiteX1472" fmla="*/ 378150 w 808720"/>
                  <a:gd name="connsiteY1472" fmla="*/ 16867 h 1047182"/>
                  <a:gd name="connsiteX1473" fmla="*/ 378149 w 808720"/>
                  <a:gd name="connsiteY1473" fmla="*/ 16867 h 1047182"/>
                  <a:gd name="connsiteX1474" fmla="*/ 378149 w 808720"/>
                  <a:gd name="connsiteY1474" fmla="*/ 16867 h 1047182"/>
                  <a:gd name="connsiteX1475" fmla="*/ 385360 w 808720"/>
                  <a:gd name="connsiteY1475" fmla="*/ 16864 h 1047182"/>
                  <a:gd name="connsiteX1476" fmla="*/ 384975 w 808720"/>
                  <a:gd name="connsiteY1476" fmla="*/ 16970 h 1047182"/>
                  <a:gd name="connsiteX1477" fmla="*/ 383218 w 808720"/>
                  <a:gd name="connsiteY1477" fmla="*/ 17270 h 1047182"/>
                  <a:gd name="connsiteX1478" fmla="*/ 383586 w 808720"/>
                  <a:gd name="connsiteY1478" fmla="*/ 17166 h 1047182"/>
                  <a:gd name="connsiteX1479" fmla="*/ 402883 w 808720"/>
                  <a:gd name="connsiteY1479" fmla="*/ 16853 h 1047182"/>
                  <a:gd name="connsiteX1480" fmla="*/ 402379 w 808720"/>
                  <a:gd name="connsiteY1480" fmla="*/ 17077 h 1047182"/>
                  <a:gd name="connsiteX1481" fmla="*/ 401591 w 808720"/>
                  <a:gd name="connsiteY1481" fmla="*/ 17184 h 1047182"/>
                  <a:gd name="connsiteX1482" fmla="*/ 398855 w 808720"/>
                  <a:gd name="connsiteY1482" fmla="*/ 17575 h 1047182"/>
                  <a:gd name="connsiteX1483" fmla="*/ 399398 w 808720"/>
                  <a:gd name="connsiteY1483" fmla="*/ 17458 h 1047182"/>
                  <a:gd name="connsiteX1484" fmla="*/ 384731 w 808720"/>
                  <a:gd name="connsiteY1484" fmla="*/ 16843 h 1047182"/>
                  <a:gd name="connsiteX1485" fmla="*/ 383586 w 808720"/>
                  <a:gd name="connsiteY1485" fmla="*/ 17166 h 1047182"/>
                  <a:gd name="connsiteX1486" fmla="*/ 383298 w 808720"/>
                  <a:gd name="connsiteY1486" fmla="*/ 17215 h 1047182"/>
                  <a:gd name="connsiteX1487" fmla="*/ 384656 w 808720"/>
                  <a:gd name="connsiteY1487" fmla="*/ 16856 h 1047182"/>
                  <a:gd name="connsiteX1488" fmla="*/ 554395 w 808720"/>
                  <a:gd name="connsiteY1488" fmla="*/ 16837 h 1047182"/>
                  <a:gd name="connsiteX1489" fmla="*/ 556081 w 808720"/>
                  <a:gd name="connsiteY1489" fmla="*/ 18945 h 1047182"/>
                  <a:gd name="connsiteX1490" fmla="*/ 555351 w 808720"/>
                  <a:gd name="connsiteY1490" fmla="*/ 19270 h 1047182"/>
                  <a:gd name="connsiteX1491" fmla="*/ 554018 w 808720"/>
                  <a:gd name="connsiteY1491" fmla="*/ 16925 h 1047182"/>
                  <a:gd name="connsiteX1492" fmla="*/ 393180 w 808720"/>
                  <a:gd name="connsiteY1492" fmla="*/ 16774 h 1047182"/>
                  <a:gd name="connsiteX1493" fmla="*/ 392419 w 808720"/>
                  <a:gd name="connsiteY1493" fmla="*/ 17059 h 1047182"/>
                  <a:gd name="connsiteX1494" fmla="*/ 391530 w 808720"/>
                  <a:gd name="connsiteY1494" fmla="*/ 17265 h 1047182"/>
                  <a:gd name="connsiteX1495" fmla="*/ 390695 w 808720"/>
                  <a:gd name="connsiteY1495" fmla="*/ 17383 h 1047182"/>
                  <a:gd name="connsiteX1496" fmla="*/ 386251 w 808720"/>
                  <a:gd name="connsiteY1496" fmla="*/ 16752 h 1047182"/>
                  <a:gd name="connsiteX1497" fmla="*/ 385786 w 808720"/>
                  <a:gd name="connsiteY1497" fmla="*/ 16888 h 1047182"/>
                  <a:gd name="connsiteX1498" fmla="*/ 384612 w 808720"/>
                  <a:gd name="connsiteY1498" fmla="*/ 17070 h 1047182"/>
                  <a:gd name="connsiteX1499" fmla="*/ 384975 w 808720"/>
                  <a:gd name="connsiteY1499" fmla="*/ 16970 h 1047182"/>
                  <a:gd name="connsiteX1500" fmla="*/ 372182 w 808720"/>
                  <a:gd name="connsiteY1500" fmla="*/ 16711 h 1047182"/>
                  <a:gd name="connsiteX1501" fmla="*/ 372147 w 808720"/>
                  <a:gd name="connsiteY1501" fmla="*/ 16723 h 1047182"/>
                  <a:gd name="connsiteX1502" fmla="*/ 368694 w 808720"/>
                  <a:gd name="connsiteY1502" fmla="*/ 17184 h 1047182"/>
                  <a:gd name="connsiteX1503" fmla="*/ 519470 w 808720"/>
                  <a:gd name="connsiteY1503" fmla="*/ 16637 h 1047182"/>
                  <a:gd name="connsiteX1504" fmla="*/ 517514 w 808720"/>
                  <a:gd name="connsiteY1504" fmla="*/ 17810 h 1047182"/>
                  <a:gd name="connsiteX1505" fmla="*/ 514438 w 808720"/>
                  <a:gd name="connsiteY1505" fmla="*/ 19177 h 1047182"/>
                  <a:gd name="connsiteX1506" fmla="*/ 515007 w 808720"/>
                  <a:gd name="connsiteY1506" fmla="*/ 18750 h 1047182"/>
                  <a:gd name="connsiteX1507" fmla="*/ 487123 w 808720"/>
                  <a:gd name="connsiteY1507" fmla="*/ 16635 h 1047182"/>
                  <a:gd name="connsiteX1508" fmla="*/ 481830 w 808720"/>
                  <a:gd name="connsiteY1508" fmla="*/ 18620 h 1047182"/>
                  <a:gd name="connsiteX1509" fmla="*/ 480864 w 808720"/>
                  <a:gd name="connsiteY1509" fmla="*/ 18830 h 1047182"/>
                  <a:gd name="connsiteX1510" fmla="*/ 485585 w 808720"/>
                  <a:gd name="connsiteY1510" fmla="*/ 16956 h 1047182"/>
                  <a:gd name="connsiteX1511" fmla="*/ 519473 w 808720"/>
                  <a:gd name="connsiteY1511" fmla="*/ 16635 h 1047182"/>
                  <a:gd name="connsiteX1512" fmla="*/ 519472 w 808720"/>
                  <a:gd name="connsiteY1512" fmla="*/ 16635 h 1047182"/>
                  <a:gd name="connsiteX1513" fmla="*/ 519470 w 808720"/>
                  <a:gd name="connsiteY1513" fmla="*/ 16637 h 1047182"/>
                  <a:gd name="connsiteX1514" fmla="*/ 393768 w 808720"/>
                  <a:gd name="connsiteY1514" fmla="*/ 16630 h 1047182"/>
                  <a:gd name="connsiteX1515" fmla="*/ 393180 w 808720"/>
                  <a:gd name="connsiteY1515" fmla="*/ 16774 h 1047182"/>
                  <a:gd name="connsiteX1516" fmla="*/ 393432 w 808720"/>
                  <a:gd name="connsiteY1516" fmla="*/ 16680 h 1047182"/>
                  <a:gd name="connsiteX1517" fmla="*/ 537249 w 808720"/>
                  <a:gd name="connsiteY1517" fmla="*/ 16598 h 1047182"/>
                  <a:gd name="connsiteX1518" fmla="*/ 537509 w 808720"/>
                  <a:gd name="connsiteY1518" fmla="*/ 17116 h 1047182"/>
                  <a:gd name="connsiteX1519" fmla="*/ 537384 w 808720"/>
                  <a:gd name="connsiteY1519" fmla="*/ 17370 h 1047182"/>
                  <a:gd name="connsiteX1520" fmla="*/ 537216 w 808720"/>
                  <a:gd name="connsiteY1520" fmla="*/ 16988 h 1047182"/>
                  <a:gd name="connsiteX1521" fmla="*/ 514050 w 808720"/>
                  <a:gd name="connsiteY1521" fmla="*/ 16575 h 1047182"/>
                  <a:gd name="connsiteX1522" fmla="*/ 513943 w 808720"/>
                  <a:gd name="connsiteY1522" fmla="*/ 16682 h 1047182"/>
                  <a:gd name="connsiteX1523" fmla="*/ 512379 w 808720"/>
                  <a:gd name="connsiteY1523" fmla="*/ 16973 h 1047182"/>
                  <a:gd name="connsiteX1524" fmla="*/ 512596 w 808720"/>
                  <a:gd name="connsiteY1524" fmla="*/ 16891 h 1047182"/>
                  <a:gd name="connsiteX1525" fmla="*/ 427638 w 808720"/>
                  <a:gd name="connsiteY1525" fmla="*/ 16573 h 1047182"/>
                  <a:gd name="connsiteX1526" fmla="*/ 427497 w 808720"/>
                  <a:gd name="connsiteY1526" fmla="*/ 16636 h 1047182"/>
                  <a:gd name="connsiteX1527" fmla="*/ 423522 w 808720"/>
                  <a:gd name="connsiteY1527" fmla="*/ 17184 h 1047182"/>
                  <a:gd name="connsiteX1528" fmla="*/ 407042 w 808720"/>
                  <a:gd name="connsiteY1528" fmla="*/ 16566 h 1047182"/>
                  <a:gd name="connsiteX1529" fmla="*/ 406336 w 808720"/>
                  <a:gd name="connsiteY1529" fmla="*/ 16768 h 1047182"/>
                  <a:gd name="connsiteX1530" fmla="*/ 397204 w 808720"/>
                  <a:gd name="connsiteY1530" fmla="*/ 19377 h 1047182"/>
                  <a:gd name="connsiteX1531" fmla="*/ 403784 w 808720"/>
                  <a:gd name="connsiteY1531" fmla="*/ 17184 h 1047182"/>
                  <a:gd name="connsiteX1532" fmla="*/ 403661 w 808720"/>
                  <a:gd name="connsiteY1532" fmla="*/ 17184 h 1047182"/>
                  <a:gd name="connsiteX1533" fmla="*/ 387915 w 808720"/>
                  <a:gd name="connsiteY1533" fmla="*/ 16559 h 1047182"/>
                  <a:gd name="connsiteX1534" fmla="*/ 385597 w 808720"/>
                  <a:gd name="connsiteY1534" fmla="*/ 16944 h 1047182"/>
                  <a:gd name="connsiteX1535" fmla="*/ 385786 w 808720"/>
                  <a:gd name="connsiteY1535" fmla="*/ 16888 h 1047182"/>
                  <a:gd name="connsiteX1536" fmla="*/ 373438 w 808720"/>
                  <a:gd name="connsiteY1536" fmla="*/ 16550 h 1047182"/>
                  <a:gd name="connsiteX1537" fmla="*/ 372954 w 808720"/>
                  <a:gd name="connsiteY1537" fmla="*/ 16737 h 1047182"/>
                  <a:gd name="connsiteX1538" fmla="*/ 361771 w 808720"/>
                  <a:gd name="connsiteY1538" fmla="*/ 20479 h 1047182"/>
                  <a:gd name="connsiteX1539" fmla="*/ 361551 w 808720"/>
                  <a:gd name="connsiteY1539" fmla="*/ 20517 h 1047182"/>
                  <a:gd name="connsiteX1540" fmla="*/ 364307 w 808720"/>
                  <a:gd name="connsiteY1540" fmla="*/ 19377 h 1047182"/>
                  <a:gd name="connsiteX1541" fmla="*/ 360472 w 808720"/>
                  <a:gd name="connsiteY1541" fmla="*/ 20706 h 1047182"/>
                  <a:gd name="connsiteX1542" fmla="*/ 359259 w 808720"/>
                  <a:gd name="connsiteY1542" fmla="*/ 20918 h 1047182"/>
                  <a:gd name="connsiteX1543" fmla="*/ 372147 w 808720"/>
                  <a:gd name="connsiteY1543" fmla="*/ 16723 h 1047182"/>
                  <a:gd name="connsiteX1544" fmla="*/ 514742 w 808720"/>
                  <a:gd name="connsiteY1544" fmla="*/ 16533 h 1047182"/>
                  <a:gd name="connsiteX1545" fmla="*/ 513441 w 808720"/>
                  <a:gd name="connsiteY1545" fmla="*/ 17183 h 1047182"/>
                  <a:gd name="connsiteX1546" fmla="*/ 513943 w 808720"/>
                  <a:gd name="connsiteY1546" fmla="*/ 16682 h 1047182"/>
                  <a:gd name="connsiteX1547" fmla="*/ 373612 w 808720"/>
                  <a:gd name="connsiteY1547" fmla="*/ 16517 h 1047182"/>
                  <a:gd name="connsiteX1548" fmla="*/ 373564 w 808720"/>
                  <a:gd name="connsiteY1548" fmla="*/ 16533 h 1047182"/>
                  <a:gd name="connsiteX1549" fmla="*/ 373438 w 808720"/>
                  <a:gd name="connsiteY1549" fmla="*/ 16550 h 1047182"/>
                  <a:gd name="connsiteX1550" fmla="*/ 373475 w 808720"/>
                  <a:gd name="connsiteY1550" fmla="*/ 16536 h 1047182"/>
                  <a:gd name="connsiteX1551" fmla="*/ 542821 w 808720"/>
                  <a:gd name="connsiteY1551" fmla="*/ 16516 h 1047182"/>
                  <a:gd name="connsiteX1552" fmla="*/ 543001 w 808720"/>
                  <a:gd name="connsiteY1552" fmla="*/ 16742 h 1047182"/>
                  <a:gd name="connsiteX1553" fmla="*/ 542774 w 808720"/>
                  <a:gd name="connsiteY1553" fmla="*/ 17458 h 1047182"/>
                  <a:gd name="connsiteX1554" fmla="*/ 543113 w 808720"/>
                  <a:gd name="connsiteY1554" fmla="*/ 20647 h 1047182"/>
                  <a:gd name="connsiteX1555" fmla="*/ 542449 w 808720"/>
                  <a:gd name="connsiteY1555" fmla="*/ 18650 h 1047182"/>
                  <a:gd name="connsiteX1556" fmla="*/ 542500 w 808720"/>
                  <a:gd name="connsiteY1556" fmla="*/ 17458 h 1047182"/>
                  <a:gd name="connsiteX1557" fmla="*/ 407402 w 808720"/>
                  <a:gd name="connsiteY1557" fmla="*/ 16500 h 1047182"/>
                  <a:gd name="connsiteX1558" fmla="*/ 407042 w 808720"/>
                  <a:gd name="connsiteY1558" fmla="*/ 16566 h 1047182"/>
                  <a:gd name="connsiteX1559" fmla="*/ 407154 w 808720"/>
                  <a:gd name="connsiteY1559" fmla="*/ 16534 h 1047182"/>
                  <a:gd name="connsiteX1560" fmla="*/ 543087 w 808720"/>
                  <a:gd name="connsiteY1560" fmla="*/ 16470 h 1047182"/>
                  <a:gd name="connsiteX1561" fmla="*/ 543613 w 808720"/>
                  <a:gd name="connsiteY1561" fmla="*/ 16848 h 1047182"/>
                  <a:gd name="connsiteX1562" fmla="*/ 544333 w 808720"/>
                  <a:gd name="connsiteY1562" fmla="*/ 17367 h 1047182"/>
                  <a:gd name="connsiteX1563" fmla="*/ 544363 w 808720"/>
                  <a:gd name="connsiteY1563" fmla="*/ 18455 h 1047182"/>
                  <a:gd name="connsiteX1564" fmla="*/ 543669 w 808720"/>
                  <a:gd name="connsiteY1564" fmla="*/ 17583 h 1047182"/>
                  <a:gd name="connsiteX1565" fmla="*/ 543001 w 808720"/>
                  <a:gd name="connsiteY1565" fmla="*/ 16742 h 1047182"/>
                  <a:gd name="connsiteX1566" fmla="*/ 383518 w 808720"/>
                  <a:gd name="connsiteY1566" fmla="*/ 16436 h 1047182"/>
                  <a:gd name="connsiteX1567" fmla="*/ 381525 w 808720"/>
                  <a:gd name="connsiteY1567" fmla="*/ 17022 h 1047182"/>
                  <a:gd name="connsiteX1568" fmla="*/ 378593 w 808720"/>
                  <a:gd name="connsiteY1568" fmla="*/ 17535 h 1047182"/>
                  <a:gd name="connsiteX1569" fmla="*/ 379660 w 808720"/>
                  <a:gd name="connsiteY1569" fmla="*/ 17184 h 1047182"/>
                  <a:gd name="connsiteX1570" fmla="*/ 378407 w 808720"/>
                  <a:gd name="connsiteY1570" fmla="*/ 17568 h 1047182"/>
                  <a:gd name="connsiteX1571" fmla="*/ 375749 w 808720"/>
                  <a:gd name="connsiteY1571" fmla="*/ 18032 h 1047182"/>
                  <a:gd name="connsiteX1572" fmla="*/ 372940 w 808720"/>
                  <a:gd name="connsiteY1572" fmla="*/ 18524 h 1047182"/>
                  <a:gd name="connsiteX1573" fmla="*/ 369057 w 808720"/>
                  <a:gd name="connsiteY1573" fmla="*/ 19204 h 1047182"/>
                  <a:gd name="connsiteX1574" fmla="*/ 373431 w 808720"/>
                  <a:gd name="connsiteY1574" fmla="*/ 17842 h 1047182"/>
                  <a:gd name="connsiteX1575" fmla="*/ 376373 w 808720"/>
                  <a:gd name="connsiteY1575" fmla="*/ 17432 h 1047182"/>
                  <a:gd name="connsiteX1576" fmla="*/ 378010 w 808720"/>
                  <a:gd name="connsiteY1576" fmla="*/ 17204 h 1047182"/>
                  <a:gd name="connsiteX1577" fmla="*/ 537263 w 808720"/>
                  <a:gd name="connsiteY1577" fmla="*/ 16427 h 1047182"/>
                  <a:gd name="connsiteX1578" fmla="*/ 537249 w 808720"/>
                  <a:gd name="connsiteY1578" fmla="*/ 16598 h 1047182"/>
                  <a:gd name="connsiteX1579" fmla="*/ 537199 w 808720"/>
                  <a:gd name="connsiteY1579" fmla="*/ 16499 h 1047182"/>
                  <a:gd name="connsiteX1580" fmla="*/ 384957 w 808720"/>
                  <a:gd name="connsiteY1580" fmla="*/ 16421 h 1047182"/>
                  <a:gd name="connsiteX1581" fmla="*/ 384365 w 808720"/>
                  <a:gd name="connsiteY1581" fmla="*/ 16665 h 1047182"/>
                  <a:gd name="connsiteX1582" fmla="*/ 379937 w 808720"/>
                  <a:gd name="connsiteY1582" fmla="*/ 17489 h 1047182"/>
                  <a:gd name="connsiteX1583" fmla="*/ 381525 w 808720"/>
                  <a:gd name="connsiteY1583" fmla="*/ 17022 h 1047182"/>
                  <a:gd name="connsiteX1584" fmla="*/ 390474 w 808720"/>
                  <a:gd name="connsiteY1584" fmla="*/ 16338 h 1047182"/>
                  <a:gd name="connsiteX1585" fmla="*/ 386393 w 808720"/>
                  <a:gd name="connsiteY1585" fmla="*/ 17482 h 1047182"/>
                  <a:gd name="connsiteX1586" fmla="*/ 382532 w 808720"/>
                  <a:gd name="connsiteY1586" fmla="*/ 18292 h 1047182"/>
                  <a:gd name="connsiteX1587" fmla="*/ 381895 w 808720"/>
                  <a:gd name="connsiteY1587" fmla="*/ 18387 h 1047182"/>
                  <a:gd name="connsiteX1588" fmla="*/ 382800 w 808720"/>
                  <a:gd name="connsiteY1588" fmla="*/ 18140 h 1047182"/>
                  <a:gd name="connsiteX1589" fmla="*/ 407855 w 808720"/>
                  <a:gd name="connsiteY1589" fmla="*/ 16334 h 1047182"/>
                  <a:gd name="connsiteX1590" fmla="*/ 407154 w 808720"/>
                  <a:gd name="connsiteY1590" fmla="*/ 16534 h 1047182"/>
                  <a:gd name="connsiteX1591" fmla="*/ 402373 w 808720"/>
                  <a:gd name="connsiteY1591" fmla="*/ 17184 h 1047182"/>
                  <a:gd name="connsiteX1592" fmla="*/ 402217 w 808720"/>
                  <a:gd name="connsiteY1592" fmla="*/ 17184 h 1047182"/>
                  <a:gd name="connsiteX1593" fmla="*/ 403663 w 808720"/>
                  <a:gd name="connsiteY1593" fmla="*/ 16903 h 1047182"/>
                  <a:gd name="connsiteX1594" fmla="*/ 389693 w 808720"/>
                  <a:gd name="connsiteY1594" fmla="*/ 16264 h 1047182"/>
                  <a:gd name="connsiteX1595" fmla="*/ 389523 w 808720"/>
                  <a:gd name="connsiteY1595" fmla="*/ 16310 h 1047182"/>
                  <a:gd name="connsiteX1596" fmla="*/ 387915 w 808720"/>
                  <a:gd name="connsiteY1596" fmla="*/ 16559 h 1047182"/>
                  <a:gd name="connsiteX1597" fmla="*/ 387961 w 808720"/>
                  <a:gd name="connsiteY1597" fmla="*/ 16252 h 1047182"/>
                  <a:gd name="connsiteX1598" fmla="*/ 386576 w 808720"/>
                  <a:gd name="connsiteY1598" fmla="*/ 16657 h 1047182"/>
                  <a:gd name="connsiteX1599" fmla="*/ 385360 w 808720"/>
                  <a:gd name="connsiteY1599" fmla="*/ 16864 h 1047182"/>
                  <a:gd name="connsiteX1600" fmla="*/ 386840 w 808720"/>
                  <a:gd name="connsiteY1600" fmla="*/ 16457 h 1047182"/>
                  <a:gd name="connsiteX1601" fmla="*/ 398877 w 808720"/>
                  <a:gd name="connsiteY1601" fmla="*/ 16232 h 1047182"/>
                  <a:gd name="connsiteX1602" fmla="*/ 396549 w 808720"/>
                  <a:gd name="connsiteY1602" fmla="*/ 16878 h 1047182"/>
                  <a:gd name="connsiteX1603" fmla="*/ 391411 w 808720"/>
                  <a:gd name="connsiteY1603" fmla="*/ 17437 h 1047182"/>
                  <a:gd name="connsiteX1604" fmla="*/ 391884 w 808720"/>
                  <a:gd name="connsiteY1604" fmla="*/ 17260 h 1047182"/>
                  <a:gd name="connsiteX1605" fmla="*/ 392467 w 808720"/>
                  <a:gd name="connsiteY1605" fmla="*/ 17134 h 1047182"/>
                  <a:gd name="connsiteX1606" fmla="*/ 396981 w 808720"/>
                  <a:gd name="connsiteY1606" fmla="*/ 16154 h 1047182"/>
                  <a:gd name="connsiteX1607" fmla="*/ 392467 w 808720"/>
                  <a:gd name="connsiteY1607" fmla="*/ 17134 h 1047182"/>
                  <a:gd name="connsiteX1608" fmla="*/ 392073 w 808720"/>
                  <a:gd name="connsiteY1608" fmla="*/ 17189 h 1047182"/>
                  <a:gd name="connsiteX1609" fmla="*/ 392419 w 808720"/>
                  <a:gd name="connsiteY1609" fmla="*/ 17059 h 1047182"/>
                  <a:gd name="connsiteX1610" fmla="*/ 395163 w 808720"/>
                  <a:gd name="connsiteY1610" fmla="*/ 16423 h 1047182"/>
                  <a:gd name="connsiteX1611" fmla="*/ 403337 w 808720"/>
                  <a:gd name="connsiteY1611" fmla="*/ 16140 h 1047182"/>
                  <a:gd name="connsiteX1612" fmla="*/ 393935 w 808720"/>
                  <a:gd name="connsiteY1612" fmla="*/ 17605 h 1047182"/>
                  <a:gd name="connsiteX1613" fmla="*/ 396549 w 808720"/>
                  <a:gd name="connsiteY1613" fmla="*/ 16878 h 1047182"/>
                  <a:gd name="connsiteX1614" fmla="*/ 387282 w 808720"/>
                  <a:gd name="connsiteY1614" fmla="*/ 16122 h 1047182"/>
                  <a:gd name="connsiteX1615" fmla="*/ 385063 w 808720"/>
                  <a:gd name="connsiteY1615" fmla="*/ 16749 h 1047182"/>
                  <a:gd name="connsiteX1616" fmla="*/ 384656 w 808720"/>
                  <a:gd name="connsiteY1616" fmla="*/ 16856 h 1047182"/>
                  <a:gd name="connsiteX1617" fmla="*/ 383294 w 808720"/>
                  <a:gd name="connsiteY1617" fmla="*/ 17106 h 1047182"/>
                  <a:gd name="connsiteX1618" fmla="*/ 384365 w 808720"/>
                  <a:gd name="connsiteY1618" fmla="*/ 16665 h 1047182"/>
                  <a:gd name="connsiteX1619" fmla="*/ 404575 w 808720"/>
                  <a:gd name="connsiteY1619" fmla="*/ 16101 h 1047182"/>
                  <a:gd name="connsiteX1620" fmla="*/ 403729 w 808720"/>
                  <a:gd name="connsiteY1620" fmla="*/ 16477 h 1047182"/>
                  <a:gd name="connsiteX1621" fmla="*/ 389503 w 808720"/>
                  <a:gd name="connsiteY1621" fmla="*/ 18836 h 1047182"/>
                  <a:gd name="connsiteX1622" fmla="*/ 393157 w 808720"/>
                  <a:gd name="connsiteY1622" fmla="*/ 17821 h 1047182"/>
                  <a:gd name="connsiteX1623" fmla="*/ 481339 w 808720"/>
                  <a:gd name="connsiteY1623" fmla="*/ 16025 h 1047182"/>
                  <a:gd name="connsiteX1624" fmla="*/ 481306 w 808720"/>
                  <a:gd name="connsiteY1624" fmla="*/ 16039 h 1047182"/>
                  <a:gd name="connsiteX1625" fmla="*/ 479748 w 808720"/>
                  <a:gd name="connsiteY1625" fmla="*/ 16386 h 1047182"/>
                  <a:gd name="connsiteX1626" fmla="*/ 479632 w 808720"/>
                  <a:gd name="connsiteY1626" fmla="*/ 16406 h 1047182"/>
                  <a:gd name="connsiteX1627" fmla="*/ 434457 w 808720"/>
                  <a:gd name="connsiteY1627" fmla="*/ 16012 h 1047182"/>
                  <a:gd name="connsiteX1628" fmla="*/ 433059 w 808720"/>
                  <a:gd name="connsiteY1628" fmla="*/ 16442 h 1047182"/>
                  <a:gd name="connsiteX1629" fmla="*/ 427908 w 808720"/>
                  <a:gd name="connsiteY1629" fmla="*/ 17184 h 1047182"/>
                  <a:gd name="connsiteX1630" fmla="*/ 431198 w 808720"/>
                  <a:gd name="connsiteY1630" fmla="*/ 16361 h 1047182"/>
                  <a:gd name="connsiteX1631" fmla="*/ 410441 w 808720"/>
                  <a:gd name="connsiteY1631" fmla="*/ 15983 h 1047182"/>
                  <a:gd name="connsiteX1632" fmla="*/ 409574 w 808720"/>
                  <a:gd name="connsiteY1632" fmla="*/ 16205 h 1047182"/>
                  <a:gd name="connsiteX1633" fmla="*/ 407402 w 808720"/>
                  <a:gd name="connsiteY1633" fmla="*/ 16500 h 1047182"/>
                  <a:gd name="connsiteX1634" fmla="*/ 409637 w 808720"/>
                  <a:gd name="connsiteY1634" fmla="*/ 16092 h 1047182"/>
                  <a:gd name="connsiteX1635" fmla="*/ 544066 w 808720"/>
                  <a:gd name="connsiteY1635" fmla="*/ 15978 h 1047182"/>
                  <a:gd name="connsiteX1636" fmla="*/ 544311 w 808720"/>
                  <a:gd name="connsiteY1636" fmla="*/ 16586 h 1047182"/>
                  <a:gd name="connsiteX1637" fmla="*/ 544320 w 808720"/>
                  <a:gd name="connsiteY1637" fmla="*/ 16912 h 1047182"/>
                  <a:gd name="connsiteX1638" fmla="*/ 543925 w 808720"/>
                  <a:gd name="connsiteY1638" fmla="*/ 16175 h 1047182"/>
                  <a:gd name="connsiteX1639" fmla="*/ 536934 w 808720"/>
                  <a:gd name="connsiteY1639" fmla="*/ 15971 h 1047182"/>
                  <a:gd name="connsiteX1640" fmla="*/ 537199 w 808720"/>
                  <a:gd name="connsiteY1640" fmla="*/ 16499 h 1047182"/>
                  <a:gd name="connsiteX1641" fmla="*/ 537067 w 808720"/>
                  <a:gd name="connsiteY1641" fmla="*/ 16648 h 1047182"/>
                  <a:gd name="connsiteX1642" fmla="*/ 536839 w 808720"/>
                  <a:gd name="connsiteY1642" fmla="*/ 16131 h 1047182"/>
                  <a:gd name="connsiteX1643" fmla="*/ 517786 w 808720"/>
                  <a:gd name="connsiteY1643" fmla="*/ 15966 h 1047182"/>
                  <a:gd name="connsiteX1644" fmla="*/ 515087 w 808720"/>
                  <a:gd name="connsiteY1644" fmla="*/ 18280 h 1047182"/>
                  <a:gd name="connsiteX1645" fmla="*/ 513880 w 808720"/>
                  <a:gd name="connsiteY1645" fmla="*/ 18938 h 1047182"/>
                  <a:gd name="connsiteX1646" fmla="*/ 516638 w 808720"/>
                  <a:gd name="connsiteY1646" fmla="*/ 16180 h 1047182"/>
                  <a:gd name="connsiteX1647" fmla="*/ 516852 w 808720"/>
                  <a:gd name="connsiteY1647" fmla="*/ 15965 h 1047182"/>
                  <a:gd name="connsiteX1648" fmla="*/ 516638 w 808720"/>
                  <a:gd name="connsiteY1648" fmla="*/ 16180 h 1047182"/>
                  <a:gd name="connsiteX1649" fmla="*/ 514742 w 808720"/>
                  <a:gd name="connsiteY1649" fmla="*/ 16533 h 1047182"/>
                  <a:gd name="connsiteX1650" fmla="*/ 515127 w 808720"/>
                  <a:gd name="connsiteY1650" fmla="*/ 16340 h 1047182"/>
                  <a:gd name="connsiteX1651" fmla="*/ 451185 w 808720"/>
                  <a:gd name="connsiteY1651" fmla="*/ 15965 h 1047182"/>
                  <a:gd name="connsiteX1652" fmla="*/ 443261 w 808720"/>
                  <a:gd name="connsiteY1652" fmla="*/ 17184 h 1047182"/>
                  <a:gd name="connsiteX1653" fmla="*/ 446518 w 808720"/>
                  <a:gd name="connsiteY1653" fmla="*/ 16498 h 1047182"/>
                  <a:gd name="connsiteX1654" fmla="*/ 542378 w 808720"/>
                  <a:gd name="connsiteY1654" fmla="*/ 15958 h 1047182"/>
                  <a:gd name="connsiteX1655" fmla="*/ 542887 w 808720"/>
                  <a:gd name="connsiteY1655" fmla="*/ 16325 h 1047182"/>
                  <a:gd name="connsiteX1656" fmla="*/ 542821 w 808720"/>
                  <a:gd name="connsiteY1656" fmla="*/ 16516 h 1047182"/>
                  <a:gd name="connsiteX1657" fmla="*/ 391874 w 808720"/>
                  <a:gd name="connsiteY1657" fmla="*/ 15946 h 1047182"/>
                  <a:gd name="connsiteX1658" fmla="*/ 391561 w 808720"/>
                  <a:gd name="connsiteY1658" fmla="*/ 16034 h 1047182"/>
                  <a:gd name="connsiteX1659" fmla="*/ 383919 w 808720"/>
                  <a:gd name="connsiteY1659" fmla="*/ 17836 h 1047182"/>
                  <a:gd name="connsiteX1660" fmla="*/ 389523 w 808720"/>
                  <a:gd name="connsiteY1660" fmla="*/ 16310 h 1047182"/>
                  <a:gd name="connsiteX1661" fmla="*/ 544292 w 808720"/>
                  <a:gd name="connsiteY1661" fmla="*/ 15908 h 1047182"/>
                  <a:gd name="connsiteX1662" fmla="*/ 544933 w 808720"/>
                  <a:gd name="connsiteY1662" fmla="*/ 16224 h 1047182"/>
                  <a:gd name="connsiteX1663" fmla="*/ 548687 w 808720"/>
                  <a:gd name="connsiteY1663" fmla="*/ 23892 h 1047182"/>
                  <a:gd name="connsiteX1664" fmla="*/ 546261 w 808720"/>
                  <a:gd name="connsiteY1664" fmla="*/ 20841 h 1047182"/>
                  <a:gd name="connsiteX1665" fmla="*/ 545790 w 808720"/>
                  <a:gd name="connsiteY1665" fmla="*/ 18417 h 1047182"/>
                  <a:gd name="connsiteX1666" fmla="*/ 544744 w 808720"/>
                  <a:gd name="connsiteY1666" fmla="*/ 17663 h 1047182"/>
                  <a:gd name="connsiteX1667" fmla="*/ 544311 w 808720"/>
                  <a:gd name="connsiteY1667" fmla="*/ 16586 h 1047182"/>
                  <a:gd name="connsiteX1668" fmla="*/ 391040 w 808720"/>
                  <a:gd name="connsiteY1668" fmla="*/ 15897 h 1047182"/>
                  <a:gd name="connsiteX1669" fmla="*/ 390673 w 808720"/>
                  <a:gd name="connsiteY1669" fmla="*/ 15997 h 1047182"/>
                  <a:gd name="connsiteX1670" fmla="*/ 386251 w 808720"/>
                  <a:gd name="connsiteY1670" fmla="*/ 16752 h 1047182"/>
                  <a:gd name="connsiteX1671" fmla="*/ 386576 w 808720"/>
                  <a:gd name="connsiteY1671" fmla="*/ 16657 h 1047182"/>
                  <a:gd name="connsiteX1672" fmla="*/ 386276 w 808720"/>
                  <a:gd name="connsiteY1672" fmla="*/ 15878 h 1047182"/>
                  <a:gd name="connsiteX1673" fmla="*/ 385641 w 808720"/>
                  <a:gd name="connsiteY1673" fmla="*/ 16139 h 1047182"/>
                  <a:gd name="connsiteX1674" fmla="*/ 383518 w 808720"/>
                  <a:gd name="connsiteY1674" fmla="*/ 16436 h 1047182"/>
                  <a:gd name="connsiteX1675" fmla="*/ 384805 w 808720"/>
                  <a:gd name="connsiteY1675" fmla="*/ 16057 h 1047182"/>
                  <a:gd name="connsiteX1676" fmla="*/ 405107 w 808720"/>
                  <a:gd name="connsiteY1676" fmla="*/ 15864 h 1047182"/>
                  <a:gd name="connsiteX1677" fmla="*/ 404860 w 808720"/>
                  <a:gd name="connsiteY1677" fmla="*/ 15974 h 1047182"/>
                  <a:gd name="connsiteX1678" fmla="*/ 403337 w 808720"/>
                  <a:gd name="connsiteY1678" fmla="*/ 16140 h 1047182"/>
                  <a:gd name="connsiteX1679" fmla="*/ 433307 w 808720"/>
                  <a:gd name="connsiteY1679" fmla="*/ 15834 h 1047182"/>
                  <a:gd name="connsiteX1680" fmla="*/ 431198 w 808720"/>
                  <a:gd name="connsiteY1680" fmla="*/ 16361 h 1047182"/>
                  <a:gd name="connsiteX1681" fmla="*/ 427134 w 808720"/>
                  <a:gd name="connsiteY1681" fmla="*/ 16797 h 1047182"/>
                  <a:gd name="connsiteX1682" fmla="*/ 427497 w 808720"/>
                  <a:gd name="connsiteY1682" fmla="*/ 16636 h 1047182"/>
                  <a:gd name="connsiteX1683" fmla="*/ 392666 w 808720"/>
                  <a:gd name="connsiteY1683" fmla="*/ 15823 h 1047182"/>
                  <a:gd name="connsiteX1684" fmla="*/ 390474 w 808720"/>
                  <a:gd name="connsiteY1684" fmla="*/ 16338 h 1047182"/>
                  <a:gd name="connsiteX1685" fmla="*/ 391561 w 808720"/>
                  <a:gd name="connsiteY1685" fmla="*/ 16034 h 1047182"/>
                  <a:gd name="connsiteX1686" fmla="*/ 392046 w 808720"/>
                  <a:gd name="connsiteY1686" fmla="*/ 15919 h 1047182"/>
                  <a:gd name="connsiteX1687" fmla="*/ 392711 w 808720"/>
                  <a:gd name="connsiteY1687" fmla="*/ 15762 h 1047182"/>
                  <a:gd name="connsiteX1688" fmla="*/ 392046 w 808720"/>
                  <a:gd name="connsiteY1688" fmla="*/ 15919 h 1047182"/>
                  <a:gd name="connsiteX1689" fmla="*/ 391874 w 808720"/>
                  <a:gd name="connsiteY1689" fmla="*/ 15946 h 1047182"/>
                  <a:gd name="connsiteX1690" fmla="*/ 392264 w 808720"/>
                  <a:gd name="connsiteY1690" fmla="*/ 15837 h 1047182"/>
                  <a:gd name="connsiteX1691" fmla="*/ 406858 w 808720"/>
                  <a:gd name="connsiteY1691" fmla="*/ 15757 h 1047182"/>
                  <a:gd name="connsiteX1692" fmla="*/ 404575 w 808720"/>
                  <a:gd name="connsiteY1692" fmla="*/ 16101 h 1047182"/>
                  <a:gd name="connsiteX1693" fmla="*/ 404860 w 808720"/>
                  <a:gd name="connsiteY1693" fmla="*/ 15974 h 1047182"/>
                  <a:gd name="connsiteX1694" fmla="*/ 543976 w 808720"/>
                  <a:gd name="connsiteY1694" fmla="*/ 15753 h 1047182"/>
                  <a:gd name="connsiteX1695" fmla="*/ 544161 w 808720"/>
                  <a:gd name="connsiteY1695" fmla="*/ 15844 h 1047182"/>
                  <a:gd name="connsiteX1696" fmla="*/ 544066 w 808720"/>
                  <a:gd name="connsiteY1696" fmla="*/ 15978 h 1047182"/>
                  <a:gd name="connsiteX1697" fmla="*/ 542212 w 808720"/>
                  <a:gd name="connsiteY1697" fmla="*/ 15750 h 1047182"/>
                  <a:gd name="connsiteX1698" fmla="*/ 542378 w 808720"/>
                  <a:gd name="connsiteY1698" fmla="*/ 15958 h 1047182"/>
                  <a:gd name="connsiteX1699" fmla="*/ 542210 w 808720"/>
                  <a:gd name="connsiteY1699" fmla="*/ 15838 h 1047182"/>
                  <a:gd name="connsiteX1700" fmla="*/ 467929 w 808720"/>
                  <a:gd name="connsiteY1700" fmla="*/ 15737 h 1047182"/>
                  <a:gd name="connsiteX1701" fmla="*/ 466692 w 808720"/>
                  <a:gd name="connsiteY1701" fmla="*/ 16065 h 1047182"/>
                  <a:gd name="connsiteX1702" fmla="*/ 466525 w 808720"/>
                  <a:gd name="connsiteY1702" fmla="*/ 16097 h 1047182"/>
                  <a:gd name="connsiteX1703" fmla="*/ 467706 w 808720"/>
                  <a:gd name="connsiteY1703" fmla="*/ 15782 h 1047182"/>
                  <a:gd name="connsiteX1704" fmla="*/ 452692 w 808720"/>
                  <a:gd name="connsiteY1704" fmla="*/ 15733 h 1047182"/>
                  <a:gd name="connsiteX1705" fmla="*/ 452473 w 808720"/>
                  <a:gd name="connsiteY1705" fmla="*/ 15817 h 1047182"/>
                  <a:gd name="connsiteX1706" fmla="*/ 451185 w 808720"/>
                  <a:gd name="connsiteY1706" fmla="*/ 15965 h 1047182"/>
                  <a:gd name="connsiteX1707" fmla="*/ 388951 w 808720"/>
                  <a:gd name="connsiteY1707" fmla="*/ 15722 h 1047182"/>
                  <a:gd name="connsiteX1708" fmla="*/ 387803 w 808720"/>
                  <a:gd name="connsiteY1708" fmla="*/ 16025 h 1047182"/>
                  <a:gd name="connsiteX1709" fmla="*/ 387282 w 808720"/>
                  <a:gd name="connsiteY1709" fmla="*/ 16122 h 1047182"/>
                  <a:gd name="connsiteX1710" fmla="*/ 388288 w 808720"/>
                  <a:gd name="connsiteY1710" fmla="*/ 15838 h 1047182"/>
                  <a:gd name="connsiteX1711" fmla="*/ 388761 w 808720"/>
                  <a:gd name="connsiteY1711" fmla="*/ 15704 h 1047182"/>
                  <a:gd name="connsiteX1712" fmla="*/ 388288 w 808720"/>
                  <a:gd name="connsiteY1712" fmla="*/ 15838 h 1047182"/>
                  <a:gd name="connsiteX1713" fmla="*/ 384957 w 808720"/>
                  <a:gd name="connsiteY1713" fmla="*/ 16421 h 1047182"/>
                  <a:gd name="connsiteX1714" fmla="*/ 385641 w 808720"/>
                  <a:gd name="connsiteY1714" fmla="*/ 16139 h 1047182"/>
                  <a:gd name="connsiteX1715" fmla="*/ 389670 w 808720"/>
                  <a:gd name="connsiteY1715" fmla="*/ 15678 h 1047182"/>
                  <a:gd name="connsiteX1716" fmla="*/ 386840 w 808720"/>
                  <a:gd name="connsiteY1716" fmla="*/ 16457 h 1047182"/>
                  <a:gd name="connsiteX1717" fmla="*/ 384731 w 808720"/>
                  <a:gd name="connsiteY1717" fmla="*/ 16843 h 1047182"/>
                  <a:gd name="connsiteX1718" fmla="*/ 385063 w 808720"/>
                  <a:gd name="connsiteY1718" fmla="*/ 16749 h 1047182"/>
                  <a:gd name="connsiteX1719" fmla="*/ 387803 w 808720"/>
                  <a:gd name="connsiteY1719" fmla="*/ 16025 h 1047182"/>
                  <a:gd name="connsiteX1720" fmla="*/ 544286 w 808720"/>
                  <a:gd name="connsiteY1720" fmla="*/ 15671 h 1047182"/>
                  <a:gd name="connsiteX1721" fmla="*/ 544292 w 808720"/>
                  <a:gd name="connsiteY1721" fmla="*/ 15908 h 1047182"/>
                  <a:gd name="connsiteX1722" fmla="*/ 544161 w 808720"/>
                  <a:gd name="connsiteY1722" fmla="*/ 15844 h 1047182"/>
                  <a:gd name="connsiteX1723" fmla="*/ 538220 w 808720"/>
                  <a:gd name="connsiteY1723" fmla="*/ 15664 h 1047182"/>
                  <a:gd name="connsiteX1724" fmla="*/ 538392 w 808720"/>
                  <a:gd name="connsiteY1724" fmla="*/ 16341 h 1047182"/>
                  <a:gd name="connsiteX1725" fmla="*/ 538388 w 808720"/>
                  <a:gd name="connsiteY1725" fmla="*/ 16361 h 1047182"/>
                  <a:gd name="connsiteX1726" fmla="*/ 537799 w 808720"/>
                  <a:gd name="connsiteY1726" fmla="*/ 17694 h 1047182"/>
                  <a:gd name="connsiteX1727" fmla="*/ 537509 w 808720"/>
                  <a:gd name="connsiteY1727" fmla="*/ 17116 h 1047182"/>
                  <a:gd name="connsiteX1728" fmla="*/ 541841 w 808720"/>
                  <a:gd name="connsiteY1728" fmla="*/ 15572 h 1047182"/>
                  <a:gd name="connsiteX1729" fmla="*/ 542210 w 808720"/>
                  <a:gd name="connsiteY1729" fmla="*/ 15838 h 1047182"/>
                  <a:gd name="connsiteX1730" fmla="*/ 542175 w 808720"/>
                  <a:gd name="connsiteY1730" fmla="*/ 17826 h 1047182"/>
                  <a:gd name="connsiteX1731" fmla="*/ 541755 w 808720"/>
                  <a:gd name="connsiteY1731" fmla="*/ 16564 h 1047182"/>
                  <a:gd name="connsiteX1732" fmla="*/ 537334 w 808720"/>
                  <a:gd name="connsiteY1732" fmla="*/ 15567 h 1047182"/>
                  <a:gd name="connsiteX1733" fmla="*/ 537565 w 808720"/>
                  <a:gd name="connsiteY1733" fmla="*/ 16087 h 1047182"/>
                  <a:gd name="connsiteX1734" fmla="*/ 537263 w 808720"/>
                  <a:gd name="connsiteY1734" fmla="*/ 16427 h 1047182"/>
                  <a:gd name="connsiteX1735" fmla="*/ 393288 w 808720"/>
                  <a:gd name="connsiteY1735" fmla="*/ 15550 h 1047182"/>
                  <a:gd name="connsiteX1736" fmla="*/ 392264 w 808720"/>
                  <a:gd name="connsiteY1736" fmla="*/ 15837 h 1047182"/>
                  <a:gd name="connsiteX1737" fmla="*/ 389693 w 808720"/>
                  <a:gd name="connsiteY1737" fmla="*/ 16264 h 1047182"/>
                  <a:gd name="connsiteX1738" fmla="*/ 390673 w 808720"/>
                  <a:gd name="connsiteY1738" fmla="*/ 15997 h 1047182"/>
                  <a:gd name="connsiteX1739" fmla="*/ 520128 w 808720"/>
                  <a:gd name="connsiteY1739" fmla="*/ 15529 h 1047182"/>
                  <a:gd name="connsiteX1740" fmla="*/ 517096 w 808720"/>
                  <a:gd name="connsiteY1740" fmla="*/ 17183 h 1047182"/>
                  <a:gd name="connsiteX1741" fmla="*/ 519028 w 808720"/>
                  <a:gd name="connsiteY1741" fmla="*/ 15734 h 1047182"/>
                  <a:gd name="connsiteX1742" fmla="*/ 543511 w 808720"/>
                  <a:gd name="connsiteY1742" fmla="*/ 15524 h 1047182"/>
                  <a:gd name="connsiteX1743" fmla="*/ 543599 w 808720"/>
                  <a:gd name="connsiteY1743" fmla="*/ 15567 h 1047182"/>
                  <a:gd name="connsiteX1744" fmla="*/ 543925 w 808720"/>
                  <a:gd name="connsiteY1744" fmla="*/ 16175 h 1047182"/>
                  <a:gd name="connsiteX1745" fmla="*/ 543596 w 808720"/>
                  <a:gd name="connsiteY1745" fmla="*/ 16635 h 1047182"/>
                  <a:gd name="connsiteX1746" fmla="*/ 390192 w 808720"/>
                  <a:gd name="connsiteY1746" fmla="*/ 15505 h 1047182"/>
                  <a:gd name="connsiteX1747" fmla="*/ 388951 w 808720"/>
                  <a:gd name="connsiteY1747" fmla="*/ 15722 h 1047182"/>
                  <a:gd name="connsiteX1748" fmla="*/ 389305 w 808720"/>
                  <a:gd name="connsiteY1748" fmla="*/ 15629 h 1047182"/>
                  <a:gd name="connsiteX1749" fmla="*/ 410925 w 808720"/>
                  <a:gd name="connsiteY1749" fmla="*/ 15457 h 1047182"/>
                  <a:gd name="connsiteX1750" fmla="*/ 410552 w 808720"/>
                  <a:gd name="connsiteY1750" fmla="*/ 15563 h 1047182"/>
                  <a:gd name="connsiteX1751" fmla="*/ 403663 w 808720"/>
                  <a:gd name="connsiteY1751" fmla="*/ 16903 h 1047182"/>
                  <a:gd name="connsiteX1752" fmla="*/ 402703 w 808720"/>
                  <a:gd name="connsiteY1752" fmla="*/ 17033 h 1047182"/>
                  <a:gd name="connsiteX1753" fmla="*/ 409100 w 808720"/>
                  <a:gd name="connsiteY1753" fmla="*/ 15773 h 1047182"/>
                  <a:gd name="connsiteX1754" fmla="*/ 390486 w 808720"/>
                  <a:gd name="connsiteY1754" fmla="*/ 15453 h 1047182"/>
                  <a:gd name="connsiteX1755" fmla="*/ 390409 w 808720"/>
                  <a:gd name="connsiteY1755" fmla="*/ 15475 h 1047182"/>
                  <a:gd name="connsiteX1756" fmla="*/ 390192 w 808720"/>
                  <a:gd name="connsiteY1756" fmla="*/ 15505 h 1047182"/>
                  <a:gd name="connsiteX1757" fmla="*/ 390804 w 808720"/>
                  <a:gd name="connsiteY1757" fmla="*/ 15420 h 1047182"/>
                  <a:gd name="connsiteX1758" fmla="*/ 390359 w 808720"/>
                  <a:gd name="connsiteY1758" fmla="*/ 15550 h 1047182"/>
                  <a:gd name="connsiteX1759" fmla="*/ 389670 w 808720"/>
                  <a:gd name="connsiteY1759" fmla="*/ 15678 h 1047182"/>
                  <a:gd name="connsiteX1760" fmla="*/ 390409 w 808720"/>
                  <a:gd name="connsiteY1760" fmla="*/ 15475 h 1047182"/>
                  <a:gd name="connsiteX1761" fmla="*/ 390142 w 808720"/>
                  <a:gd name="connsiteY1761" fmla="*/ 15408 h 1047182"/>
                  <a:gd name="connsiteX1762" fmla="*/ 389305 w 808720"/>
                  <a:gd name="connsiteY1762" fmla="*/ 15629 h 1047182"/>
                  <a:gd name="connsiteX1763" fmla="*/ 388761 w 808720"/>
                  <a:gd name="connsiteY1763" fmla="*/ 15704 h 1047182"/>
                  <a:gd name="connsiteX1764" fmla="*/ 389563 w 808720"/>
                  <a:gd name="connsiteY1764" fmla="*/ 15478 h 1047182"/>
                  <a:gd name="connsiteX1765" fmla="*/ 519483 w 808720"/>
                  <a:gd name="connsiteY1765" fmla="*/ 15393 h 1047182"/>
                  <a:gd name="connsiteX1766" fmla="*/ 519028 w 808720"/>
                  <a:gd name="connsiteY1766" fmla="*/ 15734 h 1047182"/>
                  <a:gd name="connsiteX1767" fmla="*/ 517786 w 808720"/>
                  <a:gd name="connsiteY1767" fmla="*/ 15966 h 1047182"/>
                  <a:gd name="connsiteX1768" fmla="*/ 518104 w 808720"/>
                  <a:gd name="connsiteY1768" fmla="*/ 15693 h 1047182"/>
                  <a:gd name="connsiteX1769" fmla="*/ 543211 w 808720"/>
                  <a:gd name="connsiteY1769" fmla="*/ 15376 h 1047182"/>
                  <a:gd name="connsiteX1770" fmla="*/ 543404 w 808720"/>
                  <a:gd name="connsiteY1770" fmla="*/ 15472 h 1047182"/>
                  <a:gd name="connsiteX1771" fmla="*/ 543087 w 808720"/>
                  <a:gd name="connsiteY1771" fmla="*/ 16470 h 1047182"/>
                  <a:gd name="connsiteX1772" fmla="*/ 542887 w 808720"/>
                  <a:gd name="connsiteY1772" fmla="*/ 16325 h 1047182"/>
                  <a:gd name="connsiteX1773" fmla="*/ 482852 w 808720"/>
                  <a:gd name="connsiteY1773" fmla="*/ 15337 h 1047182"/>
                  <a:gd name="connsiteX1774" fmla="*/ 481697 w 808720"/>
                  <a:gd name="connsiteY1774" fmla="*/ 15862 h 1047182"/>
                  <a:gd name="connsiteX1775" fmla="*/ 476581 w 808720"/>
                  <a:gd name="connsiteY1775" fmla="*/ 16951 h 1047182"/>
                  <a:gd name="connsiteX1776" fmla="*/ 467867 w 808720"/>
                  <a:gd name="connsiteY1776" fmla="*/ 18507 h 1047182"/>
                  <a:gd name="connsiteX1777" fmla="*/ 472116 w 808720"/>
                  <a:gd name="connsiteY1777" fmla="*/ 17127 h 1047182"/>
                  <a:gd name="connsiteX1778" fmla="*/ 543457 w 808720"/>
                  <a:gd name="connsiteY1778" fmla="*/ 15304 h 1047182"/>
                  <a:gd name="connsiteX1779" fmla="*/ 543500 w 808720"/>
                  <a:gd name="connsiteY1779" fmla="*/ 15384 h 1047182"/>
                  <a:gd name="connsiteX1780" fmla="*/ 543511 w 808720"/>
                  <a:gd name="connsiteY1780" fmla="*/ 15524 h 1047182"/>
                  <a:gd name="connsiteX1781" fmla="*/ 543404 w 808720"/>
                  <a:gd name="connsiteY1781" fmla="*/ 15472 h 1047182"/>
                  <a:gd name="connsiteX1782" fmla="*/ 391345 w 808720"/>
                  <a:gd name="connsiteY1782" fmla="*/ 15261 h 1047182"/>
                  <a:gd name="connsiteX1783" fmla="*/ 390989 w 808720"/>
                  <a:gd name="connsiteY1783" fmla="*/ 15365 h 1047182"/>
                  <a:gd name="connsiteX1784" fmla="*/ 390486 w 808720"/>
                  <a:gd name="connsiteY1784" fmla="*/ 15453 h 1047182"/>
                  <a:gd name="connsiteX1785" fmla="*/ 391058 w 808720"/>
                  <a:gd name="connsiteY1785" fmla="*/ 15296 h 1047182"/>
                  <a:gd name="connsiteX1786" fmla="*/ 537360 w 808720"/>
                  <a:gd name="connsiteY1786" fmla="*/ 15255 h 1047182"/>
                  <a:gd name="connsiteX1787" fmla="*/ 537334 w 808720"/>
                  <a:gd name="connsiteY1787" fmla="*/ 15567 h 1047182"/>
                  <a:gd name="connsiteX1788" fmla="*/ 537266 w 808720"/>
                  <a:gd name="connsiteY1788" fmla="*/ 15414 h 1047182"/>
                  <a:gd name="connsiteX1789" fmla="*/ 383277 w 808720"/>
                  <a:gd name="connsiteY1789" fmla="*/ 15235 h 1047182"/>
                  <a:gd name="connsiteX1790" fmla="*/ 378149 w 808720"/>
                  <a:gd name="connsiteY1790" fmla="*/ 16867 h 1047182"/>
                  <a:gd name="connsiteX1791" fmla="*/ 378148 w 808720"/>
                  <a:gd name="connsiteY1791" fmla="*/ 16867 h 1047182"/>
                  <a:gd name="connsiteX1792" fmla="*/ 375548 w 808720"/>
                  <a:gd name="connsiteY1792" fmla="*/ 17183 h 1047182"/>
                  <a:gd name="connsiteX1793" fmla="*/ 373431 w 808720"/>
                  <a:gd name="connsiteY1793" fmla="*/ 17842 h 1047182"/>
                  <a:gd name="connsiteX1794" fmla="*/ 372258 w 808720"/>
                  <a:gd name="connsiteY1794" fmla="*/ 18006 h 1047182"/>
                  <a:gd name="connsiteX1795" fmla="*/ 367678 w 808720"/>
                  <a:gd name="connsiteY1795" fmla="*/ 19445 h 1047182"/>
                  <a:gd name="connsiteX1796" fmla="*/ 364540 w 808720"/>
                  <a:gd name="connsiteY1796" fmla="*/ 19994 h 1047182"/>
                  <a:gd name="connsiteX1797" fmla="*/ 365467 w 808720"/>
                  <a:gd name="connsiteY1797" fmla="*/ 19635 h 1047182"/>
                  <a:gd name="connsiteX1798" fmla="*/ 372954 w 808720"/>
                  <a:gd name="connsiteY1798" fmla="*/ 16737 h 1047182"/>
                  <a:gd name="connsiteX1799" fmla="*/ 373564 w 808720"/>
                  <a:gd name="connsiteY1799" fmla="*/ 16533 h 1047182"/>
                  <a:gd name="connsiteX1800" fmla="*/ 415983 w 808720"/>
                  <a:gd name="connsiteY1800" fmla="*/ 15230 h 1047182"/>
                  <a:gd name="connsiteX1801" fmla="*/ 409935 w 808720"/>
                  <a:gd name="connsiteY1801" fmla="*/ 16742 h 1047182"/>
                  <a:gd name="connsiteX1802" fmla="*/ 399132 w 808720"/>
                  <a:gd name="connsiteY1802" fmla="*/ 19034 h 1047182"/>
                  <a:gd name="connsiteX1803" fmla="*/ 397204 w 808720"/>
                  <a:gd name="connsiteY1803" fmla="*/ 19377 h 1047182"/>
                  <a:gd name="connsiteX1804" fmla="*/ 409202 w 808720"/>
                  <a:gd name="connsiteY1804" fmla="*/ 16301 h 1047182"/>
                  <a:gd name="connsiteX1805" fmla="*/ 409574 w 808720"/>
                  <a:gd name="connsiteY1805" fmla="*/ 16205 h 1047182"/>
                  <a:gd name="connsiteX1806" fmla="*/ 410857 w 808720"/>
                  <a:gd name="connsiteY1806" fmla="*/ 16031 h 1047182"/>
                  <a:gd name="connsiteX1807" fmla="*/ 414476 w 808720"/>
                  <a:gd name="connsiteY1807" fmla="*/ 15539 h 1047182"/>
                  <a:gd name="connsiteX1808" fmla="*/ 415259 w 808720"/>
                  <a:gd name="connsiteY1808" fmla="*/ 15329 h 1047182"/>
                  <a:gd name="connsiteX1809" fmla="*/ 411728 w 808720"/>
                  <a:gd name="connsiteY1809" fmla="*/ 15227 h 1047182"/>
                  <a:gd name="connsiteX1810" fmla="*/ 411403 w 808720"/>
                  <a:gd name="connsiteY1810" fmla="*/ 15320 h 1047182"/>
                  <a:gd name="connsiteX1811" fmla="*/ 409100 w 808720"/>
                  <a:gd name="connsiteY1811" fmla="*/ 15773 h 1047182"/>
                  <a:gd name="connsiteX1812" fmla="*/ 402883 w 808720"/>
                  <a:gd name="connsiteY1812" fmla="*/ 16853 h 1047182"/>
                  <a:gd name="connsiteX1813" fmla="*/ 403729 w 808720"/>
                  <a:gd name="connsiteY1813" fmla="*/ 16477 h 1047182"/>
                  <a:gd name="connsiteX1814" fmla="*/ 410386 w 808720"/>
                  <a:gd name="connsiteY1814" fmla="*/ 15373 h 1047182"/>
                  <a:gd name="connsiteX1815" fmla="*/ 395007 w 808720"/>
                  <a:gd name="connsiteY1815" fmla="*/ 15221 h 1047182"/>
                  <a:gd name="connsiteX1816" fmla="*/ 394467 w 808720"/>
                  <a:gd name="connsiteY1816" fmla="*/ 15348 h 1047182"/>
                  <a:gd name="connsiteX1817" fmla="*/ 393288 w 808720"/>
                  <a:gd name="connsiteY1817" fmla="*/ 15550 h 1047182"/>
                  <a:gd name="connsiteX1818" fmla="*/ 393616 w 808720"/>
                  <a:gd name="connsiteY1818" fmla="*/ 15458 h 1047182"/>
                  <a:gd name="connsiteX1819" fmla="*/ 520702 w 808720"/>
                  <a:gd name="connsiteY1819" fmla="*/ 15217 h 1047182"/>
                  <a:gd name="connsiteX1820" fmla="*/ 520489 w 808720"/>
                  <a:gd name="connsiteY1820" fmla="*/ 15462 h 1047182"/>
                  <a:gd name="connsiteX1821" fmla="*/ 520128 w 808720"/>
                  <a:gd name="connsiteY1821" fmla="*/ 15529 h 1047182"/>
                  <a:gd name="connsiteX1822" fmla="*/ 395280 w 808720"/>
                  <a:gd name="connsiteY1822" fmla="*/ 15210 h 1047182"/>
                  <a:gd name="connsiteX1823" fmla="*/ 393443 w 808720"/>
                  <a:gd name="connsiteY1823" fmla="*/ 15641 h 1047182"/>
                  <a:gd name="connsiteX1824" fmla="*/ 392711 w 808720"/>
                  <a:gd name="connsiteY1824" fmla="*/ 15762 h 1047182"/>
                  <a:gd name="connsiteX1825" fmla="*/ 394467 w 808720"/>
                  <a:gd name="connsiteY1825" fmla="*/ 15348 h 1047182"/>
                  <a:gd name="connsiteX1826" fmla="*/ 521849 w 808720"/>
                  <a:gd name="connsiteY1826" fmla="*/ 15209 h 1047182"/>
                  <a:gd name="connsiteX1827" fmla="*/ 519473 w 808720"/>
                  <a:gd name="connsiteY1827" fmla="*/ 16635 h 1047182"/>
                  <a:gd name="connsiteX1828" fmla="*/ 520489 w 808720"/>
                  <a:gd name="connsiteY1828" fmla="*/ 15462 h 1047182"/>
                  <a:gd name="connsiteX1829" fmla="*/ 441777 w 808720"/>
                  <a:gd name="connsiteY1829" fmla="*/ 15187 h 1047182"/>
                  <a:gd name="connsiteX1830" fmla="*/ 432295 w 808720"/>
                  <a:gd name="connsiteY1830" fmla="*/ 17184 h 1047182"/>
                  <a:gd name="connsiteX1831" fmla="*/ 441853 w 808720"/>
                  <a:gd name="connsiteY1831" fmla="*/ 15517 h 1047182"/>
                  <a:gd name="connsiteX1832" fmla="*/ 426127 w 808720"/>
                  <a:gd name="connsiteY1832" fmla="*/ 18828 h 1047182"/>
                  <a:gd name="connsiteX1833" fmla="*/ 424818 w 808720"/>
                  <a:gd name="connsiteY1833" fmla="*/ 18978 h 1047182"/>
                  <a:gd name="connsiteX1834" fmla="*/ 433059 w 808720"/>
                  <a:gd name="connsiteY1834" fmla="*/ 16442 h 1047182"/>
                  <a:gd name="connsiteX1835" fmla="*/ 397532 w 808720"/>
                  <a:gd name="connsiteY1835" fmla="*/ 15142 h 1047182"/>
                  <a:gd name="connsiteX1836" fmla="*/ 393432 w 808720"/>
                  <a:gd name="connsiteY1836" fmla="*/ 16680 h 1047182"/>
                  <a:gd name="connsiteX1837" fmla="*/ 384580 w 808720"/>
                  <a:gd name="connsiteY1837" fmla="*/ 17990 h 1047182"/>
                  <a:gd name="connsiteX1838" fmla="*/ 386393 w 808720"/>
                  <a:gd name="connsiteY1838" fmla="*/ 17482 h 1047182"/>
                  <a:gd name="connsiteX1839" fmla="*/ 437293 w 808720"/>
                  <a:gd name="connsiteY1839" fmla="*/ 15140 h 1047182"/>
                  <a:gd name="connsiteX1840" fmla="*/ 436440 w 808720"/>
                  <a:gd name="connsiteY1840" fmla="*/ 15402 h 1047182"/>
                  <a:gd name="connsiteX1841" fmla="*/ 433307 w 808720"/>
                  <a:gd name="connsiteY1841" fmla="*/ 15834 h 1047182"/>
                  <a:gd name="connsiteX1842" fmla="*/ 434319 w 808720"/>
                  <a:gd name="connsiteY1842" fmla="*/ 15581 h 1047182"/>
                  <a:gd name="connsiteX1843" fmla="*/ 521977 w 808720"/>
                  <a:gd name="connsiteY1843" fmla="*/ 15132 h 1047182"/>
                  <a:gd name="connsiteX1844" fmla="*/ 521940 w 808720"/>
                  <a:gd name="connsiteY1844" fmla="*/ 15192 h 1047182"/>
                  <a:gd name="connsiteX1845" fmla="*/ 521849 w 808720"/>
                  <a:gd name="connsiteY1845" fmla="*/ 15209 h 1047182"/>
                  <a:gd name="connsiteX1846" fmla="*/ 412980 w 808720"/>
                  <a:gd name="connsiteY1846" fmla="*/ 15091 h 1047182"/>
                  <a:gd name="connsiteX1847" fmla="*/ 412559 w 808720"/>
                  <a:gd name="connsiteY1847" fmla="*/ 15173 h 1047182"/>
                  <a:gd name="connsiteX1848" fmla="*/ 410925 w 808720"/>
                  <a:gd name="connsiteY1848" fmla="*/ 15457 h 1047182"/>
                  <a:gd name="connsiteX1849" fmla="*/ 411403 w 808720"/>
                  <a:gd name="connsiteY1849" fmla="*/ 15320 h 1047182"/>
                  <a:gd name="connsiteX1850" fmla="*/ 412055 w 808720"/>
                  <a:gd name="connsiteY1850" fmla="*/ 15192 h 1047182"/>
                  <a:gd name="connsiteX1851" fmla="*/ 520971 w 808720"/>
                  <a:gd name="connsiteY1851" fmla="*/ 15070 h 1047182"/>
                  <a:gd name="connsiteX1852" fmla="*/ 520702 w 808720"/>
                  <a:gd name="connsiteY1852" fmla="*/ 15217 h 1047182"/>
                  <a:gd name="connsiteX1853" fmla="*/ 520796 w 808720"/>
                  <a:gd name="connsiteY1853" fmla="*/ 15108 h 1047182"/>
                  <a:gd name="connsiteX1854" fmla="*/ 392979 w 808720"/>
                  <a:gd name="connsiteY1854" fmla="*/ 15063 h 1047182"/>
                  <a:gd name="connsiteX1855" fmla="*/ 391821 w 808720"/>
                  <a:gd name="connsiteY1855" fmla="*/ 15278 h 1047182"/>
                  <a:gd name="connsiteX1856" fmla="*/ 390804 w 808720"/>
                  <a:gd name="connsiteY1856" fmla="*/ 15420 h 1047182"/>
                  <a:gd name="connsiteX1857" fmla="*/ 390989 w 808720"/>
                  <a:gd name="connsiteY1857" fmla="*/ 15365 h 1047182"/>
                  <a:gd name="connsiteX1858" fmla="*/ 392132 w 808720"/>
                  <a:gd name="connsiteY1858" fmla="*/ 15166 h 1047182"/>
                  <a:gd name="connsiteX1859" fmla="*/ 377467 w 808720"/>
                  <a:gd name="connsiteY1859" fmla="*/ 14990 h 1047182"/>
                  <a:gd name="connsiteX1860" fmla="*/ 373475 w 808720"/>
                  <a:gd name="connsiteY1860" fmla="*/ 16536 h 1047182"/>
                  <a:gd name="connsiteX1861" fmla="*/ 372182 w 808720"/>
                  <a:gd name="connsiteY1861" fmla="*/ 16711 h 1047182"/>
                  <a:gd name="connsiteX1862" fmla="*/ 477957 w 808720"/>
                  <a:gd name="connsiteY1862" fmla="*/ 14958 h 1047182"/>
                  <a:gd name="connsiteX1863" fmla="*/ 476157 w 808720"/>
                  <a:gd name="connsiteY1863" fmla="*/ 15813 h 1047182"/>
                  <a:gd name="connsiteX1864" fmla="*/ 475283 w 808720"/>
                  <a:gd name="connsiteY1864" fmla="*/ 16097 h 1047182"/>
                  <a:gd name="connsiteX1865" fmla="*/ 469984 w 808720"/>
                  <a:gd name="connsiteY1865" fmla="*/ 17106 h 1047182"/>
                  <a:gd name="connsiteX1866" fmla="*/ 470498 w 808720"/>
                  <a:gd name="connsiteY1866" fmla="*/ 16939 h 1047182"/>
                  <a:gd name="connsiteX1867" fmla="*/ 565105 w 808720"/>
                  <a:gd name="connsiteY1867" fmla="*/ 14931 h 1047182"/>
                  <a:gd name="connsiteX1868" fmla="*/ 574849 w 808720"/>
                  <a:gd name="connsiteY1868" fmla="*/ 25956 h 1047182"/>
                  <a:gd name="connsiteX1869" fmla="*/ 563522 w 808720"/>
                  <a:gd name="connsiteY1869" fmla="*/ 15635 h 1047182"/>
                  <a:gd name="connsiteX1870" fmla="*/ 414611 w 808720"/>
                  <a:gd name="connsiteY1870" fmla="*/ 14913 h 1047182"/>
                  <a:gd name="connsiteX1871" fmla="*/ 410955 w 808720"/>
                  <a:gd name="connsiteY1871" fmla="*/ 15851 h 1047182"/>
                  <a:gd name="connsiteX1872" fmla="*/ 409637 w 808720"/>
                  <a:gd name="connsiteY1872" fmla="*/ 16092 h 1047182"/>
                  <a:gd name="connsiteX1873" fmla="*/ 407855 w 808720"/>
                  <a:gd name="connsiteY1873" fmla="*/ 16334 h 1047182"/>
                  <a:gd name="connsiteX1874" fmla="*/ 410552 w 808720"/>
                  <a:gd name="connsiteY1874" fmla="*/ 15563 h 1047182"/>
                  <a:gd name="connsiteX1875" fmla="*/ 412559 w 808720"/>
                  <a:gd name="connsiteY1875" fmla="*/ 15173 h 1047182"/>
                  <a:gd name="connsiteX1876" fmla="*/ 413115 w 808720"/>
                  <a:gd name="connsiteY1876" fmla="*/ 15076 h 1047182"/>
                  <a:gd name="connsiteX1877" fmla="*/ 478181 w 808720"/>
                  <a:gd name="connsiteY1877" fmla="*/ 14898 h 1047182"/>
                  <a:gd name="connsiteX1878" fmla="*/ 477957 w 808720"/>
                  <a:gd name="connsiteY1878" fmla="*/ 14958 h 1047182"/>
                  <a:gd name="connsiteX1879" fmla="*/ 478024 w 808720"/>
                  <a:gd name="connsiteY1879" fmla="*/ 14926 h 1047182"/>
                  <a:gd name="connsiteX1880" fmla="*/ 562700 w 808720"/>
                  <a:gd name="connsiteY1880" fmla="*/ 14887 h 1047182"/>
                  <a:gd name="connsiteX1881" fmla="*/ 563522 w 808720"/>
                  <a:gd name="connsiteY1881" fmla="*/ 15635 h 1047182"/>
                  <a:gd name="connsiteX1882" fmla="*/ 556755 w 808720"/>
                  <a:gd name="connsiteY1882" fmla="*/ 18646 h 1047182"/>
                  <a:gd name="connsiteX1883" fmla="*/ 555248 w 808720"/>
                  <a:gd name="connsiteY1883" fmla="*/ 16636 h 1047182"/>
                  <a:gd name="connsiteX1884" fmla="*/ 398826 w 808720"/>
                  <a:gd name="connsiteY1884" fmla="*/ 14870 h 1047182"/>
                  <a:gd name="connsiteX1885" fmla="*/ 397532 w 808720"/>
                  <a:gd name="connsiteY1885" fmla="*/ 15142 h 1047182"/>
                  <a:gd name="connsiteX1886" fmla="*/ 397857 w 808720"/>
                  <a:gd name="connsiteY1886" fmla="*/ 15020 h 1047182"/>
                  <a:gd name="connsiteX1887" fmla="*/ 394879 w 808720"/>
                  <a:gd name="connsiteY1887" fmla="*/ 14851 h 1047182"/>
                  <a:gd name="connsiteX1888" fmla="*/ 393378 w 808720"/>
                  <a:gd name="connsiteY1888" fmla="*/ 15260 h 1047182"/>
                  <a:gd name="connsiteX1889" fmla="*/ 387961 w 808720"/>
                  <a:gd name="connsiteY1889" fmla="*/ 16252 h 1047182"/>
                  <a:gd name="connsiteX1890" fmla="*/ 390359 w 808720"/>
                  <a:gd name="connsiteY1890" fmla="*/ 15550 h 1047182"/>
                  <a:gd name="connsiteX1891" fmla="*/ 391821 w 808720"/>
                  <a:gd name="connsiteY1891" fmla="*/ 15278 h 1047182"/>
                  <a:gd name="connsiteX1892" fmla="*/ 543606 w 808720"/>
                  <a:gd name="connsiteY1892" fmla="*/ 14834 h 1047182"/>
                  <a:gd name="connsiteX1893" fmla="*/ 543976 w 808720"/>
                  <a:gd name="connsiteY1893" fmla="*/ 15753 h 1047182"/>
                  <a:gd name="connsiteX1894" fmla="*/ 543599 w 808720"/>
                  <a:gd name="connsiteY1894" fmla="*/ 15567 h 1047182"/>
                  <a:gd name="connsiteX1895" fmla="*/ 543500 w 808720"/>
                  <a:gd name="connsiteY1895" fmla="*/ 15384 h 1047182"/>
                  <a:gd name="connsiteX1896" fmla="*/ 543487 w 808720"/>
                  <a:gd name="connsiteY1896" fmla="*/ 15210 h 1047182"/>
                  <a:gd name="connsiteX1897" fmla="*/ 398392 w 808720"/>
                  <a:gd name="connsiteY1897" fmla="*/ 14819 h 1047182"/>
                  <a:gd name="connsiteX1898" fmla="*/ 397857 w 808720"/>
                  <a:gd name="connsiteY1898" fmla="*/ 15020 h 1047182"/>
                  <a:gd name="connsiteX1899" fmla="*/ 392666 w 808720"/>
                  <a:gd name="connsiteY1899" fmla="*/ 15823 h 1047182"/>
                  <a:gd name="connsiteX1900" fmla="*/ 393443 w 808720"/>
                  <a:gd name="connsiteY1900" fmla="*/ 15641 h 1047182"/>
                  <a:gd name="connsiteX1901" fmla="*/ 394110 w 808720"/>
                  <a:gd name="connsiteY1901" fmla="*/ 14819 h 1047182"/>
                  <a:gd name="connsiteX1902" fmla="*/ 392132 w 808720"/>
                  <a:gd name="connsiteY1902" fmla="*/ 15166 h 1047182"/>
                  <a:gd name="connsiteX1903" fmla="*/ 391345 w 808720"/>
                  <a:gd name="connsiteY1903" fmla="*/ 15261 h 1047182"/>
                  <a:gd name="connsiteX1904" fmla="*/ 391551 w 808720"/>
                  <a:gd name="connsiteY1904" fmla="*/ 15201 h 1047182"/>
                  <a:gd name="connsiteX1905" fmla="*/ 393477 w 808720"/>
                  <a:gd name="connsiteY1905" fmla="*/ 14878 h 1047182"/>
                  <a:gd name="connsiteX1906" fmla="*/ 413236 w 808720"/>
                  <a:gd name="connsiteY1906" fmla="*/ 14796 h 1047182"/>
                  <a:gd name="connsiteX1907" fmla="*/ 412366 w 808720"/>
                  <a:gd name="connsiteY1907" fmla="*/ 15045 h 1047182"/>
                  <a:gd name="connsiteX1908" fmla="*/ 410386 w 808720"/>
                  <a:gd name="connsiteY1908" fmla="*/ 15373 h 1047182"/>
                  <a:gd name="connsiteX1909" fmla="*/ 406858 w 808720"/>
                  <a:gd name="connsiteY1909" fmla="*/ 15757 h 1047182"/>
                  <a:gd name="connsiteX1910" fmla="*/ 541913 w 808720"/>
                  <a:gd name="connsiteY1910" fmla="*/ 14738 h 1047182"/>
                  <a:gd name="connsiteX1911" fmla="*/ 542170 w 808720"/>
                  <a:gd name="connsiteY1911" fmla="*/ 14864 h 1047182"/>
                  <a:gd name="connsiteX1912" fmla="*/ 542226 w 808720"/>
                  <a:gd name="connsiteY1912" fmla="*/ 14990 h 1047182"/>
                  <a:gd name="connsiteX1913" fmla="*/ 542212 w 808720"/>
                  <a:gd name="connsiteY1913" fmla="*/ 15750 h 1047182"/>
                  <a:gd name="connsiteX1914" fmla="*/ 541864 w 808720"/>
                  <a:gd name="connsiteY1914" fmla="*/ 15312 h 1047182"/>
                  <a:gd name="connsiteX1915" fmla="*/ 441450 w 808720"/>
                  <a:gd name="connsiteY1915" fmla="*/ 14711 h 1047182"/>
                  <a:gd name="connsiteX1916" fmla="*/ 438874 w 808720"/>
                  <a:gd name="connsiteY1916" fmla="*/ 15539 h 1047182"/>
                  <a:gd name="connsiteX1917" fmla="*/ 434457 w 808720"/>
                  <a:gd name="connsiteY1917" fmla="*/ 16012 h 1047182"/>
                  <a:gd name="connsiteX1918" fmla="*/ 436440 w 808720"/>
                  <a:gd name="connsiteY1918" fmla="*/ 15402 h 1047182"/>
                  <a:gd name="connsiteX1919" fmla="*/ 540627 w 808720"/>
                  <a:gd name="connsiteY1919" fmla="*/ 14697 h 1047182"/>
                  <a:gd name="connsiteX1920" fmla="*/ 541294 w 808720"/>
                  <a:gd name="connsiteY1920" fmla="*/ 15177 h 1047182"/>
                  <a:gd name="connsiteX1921" fmla="*/ 541755 w 808720"/>
                  <a:gd name="connsiteY1921" fmla="*/ 16564 h 1047182"/>
                  <a:gd name="connsiteX1922" fmla="*/ 541678 w 808720"/>
                  <a:gd name="connsiteY1922" fmla="*/ 17458 h 1047182"/>
                  <a:gd name="connsiteX1923" fmla="*/ 541398 w 808720"/>
                  <a:gd name="connsiteY1923" fmla="*/ 18333 h 1047182"/>
                  <a:gd name="connsiteX1924" fmla="*/ 395457 w 808720"/>
                  <a:gd name="connsiteY1924" fmla="*/ 14694 h 1047182"/>
                  <a:gd name="connsiteX1925" fmla="*/ 395013 w 808720"/>
                  <a:gd name="connsiteY1925" fmla="*/ 14815 h 1047182"/>
                  <a:gd name="connsiteX1926" fmla="*/ 392979 w 808720"/>
                  <a:gd name="connsiteY1926" fmla="*/ 15063 h 1047182"/>
                  <a:gd name="connsiteX1927" fmla="*/ 394461 w 808720"/>
                  <a:gd name="connsiteY1927" fmla="*/ 14786 h 1047182"/>
                  <a:gd name="connsiteX1928" fmla="*/ 396016 w 808720"/>
                  <a:gd name="connsiteY1928" fmla="*/ 14693 h 1047182"/>
                  <a:gd name="connsiteX1929" fmla="*/ 394879 w 808720"/>
                  <a:gd name="connsiteY1929" fmla="*/ 14851 h 1047182"/>
                  <a:gd name="connsiteX1930" fmla="*/ 395013 w 808720"/>
                  <a:gd name="connsiteY1930" fmla="*/ 14815 h 1047182"/>
                  <a:gd name="connsiteX1931" fmla="*/ 522711 w 808720"/>
                  <a:gd name="connsiteY1931" fmla="*/ 14692 h 1047182"/>
                  <a:gd name="connsiteX1932" fmla="*/ 521977 w 808720"/>
                  <a:gd name="connsiteY1932" fmla="*/ 15132 h 1047182"/>
                  <a:gd name="connsiteX1933" fmla="*/ 522176 w 808720"/>
                  <a:gd name="connsiteY1933" fmla="*/ 14808 h 1047182"/>
                  <a:gd name="connsiteX1934" fmla="*/ 437877 w 808720"/>
                  <a:gd name="connsiteY1934" fmla="*/ 14691 h 1047182"/>
                  <a:gd name="connsiteX1935" fmla="*/ 434319 w 808720"/>
                  <a:gd name="connsiteY1935" fmla="*/ 15581 h 1047182"/>
                  <a:gd name="connsiteX1936" fmla="*/ 427638 w 808720"/>
                  <a:gd name="connsiteY1936" fmla="*/ 16573 h 1047182"/>
                  <a:gd name="connsiteX1937" fmla="*/ 428506 w 808720"/>
                  <a:gd name="connsiteY1937" fmla="*/ 16187 h 1047182"/>
                  <a:gd name="connsiteX1938" fmla="*/ 433198 w 808720"/>
                  <a:gd name="connsiteY1938" fmla="*/ 15248 h 1047182"/>
                  <a:gd name="connsiteX1939" fmla="*/ 543446 w 808720"/>
                  <a:gd name="connsiteY1939" fmla="*/ 14686 h 1047182"/>
                  <a:gd name="connsiteX1940" fmla="*/ 543487 w 808720"/>
                  <a:gd name="connsiteY1940" fmla="*/ 15210 h 1047182"/>
                  <a:gd name="connsiteX1941" fmla="*/ 543457 w 808720"/>
                  <a:gd name="connsiteY1941" fmla="*/ 15304 h 1047182"/>
                  <a:gd name="connsiteX1942" fmla="*/ 543322 w 808720"/>
                  <a:gd name="connsiteY1942" fmla="*/ 15051 h 1047182"/>
                  <a:gd name="connsiteX1943" fmla="*/ 471966 w 808720"/>
                  <a:gd name="connsiteY1943" fmla="*/ 14646 h 1047182"/>
                  <a:gd name="connsiteX1944" fmla="*/ 471771 w 808720"/>
                  <a:gd name="connsiteY1944" fmla="*/ 14716 h 1047182"/>
                  <a:gd name="connsiteX1945" fmla="*/ 471176 w 808720"/>
                  <a:gd name="connsiteY1945" fmla="*/ 14874 h 1047182"/>
                  <a:gd name="connsiteX1946" fmla="*/ 471010 w 808720"/>
                  <a:gd name="connsiteY1946" fmla="*/ 14901 h 1047182"/>
                  <a:gd name="connsiteX1947" fmla="*/ 524922 w 808720"/>
                  <a:gd name="connsiteY1947" fmla="*/ 14604 h 1047182"/>
                  <a:gd name="connsiteX1948" fmla="*/ 524899 w 808720"/>
                  <a:gd name="connsiteY1948" fmla="*/ 14641 h 1047182"/>
                  <a:gd name="connsiteX1949" fmla="*/ 524864 w 808720"/>
                  <a:gd name="connsiteY1949" fmla="*/ 14647 h 1047182"/>
                  <a:gd name="connsiteX1950" fmla="*/ 415115 w 808720"/>
                  <a:gd name="connsiteY1950" fmla="*/ 14589 h 1047182"/>
                  <a:gd name="connsiteX1951" fmla="*/ 412055 w 808720"/>
                  <a:gd name="connsiteY1951" fmla="*/ 15192 h 1047182"/>
                  <a:gd name="connsiteX1952" fmla="*/ 411728 w 808720"/>
                  <a:gd name="connsiteY1952" fmla="*/ 15227 h 1047182"/>
                  <a:gd name="connsiteX1953" fmla="*/ 412366 w 808720"/>
                  <a:gd name="connsiteY1953" fmla="*/ 15045 h 1047182"/>
                  <a:gd name="connsiteX1954" fmla="*/ 538791 w 808720"/>
                  <a:gd name="connsiteY1954" fmla="*/ 14519 h 1047182"/>
                  <a:gd name="connsiteX1955" fmla="*/ 539484 w 808720"/>
                  <a:gd name="connsiteY1955" fmla="*/ 14990 h 1047182"/>
                  <a:gd name="connsiteX1956" fmla="*/ 539011 w 808720"/>
                  <a:gd name="connsiteY1956" fmla="*/ 18776 h 1047182"/>
                  <a:gd name="connsiteX1957" fmla="*/ 538392 w 808720"/>
                  <a:gd name="connsiteY1957" fmla="*/ 16341 h 1047182"/>
                  <a:gd name="connsiteX1958" fmla="*/ 388356 w 808720"/>
                  <a:gd name="connsiteY1958" fmla="*/ 14518 h 1047182"/>
                  <a:gd name="connsiteX1959" fmla="*/ 383563 w 808720"/>
                  <a:gd name="connsiteY1959" fmla="*/ 15168 h 1047182"/>
                  <a:gd name="connsiteX1960" fmla="*/ 383434 w 808720"/>
                  <a:gd name="connsiteY1960" fmla="*/ 15185 h 1047182"/>
                  <a:gd name="connsiteX1961" fmla="*/ 373612 w 808720"/>
                  <a:gd name="connsiteY1961" fmla="*/ 16517 h 1047182"/>
                  <a:gd name="connsiteX1962" fmla="*/ 375205 w 808720"/>
                  <a:gd name="connsiteY1962" fmla="*/ 15984 h 1047182"/>
                  <a:gd name="connsiteX1963" fmla="*/ 384008 w 808720"/>
                  <a:gd name="connsiteY1963" fmla="*/ 15002 h 1047182"/>
                  <a:gd name="connsiteX1964" fmla="*/ 384015 w 808720"/>
                  <a:gd name="connsiteY1964" fmla="*/ 15002 h 1047182"/>
                  <a:gd name="connsiteX1965" fmla="*/ 418309 w 808720"/>
                  <a:gd name="connsiteY1965" fmla="*/ 14511 h 1047182"/>
                  <a:gd name="connsiteX1966" fmla="*/ 415411 w 808720"/>
                  <a:gd name="connsiteY1966" fmla="*/ 15288 h 1047182"/>
                  <a:gd name="connsiteX1967" fmla="*/ 415259 w 808720"/>
                  <a:gd name="connsiteY1967" fmla="*/ 15329 h 1047182"/>
                  <a:gd name="connsiteX1968" fmla="*/ 414676 w 808720"/>
                  <a:gd name="connsiteY1968" fmla="*/ 15408 h 1047182"/>
                  <a:gd name="connsiteX1969" fmla="*/ 410441 w 808720"/>
                  <a:gd name="connsiteY1969" fmla="*/ 15983 h 1047182"/>
                  <a:gd name="connsiteX1970" fmla="*/ 410955 w 808720"/>
                  <a:gd name="connsiteY1970" fmla="*/ 15851 h 1047182"/>
                  <a:gd name="connsiteX1971" fmla="*/ 418252 w 808720"/>
                  <a:gd name="connsiteY1971" fmla="*/ 14517 h 1047182"/>
                  <a:gd name="connsiteX1972" fmla="*/ 432295 w 808720"/>
                  <a:gd name="connsiteY1972" fmla="*/ 14503 h 1047182"/>
                  <a:gd name="connsiteX1973" fmla="*/ 431106 w 808720"/>
                  <a:gd name="connsiteY1973" fmla="*/ 15031 h 1047182"/>
                  <a:gd name="connsiteX1974" fmla="*/ 419811 w 808720"/>
                  <a:gd name="connsiteY1974" fmla="*/ 16518 h 1047182"/>
                  <a:gd name="connsiteX1975" fmla="*/ 422196 w 808720"/>
                  <a:gd name="connsiteY1975" fmla="*/ 15964 h 1047182"/>
                  <a:gd name="connsiteX1976" fmla="*/ 428627 w 808720"/>
                  <a:gd name="connsiteY1976" fmla="*/ 14911 h 1047182"/>
                  <a:gd name="connsiteX1977" fmla="*/ 397519 w 808720"/>
                  <a:gd name="connsiteY1977" fmla="*/ 14502 h 1047182"/>
                  <a:gd name="connsiteX1978" fmla="*/ 397391 w 808720"/>
                  <a:gd name="connsiteY1978" fmla="*/ 14525 h 1047182"/>
                  <a:gd name="connsiteX1979" fmla="*/ 396016 w 808720"/>
                  <a:gd name="connsiteY1979" fmla="*/ 14693 h 1047182"/>
                  <a:gd name="connsiteX1980" fmla="*/ 397113 w 808720"/>
                  <a:gd name="connsiteY1980" fmla="*/ 14540 h 1047182"/>
                  <a:gd name="connsiteX1981" fmla="*/ 399246 w 808720"/>
                  <a:gd name="connsiteY1981" fmla="*/ 14499 h 1047182"/>
                  <a:gd name="connsiteX1982" fmla="*/ 399085 w 808720"/>
                  <a:gd name="connsiteY1982" fmla="*/ 14559 h 1047182"/>
                  <a:gd name="connsiteX1983" fmla="*/ 395280 w 808720"/>
                  <a:gd name="connsiteY1983" fmla="*/ 15210 h 1047182"/>
                  <a:gd name="connsiteX1984" fmla="*/ 395821 w 808720"/>
                  <a:gd name="connsiteY1984" fmla="*/ 15082 h 1047182"/>
                  <a:gd name="connsiteX1985" fmla="*/ 408185 w 808720"/>
                  <a:gd name="connsiteY1985" fmla="*/ 14496 h 1047182"/>
                  <a:gd name="connsiteX1986" fmla="*/ 406783 w 808720"/>
                  <a:gd name="connsiteY1986" fmla="*/ 15119 h 1047182"/>
                  <a:gd name="connsiteX1987" fmla="*/ 398877 w 808720"/>
                  <a:gd name="connsiteY1987" fmla="*/ 16232 h 1047182"/>
                  <a:gd name="connsiteX1988" fmla="*/ 401634 w 808720"/>
                  <a:gd name="connsiteY1988" fmla="*/ 15466 h 1047182"/>
                  <a:gd name="connsiteX1989" fmla="*/ 446725 w 808720"/>
                  <a:gd name="connsiteY1989" fmla="*/ 14492 h 1047182"/>
                  <a:gd name="connsiteX1990" fmla="*/ 446331 w 808720"/>
                  <a:gd name="connsiteY1990" fmla="*/ 14737 h 1047182"/>
                  <a:gd name="connsiteX1991" fmla="*/ 441853 w 808720"/>
                  <a:gd name="connsiteY1991" fmla="*/ 15517 h 1047182"/>
                  <a:gd name="connsiteX1992" fmla="*/ 538800 w 808720"/>
                  <a:gd name="connsiteY1992" fmla="*/ 14480 h 1047182"/>
                  <a:gd name="connsiteX1993" fmla="*/ 538791 w 808720"/>
                  <a:gd name="connsiteY1993" fmla="*/ 14519 h 1047182"/>
                  <a:gd name="connsiteX1994" fmla="*/ 538783 w 808720"/>
                  <a:gd name="connsiteY1994" fmla="*/ 14513 h 1047182"/>
                  <a:gd name="connsiteX1995" fmla="*/ 515242 w 808720"/>
                  <a:gd name="connsiteY1995" fmla="*/ 14446 h 1047182"/>
                  <a:gd name="connsiteX1996" fmla="*/ 513167 w 808720"/>
                  <a:gd name="connsiteY1996" fmla="*/ 15813 h 1047182"/>
                  <a:gd name="connsiteX1997" fmla="*/ 508871 w 808720"/>
                  <a:gd name="connsiteY1997" fmla="*/ 17732 h 1047182"/>
                  <a:gd name="connsiteX1998" fmla="*/ 513325 w 808720"/>
                  <a:gd name="connsiteY1998" fmla="*/ 15060 h 1047182"/>
                  <a:gd name="connsiteX1999" fmla="*/ 514537 w 808720"/>
                  <a:gd name="connsiteY1999" fmla="*/ 14716 h 1047182"/>
                  <a:gd name="connsiteX2000" fmla="*/ 446976 w 808720"/>
                  <a:gd name="connsiteY2000" fmla="*/ 14439 h 1047182"/>
                  <a:gd name="connsiteX2001" fmla="*/ 446725 w 808720"/>
                  <a:gd name="connsiteY2001" fmla="*/ 14492 h 1047182"/>
                  <a:gd name="connsiteX2002" fmla="*/ 446760 w 808720"/>
                  <a:gd name="connsiteY2002" fmla="*/ 14470 h 1047182"/>
                  <a:gd name="connsiteX2003" fmla="*/ 398406 w 808720"/>
                  <a:gd name="connsiteY2003" fmla="*/ 14419 h 1047182"/>
                  <a:gd name="connsiteX2004" fmla="*/ 397858 w 808720"/>
                  <a:gd name="connsiteY2004" fmla="*/ 14549 h 1047182"/>
                  <a:gd name="connsiteX2005" fmla="*/ 395286 w 808720"/>
                  <a:gd name="connsiteY2005" fmla="*/ 14990 h 1047182"/>
                  <a:gd name="connsiteX2006" fmla="*/ 393616 w 808720"/>
                  <a:gd name="connsiteY2006" fmla="*/ 15458 h 1047182"/>
                  <a:gd name="connsiteX2007" fmla="*/ 391040 w 808720"/>
                  <a:gd name="connsiteY2007" fmla="*/ 15897 h 1047182"/>
                  <a:gd name="connsiteX2008" fmla="*/ 393378 w 808720"/>
                  <a:gd name="connsiteY2008" fmla="*/ 15260 h 1047182"/>
                  <a:gd name="connsiteX2009" fmla="*/ 397391 w 808720"/>
                  <a:gd name="connsiteY2009" fmla="*/ 14525 h 1047182"/>
                  <a:gd name="connsiteX2010" fmla="*/ 397793 w 808720"/>
                  <a:gd name="connsiteY2010" fmla="*/ 14477 h 1047182"/>
                  <a:gd name="connsiteX2011" fmla="*/ 564740 w 808720"/>
                  <a:gd name="connsiteY2011" fmla="*/ 14408 h 1047182"/>
                  <a:gd name="connsiteX2012" fmla="*/ 565518 w 808720"/>
                  <a:gd name="connsiteY2012" fmla="*/ 14747 h 1047182"/>
                  <a:gd name="connsiteX2013" fmla="*/ 565105 w 808720"/>
                  <a:gd name="connsiteY2013" fmla="*/ 14931 h 1047182"/>
                  <a:gd name="connsiteX2014" fmla="*/ 564660 w 808720"/>
                  <a:gd name="connsiteY2014" fmla="*/ 14427 h 1047182"/>
                  <a:gd name="connsiteX2015" fmla="*/ 566282 w 808720"/>
                  <a:gd name="connsiteY2015" fmla="*/ 14408 h 1047182"/>
                  <a:gd name="connsiteX2016" fmla="*/ 571605 w 808720"/>
                  <a:gd name="connsiteY2016" fmla="*/ 17400 h 1047182"/>
                  <a:gd name="connsiteX2017" fmla="*/ 565518 w 808720"/>
                  <a:gd name="connsiteY2017" fmla="*/ 14747 h 1047182"/>
                  <a:gd name="connsiteX2018" fmla="*/ 464866 w 808720"/>
                  <a:gd name="connsiteY2018" fmla="*/ 14401 h 1047182"/>
                  <a:gd name="connsiteX2019" fmla="*/ 449840 w 808720"/>
                  <a:gd name="connsiteY2019" fmla="*/ 17184 h 1047182"/>
                  <a:gd name="connsiteX2020" fmla="*/ 458644 w 808720"/>
                  <a:gd name="connsiteY2020" fmla="*/ 15112 h 1047182"/>
                  <a:gd name="connsiteX2021" fmla="*/ 398732 w 808720"/>
                  <a:gd name="connsiteY2021" fmla="*/ 14399 h 1047182"/>
                  <a:gd name="connsiteX2022" fmla="*/ 395821 w 808720"/>
                  <a:gd name="connsiteY2022" fmla="*/ 15082 h 1047182"/>
                  <a:gd name="connsiteX2023" fmla="*/ 395007 w 808720"/>
                  <a:gd name="connsiteY2023" fmla="*/ 15221 h 1047182"/>
                  <a:gd name="connsiteX2024" fmla="*/ 397858 w 808720"/>
                  <a:gd name="connsiteY2024" fmla="*/ 14549 h 1047182"/>
                  <a:gd name="connsiteX2025" fmla="*/ 398854 w 808720"/>
                  <a:gd name="connsiteY2025" fmla="*/ 14378 h 1047182"/>
                  <a:gd name="connsiteX2026" fmla="*/ 398732 w 808720"/>
                  <a:gd name="connsiteY2026" fmla="*/ 14399 h 1047182"/>
                  <a:gd name="connsiteX2027" fmla="*/ 398800 w 808720"/>
                  <a:gd name="connsiteY2027" fmla="*/ 14383 h 1047182"/>
                  <a:gd name="connsiteX2028" fmla="*/ 543423 w 808720"/>
                  <a:gd name="connsiteY2028" fmla="*/ 14378 h 1047182"/>
                  <a:gd name="connsiteX2029" fmla="*/ 543492 w 808720"/>
                  <a:gd name="connsiteY2029" fmla="*/ 14551 h 1047182"/>
                  <a:gd name="connsiteX2030" fmla="*/ 543446 w 808720"/>
                  <a:gd name="connsiteY2030" fmla="*/ 14686 h 1047182"/>
                  <a:gd name="connsiteX2031" fmla="*/ 474375 w 808720"/>
                  <a:gd name="connsiteY2031" fmla="*/ 14358 h 1047182"/>
                  <a:gd name="connsiteX2032" fmla="*/ 473714 w 808720"/>
                  <a:gd name="connsiteY2032" fmla="*/ 14562 h 1047182"/>
                  <a:gd name="connsiteX2033" fmla="*/ 467929 w 808720"/>
                  <a:gd name="connsiteY2033" fmla="*/ 15737 h 1047182"/>
                  <a:gd name="connsiteX2034" fmla="*/ 471176 w 808720"/>
                  <a:gd name="connsiteY2034" fmla="*/ 14874 h 1047182"/>
                  <a:gd name="connsiteX2035" fmla="*/ 416865 w 808720"/>
                  <a:gd name="connsiteY2035" fmla="*/ 14335 h 1047182"/>
                  <a:gd name="connsiteX2036" fmla="*/ 415782 w 808720"/>
                  <a:gd name="connsiteY2036" fmla="*/ 14613 h 1047182"/>
                  <a:gd name="connsiteX2037" fmla="*/ 413115 w 808720"/>
                  <a:gd name="connsiteY2037" fmla="*/ 15076 h 1047182"/>
                  <a:gd name="connsiteX2038" fmla="*/ 412980 w 808720"/>
                  <a:gd name="connsiteY2038" fmla="*/ 15091 h 1047182"/>
                  <a:gd name="connsiteX2039" fmla="*/ 399055 w 808720"/>
                  <a:gd name="connsiteY2039" fmla="*/ 14323 h 1047182"/>
                  <a:gd name="connsiteX2040" fmla="*/ 398800 w 808720"/>
                  <a:gd name="connsiteY2040" fmla="*/ 14383 h 1047182"/>
                  <a:gd name="connsiteX2041" fmla="*/ 398406 w 808720"/>
                  <a:gd name="connsiteY2041" fmla="*/ 14419 h 1047182"/>
                  <a:gd name="connsiteX2042" fmla="*/ 398560 w 808720"/>
                  <a:gd name="connsiteY2042" fmla="*/ 14383 h 1047182"/>
                  <a:gd name="connsiteX2043" fmla="*/ 488978 w 808720"/>
                  <a:gd name="connsiteY2043" fmla="*/ 14316 h 1047182"/>
                  <a:gd name="connsiteX2044" fmla="*/ 481339 w 808720"/>
                  <a:gd name="connsiteY2044" fmla="*/ 16025 h 1047182"/>
                  <a:gd name="connsiteX2045" fmla="*/ 481697 w 808720"/>
                  <a:gd name="connsiteY2045" fmla="*/ 15862 h 1047182"/>
                  <a:gd name="connsiteX2046" fmla="*/ 488875 w 808720"/>
                  <a:gd name="connsiteY2046" fmla="*/ 14333 h 1047182"/>
                  <a:gd name="connsiteX2047" fmla="*/ 547717 w 808720"/>
                  <a:gd name="connsiteY2047" fmla="*/ 14309 h 1047182"/>
                  <a:gd name="connsiteX2048" fmla="*/ 548024 w 808720"/>
                  <a:gd name="connsiteY2048" fmla="*/ 14646 h 1047182"/>
                  <a:gd name="connsiteX2049" fmla="*/ 548538 w 808720"/>
                  <a:gd name="connsiteY2049" fmla="*/ 15210 h 1047182"/>
                  <a:gd name="connsiteX2050" fmla="*/ 548805 w 808720"/>
                  <a:gd name="connsiteY2050" fmla="*/ 23763 h 1047182"/>
                  <a:gd name="connsiteX2051" fmla="*/ 548852 w 808720"/>
                  <a:gd name="connsiteY2051" fmla="*/ 23977 h 1047182"/>
                  <a:gd name="connsiteX2052" fmla="*/ 547709 w 808720"/>
                  <a:gd name="connsiteY2052" fmla="*/ 21570 h 1047182"/>
                  <a:gd name="connsiteX2053" fmla="*/ 546441 w 808720"/>
                  <a:gd name="connsiteY2053" fmla="*/ 15881 h 1047182"/>
                  <a:gd name="connsiteX2054" fmla="*/ 397070 w 808720"/>
                  <a:gd name="connsiteY2054" fmla="*/ 14301 h 1047182"/>
                  <a:gd name="connsiteX2055" fmla="*/ 394461 w 808720"/>
                  <a:gd name="connsiteY2055" fmla="*/ 14786 h 1047182"/>
                  <a:gd name="connsiteX2056" fmla="*/ 394110 w 808720"/>
                  <a:gd name="connsiteY2056" fmla="*/ 14819 h 1047182"/>
                  <a:gd name="connsiteX2057" fmla="*/ 540998 w 808720"/>
                  <a:gd name="connsiteY2057" fmla="*/ 14288 h 1047182"/>
                  <a:gd name="connsiteX2058" fmla="*/ 541083 w 808720"/>
                  <a:gd name="connsiteY2058" fmla="*/ 14330 h 1047182"/>
                  <a:gd name="connsiteX2059" fmla="*/ 541864 w 808720"/>
                  <a:gd name="connsiteY2059" fmla="*/ 15312 h 1047182"/>
                  <a:gd name="connsiteX2060" fmla="*/ 541841 w 808720"/>
                  <a:gd name="connsiteY2060" fmla="*/ 15572 h 1047182"/>
                  <a:gd name="connsiteX2061" fmla="*/ 541294 w 808720"/>
                  <a:gd name="connsiteY2061" fmla="*/ 15177 h 1047182"/>
                  <a:gd name="connsiteX2062" fmla="*/ 399030 w 808720"/>
                  <a:gd name="connsiteY2062" fmla="*/ 14273 h 1047182"/>
                  <a:gd name="connsiteX2063" fmla="*/ 398560 w 808720"/>
                  <a:gd name="connsiteY2063" fmla="*/ 14383 h 1047182"/>
                  <a:gd name="connsiteX2064" fmla="*/ 397793 w 808720"/>
                  <a:gd name="connsiteY2064" fmla="*/ 14477 h 1047182"/>
                  <a:gd name="connsiteX2065" fmla="*/ 397519 w 808720"/>
                  <a:gd name="connsiteY2065" fmla="*/ 14502 h 1047182"/>
                  <a:gd name="connsiteX2066" fmla="*/ 397951 w 808720"/>
                  <a:gd name="connsiteY2066" fmla="*/ 14423 h 1047182"/>
                  <a:gd name="connsiteX2067" fmla="*/ 462267 w 808720"/>
                  <a:gd name="connsiteY2067" fmla="*/ 14260 h 1047182"/>
                  <a:gd name="connsiteX2068" fmla="*/ 458644 w 808720"/>
                  <a:gd name="connsiteY2068" fmla="*/ 15112 h 1047182"/>
                  <a:gd name="connsiteX2069" fmla="*/ 456054 w 808720"/>
                  <a:gd name="connsiteY2069" fmla="*/ 15408 h 1047182"/>
                  <a:gd name="connsiteX2070" fmla="*/ 457515 w 808720"/>
                  <a:gd name="connsiteY2070" fmla="*/ 14991 h 1047182"/>
                  <a:gd name="connsiteX2071" fmla="*/ 522540 w 808720"/>
                  <a:gd name="connsiteY2071" fmla="*/ 14214 h 1047182"/>
                  <a:gd name="connsiteX2072" fmla="*/ 522176 w 808720"/>
                  <a:gd name="connsiteY2072" fmla="*/ 14808 h 1047182"/>
                  <a:gd name="connsiteX2073" fmla="*/ 520971 w 808720"/>
                  <a:gd name="connsiteY2073" fmla="*/ 15070 h 1047182"/>
                  <a:gd name="connsiteX2074" fmla="*/ 400033 w 808720"/>
                  <a:gd name="connsiteY2074" fmla="*/ 14204 h 1047182"/>
                  <a:gd name="connsiteX2075" fmla="*/ 399805 w 808720"/>
                  <a:gd name="connsiteY2075" fmla="*/ 14289 h 1047182"/>
                  <a:gd name="connsiteX2076" fmla="*/ 398854 w 808720"/>
                  <a:gd name="connsiteY2076" fmla="*/ 14378 h 1047182"/>
                  <a:gd name="connsiteX2077" fmla="*/ 399464 w 808720"/>
                  <a:gd name="connsiteY2077" fmla="*/ 14273 h 1047182"/>
                  <a:gd name="connsiteX2078" fmla="*/ 489777 w 808720"/>
                  <a:gd name="connsiteY2078" fmla="*/ 14183 h 1047182"/>
                  <a:gd name="connsiteX2079" fmla="*/ 488284 w 808720"/>
                  <a:gd name="connsiteY2079" fmla="*/ 14861 h 1047182"/>
                  <a:gd name="connsiteX2080" fmla="*/ 481060 w 808720"/>
                  <a:gd name="connsiteY2080" fmla="*/ 16151 h 1047182"/>
                  <a:gd name="connsiteX2081" fmla="*/ 481306 w 808720"/>
                  <a:gd name="connsiteY2081" fmla="*/ 16039 h 1047182"/>
                  <a:gd name="connsiteX2082" fmla="*/ 489313 w 808720"/>
                  <a:gd name="connsiteY2082" fmla="*/ 14260 h 1047182"/>
                  <a:gd name="connsiteX2083" fmla="*/ 485433 w 808720"/>
                  <a:gd name="connsiteY2083" fmla="*/ 14164 h 1047182"/>
                  <a:gd name="connsiteX2084" fmla="*/ 485127 w 808720"/>
                  <a:gd name="connsiteY2084" fmla="*/ 14303 h 1047182"/>
                  <a:gd name="connsiteX2085" fmla="*/ 472270 w 808720"/>
                  <a:gd name="connsiteY2085" fmla="*/ 17076 h 1047182"/>
                  <a:gd name="connsiteX2086" fmla="*/ 475283 w 808720"/>
                  <a:gd name="connsiteY2086" fmla="*/ 16097 h 1047182"/>
                  <a:gd name="connsiteX2087" fmla="*/ 401287 w 808720"/>
                  <a:gd name="connsiteY2087" fmla="*/ 14152 h 1047182"/>
                  <a:gd name="connsiteX2088" fmla="*/ 399246 w 808720"/>
                  <a:gd name="connsiteY2088" fmla="*/ 14499 h 1047182"/>
                  <a:gd name="connsiteX2089" fmla="*/ 399805 w 808720"/>
                  <a:gd name="connsiteY2089" fmla="*/ 14289 h 1047182"/>
                  <a:gd name="connsiteX2090" fmla="*/ 417677 w 808720"/>
                  <a:gd name="connsiteY2090" fmla="*/ 14127 h 1047182"/>
                  <a:gd name="connsiteX2091" fmla="*/ 417270 w 808720"/>
                  <a:gd name="connsiteY2091" fmla="*/ 14232 h 1047182"/>
                  <a:gd name="connsiteX2092" fmla="*/ 415115 w 808720"/>
                  <a:gd name="connsiteY2092" fmla="*/ 14589 h 1047182"/>
                  <a:gd name="connsiteX2093" fmla="*/ 416754 w 808720"/>
                  <a:gd name="connsiteY2093" fmla="*/ 14266 h 1047182"/>
                  <a:gd name="connsiteX2094" fmla="*/ 420420 w 808720"/>
                  <a:gd name="connsiteY2094" fmla="*/ 14121 h 1047182"/>
                  <a:gd name="connsiteX2095" fmla="*/ 419285 w 808720"/>
                  <a:gd name="connsiteY2095" fmla="*/ 14405 h 1047182"/>
                  <a:gd name="connsiteX2096" fmla="*/ 418309 w 808720"/>
                  <a:gd name="connsiteY2096" fmla="*/ 14511 h 1047182"/>
                  <a:gd name="connsiteX2097" fmla="*/ 418358 w 808720"/>
                  <a:gd name="connsiteY2097" fmla="*/ 14498 h 1047182"/>
                  <a:gd name="connsiteX2098" fmla="*/ 399628 w 808720"/>
                  <a:gd name="connsiteY2098" fmla="*/ 14116 h 1047182"/>
                  <a:gd name="connsiteX2099" fmla="*/ 397951 w 808720"/>
                  <a:gd name="connsiteY2099" fmla="*/ 14423 h 1047182"/>
                  <a:gd name="connsiteX2100" fmla="*/ 397113 w 808720"/>
                  <a:gd name="connsiteY2100" fmla="*/ 14540 h 1047182"/>
                  <a:gd name="connsiteX2101" fmla="*/ 395457 w 808720"/>
                  <a:gd name="connsiteY2101" fmla="*/ 14694 h 1047182"/>
                  <a:gd name="connsiteX2102" fmla="*/ 396382 w 808720"/>
                  <a:gd name="connsiteY2102" fmla="*/ 14442 h 1047182"/>
                  <a:gd name="connsiteX2103" fmla="*/ 489950 w 808720"/>
                  <a:gd name="connsiteY2103" fmla="*/ 14104 h 1047182"/>
                  <a:gd name="connsiteX2104" fmla="*/ 489888 w 808720"/>
                  <a:gd name="connsiteY2104" fmla="*/ 14132 h 1047182"/>
                  <a:gd name="connsiteX2105" fmla="*/ 489313 w 808720"/>
                  <a:gd name="connsiteY2105" fmla="*/ 14260 h 1047182"/>
                  <a:gd name="connsiteX2106" fmla="*/ 488978 w 808720"/>
                  <a:gd name="connsiteY2106" fmla="*/ 14316 h 1047182"/>
                  <a:gd name="connsiteX2107" fmla="*/ 489420 w 808720"/>
                  <a:gd name="connsiteY2107" fmla="*/ 14217 h 1047182"/>
                  <a:gd name="connsiteX2108" fmla="*/ 400336 w 808720"/>
                  <a:gd name="connsiteY2108" fmla="*/ 14090 h 1047182"/>
                  <a:gd name="connsiteX2109" fmla="*/ 400173 w 808720"/>
                  <a:gd name="connsiteY2109" fmla="*/ 14152 h 1047182"/>
                  <a:gd name="connsiteX2110" fmla="*/ 399464 w 808720"/>
                  <a:gd name="connsiteY2110" fmla="*/ 14273 h 1047182"/>
                  <a:gd name="connsiteX2111" fmla="*/ 399055 w 808720"/>
                  <a:gd name="connsiteY2111" fmla="*/ 14323 h 1047182"/>
                  <a:gd name="connsiteX2112" fmla="*/ 399621 w 808720"/>
                  <a:gd name="connsiteY2112" fmla="*/ 14190 h 1047182"/>
                  <a:gd name="connsiteX2113" fmla="*/ 418145 w 808720"/>
                  <a:gd name="connsiteY2113" fmla="*/ 14087 h 1047182"/>
                  <a:gd name="connsiteX2114" fmla="*/ 416865 w 808720"/>
                  <a:gd name="connsiteY2114" fmla="*/ 14335 h 1047182"/>
                  <a:gd name="connsiteX2115" fmla="*/ 417270 w 808720"/>
                  <a:gd name="connsiteY2115" fmla="*/ 14232 h 1047182"/>
                  <a:gd name="connsiteX2116" fmla="*/ 399921 w 808720"/>
                  <a:gd name="connsiteY2116" fmla="*/ 14062 h 1047182"/>
                  <a:gd name="connsiteX2117" fmla="*/ 399742 w 808720"/>
                  <a:gd name="connsiteY2117" fmla="*/ 14105 h 1047182"/>
                  <a:gd name="connsiteX2118" fmla="*/ 399628 w 808720"/>
                  <a:gd name="connsiteY2118" fmla="*/ 14116 h 1047182"/>
                  <a:gd name="connsiteX2119" fmla="*/ 400167 w 808720"/>
                  <a:gd name="connsiteY2119" fmla="*/ 14062 h 1047182"/>
                  <a:gd name="connsiteX2120" fmla="*/ 399621 w 808720"/>
                  <a:gd name="connsiteY2120" fmla="*/ 14190 h 1047182"/>
                  <a:gd name="connsiteX2121" fmla="*/ 399030 w 808720"/>
                  <a:gd name="connsiteY2121" fmla="*/ 14273 h 1047182"/>
                  <a:gd name="connsiteX2122" fmla="*/ 399742 w 808720"/>
                  <a:gd name="connsiteY2122" fmla="*/ 14105 h 1047182"/>
                  <a:gd name="connsiteX2123" fmla="*/ 525659 w 808720"/>
                  <a:gd name="connsiteY2123" fmla="*/ 14051 h 1047182"/>
                  <a:gd name="connsiteX2124" fmla="*/ 524922 w 808720"/>
                  <a:gd name="connsiteY2124" fmla="*/ 14604 h 1047182"/>
                  <a:gd name="connsiteX2125" fmla="*/ 525206 w 808720"/>
                  <a:gd name="connsiteY2125" fmla="*/ 14149 h 1047182"/>
                  <a:gd name="connsiteX2126" fmla="*/ 469762 w 808720"/>
                  <a:gd name="connsiteY2126" fmla="*/ 14044 h 1047182"/>
                  <a:gd name="connsiteX2127" fmla="*/ 463358 w 808720"/>
                  <a:gd name="connsiteY2127" fmla="*/ 15551 h 1047182"/>
                  <a:gd name="connsiteX2128" fmla="*/ 446239 w 808720"/>
                  <a:gd name="connsiteY2128" fmla="*/ 18226 h 1047182"/>
                  <a:gd name="connsiteX2129" fmla="*/ 452473 w 808720"/>
                  <a:gd name="connsiteY2129" fmla="*/ 15817 h 1047182"/>
                  <a:gd name="connsiteX2130" fmla="*/ 456054 w 808720"/>
                  <a:gd name="connsiteY2130" fmla="*/ 15408 h 1047182"/>
                  <a:gd name="connsiteX2131" fmla="*/ 449840 w 808720"/>
                  <a:gd name="connsiteY2131" fmla="*/ 17184 h 1047182"/>
                  <a:gd name="connsiteX2132" fmla="*/ 465436 w 808720"/>
                  <a:gd name="connsiteY2132" fmla="*/ 14503 h 1047182"/>
                  <a:gd name="connsiteX2133" fmla="*/ 452033 w 808720"/>
                  <a:gd name="connsiteY2133" fmla="*/ 17184 h 1047182"/>
                  <a:gd name="connsiteX2134" fmla="*/ 538086 w 808720"/>
                  <a:gd name="connsiteY2134" fmla="*/ 14038 h 1047182"/>
                  <a:gd name="connsiteX2135" fmla="*/ 538783 w 808720"/>
                  <a:gd name="connsiteY2135" fmla="*/ 14513 h 1047182"/>
                  <a:gd name="connsiteX2136" fmla="*/ 538220 w 808720"/>
                  <a:gd name="connsiteY2136" fmla="*/ 15664 h 1047182"/>
                  <a:gd name="connsiteX2137" fmla="*/ 537890 w 808720"/>
                  <a:gd name="connsiteY2137" fmla="*/ 14367 h 1047182"/>
                  <a:gd name="connsiteX2138" fmla="*/ 422713 w 808720"/>
                  <a:gd name="connsiteY2138" fmla="*/ 14032 h 1047182"/>
                  <a:gd name="connsiteX2139" fmla="*/ 421383 w 808720"/>
                  <a:gd name="connsiteY2139" fmla="*/ 14314 h 1047182"/>
                  <a:gd name="connsiteX2140" fmla="*/ 418983 w 808720"/>
                  <a:gd name="connsiteY2140" fmla="*/ 14823 h 1047182"/>
                  <a:gd name="connsiteX2141" fmla="*/ 415983 w 808720"/>
                  <a:gd name="connsiteY2141" fmla="*/ 15230 h 1047182"/>
                  <a:gd name="connsiteX2142" fmla="*/ 416394 w 808720"/>
                  <a:gd name="connsiteY2142" fmla="*/ 15128 h 1047182"/>
                  <a:gd name="connsiteX2143" fmla="*/ 419285 w 808720"/>
                  <a:gd name="connsiteY2143" fmla="*/ 14405 h 1047182"/>
                  <a:gd name="connsiteX2144" fmla="*/ 474371 w 808720"/>
                  <a:gd name="connsiteY2144" fmla="*/ 14005 h 1047182"/>
                  <a:gd name="connsiteX2145" fmla="*/ 471966 w 808720"/>
                  <a:gd name="connsiteY2145" fmla="*/ 14646 h 1047182"/>
                  <a:gd name="connsiteX2146" fmla="*/ 473148 w 808720"/>
                  <a:gd name="connsiteY2146" fmla="*/ 14221 h 1047182"/>
                  <a:gd name="connsiteX2147" fmla="*/ 443647 w 808720"/>
                  <a:gd name="connsiteY2147" fmla="*/ 14004 h 1047182"/>
                  <a:gd name="connsiteX2148" fmla="*/ 442539 w 808720"/>
                  <a:gd name="connsiteY2148" fmla="*/ 14361 h 1047182"/>
                  <a:gd name="connsiteX2149" fmla="*/ 437293 w 808720"/>
                  <a:gd name="connsiteY2149" fmla="*/ 15140 h 1047182"/>
                  <a:gd name="connsiteX2150" fmla="*/ 439299 w 808720"/>
                  <a:gd name="connsiteY2150" fmla="*/ 14522 h 1047182"/>
                  <a:gd name="connsiteX2151" fmla="*/ 468339 w 808720"/>
                  <a:gd name="connsiteY2151" fmla="*/ 14004 h 1047182"/>
                  <a:gd name="connsiteX2152" fmla="*/ 465436 w 808720"/>
                  <a:gd name="connsiteY2152" fmla="*/ 14503 h 1047182"/>
                  <a:gd name="connsiteX2153" fmla="*/ 467386 w 808720"/>
                  <a:gd name="connsiteY2153" fmla="*/ 14113 h 1047182"/>
                  <a:gd name="connsiteX2154" fmla="*/ 406903 w 808720"/>
                  <a:gd name="connsiteY2154" fmla="*/ 14002 h 1047182"/>
                  <a:gd name="connsiteX2155" fmla="*/ 401634 w 808720"/>
                  <a:gd name="connsiteY2155" fmla="*/ 15466 h 1047182"/>
                  <a:gd name="connsiteX2156" fmla="*/ 396981 w 808720"/>
                  <a:gd name="connsiteY2156" fmla="*/ 16154 h 1047182"/>
                  <a:gd name="connsiteX2157" fmla="*/ 516420 w 808720"/>
                  <a:gd name="connsiteY2157" fmla="*/ 13995 h 1047182"/>
                  <a:gd name="connsiteX2158" fmla="*/ 513989 w 808720"/>
                  <a:gd name="connsiteY2158" fmla="*/ 16361 h 1047182"/>
                  <a:gd name="connsiteX2159" fmla="*/ 512596 w 808720"/>
                  <a:gd name="connsiteY2159" fmla="*/ 16891 h 1047182"/>
                  <a:gd name="connsiteX2160" fmla="*/ 511646 w 808720"/>
                  <a:gd name="connsiteY2160" fmla="*/ 17098 h 1047182"/>
                  <a:gd name="connsiteX2161" fmla="*/ 515360 w 808720"/>
                  <a:gd name="connsiteY2161" fmla="*/ 14716 h 1047182"/>
                  <a:gd name="connsiteX2162" fmla="*/ 515927 w 808720"/>
                  <a:gd name="connsiteY2162" fmla="*/ 14183 h 1047182"/>
                  <a:gd name="connsiteX2163" fmla="*/ 403009 w 808720"/>
                  <a:gd name="connsiteY2163" fmla="*/ 13991 h 1047182"/>
                  <a:gd name="connsiteX2164" fmla="*/ 401612 w 808720"/>
                  <a:gd name="connsiteY2164" fmla="*/ 14285 h 1047182"/>
                  <a:gd name="connsiteX2165" fmla="*/ 398392 w 808720"/>
                  <a:gd name="connsiteY2165" fmla="*/ 14819 h 1047182"/>
                  <a:gd name="connsiteX2166" fmla="*/ 399085 w 808720"/>
                  <a:gd name="connsiteY2166" fmla="*/ 14559 h 1047182"/>
                  <a:gd name="connsiteX2167" fmla="*/ 401695 w 808720"/>
                  <a:gd name="connsiteY2167" fmla="*/ 14114 h 1047182"/>
                  <a:gd name="connsiteX2168" fmla="*/ 493208 w 808720"/>
                  <a:gd name="connsiteY2168" fmla="*/ 13982 h 1047182"/>
                  <a:gd name="connsiteX2169" fmla="*/ 492606 w 808720"/>
                  <a:gd name="connsiteY2169" fmla="*/ 14168 h 1047182"/>
                  <a:gd name="connsiteX2170" fmla="*/ 491559 w 808720"/>
                  <a:gd name="connsiteY2170" fmla="*/ 14584 h 1047182"/>
                  <a:gd name="connsiteX2171" fmla="*/ 485585 w 808720"/>
                  <a:gd name="connsiteY2171" fmla="*/ 16956 h 1047182"/>
                  <a:gd name="connsiteX2172" fmla="*/ 484801 w 808720"/>
                  <a:gd name="connsiteY2172" fmla="*/ 17119 h 1047182"/>
                  <a:gd name="connsiteX2173" fmla="*/ 482061 w 808720"/>
                  <a:gd name="connsiteY2173" fmla="*/ 17690 h 1047182"/>
                  <a:gd name="connsiteX2174" fmla="*/ 488284 w 808720"/>
                  <a:gd name="connsiteY2174" fmla="*/ 14861 h 1047182"/>
                  <a:gd name="connsiteX2175" fmla="*/ 537467 w 808720"/>
                  <a:gd name="connsiteY2175" fmla="*/ 13978 h 1047182"/>
                  <a:gd name="connsiteX2176" fmla="*/ 537839 w 808720"/>
                  <a:gd name="connsiteY2176" fmla="*/ 14168 h 1047182"/>
                  <a:gd name="connsiteX2177" fmla="*/ 537890 w 808720"/>
                  <a:gd name="connsiteY2177" fmla="*/ 14367 h 1047182"/>
                  <a:gd name="connsiteX2178" fmla="*/ 537360 w 808720"/>
                  <a:gd name="connsiteY2178" fmla="*/ 15255 h 1047182"/>
                  <a:gd name="connsiteX2179" fmla="*/ 447565 w 808720"/>
                  <a:gd name="connsiteY2179" fmla="*/ 13969 h 1047182"/>
                  <a:gd name="connsiteX2180" fmla="*/ 446760 w 808720"/>
                  <a:gd name="connsiteY2180" fmla="*/ 14470 h 1047182"/>
                  <a:gd name="connsiteX2181" fmla="*/ 441777 w 808720"/>
                  <a:gd name="connsiteY2181" fmla="*/ 15187 h 1047182"/>
                  <a:gd name="connsiteX2182" fmla="*/ 401443 w 808720"/>
                  <a:gd name="connsiteY2182" fmla="*/ 13934 h 1047182"/>
                  <a:gd name="connsiteX2183" fmla="*/ 401369 w 808720"/>
                  <a:gd name="connsiteY2183" fmla="*/ 13947 h 1047182"/>
                  <a:gd name="connsiteX2184" fmla="*/ 400336 w 808720"/>
                  <a:gd name="connsiteY2184" fmla="*/ 14090 h 1047182"/>
                  <a:gd name="connsiteX2185" fmla="*/ 400502 w 808720"/>
                  <a:gd name="connsiteY2185" fmla="*/ 14028 h 1047182"/>
                  <a:gd name="connsiteX2186" fmla="*/ 400823 w 808720"/>
                  <a:gd name="connsiteY2186" fmla="*/ 13908 h 1047182"/>
                  <a:gd name="connsiteX2187" fmla="*/ 400502 w 808720"/>
                  <a:gd name="connsiteY2187" fmla="*/ 14028 h 1047182"/>
                  <a:gd name="connsiteX2188" fmla="*/ 400167 w 808720"/>
                  <a:gd name="connsiteY2188" fmla="*/ 14062 h 1047182"/>
                  <a:gd name="connsiteX2189" fmla="*/ 474132 w 808720"/>
                  <a:gd name="connsiteY2189" fmla="*/ 13867 h 1047182"/>
                  <a:gd name="connsiteX2190" fmla="*/ 473148 w 808720"/>
                  <a:gd name="connsiteY2190" fmla="*/ 14221 h 1047182"/>
                  <a:gd name="connsiteX2191" fmla="*/ 456419 w 808720"/>
                  <a:gd name="connsiteY2191" fmla="*/ 17184 h 1047182"/>
                  <a:gd name="connsiteX2192" fmla="*/ 463358 w 808720"/>
                  <a:gd name="connsiteY2192" fmla="*/ 15551 h 1047182"/>
                  <a:gd name="connsiteX2193" fmla="*/ 401026 w 808720"/>
                  <a:gd name="connsiteY2193" fmla="*/ 13860 h 1047182"/>
                  <a:gd name="connsiteX2194" fmla="*/ 400823 w 808720"/>
                  <a:gd name="connsiteY2194" fmla="*/ 13908 h 1047182"/>
                  <a:gd name="connsiteX2195" fmla="*/ 400877 w 808720"/>
                  <a:gd name="connsiteY2195" fmla="*/ 13887 h 1047182"/>
                  <a:gd name="connsiteX2196" fmla="*/ 540438 w 808720"/>
                  <a:gd name="connsiteY2196" fmla="*/ 13807 h 1047182"/>
                  <a:gd name="connsiteX2197" fmla="*/ 540834 w 808720"/>
                  <a:gd name="connsiteY2197" fmla="*/ 14017 h 1047182"/>
                  <a:gd name="connsiteX2198" fmla="*/ 540961 w 808720"/>
                  <a:gd name="connsiteY2198" fmla="*/ 14177 h 1047182"/>
                  <a:gd name="connsiteX2199" fmla="*/ 540998 w 808720"/>
                  <a:gd name="connsiteY2199" fmla="*/ 14288 h 1047182"/>
                  <a:gd name="connsiteX2200" fmla="*/ 540487 w 808720"/>
                  <a:gd name="connsiteY2200" fmla="*/ 14036 h 1047182"/>
                  <a:gd name="connsiteX2201" fmla="*/ 405468 w 808720"/>
                  <a:gd name="connsiteY2201" fmla="*/ 13763 h 1047182"/>
                  <a:gd name="connsiteX2202" fmla="*/ 404588 w 808720"/>
                  <a:gd name="connsiteY2202" fmla="*/ 13978 h 1047182"/>
                  <a:gd name="connsiteX2203" fmla="*/ 398826 w 808720"/>
                  <a:gd name="connsiteY2203" fmla="*/ 14870 h 1047182"/>
                  <a:gd name="connsiteX2204" fmla="*/ 401612 w 808720"/>
                  <a:gd name="connsiteY2204" fmla="*/ 14285 h 1047182"/>
                  <a:gd name="connsiteX2205" fmla="*/ 403852 w 808720"/>
                  <a:gd name="connsiteY2205" fmla="*/ 13913 h 1047182"/>
                  <a:gd name="connsiteX2206" fmla="*/ 420110 w 808720"/>
                  <a:gd name="connsiteY2206" fmla="*/ 13761 h 1047182"/>
                  <a:gd name="connsiteX2207" fmla="*/ 418145 w 808720"/>
                  <a:gd name="connsiteY2207" fmla="*/ 14087 h 1047182"/>
                  <a:gd name="connsiteX2208" fmla="*/ 418826 w 808720"/>
                  <a:gd name="connsiteY2208" fmla="*/ 13954 h 1047182"/>
                  <a:gd name="connsiteX2209" fmla="*/ 401240 w 808720"/>
                  <a:gd name="connsiteY2209" fmla="*/ 13751 h 1047182"/>
                  <a:gd name="connsiteX2210" fmla="*/ 400877 w 808720"/>
                  <a:gd name="connsiteY2210" fmla="*/ 13887 h 1047182"/>
                  <a:gd name="connsiteX2211" fmla="*/ 399921 w 808720"/>
                  <a:gd name="connsiteY2211" fmla="*/ 14062 h 1047182"/>
                  <a:gd name="connsiteX2212" fmla="*/ 403969 w 808720"/>
                  <a:gd name="connsiteY2212" fmla="*/ 13725 h 1047182"/>
                  <a:gd name="connsiteX2213" fmla="*/ 401695 w 808720"/>
                  <a:gd name="connsiteY2213" fmla="*/ 14114 h 1047182"/>
                  <a:gd name="connsiteX2214" fmla="*/ 401287 w 808720"/>
                  <a:gd name="connsiteY2214" fmla="*/ 14152 h 1047182"/>
                  <a:gd name="connsiteX2215" fmla="*/ 403345 w 808720"/>
                  <a:gd name="connsiteY2215" fmla="*/ 13801 h 1047182"/>
                  <a:gd name="connsiteX2216" fmla="*/ 478390 w 808720"/>
                  <a:gd name="connsiteY2216" fmla="*/ 13711 h 1047182"/>
                  <a:gd name="connsiteX2217" fmla="*/ 478087 w 808720"/>
                  <a:gd name="connsiteY2217" fmla="*/ 13854 h 1047182"/>
                  <a:gd name="connsiteX2218" fmla="*/ 477927 w 808720"/>
                  <a:gd name="connsiteY2218" fmla="*/ 13930 h 1047182"/>
                  <a:gd name="connsiteX2219" fmla="*/ 474080 w 808720"/>
                  <a:gd name="connsiteY2219" fmla="*/ 14661 h 1047182"/>
                  <a:gd name="connsiteX2220" fmla="*/ 472274 w 808720"/>
                  <a:gd name="connsiteY2220" fmla="*/ 15005 h 1047182"/>
                  <a:gd name="connsiteX2221" fmla="*/ 473714 w 808720"/>
                  <a:gd name="connsiteY2221" fmla="*/ 14562 h 1047182"/>
                  <a:gd name="connsiteX2222" fmla="*/ 476027 w 808720"/>
                  <a:gd name="connsiteY2222" fmla="*/ 14092 h 1047182"/>
                  <a:gd name="connsiteX2223" fmla="*/ 400481 w 808720"/>
                  <a:gd name="connsiteY2223" fmla="*/ 13704 h 1047182"/>
                  <a:gd name="connsiteX2224" fmla="*/ 397070 w 808720"/>
                  <a:gd name="connsiteY2224" fmla="*/ 14301 h 1047182"/>
                  <a:gd name="connsiteX2225" fmla="*/ 398440 w 808720"/>
                  <a:gd name="connsiteY2225" fmla="*/ 14046 h 1047182"/>
                  <a:gd name="connsiteX2226" fmla="*/ 448962 w 808720"/>
                  <a:gd name="connsiteY2226" fmla="*/ 13675 h 1047182"/>
                  <a:gd name="connsiteX2227" fmla="*/ 447565 w 808720"/>
                  <a:gd name="connsiteY2227" fmla="*/ 13969 h 1047182"/>
                  <a:gd name="connsiteX2228" fmla="*/ 447775 w 808720"/>
                  <a:gd name="connsiteY2228" fmla="*/ 13838 h 1047182"/>
                  <a:gd name="connsiteX2229" fmla="*/ 520460 w 808720"/>
                  <a:gd name="connsiteY2229" fmla="*/ 13674 h 1047182"/>
                  <a:gd name="connsiteX2230" fmla="*/ 518104 w 808720"/>
                  <a:gd name="connsiteY2230" fmla="*/ 15693 h 1047182"/>
                  <a:gd name="connsiteX2231" fmla="*/ 516852 w 808720"/>
                  <a:gd name="connsiteY2231" fmla="*/ 15965 h 1047182"/>
                  <a:gd name="connsiteX2232" fmla="*/ 517827 w 808720"/>
                  <a:gd name="connsiteY2232" fmla="*/ 14990 h 1047182"/>
                  <a:gd name="connsiteX2233" fmla="*/ 395967 w 808720"/>
                  <a:gd name="connsiteY2233" fmla="*/ 13669 h 1047182"/>
                  <a:gd name="connsiteX2234" fmla="*/ 389563 w 808720"/>
                  <a:gd name="connsiteY2234" fmla="*/ 15478 h 1047182"/>
                  <a:gd name="connsiteX2235" fmla="*/ 386276 w 808720"/>
                  <a:gd name="connsiteY2235" fmla="*/ 15878 h 1047182"/>
                  <a:gd name="connsiteX2236" fmla="*/ 388432 w 808720"/>
                  <a:gd name="connsiteY2236" fmla="*/ 14990 h 1047182"/>
                  <a:gd name="connsiteX2237" fmla="*/ 384805 w 808720"/>
                  <a:gd name="connsiteY2237" fmla="*/ 16057 h 1047182"/>
                  <a:gd name="connsiteX2238" fmla="*/ 379316 w 808720"/>
                  <a:gd name="connsiteY2238" fmla="*/ 16725 h 1047182"/>
                  <a:gd name="connsiteX2239" fmla="*/ 378150 w 808720"/>
                  <a:gd name="connsiteY2239" fmla="*/ 16867 h 1047182"/>
                  <a:gd name="connsiteX2240" fmla="*/ 383277 w 808720"/>
                  <a:gd name="connsiteY2240" fmla="*/ 15235 h 1047182"/>
                  <a:gd name="connsiteX2241" fmla="*/ 383437 w 808720"/>
                  <a:gd name="connsiteY2241" fmla="*/ 15214 h 1047182"/>
                  <a:gd name="connsiteX2242" fmla="*/ 390109 w 808720"/>
                  <a:gd name="connsiteY2242" fmla="*/ 14322 h 1047182"/>
                  <a:gd name="connsiteX2243" fmla="*/ 486540 w 808720"/>
                  <a:gd name="connsiteY2243" fmla="*/ 13661 h 1047182"/>
                  <a:gd name="connsiteX2244" fmla="*/ 485896 w 808720"/>
                  <a:gd name="connsiteY2244" fmla="*/ 14075 h 1047182"/>
                  <a:gd name="connsiteX2245" fmla="*/ 485433 w 808720"/>
                  <a:gd name="connsiteY2245" fmla="*/ 14164 h 1047182"/>
                  <a:gd name="connsiteX2246" fmla="*/ 404182 w 808720"/>
                  <a:gd name="connsiteY2246" fmla="*/ 13659 h 1047182"/>
                  <a:gd name="connsiteX2247" fmla="*/ 403345 w 808720"/>
                  <a:gd name="connsiteY2247" fmla="*/ 13801 h 1047182"/>
                  <a:gd name="connsiteX2248" fmla="*/ 400033 w 808720"/>
                  <a:gd name="connsiteY2248" fmla="*/ 14204 h 1047182"/>
                  <a:gd name="connsiteX2249" fmla="*/ 400173 w 808720"/>
                  <a:gd name="connsiteY2249" fmla="*/ 14152 h 1047182"/>
                  <a:gd name="connsiteX2250" fmla="*/ 401369 w 808720"/>
                  <a:gd name="connsiteY2250" fmla="*/ 13947 h 1047182"/>
                  <a:gd name="connsiteX2251" fmla="*/ 401504 w 808720"/>
                  <a:gd name="connsiteY2251" fmla="*/ 13928 h 1047182"/>
                  <a:gd name="connsiteX2252" fmla="*/ 417269 w 808720"/>
                  <a:gd name="connsiteY2252" fmla="*/ 13644 h 1047182"/>
                  <a:gd name="connsiteX2253" fmla="*/ 414762 w 808720"/>
                  <a:gd name="connsiteY2253" fmla="*/ 14360 h 1047182"/>
                  <a:gd name="connsiteX2254" fmla="*/ 405107 w 808720"/>
                  <a:gd name="connsiteY2254" fmla="*/ 15864 h 1047182"/>
                  <a:gd name="connsiteX2255" fmla="*/ 406783 w 808720"/>
                  <a:gd name="connsiteY2255" fmla="*/ 15119 h 1047182"/>
                  <a:gd name="connsiteX2256" fmla="*/ 407433 w 808720"/>
                  <a:gd name="connsiteY2256" fmla="*/ 13580 h 1047182"/>
                  <a:gd name="connsiteX2257" fmla="*/ 395163 w 808720"/>
                  <a:gd name="connsiteY2257" fmla="*/ 16423 h 1047182"/>
                  <a:gd name="connsiteX2258" fmla="*/ 393768 w 808720"/>
                  <a:gd name="connsiteY2258" fmla="*/ 16630 h 1047182"/>
                  <a:gd name="connsiteX2259" fmla="*/ 404588 w 808720"/>
                  <a:gd name="connsiteY2259" fmla="*/ 13978 h 1047182"/>
                  <a:gd name="connsiteX2260" fmla="*/ 406755 w 808720"/>
                  <a:gd name="connsiteY2260" fmla="*/ 13643 h 1047182"/>
                  <a:gd name="connsiteX2261" fmla="*/ 404971 w 808720"/>
                  <a:gd name="connsiteY2261" fmla="*/ 13579 h 1047182"/>
                  <a:gd name="connsiteX2262" fmla="*/ 404700 w 808720"/>
                  <a:gd name="connsiteY2262" fmla="*/ 13636 h 1047182"/>
                  <a:gd name="connsiteX2263" fmla="*/ 403969 w 808720"/>
                  <a:gd name="connsiteY2263" fmla="*/ 13725 h 1047182"/>
                  <a:gd name="connsiteX2264" fmla="*/ 404611 w 808720"/>
                  <a:gd name="connsiteY2264" fmla="*/ 13615 h 1047182"/>
                  <a:gd name="connsiteX2265" fmla="*/ 419875 w 808720"/>
                  <a:gd name="connsiteY2265" fmla="*/ 13564 h 1047182"/>
                  <a:gd name="connsiteX2266" fmla="*/ 418395 w 808720"/>
                  <a:gd name="connsiteY2266" fmla="*/ 13943 h 1047182"/>
                  <a:gd name="connsiteX2267" fmla="*/ 416754 w 808720"/>
                  <a:gd name="connsiteY2267" fmla="*/ 14266 h 1047182"/>
                  <a:gd name="connsiteX2268" fmla="*/ 413236 w 808720"/>
                  <a:gd name="connsiteY2268" fmla="*/ 14796 h 1047182"/>
                  <a:gd name="connsiteX2269" fmla="*/ 414762 w 808720"/>
                  <a:gd name="connsiteY2269" fmla="*/ 14360 h 1047182"/>
                  <a:gd name="connsiteX2270" fmla="*/ 421875 w 808720"/>
                  <a:gd name="connsiteY2270" fmla="*/ 13555 h 1047182"/>
                  <a:gd name="connsiteX2271" fmla="*/ 418358 w 808720"/>
                  <a:gd name="connsiteY2271" fmla="*/ 14498 h 1047182"/>
                  <a:gd name="connsiteX2272" fmla="*/ 418252 w 808720"/>
                  <a:gd name="connsiteY2272" fmla="*/ 14517 h 1047182"/>
                  <a:gd name="connsiteX2273" fmla="*/ 414611 w 808720"/>
                  <a:gd name="connsiteY2273" fmla="*/ 14913 h 1047182"/>
                  <a:gd name="connsiteX2274" fmla="*/ 415782 w 808720"/>
                  <a:gd name="connsiteY2274" fmla="*/ 14613 h 1047182"/>
                  <a:gd name="connsiteX2275" fmla="*/ 516598 w 808720"/>
                  <a:gd name="connsiteY2275" fmla="*/ 13553 h 1047182"/>
                  <a:gd name="connsiteX2276" fmla="*/ 515927 w 808720"/>
                  <a:gd name="connsiteY2276" fmla="*/ 14183 h 1047182"/>
                  <a:gd name="connsiteX2277" fmla="*/ 515242 w 808720"/>
                  <a:gd name="connsiteY2277" fmla="*/ 14446 h 1047182"/>
                  <a:gd name="connsiteX2278" fmla="*/ 527964 w 808720"/>
                  <a:gd name="connsiteY2278" fmla="*/ 13550 h 1047182"/>
                  <a:gd name="connsiteX2279" fmla="*/ 527877 w 808720"/>
                  <a:gd name="connsiteY2279" fmla="*/ 14086 h 1047182"/>
                  <a:gd name="connsiteX2280" fmla="*/ 526283 w 808720"/>
                  <a:gd name="connsiteY2280" fmla="*/ 14383 h 1047182"/>
                  <a:gd name="connsiteX2281" fmla="*/ 526381 w 808720"/>
                  <a:gd name="connsiteY2281" fmla="*/ 13894 h 1047182"/>
                  <a:gd name="connsiteX2282" fmla="*/ 539008 w 808720"/>
                  <a:gd name="connsiteY2282" fmla="*/ 13530 h 1047182"/>
                  <a:gd name="connsiteX2283" fmla="*/ 539198 w 808720"/>
                  <a:gd name="connsiteY2283" fmla="*/ 13667 h 1047182"/>
                  <a:gd name="connsiteX2284" fmla="*/ 538800 w 808720"/>
                  <a:gd name="connsiteY2284" fmla="*/ 14480 h 1047182"/>
                  <a:gd name="connsiteX2285" fmla="*/ 442527 w 808720"/>
                  <a:gd name="connsiteY2285" fmla="*/ 13529 h 1047182"/>
                  <a:gd name="connsiteX2286" fmla="*/ 439299 w 808720"/>
                  <a:gd name="connsiteY2286" fmla="*/ 14522 h 1047182"/>
                  <a:gd name="connsiteX2287" fmla="*/ 437877 w 808720"/>
                  <a:gd name="connsiteY2287" fmla="*/ 14691 h 1047182"/>
                  <a:gd name="connsiteX2288" fmla="*/ 448313 w 808720"/>
                  <a:gd name="connsiteY2288" fmla="*/ 13504 h 1047182"/>
                  <a:gd name="connsiteX2289" fmla="*/ 447775 w 808720"/>
                  <a:gd name="connsiteY2289" fmla="*/ 13838 h 1047182"/>
                  <a:gd name="connsiteX2290" fmla="*/ 441450 w 808720"/>
                  <a:gd name="connsiteY2290" fmla="*/ 14711 h 1047182"/>
                  <a:gd name="connsiteX2291" fmla="*/ 442539 w 808720"/>
                  <a:gd name="connsiteY2291" fmla="*/ 14361 h 1047182"/>
                  <a:gd name="connsiteX2292" fmla="*/ 472989 w 808720"/>
                  <a:gd name="connsiteY2292" fmla="*/ 13473 h 1047182"/>
                  <a:gd name="connsiteX2293" fmla="*/ 469762 w 808720"/>
                  <a:gd name="connsiteY2293" fmla="*/ 14044 h 1047182"/>
                  <a:gd name="connsiteX2294" fmla="*/ 471437 w 808720"/>
                  <a:gd name="connsiteY2294" fmla="*/ 13650 h 1047182"/>
                  <a:gd name="connsiteX2295" fmla="*/ 539302 w 808720"/>
                  <a:gd name="connsiteY2295" fmla="*/ 13454 h 1047182"/>
                  <a:gd name="connsiteX2296" fmla="*/ 540487 w 808720"/>
                  <a:gd name="connsiteY2296" fmla="*/ 14036 h 1047182"/>
                  <a:gd name="connsiteX2297" fmla="*/ 540627 w 808720"/>
                  <a:gd name="connsiteY2297" fmla="*/ 14697 h 1047182"/>
                  <a:gd name="connsiteX2298" fmla="*/ 539198 w 808720"/>
                  <a:gd name="connsiteY2298" fmla="*/ 13667 h 1047182"/>
                  <a:gd name="connsiteX2299" fmla="*/ 526471 w 808720"/>
                  <a:gd name="connsiteY2299" fmla="*/ 13442 h 1047182"/>
                  <a:gd name="connsiteX2300" fmla="*/ 526381 w 808720"/>
                  <a:gd name="connsiteY2300" fmla="*/ 13894 h 1047182"/>
                  <a:gd name="connsiteX2301" fmla="*/ 525659 w 808720"/>
                  <a:gd name="connsiteY2301" fmla="*/ 14051 h 1047182"/>
                  <a:gd name="connsiteX2302" fmla="*/ 402140 w 808720"/>
                  <a:gd name="connsiteY2302" fmla="*/ 13414 h 1047182"/>
                  <a:gd name="connsiteX2303" fmla="*/ 402080 w 808720"/>
                  <a:gd name="connsiteY2303" fmla="*/ 13436 h 1047182"/>
                  <a:gd name="connsiteX2304" fmla="*/ 400481 w 808720"/>
                  <a:gd name="connsiteY2304" fmla="*/ 13704 h 1047182"/>
                  <a:gd name="connsiteX2305" fmla="*/ 407082 w 808720"/>
                  <a:gd name="connsiteY2305" fmla="*/ 13367 h 1047182"/>
                  <a:gd name="connsiteX2306" fmla="*/ 406961 w 808720"/>
                  <a:gd name="connsiteY2306" fmla="*/ 13397 h 1047182"/>
                  <a:gd name="connsiteX2307" fmla="*/ 403852 w 808720"/>
                  <a:gd name="connsiteY2307" fmla="*/ 13913 h 1047182"/>
                  <a:gd name="connsiteX2308" fmla="*/ 403009 w 808720"/>
                  <a:gd name="connsiteY2308" fmla="*/ 13991 h 1047182"/>
                  <a:gd name="connsiteX2309" fmla="*/ 404700 w 808720"/>
                  <a:gd name="connsiteY2309" fmla="*/ 13636 h 1047182"/>
                  <a:gd name="connsiteX2310" fmla="*/ 406100 w 808720"/>
                  <a:gd name="connsiteY2310" fmla="*/ 13466 h 1047182"/>
                  <a:gd name="connsiteX2311" fmla="*/ 502862 w 808720"/>
                  <a:gd name="connsiteY2311" fmla="*/ 13356 h 1047182"/>
                  <a:gd name="connsiteX2312" fmla="*/ 501342 w 808720"/>
                  <a:gd name="connsiteY2312" fmla="*/ 14032 h 1047182"/>
                  <a:gd name="connsiteX2313" fmla="*/ 495896 w 808720"/>
                  <a:gd name="connsiteY2313" fmla="*/ 14990 h 1047182"/>
                  <a:gd name="connsiteX2314" fmla="*/ 496598 w 808720"/>
                  <a:gd name="connsiteY2314" fmla="*/ 14661 h 1047182"/>
                  <a:gd name="connsiteX2315" fmla="*/ 409914 w 808720"/>
                  <a:gd name="connsiteY2315" fmla="*/ 13349 h 1047182"/>
                  <a:gd name="connsiteX2316" fmla="*/ 406903 w 808720"/>
                  <a:gd name="connsiteY2316" fmla="*/ 14002 h 1047182"/>
                  <a:gd name="connsiteX2317" fmla="*/ 408922 w 808720"/>
                  <a:gd name="connsiteY2317" fmla="*/ 13441 h 1047182"/>
                  <a:gd name="connsiteX2318" fmla="*/ 442712 w 808720"/>
                  <a:gd name="connsiteY2318" fmla="*/ 13346 h 1047182"/>
                  <a:gd name="connsiteX2319" fmla="*/ 433198 w 808720"/>
                  <a:gd name="connsiteY2319" fmla="*/ 15248 h 1047182"/>
                  <a:gd name="connsiteX2320" fmla="*/ 429673 w 808720"/>
                  <a:gd name="connsiteY2320" fmla="*/ 15668 h 1047182"/>
                  <a:gd name="connsiteX2321" fmla="*/ 431106 w 808720"/>
                  <a:gd name="connsiteY2321" fmla="*/ 15031 h 1047182"/>
                  <a:gd name="connsiteX2322" fmla="*/ 435585 w 808720"/>
                  <a:gd name="connsiteY2322" fmla="*/ 14442 h 1047182"/>
                  <a:gd name="connsiteX2323" fmla="*/ 437291 w 808720"/>
                  <a:gd name="connsiteY2323" fmla="*/ 13948 h 1047182"/>
                  <a:gd name="connsiteX2324" fmla="*/ 422728 w 808720"/>
                  <a:gd name="connsiteY2324" fmla="*/ 13327 h 1047182"/>
                  <a:gd name="connsiteX2325" fmla="*/ 422389 w 808720"/>
                  <a:gd name="connsiteY2325" fmla="*/ 13417 h 1047182"/>
                  <a:gd name="connsiteX2326" fmla="*/ 420110 w 808720"/>
                  <a:gd name="connsiteY2326" fmla="*/ 13761 h 1047182"/>
                  <a:gd name="connsiteX2327" fmla="*/ 397215 w 808720"/>
                  <a:gd name="connsiteY2327" fmla="*/ 13316 h 1047182"/>
                  <a:gd name="connsiteX2328" fmla="*/ 396837 w 808720"/>
                  <a:gd name="connsiteY2328" fmla="*/ 13423 h 1047182"/>
                  <a:gd name="connsiteX2329" fmla="*/ 390109 w 808720"/>
                  <a:gd name="connsiteY2329" fmla="*/ 14322 h 1047182"/>
                  <a:gd name="connsiteX2330" fmla="*/ 388356 w 808720"/>
                  <a:gd name="connsiteY2330" fmla="*/ 14518 h 1047182"/>
                  <a:gd name="connsiteX2331" fmla="*/ 493537 w 808720"/>
                  <a:gd name="connsiteY2331" fmla="*/ 13296 h 1047182"/>
                  <a:gd name="connsiteX2332" fmla="*/ 493429 w 808720"/>
                  <a:gd name="connsiteY2332" fmla="*/ 13346 h 1047182"/>
                  <a:gd name="connsiteX2333" fmla="*/ 491501 w 808720"/>
                  <a:gd name="connsiteY2333" fmla="*/ 13774 h 1047182"/>
                  <a:gd name="connsiteX2334" fmla="*/ 489950 w 808720"/>
                  <a:gd name="connsiteY2334" fmla="*/ 14104 h 1047182"/>
                  <a:gd name="connsiteX2335" fmla="*/ 489974 w 808720"/>
                  <a:gd name="connsiteY2335" fmla="*/ 14093 h 1047182"/>
                  <a:gd name="connsiteX2336" fmla="*/ 406359 w 808720"/>
                  <a:gd name="connsiteY2336" fmla="*/ 13288 h 1047182"/>
                  <a:gd name="connsiteX2337" fmla="*/ 405617 w 808720"/>
                  <a:gd name="connsiteY2337" fmla="*/ 13444 h 1047182"/>
                  <a:gd name="connsiteX2338" fmla="*/ 404611 w 808720"/>
                  <a:gd name="connsiteY2338" fmla="*/ 13615 h 1047182"/>
                  <a:gd name="connsiteX2339" fmla="*/ 404182 w 808720"/>
                  <a:gd name="connsiteY2339" fmla="*/ 13659 h 1047182"/>
                  <a:gd name="connsiteX2340" fmla="*/ 477865 w 808720"/>
                  <a:gd name="connsiteY2340" fmla="*/ 13284 h 1047182"/>
                  <a:gd name="connsiteX2341" fmla="*/ 477086 w 808720"/>
                  <a:gd name="connsiteY2341" fmla="*/ 13524 h 1047182"/>
                  <a:gd name="connsiteX2342" fmla="*/ 474371 w 808720"/>
                  <a:gd name="connsiteY2342" fmla="*/ 14005 h 1047182"/>
                  <a:gd name="connsiteX2343" fmla="*/ 475951 w 808720"/>
                  <a:gd name="connsiteY2343" fmla="*/ 13583 h 1047182"/>
                  <a:gd name="connsiteX2344" fmla="*/ 487375 w 808720"/>
                  <a:gd name="connsiteY2344" fmla="*/ 13281 h 1047182"/>
                  <a:gd name="connsiteX2345" fmla="*/ 486540 w 808720"/>
                  <a:gd name="connsiteY2345" fmla="*/ 13661 h 1047182"/>
                  <a:gd name="connsiteX2346" fmla="*/ 487036 w 808720"/>
                  <a:gd name="connsiteY2346" fmla="*/ 13340 h 1047182"/>
                  <a:gd name="connsiteX2347" fmla="*/ 407767 w 808720"/>
                  <a:gd name="connsiteY2347" fmla="*/ 13263 h 1047182"/>
                  <a:gd name="connsiteX2348" fmla="*/ 407228 w 808720"/>
                  <a:gd name="connsiteY2348" fmla="*/ 13353 h 1047182"/>
                  <a:gd name="connsiteX2349" fmla="*/ 407082 w 808720"/>
                  <a:gd name="connsiteY2349" fmla="*/ 13367 h 1047182"/>
                  <a:gd name="connsiteX2350" fmla="*/ 407251 w 808720"/>
                  <a:gd name="connsiteY2350" fmla="*/ 13326 h 1047182"/>
                  <a:gd name="connsiteX2351" fmla="*/ 409573 w 808720"/>
                  <a:gd name="connsiteY2351" fmla="*/ 13260 h 1047182"/>
                  <a:gd name="connsiteX2352" fmla="*/ 408922 w 808720"/>
                  <a:gd name="connsiteY2352" fmla="*/ 13441 h 1047182"/>
                  <a:gd name="connsiteX2353" fmla="*/ 407433 w 808720"/>
                  <a:gd name="connsiteY2353" fmla="*/ 13580 h 1047182"/>
                  <a:gd name="connsiteX2354" fmla="*/ 407976 w 808720"/>
                  <a:gd name="connsiteY2354" fmla="*/ 13454 h 1047182"/>
                  <a:gd name="connsiteX2355" fmla="*/ 408898 w 808720"/>
                  <a:gd name="connsiteY2355" fmla="*/ 13311 h 1047182"/>
                  <a:gd name="connsiteX2356" fmla="*/ 481582 w 808720"/>
                  <a:gd name="connsiteY2356" fmla="*/ 13236 h 1047182"/>
                  <a:gd name="connsiteX2357" fmla="*/ 481421 w 808720"/>
                  <a:gd name="connsiteY2357" fmla="*/ 13313 h 1047182"/>
                  <a:gd name="connsiteX2358" fmla="*/ 478024 w 808720"/>
                  <a:gd name="connsiteY2358" fmla="*/ 14926 h 1047182"/>
                  <a:gd name="connsiteX2359" fmla="*/ 474541 w 808720"/>
                  <a:gd name="connsiteY2359" fmla="*/ 15539 h 1047182"/>
                  <a:gd name="connsiteX2360" fmla="*/ 477927 w 808720"/>
                  <a:gd name="connsiteY2360" fmla="*/ 13930 h 1047182"/>
                  <a:gd name="connsiteX2361" fmla="*/ 479745 w 808720"/>
                  <a:gd name="connsiteY2361" fmla="*/ 13585 h 1047182"/>
                  <a:gd name="connsiteX2362" fmla="*/ 443699 w 808720"/>
                  <a:gd name="connsiteY2362" fmla="*/ 13236 h 1047182"/>
                  <a:gd name="connsiteX2363" fmla="*/ 442527 w 808720"/>
                  <a:gd name="connsiteY2363" fmla="*/ 13529 h 1047182"/>
                  <a:gd name="connsiteX2364" fmla="*/ 443355 w 808720"/>
                  <a:gd name="connsiteY2364" fmla="*/ 13274 h 1047182"/>
                  <a:gd name="connsiteX2365" fmla="*/ 404469 w 808720"/>
                  <a:gd name="connsiteY2365" fmla="*/ 13230 h 1047182"/>
                  <a:gd name="connsiteX2366" fmla="*/ 401026 w 808720"/>
                  <a:gd name="connsiteY2366" fmla="*/ 13860 h 1047182"/>
                  <a:gd name="connsiteX2367" fmla="*/ 403342 w 808720"/>
                  <a:gd name="connsiteY2367" fmla="*/ 13316 h 1047182"/>
                  <a:gd name="connsiteX2368" fmla="*/ 450170 w 808720"/>
                  <a:gd name="connsiteY2368" fmla="*/ 13228 h 1047182"/>
                  <a:gd name="connsiteX2369" fmla="*/ 448313 w 808720"/>
                  <a:gd name="connsiteY2369" fmla="*/ 13504 h 1047182"/>
                  <a:gd name="connsiteX2370" fmla="*/ 448421 w 808720"/>
                  <a:gd name="connsiteY2370" fmla="*/ 13436 h 1047182"/>
                  <a:gd name="connsiteX2371" fmla="*/ 398491 w 808720"/>
                  <a:gd name="connsiteY2371" fmla="*/ 13202 h 1047182"/>
                  <a:gd name="connsiteX2372" fmla="*/ 397276 w 808720"/>
                  <a:gd name="connsiteY2372" fmla="*/ 13523 h 1047182"/>
                  <a:gd name="connsiteX2373" fmla="*/ 395967 w 808720"/>
                  <a:gd name="connsiteY2373" fmla="*/ 13669 h 1047182"/>
                  <a:gd name="connsiteX2374" fmla="*/ 396837 w 808720"/>
                  <a:gd name="connsiteY2374" fmla="*/ 13423 h 1047182"/>
                  <a:gd name="connsiteX2375" fmla="*/ 411250 w 808720"/>
                  <a:gd name="connsiteY2375" fmla="*/ 13134 h 1047182"/>
                  <a:gd name="connsiteX2376" fmla="*/ 410992 w 808720"/>
                  <a:gd name="connsiteY2376" fmla="*/ 13249 h 1047182"/>
                  <a:gd name="connsiteX2377" fmla="*/ 409914 w 808720"/>
                  <a:gd name="connsiteY2377" fmla="*/ 13349 h 1047182"/>
                  <a:gd name="connsiteX2378" fmla="*/ 410721 w 808720"/>
                  <a:gd name="connsiteY2378" fmla="*/ 13174 h 1047182"/>
                  <a:gd name="connsiteX2379" fmla="*/ 538631 w 808720"/>
                  <a:gd name="connsiteY2379" fmla="*/ 13124 h 1047182"/>
                  <a:gd name="connsiteX2380" fmla="*/ 539051 w 808720"/>
                  <a:gd name="connsiteY2380" fmla="*/ 13331 h 1047182"/>
                  <a:gd name="connsiteX2381" fmla="*/ 539008 w 808720"/>
                  <a:gd name="connsiteY2381" fmla="*/ 13530 h 1047182"/>
                  <a:gd name="connsiteX2382" fmla="*/ 538574 w 808720"/>
                  <a:gd name="connsiteY2382" fmla="*/ 13218 h 1047182"/>
                  <a:gd name="connsiteX2383" fmla="*/ 443886 w 808720"/>
                  <a:gd name="connsiteY2383" fmla="*/ 13111 h 1047182"/>
                  <a:gd name="connsiteX2384" fmla="*/ 443355 w 808720"/>
                  <a:gd name="connsiteY2384" fmla="*/ 13274 h 1047182"/>
                  <a:gd name="connsiteX2385" fmla="*/ 442712 w 808720"/>
                  <a:gd name="connsiteY2385" fmla="*/ 13346 h 1047182"/>
                  <a:gd name="connsiteX2386" fmla="*/ 522529 w 808720"/>
                  <a:gd name="connsiteY2386" fmla="*/ 13109 h 1047182"/>
                  <a:gd name="connsiteX2387" fmla="*/ 520796 w 808720"/>
                  <a:gd name="connsiteY2387" fmla="*/ 15108 h 1047182"/>
                  <a:gd name="connsiteX2388" fmla="*/ 519483 w 808720"/>
                  <a:gd name="connsiteY2388" fmla="*/ 15393 h 1047182"/>
                  <a:gd name="connsiteX2389" fmla="*/ 533153 w 808720"/>
                  <a:gd name="connsiteY2389" fmla="*/ 13103 h 1047182"/>
                  <a:gd name="connsiteX2390" fmla="*/ 533100 w 808720"/>
                  <a:gd name="connsiteY2390" fmla="*/ 13737 h 1047182"/>
                  <a:gd name="connsiteX2391" fmla="*/ 531848 w 808720"/>
                  <a:gd name="connsiteY2391" fmla="*/ 14739 h 1047182"/>
                  <a:gd name="connsiteX2392" fmla="*/ 531952 w 808720"/>
                  <a:gd name="connsiteY2392" fmla="*/ 13392 h 1047182"/>
                  <a:gd name="connsiteX2393" fmla="*/ 532016 w 808720"/>
                  <a:gd name="connsiteY2393" fmla="*/ 13315 h 1047182"/>
                  <a:gd name="connsiteX2394" fmla="*/ 424504 w 808720"/>
                  <a:gd name="connsiteY2394" fmla="*/ 13099 h 1047182"/>
                  <a:gd name="connsiteX2395" fmla="*/ 421875 w 808720"/>
                  <a:gd name="connsiteY2395" fmla="*/ 13555 h 1047182"/>
                  <a:gd name="connsiteX2396" fmla="*/ 422389 w 808720"/>
                  <a:gd name="connsiteY2396" fmla="*/ 13417 h 1047182"/>
                  <a:gd name="connsiteX2397" fmla="*/ 539102 w 808720"/>
                  <a:gd name="connsiteY2397" fmla="*/ 13097 h 1047182"/>
                  <a:gd name="connsiteX2398" fmla="*/ 539400 w 808720"/>
                  <a:gd name="connsiteY2398" fmla="*/ 13255 h 1047182"/>
                  <a:gd name="connsiteX2399" fmla="*/ 539302 w 808720"/>
                  <a:gd name="connsiteY2399" fmla="*/ 13454 h 1047182"/>
                  <a:gd name="connsiteX2400" fmla="*/ 539051 w 808720"/>
                  <a:gd name="connsiteY2400" fmla="*/ 13331 h 1047182"/>
                  <a:gd name="connsiteX2401" fmla="*/ 424520 w 808720"/>
                  <a:gd name="connsiteY2401" fmla="*/ 13096 h 1047182"/>
                  <a:gd name="connsiteX2402" fmla="*/ 424516 w 808720"/>
                  <a:gd name="connsiteY2402" fmla="*/ 13097 h 1047182"/>
                  <a:gd name="connsiteX2403" fmla="*/ 424504 w 808720"/>
                  <a:gd name="connsiteY2403" fmla="*/ 13099 h 1047182"/>
                  <a:gd name="connsiteX2404" fmla="*/ 407563 w 808720"/>
                  <a:gd name="connsiteY2404" fmla="*/ 13083 h 1047182"/>
                  <a:gd name="connsiteX2405" fmla="*/ 406359 w 808720"/>
                  <a:gd name="connsiteY2405" fmla="*/ 13288 h 1047182"/>
                  <a:gd name="connsiteX2406" fmla="*/ 406885 w 808720"/>
                  <a:gd name="connsiteY2406" fmla="*/ 13177 h 1047182"/>
                  <a:gd name="connsiteX2407" fmla="*/ 399015 w 808720"/>
                  <a:gd name="connsiteY2407" fmla="*/ 13064 h 1047182"/>
                  <a:gd name="connsiteX2408" fmla="*/ 398948 w 808720"/>
                  <a:gd name="connsiteY2408" fmla="*/ 13081 h 1047182"/>
                  <a:gd name="connsiteX2409" fmla="*/ 397215 w 808720"/>
                  <a:gd name="connsiteY2409" fmla="*/ 13316 h 1047182"/>
                  <a:gd name="connsiteX2410" fmla="*/ 397719 w 808720"/>
                  <a:gd name="connsiteY2410" fmla="*/ 13174 h 1047182"/>
                  <a:gd name="connsiteX2411" fmla="*/ 479792 w 808720"/>
                  <a:gd name="connsiteY2411" fmla="*/ 13045 h 1047182"/>
                  <a:gd name="connsiteX2412" fmla="*/ 478966 w 808720"/>
                  <a:gd name="connsiteY2412" fmla="*/ 13437 h 1047182"/>
                  <a:gd name="connsiteX2413" fmla="*/ 478351 w 808720"/>
                  <a:gd name="connsiteY2413" fmla="*/ 13620 h 1047182"/>
                  <a:gd name="connsiteX2414" fmla="*/ 476027 w 808720"/>
                  <a:gd name="connsiteY2414" fmla="*/ 14092 h 1047182"/>
                  <a:gd name="connsiteX2415" fmla="*/ 474375 w 808720"/>
                  <a:gd name="connsiteY2415" fmla="*/ 14358 h 1047182"/>
                  <a:gd name="connsiteX2416" fmla="*/ 477086 w 808720"/>
                  <a:gd name="connsiteY2416" fmla="*/ 13524 h 1047182"/>
                  <a:gd name="connsiteX2417" fmla="*/ 410382 w 808720"/>
                  <a:gd name="connsiteY2417" fmla="*/ 13036 h 1047182"/>
                  <a:gd name="connsiteX2418" fmla="*/ 410009 w 808720"/>
                  <a:gd name="connsiteY2418" fmla="*/ 13139 h 1047182"/>
                  <a:gd name="connsiteX2419" fmla="*/ 408898 w 808720"/>
                  <a:gd name="connsiteY2419" fmla="*/ 13311 h 1047182"/>
                  <a:gd name="connsiteX2420" fmla="*/ 408445 w 808720"/>
                  <a:gd name="connsiteY2420" fmla="*/ 13346 h 1047182"/>
                  <a:gd name="connsiteX2421" fmla="*/ 407976 w 808720"/>
                  <a:gd name="connsiteY2421" fmla="*/ 13454 h 1047182"/>
                  <a:gd name="connsiteX2422" fmla="*/ 406755 w 808720"/>
                  <a:gd name="connsiteY2422" fmla="*/ 13643 h 1047182"/>
                  <a:gd name="connsiteX2423" fmla="*/ 405468 w 808720"/>
                  <a:gd name="connsiteY2423" fmla="*/ 13763 h 1047182"/>
                  <a:gd name="connsiteX2424" fmla="*/ 406961 w 808720"/>
                  <a:gd name="connsiteY2424" fmla="*/ 13397 h 1047182"/>
                  <a:gd name="connsiteX2425" fmla="*/ 407228 w 808720"/>
                  <a:gd name="connsiteY2425" fmla="*/ 13353 h 1047182"/>
                  <a:gd name="connsiteX2426" fmla="*/ 496772 w 808720"/>
                  <a:gd name="connsiteY2426" fmla="*/ 13017 h 1047182"/>
                  <a:gd name="connsiteX2427" fmla="*/ 495098 w 808720"/>
                  <a:gd name="connsiteY2427" fmla="*/ 13645 h 1047182"/>
                  <a:gd name="connsiteX2428" fmla="*/ 494016 w 808720"/>
                  <a:gd name="connsiteY2428" fmla="*/ 13838 h 1047182"/>
                  <a:gd name="connsiteX2429" fmla="*/ 493208 w 808720"/>
                  <a:gd name="connsiteY2429" fmla="*/ 13982 h 1047182"/>
                  <a:gd name="connsiteX2430" fmla="*/ 495819 w 808720"/>
                  <a:gd name="connsiteY2430" fmla="*/ 13176 h 1047182"/>
                  <a:gd name="connsiteX2431" fmla="*/ 496657 w 808720"/>
                  <a:gd name="connsiteY2431" fmla="*/ 13036 h 1047182"/>
                  <a:gd name="connsiteX2432" fmla="*/ 404702 w 808720"/>
                  <a:gd name="connsiteY2432" fmla="*/ 12997 h 1047182"/>
                  <a:gd name="connsiteX2433" fmla="*/ 403342 w 808720"/>
                  <a:gd name="connsiteY2433" fmla="*/ 13316 h 1047182"/>
                  <a:gd name="connsiteX2434" fmla="*/ 402962 w 808720"/>
                  <a:gd name="connsiteY2434" fmla="*/ 13346 h 1047182"/>
                  <a:gd name="connsiteX2435" fmla="*/ 401240 w 808720"/>
                  <a:gd name="connsiteY2435" fmla="*/ 13751 h 1047182"/>
                  <a:gd name="connsiteX2436" fmla="*/ 402080 w 808720"/>
                  <a:gd name="connsiteY2436" fmla="*/ 13436 h 1047182"/>
                  <a:gd name="connsiteX2437" fmla="*/ 474251 w 808720"/>
                  <a:gd name="connsiteY2437" fmla="*/ 12988 h 1047182"/>
                  <a:gd name="connsiteX2438" fmla="*/ 471437 w 808720"/>
                  <a:gd name="connsiteY2438" fmla="*/ 13650 h 1047182"/>
                  <a:gd name="connsiteX2439" fmla="*/ 468339 w 808720"/>
                  <a:gd name="connsiteY2439" fmla="*/ 14004 h 1047182"/>
                  <a:gd name="connsiteX2440" fmla="*/ 482984 w 808720"/>
                  <a:gd name="connsiteY2440" fmla="*/ 12970 h 1047182"/>
                  <a:gd name="connsiteX2441" fmla="*/ 481582 w 808720"/>
                  <a:gd name="connsiteY2441" fmla="*/ 13236 h 1047182"/>
                  <a:gd name="connsiteX2442" fmla="*/ 481711 w 808720"/>
                  <a:gd name="connsiteY2442" fmla="*/ 13175 h 1047182"/>
                  <a:gd name="connsiteX2443" fmla="*/ 407877 w 808720"/>
                  <a:gd name="connsiteY2443" fmla="*/ 12969 h 1047182"/>
                  <a:gd name="connsiteX2444" fmla="*/ 406885 w 808720"/>
                  <a:gd name="connsiteY2444" fmla="*/ 13177 h 1047182"/>
                  <a:gd name="connsiteX2445" fmla="*/ 401504 w 808720"/>
                  <a:gd name="connsiteY2445" fmla="*/ 13928 h 1047182"/>
                  <a:gd name="connsiteX2446" fmla="*/ 401443 w 808720"/>
                  <a:gd name="connsiteY2446" fmla="*/ 13934 h 1047182"/>
                  <a:gd name="connsiteX2447" fmla="*/ 406411 w 808720"/>
                  <a:gd name="connsiteY2447" fmla="*/ 13081 h 1047182"/>
                  <a:gd name="connsiteX2448" fmla="*/ 535438 w 808720"/>
                  <a:gd name="connsiteY2448" fmla="*/ 12946 h 1047182"/>
                  <a:gd name="connsiteX2449" fmla="*/ 536383 w 808720"/>
                  <a:gd name="connsiteY2449" fmla="*/ 13427 h 1047182"/>
                  <a:gd name="connsiteX2450" fmla="*/ 537266 w 808720"/>
                  <a:gd name="connsiteY2450" fmla="*/ 15414 h 1047182"/>
                  <a:gd name="connsiteX2451" fmla="*/ 536934 w 808720"/>
                  <a:gd name="connsiteY2451" fmla="*/ 15971 h 1047182"/>
                  <a:gd name="connsiteX2452" fmla="*/ 535590 w 808720"/>
                  <a:gd name="connsiteY2452" fmla="*/ 13293 h 1047182"/>
                  <a:gd name="connsiteX2453" fmla="*/ 400425 w 808720"/>
                  <a:gd name="connsiteY2453" fmla="*/ 12944 h 1047182"/>
                  <a:gd name="connsiteX2454" fmla="*/ 398491 w 808720"/>
                  <a:gd name="connsiteY2454" fmla="*/ 13202 h 1047182"/>
                  <a:gd name="connsiteX2455" fmla="*/ 398948 w 808720"/>
                  <a:gd name="connsiteY2455" fmla="*/ 13081 h 1047182"/>
                  <a:gd name="connsiteX2456" fmla="*/ 399185 w 808720"/>
                  <a:gd name="connsiteY2456" fmla="*/ 13049 h 1047182"/>
                  <a:gd name="connsiteX2457" fmla="*/ 408817 w 808720"/>
                  <a:gd name="connsiteY2457" fmla="*/ 12897 h 1047182"/>
                  <a:gd name="connsiteX2458" fmla="*/ 408469 w 808720"/>
                  <a:gd name="connsiteY2458" fmla="*/ 12956 h 1047182"/>
                  <a:gd name="connsiteX2459" fmla="*/ 407563 w 808720"/>
                  <a:gd name="connsiteY2459" fmla="*/ 13083 h 1047182"/>
                  <a:gd name="connsiteX2460" fmla="*/ 408521 w 808720"/>
                  <a:gd name="connsiteY2460" fmla="*/ 12920 h 1047182"/>
                  <a:gd name="connsiteX2461" fmla="*/ 440924 w 808720"/>
                  <a:gd name="connsiteY2461" fmla="*/ 12896 h 1047182"/>
                  <a:gd name="connsiteX2462" fmla="*/ 437291 w 808720"/>
                  <a:gd name="connsiteY2462" fmla="*/ 13948 h 1047182"/>
                  <a:gd name="connsiteX2463" fmla="*/ 432295 w 808720"/>
                  <a:gd name="connsiteY2463" fmla="*/ 14503 h 1047182"/>
                  <a:gd name="connsiteX2464" fmla="*/ 432983 w 808720"/>
                  <a:gd name="connsiteY2464" fmla="*/ 14197 h 1047182"/>
                  <a:gd name="connsiteX2465" fmla="*/ 411789 w 808720"/>
                  <a:gd name="connsiteY2465" fmla="*/ 12894 h 1047182"/>
                  <a:gd name="connsiteX2466" fmla="*/ 411579 w 808720"/>
                  <a:gd name="connsiteY2466" fmla="*/ 12988 h 1047182"/>
                  <a:gd name="connsiteX2467" fmla="*/ 410721 w 808720"/>
                  <a:gd name="connsiteY2467" fmla="*/ 13174 h 1047182"/>
                  <a:gd name="connsiteX2468" fmla="*/ 409573 w 808720"/>
                  <a:gd name="connsiteY2468" fmla="*/ 13260 h 1047182"/>
                  <a:gd name="connsiteX2469" fmla="*/ 410009 w 808720"/>
                  <a:gd name="connsiteY2469" fmla="*/ 13139 h 1047182"/>
                  <a:gd name="connsiteX2470" fmla="*/ 411227 w 808720"/>
                  <a:gd name="connsiteY2470" fmla="*/ 12951 h 1047182"/>
                  <a:gd name="connsiteX2471" fmla="*/ 409085 w 808720"/>
                  <a:gd name="connsiteY2471" fmla="*/ 12877 h 1047182"/>
                  <a:gd name="connsiteX2472" fmla="*/ 407251 w 808720"/>
                  <a:gd name="connsiteY2472" fmla="*/ 13326 h 1047182"/>
                  <a:gd name="connsiteX2473" fmla="*/ 406100 w 808720"/>
                  <a:gd name="connsiteY2473" fmla="*/ 13466 h 1047182"/>
                  <a:gd name="connsiteX2474" fmla="*/ 404971 w 808720"/>
                  <a:gd name="connsiteY2474" fmla="*/ 13579 h 1047182"/>
                  <a:gd name="connsiteX2475" fmla="*/ 405617 w 808720"/>
                  <a:gd name="connsiteY2475" fmla="*/ 13444 h 1047182"/>
                  <a:gd name="connsiteX2476" fmla="*/ 408469 w 808720"/>
                  <a:gd name="connsiteY2476" fmla="*/ 12956 h 1047182"/>
                  <a:gd name="connsiteX2477" fmla="*/ 408991 w 808720"/>
                  <a:gd name="connsiteY2477" fmla="*/ 12883 h 1047182"/>
                  <a:gd name="connsiteX2478" fmla="*/ 559414 w 808720"/>
                  <a:gd name="connsiteY2478" fmla="*/ 12863 h 1047182"/>
                  <a:gd name="connsiteX2479" fmla="*/ 564431 w 808720"/>
                  <a:gd name="connsiteY2479" fmla="*/ 14168 h 1047182"/>
                  <a:gd name="connsiteX2480" fmla="*/ 564660 w 808720"/>
                  <a:gd name="connsiteY2480" fmla="*/ 14427 h 1047182"/>
                  <a:gd name="connsiteX2481" fmla="*/ 562700 w 808720"/>
                  <a:gd name="connsiteY2481" fmla="*/ 14887 h 1047182"/>
                  <a:gd name="connsiteX2482" fmla="*/ 562512 w 808720"/>
                  <a:gd name="connsiteY2482" fmla="*/ 14716 h 1047182"/>
                  <a:gd name="connsiteX2483" fmla="*/ 552408 w 808720"/>
                  <a:gd name="connsiteY2483" fmla="*/ 12849 h 1047182"/>
                  <a:gd name="connsiteX2484" fmla="*/ 555248 w 808720"/>
                  <a:gd name="connsiteY2484" fmla="*/ 16636 h 1047182"/>
                  <a:gd name="connsiteX2485" fmla="*/ 554395 w 808720"/>
                  <a:gd name="connsiteY2485" fmla="*/ 16837 h 1047182"/>
                  <a:gd name="connsiteX2486" fmla="*/ 552919 w 808720"/>
                  <a:gd name="connsiteY2486" fmla="*/ 14993 h 1047182"/>
                  <a:gd name="connsiteX2487" fmla="*/ 552918 w 808720"/>
                  <a:gd name="connsiteY2487" fmla="*/ 14992 h 1047182"/>
                  <a:gd name="connsiteX2488" fmla="*/ 552917 w 808720"/>
                  <a:gd name="connsiteY2488" fmla="*/ 14990 h 1047182"/>
                  <a:gd name="connsiteX2489" fmla="*/ 552917 w 808720"/>
                  <a:gd name="connsiteY2489" fmla="*/ 14991 h 1047182"/>
                  <a:gd name="connsiteX2490" fmla="*/ 552919 w 808720"/>
                  <a:gd name="connsiteY2490" fmla="*/ 14993 h 1047182"/>
                  <a:gd name="connsiteX2491" fmla="*/ 554018 w 808720"/>
                  <a:gd name="connsiteY2491" fmla="*/ 16925 h 1047182"/>
                  <a:gd name="connsiteX2492" fmla="*/ 553899 w 808720"/>
                  <a:gd name="connsiteY2492" fmla="*/ 16953 h 1047182"/>
                  <a:gd name="connsiteX2493" fmla="*/ 552917 w 808720"/>
                  <a:gd name="connsiteY2493" fmla="*/ 17184 h 1047182"/>
                  <a:gd name="connsiteX2494" fmla="*/ 552813 w 808720"/>
                  <a:gd name="connsiteY2494" fmla="*/ 19899 h 1047182"/>
                  <a:gd name="connsiteX2495" fmla="*/ 548538 w 808720"/>
                  <a:gd name="connsiteY2495" fmla="*/ 15210 h 1047182"/>
                  <a:gd name="connsiteX2496" fmla="*/ 548531 w 808720"/>
                  <a:gd name="connsiteY2496" fmla="*/ 14990 h 1047182"/>
                  <a:gd name="connsiteX2497" fmla="*/ 551968 w 808720"/>
                  <a:gd name="connsiteY2497" fmla="*/ 13091 h 1047182"/>
                  <a:gd name="connsiteX2498" fmla="*/ 424576 w 808720"/>
                  <a:gd name="connsiteY2498" fmla="*/ 12831 h 1047182"/>
                  <a:gd name="connsiteX2499" fmla="*/ 424511 w 808720"/>
                  <a:gd name="connsiteY2499" fmla="*/ 12849 h 1047182"/>
                  <a:gd name="connsiteX2500" fmla="*/ 418826 w 808720"/>
                  <a:gd name="connsiteY2500" fmla="*/ 13954 h 1047182"/>
                  <a:gd name="connsiteX2501" fmla="*/ 417677 w 808720"/>
                  <a:gd name="connsiteY2501" fmla="*/ 14127 h 1047182"/>
                  <a:gd name="connsiteX2502" fmla="*/ 418395 w 808720"/>
                  <a:gd name="connsiteY2502" fmla="*/ 13943 h 1047182"/>
                  <a:gd name="connsiteX2503" fmla="*/ 422018 w 808720"/>
                  <a:gd name="connsiteY2503" fmla="*/ 13230 h 1047182"/>
                  <a:gd name="connsiteX2504" fmla="*/ 542081 w 808720"/>
                  <a:gd name="connsiteY2504" fmla="*/ 12807 h 1047182"/>
                  <a:gd name="connsiteX2505" fmla="*/ 542126 w 808720"/>
                  <a:gd name="connsiteY2505" fmla="*/ 12823 h 1047182"/>
                  <a:gd name="connsiteX2506" fmla="*/ 543322 w 808720"/>
                  <a:gd name="connsiteY2506" fmla="*/ 15051 h 1047182"/>
                  <a:gd name="connsiteX2507" fmla="*/ 543211 w 808720"/>
                  <a:gd name="connsiteY2507" fmla="*/ 15376 h 1047182"/>
                  <a:gd name="connsiteX2508" fmla="*/ 542170 w 808720"/>
                  <a:gd name="connsiteY2508" fmla="*/ 14864 h 1047182"/>
                  <a:gd name="connsiteX2509" fmla="*/ 541946 w 808720"/>
                  <a:gd name="connsiteY2509" fmla="*/ 14362 h 1047182"/>
                  <a:gd name="connsiteX2510" fmla="*/ 478899 w 808720"/>
                  <a:gd name="connsiteY2510" fmla="*/ 12797 h 1047182"/>
                  <a:gd name="connsiteX2511" fmla="*/ 475951 w 808720"/>
                  <a:gd name="connsiteY2511" fmla="*/ 13583 h 1047182"/>
                  <a:gd name="connsiteX2512" fmla="*/ 474132 w 808720"/>
                  <a:gd name="connsiteY2512" fmla="*/ 13867 h 1047182"/>
                  <a:gd name="connsiteX2513" fmla="*/ 476277 w 808720"/>
                  <a:gd name="connsiteY2513" fmla="*/ 13097 h 1047182"/>
                  <a:gd name="connsiteX2514" fmla="*/ 403784 w 808720"/>
                  <a:gd name="connsiteY2514" fmla="*/ 12797 h 1047182"/>
                  <a:gd name="connsiteX2515" fmla="*/ 402436 w 808720"/>
                  <a:gd name="connsiteY2515" fmla="*/ 13303 h 1047182"/>
                  <a:gd name="connsiteX2516" fmla="*/ 398440 w 808720"/>
                  <a:gd name="connsiteY2516" fmla="*/ 14046 h 1047182"/>
                  <a:gd name="connsiteX2517" fmla="*/ 393477 w 808720"/>
                  <a:gd name="connsiteY2517" fmla="*/ 14878 h 1047182"/>
                  <a:gd name="connsiteX2518" fmla="*/ 392270 w 808720"/>
                  <a:gd name="connsiteY2518" fmla="*/ 14990 h 1047182"/>
                  <a:gd name="connsiteX2519" fmla="*/ 391551 w 808720"/>
                  <a:gd name="connsiteY2519" fmla="*/ 15201 h 1047182"/>
                  <a:gd name="connsiteX2520" fmla="*/ 391174 w 808720"/>
                  <a:gd name="connsiteY2520" fmla="*/ 15264 h 1047182"/>
                  <a:gd name="connsiteX2521" fmla="*/ 391058 w 808720"/>
                  <a:gd name="connsiteY2521" fmla="*/ 15296 h 1047182"/>
                  <a:gd name="connsiteX2522" fmla="*/ 390142 w 808720"/>
                  <a:gd name="connsiteY2522" fmla="*/ 15408 h 1047182"/>
                  <a:gd name="connsiteX2523" fmla="*/ 397276 w 808720"/>
                  <a:gd name="connsiteY2523" fmla="*/ 13523 h 1047182"/>
                  <a:gd name="connsiteX2524" fmla="*/ 409424 w 808720"/>
                  <a:gd name="connsiteY2524" fmla="*/ 12793 h 1047182"/>
                  <a:gd name="connsiteX2525" fmla="*/ 409140 w 808720"/>
                  <a:gd name="connsiteY2525" fmla="*/ 12863 h 1047182"/>
                  <a:gd name="connsiteX2526" fmla="*/ 408991 w 808720"/>
                  <a:gd name="connsiteY2526" fmla="*/ 12883 h 1047182"/>
                  <a:gd name="connsiteX2527" fmla="*/ 408817 w 808720"/>
                  <a:gd name="connsiteY2527" fmla="*/ 12897 h 1047182"/>
                  <a:gd name="connsiteX2528" fmla="*/ 535336 w 808720"/>
                  <a:gd name="connsiteY2528" fmla="*/ 12786 h 1047182"/>
                  <a:gd name="connsiteX2529" fmla="*/ 535372 w 808720"/>
                  <a:gd name="connsiteY2529" fmla="*/ 12797 h 1047182"/>
                  <a:gd name="connsiteX2530" fmla="*/ 535438 w 808720"/>
                  <a:gd name="connsiteY2530" fmla="*/ 12946 h 1047182"/>
                  <a:gd name="connsiteX2531" fmla="*/ 535409 w 808720"/>
                  <a:gd name="connsiteY2531" fmla="*/ 12931 h 1047182"/>
                  <a:gd name="connsiteX2532" fmla="*/ 453269 w 808720"/>
                  <a:gd name="connsiteY2532" fmla="*/ 12768 h 1047182"/>
                  <a:gd name="connsiteX2533" fmla="*/ 452273 w 808720"/>
                  <a:gd name="connsiteY2533" fmla="*/ 12978 h 1047182"/>
                  <a:gd name="connsiteX2534" fmla="*/ 450170 w 808720"/>
                  <a:gd name="connsiteY2534" fmla="*/ 13228 h 1047182"/>
                  <a:gd name="connsiteX2535" fmla="*/ 434449 w 808720"/>
                  <a:gd name="connsiteY2535" fmla="*/ 12755 h 1047182"/>
                  <a:gd name="connsiteX2536" fmla="*/ 411823 w 808720"/>
                  <a:gd name="connsiteY2536" fmla="*/ 16778 h 1047182"/>
                  <a:gd name="connsiteX2537" fmla="*/ 408170 w 808720"/>
                  <a:gd name="connsiteY2537" fmla="*/ 17184 h 1047182"/>
                  <a:gd name="connsiteX2538" fmla="*/ 409935 w 808720"/>
                  <a:gd name="connsiteY2538" fmla="*/ 16742 h 1047182"/>
                  <a:gd name="connsiteX2539" fmla="*/ 418983 w 808720"/>
                  <a:gd name="connsiteY2539" fmla="*/ 14823 h 1047182"/>
                  <a:gd name="connsiteX2540" fmla="*/ 433288 w 808720"/>
                  <a:gd name="connsiteY2540" fmla="*/ 12882 h 1047182"/>
                  <a:gd name="connsiteX2541" fmla="*/ 481276 w 808720"/>
                  <a:gd name="connsiteY2541" fmla="*/ 12751 h 1047182"/>
                  <a:gd name="connsiteX2542" fmla="*/ 481020 w 808720"/>
                  <a:gd name="connsiteY2542" fmla="*/ 12827 h 1047182"/>
                  <a:gd name="connsiteX2543" fmla="*/ 479792 w 808720"/>
                  <a:gd name="connsiteY2543" fmla="*/ 13045 h 1047182"/>
                  <a:gd name="connsiteX2544" fmla="*/ 479985 w 808720"/>
                  <a:gd name="connsiteY2544" fmla="*/ 12953 h 1047182"/>
                  <a:gd name="connsiteX2545" fmla="*/ 535051 w 808720"/>
                  <a:gd name="connsiteY2545" fmla="*/ 12749 h 1047182"/>
                  <a:gd name="connsiteX2546" fmla="*/ 535409 w 808720"/>
                  <a:gd name="connsiteY2546" fmla="*/ 12931 h 1047182"/>
                  <a:gd name="connsiteX2547" fmla="*/ 535590 w 808720"/>
                  <a:gd name="connsiteY2547" fmla="*/ 13293 h 1047182"/>
                  <a:gd name="connsiteX2548" fmla="*/ 536839 w 808720"/>
                  <a:gd name="connsiteY2548" fmla="*/ 16131 h 1047182"/>
                  <a:gd name="connsiteX2549" fmla="*/ 535442 w 808720"/>
                  <a:gd name="connsiteY2549" fmla="*/ 18475 h 1047182"/>
                  <a:gd name="connsiteX2550" fmla="*/ 531193 w 808720"/>
                  <a:gd name="connsiteY2550" fmla="*/ 23255 h 1047182"/>
                  <a:gd name="connsiteX2551" fmla="*/ 531318 w 808720"/>
                  <a:gd name="connsiteY2551" fmla="*/ 21626 h 1047182"/>
                  <a:gd name="connsiteX2552" fmla="*/ 532630 w 808720"/>
                  <a:gd name="connsiteY2552" fmla="*/ 19377 h 1047182"/>
                  <a:gd name="connsiteX2553" fmla="*/ 533100 w 808720"/>
                  <a:gd name="connsiteY2553" fmla="*/ 13737 h 1047182"/>
                  <a:gd name="connsiteX2554" fmla="*/ 534118 w 808720"/>
                  <a:gd name="connsiteY2554" fmla="*/ 12923 h 1047182"/>
                  <a:gd name="connsiteX2555" fmla="*/ 412163 w 808720"/>
                  <a:gd name="connsiteY2555" fmla="*/ 12728 h 1047182"/>
                  <a:gd name="connsiteX2556" fmla="*/ 411895 w 808720"/>
                  <a:gd name="connsiteY2556" fmla="*/ 12847 h 1047182"/>
                  <a:gd name="connsiteX2557" fmla="*/ 411227 w 808720"/>
                  <a:gd name="connsiteY2557" fmla="*/ 12951 h 1047182"/>
                  <a:gd name="connsiteX2558" fmla="*/ 410382 w 808720"/>
                  <a:gd name="connsiteY2558" fmla="*/ 13036 h 1047182"/>
                  <a:gd name="connsiteX2559" fmla="*/ 410964 w 808720"/>
                  <a:gd name="connsiteY2559" fmla="*/ 12874 h 1047182"/>
                  <a:gd name="connsiteX2560" fmla="*/ 492982 w 808720"/>
                  <a:gd name="connsiteY2560" fmla="*/ 12726 h 1047182"/>
                  <a:gd name="connsiteX2561" fmla="*/ 489974 w 808720"/>
                  <a:gd name="connsiteY2561" fmla="*/ 14093 h 1047182"/>
                  <a:gd name="connsiteX2562" fmla="*/ 489420 w 808720"/>
                  <a:gd name="connsiteY2562" fmla="*/ 14217 h 1047182"/>
                  <a:gd name="connsiteX2563" fmla="*/ 488875 w 808720"/>
                  <a:gd name="connsiteY2563" fmla="*/ 14333 h 1047182"/>
                  <a:gd name="connsiteX2564" fmla="*/ 482852 w 808720"/>
                  <a:gd name="connsiteY2564" fmla="*/ 15337 h 1047182"/>
                  <a:gd name="connsiteX2565" fmla="*/ 485127 w 808720"/>
                  <a:gd name="connsiteY2565" fmla="*/ 14303 h 1047182"/>
                  <a:gd name="connsiteX2566" fmla="*/ 485753 w 808720"/>
                  <a:gd name="connsiteY2566" fmla="*/ 14168 h 1047182"/>
                  <a:gd name="connsiteX2567" fmla="*/ 485896 w 808720"/>
                  <a:gd name="connsiteY2567" fmla="*/ 14075 h 1047182"/>
                  <a:gd name="connsiteX2568" fmla="*/ 535295 w 808720"/>
                  <a:gd name="connsiteY2568" fmla="*/ 12704 h 1047182"/>
                  <a:gd name="connsiteX2569" fmla="*/ 535336 w 808720"/>
                  <a:gd name="connsiteY2569" fmla="*/ 12786 h 1047182"/>
                  <a:gd name="connsiteX2570" fmla="*/ 535157 w 808720"/>
                  <a:gd name="connsiteY2570" fmla="*/ 12730 h 1047182"/>
                  <a:gd name="connsiteX2571" fmla="*/ 477409 w 808720"/>
                  <a:gd name="connsiteY2571" fmla="*/ 12690 h 1047182"/>
                  <a:gd name="connsiteX2572" fmla="*/ 476277 w 808720"/>
                  <a:gd name="connsiteY2572" fmla="*/ 13097 h 1047182"/>
                  <a:gd name="connsiteX2573" fmla="*/ 472989 w 808720"/>
                  <a:gd name="connsiteY2573" fmla="*/ 13473 h 1047182"/>
                  <a:gd name="connsiteX2574" fmla="*/ 411668 w 808720"/>
                  <a:gd name="connsiteY2574" fmla="*/ 12678 h 1047182"/>
                  <a:gd name="connsiteX2575" fmla="*/ 410964 w 808720"/>
                  <a:gd name="connsiteY2575" fmla="*/ 12874 h 1047182"/>
                  <a:gd name="connsiteX2576" fmla="*/ 407767 w 808720"/>
                  <a:gd name="connsiteY2576" fmla="*/ 13263 h 1047182"/>
                  <a:gd name="connsiteX2577" fmla="*/ 410962 w 808720"/>
                  <a:gd name="connsiteY2577" fmla="*/ 12733 h 1047182"/>
                  <a:gd name="connsiteX2578" fmla="*/ 459227 w 808720"/>
                  <a:gd name="connsiteY2578" fmla="*/ 12676 h 1047182"/>
                  <a:gd name="connsiteX2579" fmla="*/ 457120 w 808720"/>
                  <a:gd name="connsiteY2579" fmla="*/ 13777 h 1047182"/>
                  <a:gd name="connsiteX2580" fmla="*/ 449840 w 808720"/>
                  <a:gd name="connsiteY2580" fmla="*/ 14990 h 1047182"/>
                  <a:gd name="connsiteX2581" fmla="*/ 456794 w 808720"/>
                  <a:gd name="connsiteY2581" fmla="*/ 13947 h 1047182"/>
                  <a:gd name="connsiteX2582" fmla="*/ 455553 w 808720"/>
                  <a:gd name="connsiteY2582" fmla="*/ 14596 h 1047182"/>
                  <a:gd name="connsiteX2583" fmla="*/ 446518 w 808720"/>
                  <a:gd name="connsiteY2583" fmla="*/ 16498 h 1047182"/>
                  <a:gd name="connsiteX2584" fmla="*/ 442822 w 808720"/>
                  <a:gd name="connsiteY2584" fmla="*/ 16920 h 1047182"/>
                  <a:gd name="connsiteX2585" fmla="*/ 446331 w 808720"/>
                  <a:gd name="connsiteY2585" fmla="*/ 14737 h 1047182"/>
                  <a:gd name="connsiteX2586" fmla="*/ 453083 w 808720"/>
                  <a:gd name="connsiteY2586" fmla="*/ 13560 h 1047182"/>
                  <a:gd name="connsiteX2587" fmla="*/ 413052 w 808720"/>
                  <a:gd name="connsiteY2587" fmla="*/ 12668 h 1047182"/>
                  <a:gd name="connsiteX2588" fmla="*/ 412201 w 808720"/>
                  <a:gd name="connsiteY2588" fmla="*/ 12853 h 1047182"/>
                  <a:gd name="connsiteX2589" fmla="*/ 411789 w 808720"/>
                  <a:gd name="connsiteY2589" fmla="*/ 12894 h 1047182"/>
                  <a:gd name="connsiteX2590" fmla="*/ 411895 w 808720"/>
                  <a:gd name="connsiteY2590" fmla="*/ 12847 h 1047182"/>
                  <a:gd name="connsiteX2591" fmla="*/ 536034 w 808720"/>
                  <a:gd name="connsiteY2591" fmla="*/ 12641 h 1047182"/>
                  <a:gd name="connsiteX2592" fmla="*/ 537495 w 808720"/>
                  <a:gd name="connsiteY2592" fmla="*/ 13636 h 1047182"/>
                  <a:gd name="connsiteX2593" fmla="*/ 537467 w 808720"/>
                  <a:gd name="connsiteY2593" fmla="*/ 13978 h 1047182"/>
                  <a:gd name="connsiteX2594" fmla="*/ 536383 w 808720"/>
                  <a:gd name="connsiteY2594" fmla="*/ 13427 h 1047182"/>
                  <a:gd name="connsiteX2595" fmla="*/ 517984 w 808720"/>
                  <a:gd name="connsiteY2595" fmla="*/ 12640 h 1047182"/>
                  <a:gd name="connsiteX2596" fmla="*/ 516760 w 808720"/>
                  <a:gd name="connsiteY2596" fmla="*/ 13864 h 1047182"/>
                  <a:gd name="connsiteX2597" fmla="*/ 516420 w 808720"/>
                  <a:gd name="connsiteY2597" fmla="*/ 13995 h 1047182"/>
                  <a:gd name="connsiteX2598" fmla="*/ 517448 w 808720"/>
                  <a:gd name="connsiteY2598" fmla="*/ 12993 h 1047182"/>
                  <a:gd name="connsiteX2599" fmla="*/ 406232 w 808720"/>
                  <a:gd name="connsiteY2599" fmla="*/ 12638 h 1047182"/>
                  <a:gd name="connsiteX2600" fmla="*/ 405225 w 808720"/>
                  <a:gd name="connsiteY2600" fmla="*/ 12874 h 1047182"/>
                  <a:gd name="connsiteX2601" fmla="*/ 402140 w 808720"/>
                  <a:gd name="connsiteY2601" fmla="*/ 13414 h 1047182"/>
                  <a:gd name="connsiteX2602" fmla="*/ 402436 w 808720"/>
                  <a:gd name="connsiteY2602" fmla="*/ 13303 h 1047182"/>
                  <a:gd name="connsiteX2603" fmla="*/ 405893 w 808720"/>
                  <a:gd name="connsiteY2603" fmla="*/ 12660 h 1047182"/>
                  <a:gd name="connsiteX2604" fmla="*/ 497568 w 808720"/>
                  <a:gd name="connsiteY2604" fmla="*/ 12636 h 1047182"/>
                  <a:gd name="connsiteX2605" fmla="*/ 495819 w 808720"/>
                  <a:gd name="connsiteY2605" fmla="*/ 13176 h 1047182"/>
                  <a:gd name="connsiteX2606" fmla="*/ 489777 w 808720"/>
                  <a:gd name="connsiteY2606" fmla="*/ 14183 h 1047182"/>
                  <a:gd name="connsiteX2607" fmla="*/ 489888 w 808720"/>
                  <a:gd name="connsiteY2607" fmla="*/ 14132 h 1047182"/>
                  <a:gd name="connsiteX2608" fmla="*/ 491501 w 808720"/>
                  <a:gd name="connsiteY2608" fmla="*/ 13774 h 1047182"/>
                  <a:gd name="connsiteX2609" fmla="*/ 494799 w 808720"/>
                  <a:gd name="connsiteY2609" fmla="*/ 13071 h 1047182"/>
                  <a:gd name="connsiteX2610" fmla="*/ 526150 w 808720"/>
                  <a:gd name="connsiteY2610" fmla="*/ 12628 h 1047182"/>
                  <a:gd name="connsiteX2611" fmla="*/ 526155 w 808720"/>
                  <a:gd name="connsiteY2611" fmla="*/ 12631 h 1047182"/>
                  <a:gd name="connsiteX2612" fmla="*/ 525206 w 808720"/>
                  <a:gd name="connsiteY2612" fmla="*/ 14149 h 1047182"/>
                  <a:gd name="connsiteX2613" fmla="*/ 522711 w 808720"/>
                  <a:gd name="connsiteY2613" fmla="*/ 14692 h 1047182"/>
                  <a:gd name="connsiteX2614" fmla="*/ 435257 w 808720"/>
                  <a:gd name="connsiteY2614" fmla="*/ 12614 h 1047182"/>
                  <a:gd name="connsiteX2615" fmla="*/ 435027 w 808720"/>
                  <a:gd name="connsiteY2615" fmla="*/ 12693 h 1047182"/>
                  <a:gd name="connsiteX2616" fmla="*/ 434449 w 808720"/>
                  <a:gd name="connsiteY2616" fmla="*/ 12755 h 1047182"/>
                  <a:gd name="connsiteX2617" fmla="*/ 435193 w 808720"/>
                  <a:gd name="connsiteY2617" fmla="*/ 12623 h 1047182"/>
                  <a:gd name="connsiteX2618" fmla="*/ 534779 w 808720"/>
                  <a:gd name="connsiteY2618" fmla="*/ 12611 h 1047182"/>
                  <a:gd name="connsiteX2619" fmla="*/ 535157 w 808720"/>
                  <a:gd name="connsiteY2619" fmla="*/ 12730 h 1047182"/>
                  <a:gd name="connsiteX2620" fmla="*/ 535051 w 808720"/>
                  <a:gd name="connsiteY2620" fmla="*/ 12749 h 1047182"/>
                  <a:gd name="connsiteX2621" fmla="*/ 539715 w 808720"/>
                  <a:gd name="connsiteY2621" fmla="*/ 12610 h 1047182"/>
                  <a:gd name="connsiteX2622" fmla="*/ 540354 w 808720"/>
                  <a:gd name="connsiteY2622" fmla="*/ 13414 h 1047182"/>
                  <a:gd name="connsiteX2623" fmla="*/ 540438 w 808720"/>
                  <a:gd name="connsiteY2623" fmla="*/ 13807 h 1047182"/>
                  <a:gd name="connsiteX2624" fmla="*/ 539400 w 808720"/>
                  <a:gd name="connsiteY2624" fmla="*/ 13255 h 1047182"/>
                  <a:gd name="connsiteX2625" fmla="*/ 501027 w 808720"/>
                  <a:gd name="connsiteY2625" fmla="*/ 12586 h 1047182"/>
                  <a:gd name="connsiteX2626" fmla="*/ 496598 w 808720"/>
                  <a:gd name="connsiteY2626" fmla="*/ 14661 h 1047182"/>
                  <a:gd name="connsiteX2627" fmla="*/ 487123 w 808720"/>
                  <a:gd name="connsiteY2627" fmla="*/ 16635 h 1047182"/>
                  <a:gd name="connsiteX2628" fmla="*/ 491510 w 808720"/>
                  <a:gd name="connsiteY2628" fmla="*/ 14990 h 1047182"/>
                  <a:gd name="connsiteX2629" fmla="*/ 495098 w 808720"/>
                  <a:gd name="connsiteY2629" fmla="*/ 13645 h 1047182"/>
                  <a:gd name="connsiteX2630" fmla="*/ 480761 w 808720"/>
                  <a:gd name="connsiteY2630" fmla="*/ 12584 h 1047182"/>
                  <a:gd name="connsiteX2631" fmla="*/ 479985 w 808720"/>
                  <a:gd name="connsiteY2631" fmla="*/ 12953 h 1047182"/>
                  <a:gd name="connsiteX2632" fmla="*/ 477865 w 808720"/>
                  <a:gd name="connsiteY2632" fmla="*/ 13284 h 1047182"/>
                  <a:gd name="connsiteX2633" fmla="*/ 479772 w 808720"/>
                  <a:gd name="connsiteY2633" fmla="*/ 12697 h 1047182"/>
                  <a:gd name="connsiteX2634" fmla="*/ 536003 w 808720"/>
                  <a:gd name="connsiteY2634" fmla="*/ 12572 h 1047182"/>
                  <a:gd name="connsiteX2635" fmla="*/ 536034 w 808720"/>
                  <a:gd name="connsiteY2635" fmla="*/ 12641 h 1047182"/>
                  <a:gd name="connsiteX2636" fmla="*/ 535948 w 808720"/>
                  <a:gd name="connsiteY2636" fmla="*/ 12582 h 1047182"/>
                  <a:gd name="connsiteX2637" fmla="*/ 407236 w 808720"/>
                  <a:gd name="connsiteY2637" fmla="*/ 12572 h 1047182"/>
                  <a:gd name="connsiteX2638" fmla="*/ 404702 w 808720"/>
                  <a:gd name="connsiteY2638" fmla="*/ 12997 h 1047182"/>
                  <a:gd name="connsiteX2639" fmla="*/ 405225 w 808720"/>
                  <a:gd name="connsiteY2639" fmla="*/ 12874 h 1047182"/>
                  <a:gd name="connsiteX2640" fmla="*/ 406780 w 808720"/>
                  <a:gd name="connsiteY2640" fmla="*/ 12602 h 1047182"/>
                  <a:gd name="connsiteX2641" fmla="*/ 466001 w 808720"/>
                  <a:gd name="connsiteY2641" fmla="*/ 12566 h 1047182"/>
                  <a:gd name="connsiteX2642" fmla="*/ 457515 w 808720"/>
                  <a:gd name="connsiteY2642" fmla="*/ 14991 h 1047182"/>
                  <a:gd name="connsiteX2643" fmla="*/ 452692 w 808720"/>
                  <a:gd name="connsiteY2643" fmla="*/ 15733 h 1047182"/>
                  <a:gd name="connsiteX2644" fmla="*/ 455323 w 808720"/>
                  <a:gd name="connsiteY2644" fmla="*/ 14716 h 1047182"/>
                  <a:gd name="connsiteX2645" fmla="*/ 455553 w 808720"/>
                  <a:gd name="connsiteY2645" fmla="*/ 14596 h 1047182"/>
                  <a:gd name="connsiteX2646" fmla="*/ 463194 w 808720"/>
                  <a:gd name="connsiteY2646" fmla="*/ 12987 h 1047182"/>
                  <a:gd name="connsiteX2647" fmla="*/ 509717 w 808720"/>
                  <a:gd name="connsiteY2647" fmla="*/ 12558 h 1047182"/>
                  <a:gd name="connsiteX2648" fmla="*/ 506375 w 808720"/>
                  <a:gd name="connsiteY2648" fmla="*/ 13284 h 1047182"/>
                  <a:gd name="connsiteX2649" fmla="*/ 499816 w 808720"/>
                  <a:gd name="connsiteY2649" fmla="*/ 14710 h 1047182"/>
                  <a:gd name="connsiteX2650" fmla="*/ 501342 w 808720"/>
                  <a:gd name="connsiteY2650" fmla="*/ 14032 h 1047182"/>
                  <a:gd name="connsiteX2651" fmla="*/ 507139 w 808720"/>
                  <a:gd name="connsiteY2651" fmla="*/ 13011 h 1047182"/>
                  <a:gd name="connsiteX2652" fmla="*/ 449840 w 808720"/>
                  <a:gd name="connsiteY2652" fmla="*/ 12554 h 1047182"/>
                  <a:gd name="connsiteX2653" fmla="*/ 448421 w 808720"/>
                  <a:gd name="connsiteY2653" fmla="*/ 13436 h 1047182"/>
                  <a:gd name="connsiteX2654" fmla="*/ 443647 w 808720"/>
                  <a:gd name="connsiteY2654" fmla="*/ 14004 h 1047182"/>
                  <a:gd name="connsiteX2655" fmla="*/ 447274 w 808720"/>
                  <a:gd name="connsiteY2655" fmla="*/ 12839 h 1047182"/>
                  <a:gd name="connsiteX2656" fmla="*/ 456057 w 808720"/>
                  <a:gd name="connsiteY2656" fmla="*/ 12527 h 1047182"/>
                  <a:gd name="connsiteX2657" fmla="*/ 453731 w 808720"/>
                  <a:gd name="connsiteY2657" fmla="*/ 13017 h 1047182"/>
                  <a:gd name="connsiteX2658" fmla="*/ 448962 w 808720"/>
                  <a:gd name="connsiteY2658" fmla="*/ 13675 h 1047182"/>
                  <a:gd name="connsiteX2659" fmla="*/ 452273 w 808720"/>
                  <a:gd name="connsiteY2659" fmla="*/ 12978 h 1047182"/>
                  <a:gd name="connsiteX2660" fmla="*/ 534614 w 808720"/>
                  <a:gd name="connsiteY2660" fmla="*/ 12527 h 1047182"/>
                  <a:gd name="connsiteX2661" fmla="*/ 534779 w 808720"/>
                  <a:gd name="connsiteY2661" fmla="*/ 12611 h 1047182"/>
                  <a:gd name="connsiteX2662" fmla="*/ 534585 w 808720"/>
                  <a:gd name="connsiteY2662" fmla="*/ 12550 h 1047182"/>
                  <a:gd name="connsiteX2663" fmla="*/ 532674 w 808720"/>
                  <a:gd name="connsiteY2663" fmla="*/ 12526 h 1047182"/>
                  <a:gd name="connsiteX2664" fmla="*/ 532016 w 808720"/>
                  <a:gd name="connsiteY2664" fmla="*/ 13315 h 1047182"/>
                  <a:gd name="connsiteX2665" fmla="*/ 531957 w 808720"/>
                  <a:gd name="connsiteY2665" fmla="*/ 13326 h 1047182"/>
                  <a:gd name="connsiteX2666" fmla="*/ 532007 w 808720"/>
                  <a:gd name="connsiteY2666" fmla="*/ 12671 h 1047182"/>
                  <a:gd name="connsiteX2667" fmla="*/ 413735 w 808720"/>
                  <a:gd name="connsiteY2667" fmla="*/ 12520 h 1047182"/>
                  <a:gd name="connsiteX2668" fmla="*/ 413560 w 808720"/>
                  <a:gd name="connsiteY2668" fmla="*/ 12558 h 1047182"/>
                  <a:gd name="connsiteX2669" fmla="*/ 412163 w 808720"/>
                  <a:gd name="connsiteY2669" fmla="*/ 12728 h 1047182"/>
                  <a:gd name="connsiteX2670" fmla="*/ 412401 w 808720"/>
                  <a:gd name="connsiteY2670" fmla="*/ 12622 h 1047182"/>
                  <a:gd name="connsiteX2671" fmla="*/ 520316 w 808720"/>
                  <a:gd name="connsiteY2671" fmla="*/ 12501 h 1047182"/>
                  <a:gd name="connsiteX2672" fmla="*/ 517827 w 808720"/>
                  <a:gd name="connsiteY2672" fmla="*/ 14990 h 1047182"/>
                  <a:gd name="connsiteX2673" fmla="*/ 515127 w 808720"/>
                  <a:gd name="connsiteY2673" fmla="*/ 16340 h 1047182"/>
                  <a:gd name="connsiteX2674" fmla="*/ 514050 w 808720"/>
                  <a:gd name="connsiteY2674" fmla="*/ 16575 h 1047182"/>
                  <a:gd name="connsiteX2675" fmla="*/ 516760 w 808720"/>
                  <a:gd name="connsiteY2675" fmla="*/ 13864 h 1047182"/>
                  <a:gd name="connsiteX2676" fmla="*/ 436803 w 808720"/>
                  <a:gd name="connsiteY2676" fmla="*/ 12499 h 1047182"/>
                  <a:gd name="connsiteX2677" fmla="*/ 432983 w 808720"/>
                  <a:gd name="connsiteY2677" fmla="*/ 14197 h 1047182"/>
                  <a:gd name="connsiteX2678" fmla="*/ 428627 w 808720"/>
                  <a:gd name="connsiteY2678" fmla="*/ 14911 h 1047182"/>
                  <a:gd name="connsiteX2679" fmla="*/ 424996 w 808720"/>
                  <a:gd name="connsiteY2679" fmla="*/ 15314 h 1047182"/>
                  <a:gd name="connsiteX2680" fmla="*/ 432295 w 808720"/>
                  <a:gd name="connsiteY2680" fmla="*/ 13620 h 1047182"/>
                  <a:gd name="connsiteX2681" fmla="*/ 435027 w 808720"/>
                  <a:gd name="connsiteY2681" fmla="*/ 12693 h 1047182"/>
                  <a:gd name="connsiteX2682" fmla="*/ 544197 w 808720"/>
                  <a:gd name="connsiteY2682" fmla="*/ 12488 h 1047182"/>
                  <a:gd name="connsiteX2683" fmla="*/ 544209 w 808720"/>
                  <a:gd name="connsiteY2683" fmla="*/ 12931 h 1047182"/>
                  <a:gd name="connsiteX2684" fmla="*/ 543606 w 808720"/>
                  <a:gd name="connsiteY2684" fmla="*/ 14834 h 1047182"/>
                  <a:gd name="connsiteX2685" fmla="*/ 543492 w 808720"/>
                  <a:gd name="connsiteY2685" fmla="*/ 14551 h 1047182"/>
                  <a:gd name="connsiteX2686" fmla="*/ 414278 w 808720"/>
                  <a:gd name="connsiteY2686" fmla="*/ 12479 h 1047182"/>
                  <a:gd name="connsiteX2687" fmla="*/ 413052 w 808720"/>
                  <a:gd name="connsiteY2687" fmla="*/ 12668 h 1047182"/>
                  <a:gd name="connsiteX2688" fmla="*/ 413560 w 808720"/>
                  <a:gd name="connsiteY2688" fmla="*/ 12558 h 1047182"/>
                  <a:gd name="connsiteX2689" fmla="*/ 414105 w 808720"/>
                  <a:gd name="connsiteY2689" fmla="*/ 12492 h 1047182"/>
                  <a:gd name="connsiteX2690" fmla="*/ 483253 w 808720"/>
                  <a:gd name="connsiteY2690" fmla="*/ 12442 h 1047182"/>
                  <a:gd name="connsiteX2691" fmla="*/ 481711 w 808720"/>
                  <a:gd name="connsiteY2691" fmla="*/ 13175 h 1047182"/>
                  <a:gd name="connsiteX2692" fmla="*/ 478390 w 808720"/>
                  <a:gd name="connsiteY2692" fmla="*/ 13711 h 1047182"/>
                  <a:gd name="connsiteX2693" fmla="*/ 478966 w 808720"/>
                  <a:gd name="connsiteY2693" fmla="*/ 13437 h 1047182"/>
                  <a:gd name="connsiteX2694" fmla="*/ 481020 w 808720"/>
                  <a:gd name="connsiteY2694" fmla="*/ 12827 h 1047182"/>
                  <a:gd name="connsiteX2695" fmla="*/ 482737 w 808720"/>
                  <a:gd name="connsiteY2695" fmla="*/ 12523 h 1047182"/>
                  <a:gd name="connsiteX2696" fmla="*/ 482739 w 808720"/>
                  <a:gd name="connsiteY2696" fmla="*/ 12523 h 1047182"/>
                  <a:gd name="connsiteX2697" fmla="*/ 532752 w 808720"/>
                  <a:gd name="connsiteY2697" fmla="*/ 12432 h 1047182"/>
                  <a:gd name="connsiteX2698" fmla="*/ 532824 w 808720"/>
                  <a:gd name="connsiteY2698" fmla="*/ 12493 h 1047182"/>
                  <a:gd name="connsiteX2699" fmla="*/ 532674 w 808720"/>
                  <a:gd name="connsiteY2699" fmla="*/ 12526 h 1047182"/>
                  <a:gd name="connsiteX2700" fmla="*/ 412863 w 808720"/>
                  <a:gd name="connsiteY2700" fmla="*/ 12417 h 1047182"/>
                  <a:gd name="connsiteX2701" fmla="*/ 412401 w 808720"/>
                  <a:gd name="connsiteY2701" fmla="*/ 12622 h 1047182"/>
                  <a:gd name="connsiteX2702" fmla="*/ 411668 w 808720"/>
                  <a:gd name="connsiteY2702" fmla="*/ 12678 h 1047182"/>
                  <a:gd name="connsiteX2703" fmla="*/ 412232 w 808720"/>
                  <a:gd name="connsiteY2703" fmla="*/ 12522 h 1047182"/>
                  <a:gd name="connsiteX2704" fmla="*/ 427238 w 808720"/>
                  <a:gd name="connsiteY2704" fmla="*/ 12417 h 1047182"/>
                  <a:gd name="connsiteX2705" fmla="*/ 425311 w 808720"/>
                  <a:gd name="connsiteY2705" fmla="*/ 12898 h 1047182"/>
                  <a:gd name="connsiteX2706" fmla="*/ 422728 w 808720"/>
                  <a:gd name="connsiteY2706" fmla="*/ 13327 h 1047182"/>
                  <a:gd name="connsiteX2707" fmla="*/ 424511 w 808720"/>
                  <a:gd name="connsiteY2707" fmla="*/ 12849 h 1047182"/>
                  <a:gd name="connsiteX2708" fmla="*/ 424698 w 808720"/>
                  <a:gd name="connsiteY2708" fmla="*/ 12812 h 1047182"/>
                  <a:gd name="connsiteX2709" fmla="*/ 426269 w 808720"/>
                  <a:gd name="connsiteY2709" fmla="*/ 12378 h 1047182"/>
                  <a:gd name="connsiteX2710" fmla="*/ 426054 w 808720"/>
                  <a:gd name="connsiteY2710" fmla="*/ 12435 h 1047182"/>
                  <a:gd name="connsiteX2711" fmla="*/ 422018 w 808720"/>
                  <a:gd name="connsiteY2711" fmla="*/ 13230 h 1047182"/>
                  <a:gd name="connsiteX2712" fmla="*/ 419875 w 808720"/>
                  <a:gd name="connsiteY2712" fmla="*/ 13564 h 1047182"/>
                  <a:gd name="connsiteX2713" fmla="*/ 422351 w 808720"/>
                  <a:gd name="connsiteY2713" fmla="*/ 12929 h 1047182"/>
                  <a:gd name="connsiteX2714" fmla="*/ 537096 w 808720"/>
                  <a:gd name="connsiteY2714" fmla="*/ 12368 h 1047182"/>
                  <a:gd name="connsiteX2715" fmla="*/ 538042 w 808720"/>
                  <a:gd name="connsiteY2715" fmla="*/ 12834 h 1047182"/>
                  <a:gd name="connsiteX2716" fmla="*/ 538574 w 808720"/>
                  <a:gd name="connsiteY2716" fmla="*/ 13218 h 1047182"/>
                  <a:gd name="connsiteX2717" fmla="*/ 538086 w 808720"/>
                  <a:gd name="connsiteY2717" fmla="*/ 14038 h 1047182"/>
                  <a:gd name="connsiteX2718" fmla="*/ 537495 w 808720"/>
                  <a:gd name="connsiteY2718" fmla="*/ 13636 h 1047182"/>
                  <a:gd name="connsiteX2719" fmla="*/ 537565 w 808720"/>
                  <a:gd name="connsiteY2719" fmla="*/ 12797 h 1047182"/>
                  <a:gd name="connsiteX2720" fmla="*/ 536734 w 808720"/>
                  <a:gd name="connsiteY2720" fmla="*/ 12436 h 1047182"/>
                  <a:gd name="connsiteX2721" fmla="*/ 410691 w 808720"/>
                  <a:gd name="connsiteY2721" fmla="*/ 12347 h 1047182"/>
                  <a:gd name="connsiteX2722" fmla="*/ 406411 w 808720"/>
                  <a:gd name="connsiteY2722" fmla="*/ 13081 h 1047182"/>
                  <a:gd name="connsiteX2723" fmla="*/ 404469 w 808720"/>
                  <a:gd name="connsiteY2723" fmla="*/ 13230 h 1047182"/>
                  <a:gd name="connsiteX2724" fmla="*/ 408520 w 808720"/>
                  <a:gd name="connsiteY2724" fmla="*/ 12488 h 1047182"/>
                  <a:gd name="connsiteX2725" fmla="*/ 407489 w 808720"/>
                  <a:gd name="connsiteY2725" fmla="*/ 12342 h 1047182"/>
                  <a:gd name="connsiteX2726" fmla="*/ 407070 w 808720"/>
                  <a:gd name="connsiteY2726" fmla="*/ 12441 h 1047182"/>
                  <a:gd name="connsiteX2727" fmla="*/ 405893 w 808720"/>
                  <a:gd name="connsiteY2727" fmla="*/ 12660 h 1047182"/>
                  <a:gd name="connsiteX2728" fmla="*/ 403784 w 808720"/>
                  <a:gd name="connsiteY2728" fmla="*/ 12797 h 1047182"/>
                  <a:gd name="connsiteX2729" fmla="*/ 406679 w 808720"/>
                  <a:gd name="connsiteY2729" fmla="*/ 12411 h 1047182"/>
                  <a:gd name="connsiteX2730" fmla="*/ 412884 w 808720"/>
                  <a:gd name="connsiteY2730" fmla="*/ 12341 h 1047182"/>
                  <a:gd name="connsiteX2731" fmla="*/ 412232 w 808720"/>
                  <a:gd name="connsiteY2731" fmla="*/ 12522 h 1047182"/>
                  <a:gd name="connsiteX2732" fmla="*/ 410962 w 808720"/>
                  <a:gd name="connsiteY2732" fmla="*/ 12733 h 1047182"/>
                  <a:gd name="connsiteX2733" fmla="*/ 409085 w 808720"/>
                  <a:gd name="connsiteY2733" fmla="*/ 12877 h 1047182"/>
                  <a:gd name="connsiteX2734" fmla="*/ 409140 w 808720"/>
                  <a:gd name="connsiteY2734" fmla="*/ 12863 h 1047182"/>
                  <a:gd name="connsiteX2735" fmla="*/ 421846 w 808720"/>
                  <a:gd name="connsiteY2735" fmla="*/ 12336 h 1047182"/>
                  <a:gd name="connsiteX2736" fmla="*/ 420839 w 808720"/>
                  <a:gd name="connsiteY2736" fmla="*/ 12624 h 1047182"/>
                  <a:gd name="connsiteX2737" fmla="*/ 408185 w 808720"/>
                  <a:gd name="connsiteY2737" fmla="*/ 14496 h 1047182"/>
                  <a:gd name="connsiteX2738" fmla="*/ 410992 w 808720"/>
                  <a:gd name="connsiteY2738" fmla="*/ 13249 h 1047182"/>
                  <a:gd name="connsiteX2739" fmla="*/ 416370 w 808720"/>
                  <a:gd name="connsiteY2739" fmla="*/ 12748 h 1047182"/>
                  <a:gd name="connsiteX2740" fmla="*/ 411447 w 808720"/>
                  <a:gd name="connsiteY2740" fmla="*/ 12297 h 1047182"/>
                  <a:gd name="connsiteX2741" fmla="*/ 409792 w 808720"/>
                  <a:gd name="connsiteY2741" fmla="*/ 12703 h 1047182"/>
                  <a:gd name="connsiteX2742" fmla="*/ 408521 w 808720"/>
                  <a:gd name="connsiteY2742" fmla="*/ 12920 h 1047182"/>
                  <a:gd name="connsiteX2743" fmla="*/ 407877 w 808720"/>
                  <a:gd name="connsiteY2743" fmla="*/ 12969 h 1047182"/>
                  <a:gd name="connsiteX2744" fmla="*/ 410905 w 808720"/>
                  <a:gd name="connsiteY2744" fmla="*/ 12333 h 1047182"/>
                  <a:gd name="connsiteX2745" fmla="*/ 533758 w 808720"/>
                  <a:gd name="connsiteY2745" fmla="*/ 12290 h 1047182"/>
                  <a:gd name="connsiteX2746" fmla="*/ 534585 w 808720"/>
                  <a:gd name="connsiteY2746" fmla="*/ 12550 h 1047182"/>
                  <a:gd name="connsiteX2747" fmla="*/ 534118 w 808720"/>
                  <a:gd name="connsiteY2747" fmla="*/ 12923 h 1047182"/>
                  <a:gd name="connsiteX2748" fmla="*/ 533153 w 808720"/>
                  <a:gd name="connsiteY2748" fmla="*/ 13103 h 1047182"/>
                  <a:gd name="connsiteX2749" fmla="*/ 533179 w 808720"/>
                  <a:gd name="connsiteY2749" fmla="*/ 12797 h 1047182"/>
                  <a:gd name="connsiteX2750" fmla="*/ 532824 w 808720"/>
                  <a:gd name="connsiteY2750" fmla="*/ 12493 h 1047182"/>
                  <a:gd name="connsiteX2751" fmla="*/ 537565 w 808720"/>
                  <a:gd name="connsiteY2751" fmla="*/ 12281 h 1047182"/>
                  <a:gd name="connsiteX2752" fmla="*/ 538525 w 808720"/>
                  <a:gd name="connsiteY2752" fmla="*/ 12791 h 1047182"/>
                  <a:gd name="connsiteX2753" fmla="*/ 538662 w 808720"/>
                  <a:gd name="connsiteY2753" fmla="*/ 13071 h 1047182"/>
                  <a:gd name="connsiteX2754" fmla="*/ 538631 w 808720"/>
                  <a:gd name="connsiteY2754" fmla="*/ 13124 h 1047182"/>
                  <a:gd name="connsiteX2755" fmla="*/ 538042 w 808720"/>
                  <a:gd name="connsiteY2755" fmla="*/ 12834 h 1047182"/>
                  <a:gd name="connsiteX2756" fmla="*/ 537334 w 808720"/>
                  <a:gd name="connsiteY2756" fmla="*/ 12324 h 1047182"/>
                  <a:gd name="connsiteX2757" fmla="*/ 483649 w 808720"/>
                  <a:gd name="connsiteY2757" fmla="*/ 12254 h 1047182"/>
                  <a:gd name="connsiteX2758" fmla="*/ 483435 w 808720"/>
                  <a:gd name="connsiteY2758" fmla="*/ 12356 h 1047182"/>
                  <a:gd name="connsiteX2759" fmla="*/ 482739 w 808720"/>
                  <a:gd name="connsiteY2759" fmla="*/ 12523 h 1047182"/>
                  <a:gd name="connsiteX2760" fmla="*/ 481276 w 808720"/>
                  <a:gd name="connsiteY2760" fmla="*/ 12751 h 1047182"/>
                  <a:gd name="connsiteX2761" fmla="*/ 482512 w 808720"/>
                  <a:gd name="connsiteY2761" fmla="*/ 12384 h 1047182"/>
                  <a:gd name="connsiteX2762" fmla="*/ 498818 w 808720"/>
                  <a:gd name="connsiteY2762" fmla="*/ 12250 h 1047182"/>
                  <a:gd name="connsiteX2763" fmla="*/ 497948 w 808720"/>
                  <a:gd name="connsiteY2763" fmla="*/ 12576 h 1047182"/>
                  <a:gd name="connsiteX2764" fmla="*/ 497568 w 808720"/>
                  <a:gd name="connsiteY2764" fmla="*/ 12636 h 1047182"/>
                  <a:gd name="connsiteX2765" fmla="*/ 413287 w 808720"/>
                  <a:gd name="connsiteY2765" fmla="*/ 12229 h 1047182"/>
                  <a:gd name="connsiteX2766" fmla="*/ 413104 w 808720"/>
                  <a:gd name="connsiteY2766" fmla="*/ 12310 h 1047182"/>
                  <a:gd name="connsiteX2767" fmla="*/ 412884 w 808720"/>
                  <a:gd name="connsiteY2767" fmla="*/ 12341 h 1047182"/>
                  <a:gd name="connsiteX2768" fmla="*/ 437412 w 808720"/>
                  <a:gd name="connsiteY2768" fmla="*/ 12229 h 1047182"/>
                  <a:gd name="connsiteX2769" fmla="*/ 437110 w 808720"/>
                  <a:gd name="connsiteY2769" fmla="*/ 12363 h 1047182"/>
                  <a:gd name="connsiteX2770" fmla="*/ 435257 w 808720"/>
                  <a:gd name="connsiteY2770" fmla="*/ 12614 h 1047182"/>
                  <a:gd name="connsiteX2771" fmla="*/ 435274 w 808720"/>
                  <a:gd name="connsiteY2771" fmla="*/ 12609 h 1047182"/>
                  <a:gd name="connsiteX2772" fmla="*/ 408997 w 808720"/>
                  <a:gd name="connsiteY2772" fmla="*/ 12214 h 1047182"/>
                  <a:gd name="connsiteX2773" fmla="*/ 406780 w 808720"/>
                  <a:gd name="connsiteY2773" fmla="*/ 12602 h 1047182"/>
                  <a:gd name="connsiteX2774" fmla="*/ 406232 w 808720"/>
                  <a:gd name="connsiteY2774" fmla="*/ 12638 h 1047182"/>
                  <a:gd name="connsiteX2775" fmla="*/ 407070 w 808720"/>
                  <a:gd name="connsiteY2775" fmla="*/ 12441 h 1047182"/>
                  <a:gd name="connsiteX2776" fmla="*/ 407692 w 808720"/>
                  <a:gd name="connsiteY2776" fmla="*/ 12325 h 1047182"/>
                  <a:gd name="connsiteX2777" fmla="*/ 411498 w 808720"/>
                  <a:gd name="connsiteY2777" fmla="*/ 12208 h 1047182"/>
                  <a:gd name="connsiteX2778" fmla="*/ 410905 w 808720"/>
                  <a:gd name="connsiteY2778" fmla="*/ 12333 h 1047182"/>
                  <a:gd name="connsiteX2779" fmla="*/ 410691 w 808720"/>
                  <a:gd name="connsiteY2779" fmla="*/ 12347 h 1047182"/>
                  <a:gd name="connsiteX2780" fmla="*/ 412868 w 808720"/>
                  <a:gd name="connsiteY2780" fmla="*/ 12205 h 1047182"/>
                  <a:gd name="connsiteX2781" fmla="*/ 409424 w 808720"/>
                  <a:gd name="connsiteY2781" fmla="*/ 12793 h 1047182"/>
                  <a:gd name="connsiteX2782" fmla="*/ 409792 w 808720"/>
                  <a:gd name="connsiteY2782" fmla="*/ 12703 h 1047182"/>
                  <a:gd name="connsiteX2783" fmla="*/ 412624 w 808720"/>
                  <a:gd name="connsiteY2783" fmla="*/ 12221 h 1047182"/>
                  <a:gd name="connsiteX2784" fmla="*/ 413528 w 808720"/>
                  <a:gd name="connsiteY2784" fmla="*/ 12162 h 1047182"/>
                  <a:gd name="connsiteX2785" fmla="*/ 413287 w 808720"/>
                  <a:gd name="connsiteY2785" fmla="*/ 12229 h 1047182"/>
                  <a:gd name="connsiteX2786" fmla="*/ 413422 w 808720"/>
                  <a:gd name="connsiteY2786" fmla="*/ 12169 h 1047182"/>
                  <a:gd name="connsiteX2787" fmla="*/ 488135 w 808720"/>
                  <a:gd name="connsiteY2787" fmla="*/ 12159 h 1047182"/>
                  <a:gd name="connsiteX2788" fmla="*/ 487965 w 808720"/>
                  <a:gd name="connsiteY2788" fmla="*/ 12221 h 1047182"/>
                  <a:gd name="connsiteX2789" fmla="*/ 486923 w 808720"/>
                  <a:gd name="connsiteY2789" fmla="*/ 12419 h 1047182"/>
                  <a:gd name="connsiteX2790" fmla="*/ 484930 w 808720"/>
                  <a:gd name="connsiteY2790" fmla="*/ 12797 h 1047182"/>
                  <a:gd name="connsiteX2791" fmla="*/ 486432 w 808720"/>
                  <a:gd name="connsiteY2791" fmla="*/ 12498 h 1047182"/>
                  <a:gd name="connsiteX2792" fmla="*/ 408618 w 808720"/>
                  <a:gd name="connsiteY2792" fmla="*/ 12153 h 1047182"/>
                  <a:gd name="connsiteX2793" fmla="*/ 407692 w 808720"/>
                  <a:gd name="connsiteY2793" fmla="*/ 12325 h 1047182"/>
                  <a:gd name="connsiteX2794" fmla="*/ 407489 w 808720"/>
                  <a:gd name="connsiteY2794" fmla="*/ 12342 h 1047182"/>
                  <a:gd name="connsiteX2795" fmla="*/ 407874 w 808720"/>
                  <a:gd name="connsiteY2795" fmla="*/ 12252 h 1047182"/>
                  <a:gd name="connsiteX2796" fmla="*/ 460310 w 808720"/>
                  <a:gd name="connsiteY2796" fmla="*/ 12109 h 1047182"/>
                  <a:gd name="connsiteX2797" fmla="*/ 459762 w 808720"/>
                  <a:gd name="connsiteY2797" fmla="*/ 12396 h 1047182"/>
                  <a:gd name="connsiteX2798" fmla="*/ 453083 w 808720"/>
                  <a:gd name="connsiteY2798" fmla="*/ 13560 h 1047182"/>
                  <a:gd name="connsiteX2799" fmla="*/ 446976 w 808720"/>
                  <a:gd name="connsiteY2799" fmla="*/ 14439 h 1047182"/>
                  <a:gd name="connsiteX2800" fmla="*/ 453731 w 808720"/>
                  <a:gd name="connsiteY2800" fmla="*/ 13017 h 1047182"/>
                  <a:gd name="connsiteX2801" fmla="*/ 540072 w 808720"/>
                  <a:gd name="connsiteY2801" fmla="*/ 12084 h 1047182"/>
                  <a:gd name="connsiteX2802" fmla="*/ 541096 w 808720"/>
                  <a:gd name="connsiteY2802" fmla="*/ 12453 h 1047182"/>
                  <a:gd name="connsiteX2803" fmla="*/ 541946 w 808720"/>
                  <a:gd name="connsiteY2803" fmla="*/ 14362 h 1047182"/>
                  <a:gd name="connsiteX2804" fmla="*/ 541913 w 808720"/>
                  <a:gd name="connsiteY2804" fmla="*/ 14738 h 1047182"/>
                  <a:gd name="connsiteX2805" fmla="*/ 541083 w 808720"/>
                  <a:gd name="connsiteY2805" fmla="*/ 14330 h 1047182"/>
                  <a:gd name="connsiteX2806" fmla="*/ 540961 w 808720"/>
                  <a:gd name="connsiteY2806" fmla="*/ 14177 h 1047182"/>
                  <a:gd name="connsiteX2807" fmla="*/ 540924 w 808720"/>
                  <a:gd name="connsiteY2807" fmla="*/ 14065 h 1047182"/>
                  <a:gd name="connsiteX2808" fmla="*/ 540834 w 808720"/>
                  <a:gd name="connsiteY2808" fmla="*/ 14017 h 1047182"/>
                  <a:gd name="connsiteX2809" fmla="*/ 540354 w 808720"/>
                  <a:gd name="connsiteY2809" fmla="*/ 13414 h 1047182"/>
                  <a:gd name="connsiteX2810" fmla="*/ 413636 w 808720"/>
                  <a:gd name="connsiteY2810" fmla="*/ 12074 h 1047182"/>
                  <a:gd name="connsiteX2811" fmla="*/ 413422 w 808720"/>
                  <a:gd name="connsiteY2811" fmla="*/ 12169 h 1047182"/>
                  <a:gd name="connsiteX2812" fmla="*/ 412868 w 808720"/>
                  <a:gd name="connsiteY2812" fmla="*/ 12205 h 1047182"/>
                  <a:gd name="connsiteX2813" fmla="*/ 414965 w 808720"/>
                  <a:gd name="connsiteY2813" fmla="*/ 12068 h 1047182"/>
                  <a:gd name="connsiteX2814" fmla="*/ 412863 w 808720"/>
                  <a:gd name="connsiteY2814" fmla="*/ 12417 h 1047182"/>
                  <a:gd name="connsiteX2815" fmla="*/ 413104 w 808720"/>
                  <a:gd name="connsiteY2815" fmla="*/ 12310 h 1047182"/>
                  <a:gd name="connsiteX2816" fmla="*/ 414729 w 808720"/>
                  <a:gd name="connsiteY2816" fmla="*/ 12083 h 1047182"/>
                  <a:gd name="connsiteX2817" fmla="*/ 535189 w 808720"/>
                  <a:gd name="connsiteY2817" fmla="*/ 12066 h 1047182"/>
                  <a:gd name="connsiteX2818" fmla="*/ 535948 w 808720"/>
                  <a:gd name="connsiteY2818" fmla="*/ 12582 h 1047182"/>
                  <a:gd name="connsiteX2819" fmla="*/ 535295 w 808720"/>
                  <a:gd name="connsiteY2819" fmla="*/ 12704 h 1047182"/>
                  <a:gd name="connsiteX2820" fmla="*/ 535036 w 808720"/>
                  <a:gd name="connsiteY2820" fmla="*/ 12188 h 1047182"/>
                  <a:gd name="connsiteX2821" fmla="*/ 410909 w 808720"/>
                  <a:gd name="connsiteY2821" fmla="*/ 12051 h 1047182"/>
                  <a:gd name="connsiteX2822" fmla="*/ 408520 w 808720"/>
                  <a:gd name="connsiteY2822" fmla="*/ 12488 h 1047182"/>
                  <a:gd name="connsiteX2823" fmla="*/ 407236 w 808720"/>
                  <a:gd name="connsiteY2823" fmla="*/ 12572 h 1047182"/>
                  <a:gd name="connsiteX2824" fmla="*/ 409762 w 808720"/>
                  <a:gd name="connsiteY2824" fmla="*/ 12149 h 1047182"/>
                  <a:gd name="connsiteX2825" fmla="*/ 488686 w 808720"/>
                  <a:gd name="connsiteY2825" fmla="*/ 12050 h 1047182"/>
                  <a:gd name="connsiteX2826" fmla="*/ 488135 w 808720"/>
                  <a:gd name="connsiteY2826" fmla="*/ 12159 h 1047182"/>
                  <a:gd name="connsiteX2827" fmla="*/ 488240 w 808720"/>
                  <a:gd name="connsiteY2827" fmla="*/ 12122 h 1047182"/>
                  <a:gd name="connsiteX2828" fmla="*/ 526524 w 808720"/>
                  <a:gd name="connsiteY2828" fmla="*/ 12041 h 1047182"/>
                  <a:gd name="connsiteX2829" fmla="*/ 526161 w 808720"/>
                  <a:gd name="connsiteY2829" fmla="*/ 12622 h 1047182"/>
                  <a:gd name="connsiteX2830" fmla="*/ 526150 w 808720"/>
                  <a:gd name="connsiteY2830" fmla="*/ 12628 h 1047182"/>
                  <a:gd name="connsiteX2831" fmla="*/ 525733 w 808720"/>
                  <a:gd name="connsiteY2831" fmla="*/ 12472 h 1047182"/>
                  <a:gd name="connsiteX2832" fmla="*/ 428675 w 808720"/>
                  <a:gd name="connsiteY2832" fmla="*/ 12039 h 1047182"/>
                  <a:gd name="connsiteX2833" fmla="*/ 424698 w 808720"/>
                  <a:gd name="connsiteY2833" fmla="*/ 12812 h 1047182"/>
                  <a:gd name="connsiteX2834" fmla="*/ 424576 w 808720"/>
                  <a:gd name="connsiteY2834" fmla="*/ 12831 h 1047182"/>
                  <a:gd name="connsiteX2835" fmla="*/ 426054 w 808720"/>
                  <a:gd name="connsiteY2835" fmla="*/ 12435 h 1047182"/>
                  <a:gd name="connsiteX2836" fmla="*/ 426540 w 808720"/>
                  <a:gd name="connsiteY2836" fmla="*/ 12339 h 1047182"/>
                  <a:gd name="connsiteX2837" fmla="*/ 425834 w 808720"/>
                  <a:gd name="connsiteY2837" fmla="*/ 12036 h 1047182"/>
                  <a:gd name="connsiteX2838" fmla="*/ 422351 w 808720"/>
                  <a:gd name="connsiteY2838" fmla="*/ 12929 h 1047182"/>
                  <a:gd name="connsiteX2839" fmla="*/ 417269 w 808720"/>
                  <a:gd name="connsiteY2839" fmla="*/ 13644 h 1047182"/>
                  <a:gd name="connsiteX2840" fmla="*/ 420839 w 808720"/>
                  <a:gd name="connsiteY2840" fmla="*/ 12624 h 1047182"/>
                  <a:gd name="connsiteX2841" fmla="*/ 423756 w 808720"/>
                  <a:gd name="connsiteY2841" fmla="*/ 12192 h 1047182"/>
                  <a:gd name="connsiteX2842" fmla="*/ 534956 w 808720"/>
                  <a:gd name="connsiteY2842" fmla="*/ 12029 h 1047182"/>
                  <a:gd name="connsiteX2843" fmla="*/ 535036 w 808720"/>
                  <a:gd name="connsiteY2843" fmla="*/ 12188 h 1047182"/>
                  <a:gd name="connsiteX2844" fmla="*/ 534614 w 808720"/>
                  <a:gd name="connsiteY2844" fmla="*/ 12527 h 1047182"/>
                  <a:gd name="connsiteX2845" fmla="*/ 534031 w 808720"/>
                  <a:gd name="connsiteY2845" fmla="*/ 12230 h 1047182"/>
                  <a:gd name="connsiteX2846" fmla="*/ 512819 w 808720"/>
                  <a:gd name="connsiteY2846" fmla="*/ 12012 h 1047182"/>
                  <a:gd name="connsiteX2847" fmla="*/ 511735 w 808720"/>
                  <a:gd name="connsiteY2847" fmla="*/ 12554 h 1047182"/>
                  <a:gd name="connsiteX2848" fmla="*/ 510151 w 808720"/>
                  <a:gd name="connsiteY2848" fmla="*/ 13071 h 1047182"/>
                  <a:gd name="connsiteX2849" fmla="*/ 495896 w 808720"/>
                  <a:gd name="connsiteY2849" fmla="*/ 19377 h 1047182"/>
                  <a:gd name="connsiteX2850" fmla="*/ 509053 w 808720"/>
                  <a:gd name="connsiteY2850" fmla="*/ 13894 h 1047182"/>
                  <a:gd name="connsiteX2851" fmla="*/ 498089 w 808720"/>
                  <a:gd name="connsiteY2851" fmla="*/ 19377 h 1047182"/>
                  <a:gd name="connsiteX2852" fmla="*/ 510721 w 808720"/>
                  <a:gd name="connsiteY2852" fmla="*/ 15797 h 1047182"/>
                  <a:gd name="connsiteX2853" fmla="*/ 506345 w 808720"/>
                  <a:gd name="connsiteY2853" fmla="*/ 18861 h 1047182"/>
                  <a:gd name="connsiteX2854" fmla="*/ 500282 w 808720"/>
                  <a:gd name="connsiteY2854" fmla="*/ 21570 h 1047182"/>
                  <a:gd name="connsiteX2855" fmla="*/ 505079 w 808720"/>
                  <a:gd name="connsiteY2855" fmla="*/ 19747 h 1047182"/>
                  <a:gd name="connsiteX2856" fmla="*/ 502475 w 808720"/>
                  <a:gd name="connsiteY2856" fmla="*/ 21570 h 1047182"/>
                  <a:gd name="connsiteX2857" fmla="*/ 506262 w 808720"/>
                  <a:gd name="connsiteY2857" fmla="*/ 19298 h 1047182"/>
                  <a:gd name="connsiteX2858" fmla="*/ 511054 w 808720"/>
                  <a:gd name="connsiteY2858" fmla="*/ 17477 h 1047182"/>
                  <a:gd name="connsiteX2859" fmla="*/ 504668 w 808720"/>
                  <a:gd name="connsiteY2859" fmla="*/ 21570 h 1047182"/>
                  <a:gd name="connsiteX2860" fmla="*/ 513441 w 808720"/>
                  <a:gd name="connsiteY2860" fmla="*/ 17183 h 1047182"/>
                  <a:gd name="connsiteX2861" fmla="*/ 509054 w 808720"/>
                  <a:gd name="connsiteY2861" fmla="*/ 21570 h 1047182"/>
                  <a:gd name="connsiteX2862" fmla="*/ 513002 w 808720"/>
                  <a:gd name="connsiteY2862" fmla="*/ 19815 h 1047182"/>
                  <a:gd name="connsiteX2863" fmla="*/ 511248 w 808720"/>
                  <a:gd name="connsiteY2863" fmla="*/ 21570 h 1047182"/>
                  <a:gd name="connsiteX2864" fmla="*/ 517514 w 808720"/>
                  <a:gd name="connsiteY2864" fmla="*/ 17810 h 1047182"/>
                  <a:gd name="connsiteX2865" fmla="*/ 521391 w 808720"/>
                  <a:gd name="connsiteY2865" fmla="*/ 16087 h 1047182"/>
                  <a:gd name="connsiteX2866" fmla="*/ 521940 w 808720"/>
                  <a:gd name="connsiteY2866" fmla="*/ 15192 h 1047182"/>
                  <a:gd name="connsiteX2867" fmla="*/ 524864 w 808720"/>
                  <a:gd name="connsiteY2867" fmla="*/ 14647 h 1047182"/>
                  <a:gd name="connsiteX2868" fmla="*/ 515634 w 808720"/>
                  <a:gd name="connsiteY2868" fmla="*/ 21570 h 1047182"/>
                  <a:gd name="connsiteX2869" fmla="*/ 524680 w 808720"/>
                  <a:gd name="connsiteY2869" fmla="*/ 14990 h 1047182"/>
                  <a:gd name="connsiteX2870" fmla="*/ 524899 w 808720"/>
                  <a:gd name="connsiteY2870" fmla="*/ 14641 h 1047182"/>
                  <a:gd name="connsiteX2871" fmla="*/ 526283 w 808720"/>
                  <a:gd name="connsiteY2871" fmla="*/ 14383 h 1047182"/>
                  <a:gd name="connsiteX2872" fmla="*/ 525503 w 808720"/>
                  <a:gd name="connsiteY2872" fmla="*/ 18280 h 1047182"/>
                  <a:gd name="connsiteX2873" fmla="*/ 517827 w 808720"/>
                  <a:gd name="connsiteY2873" fmla="*/ 23762 h 1047182"/>
                  <a:gd name="connsiteX2874" fmla="*/ 527422 w 808720"/>
                  <a:gd name="connsiteY2874" fmla="*/ 16909 h 1047182"/>
                  <a:gd name="connsiteX2875" fmla="*/ 527877 w 808720"/>
                  <a:gd name="connsiteY2875" fmla="*/ 14086 h 1047182"/>
                  <a:gd name="connsiteX2876" fmla="*/ 531957 w 808720"/>
                  <a:gd name="connsiteY2876" fmla="*/ 13326 h 1047182"/>
                  <a:gd name="connsiteX2877" fmla="*/ 531952 w 808720"/>
                  <a:gd name="connsiteY2877" fmla="*/ 13392 h 1047182"/>
                  <a:gd name="connsiteX2878" fmla="*/ 528792 w 808720"/>
                  <a:gd name="connsiteY2878" fmla="*/ 17184 h 1047182"/>
                  <a:gd name="connsiteX2879" fmla="*/ 531848 w 808720"/>
                  <a:gd name="connsiteY2879" fmla="*/ 14739 h 1047182"/>
                  <a:gd name="connsiteX2880" fmla="*/ 531318 w 808720"/>
                  <a:gd name="connsiteY2880" fmla="*/ 21626 h 1047182"/>
                  <a:gd name="connsiteX2881" fmla="*/ 528792 w 808720"/>
                  <a:gd name="connsiteY2881" fmla="*/ 25956 h 1047182"/>
                  <a:gd name="connsiteX2882" fmla="*/ 531193 w 808720"/>
                  <a:gd name="connsiteY2882" fmla="*/ 23255 h 1047182"/>
                  <a:gd name="connsiteX2883" fmla="*/ 530985 w 808720"/>
                  <a:gd name="connsiteY2883" fmla="*/ 25956 h 1047182"/>
                  <a:gd name="connsiteX2884" fmla="*/ 535442 w 808720"/>
                  <a:gd name="connsiteY2884" fmla="*/ 18475 h 1047182"/>
                  <a:gd name="connsiteX2885" fmla="*/ 537067 w 808720"/>
                  <a:gd name="connsiteY2885" fmla="*/ 16648 h 1047182"/>
                  <a:gd name="connsiteX2886" fmla="*/ 537216 w 808720"/>
                  <a:gd name="connsiteY2886" fmla="*/ 16988 h 1047182"/>
                  <a:gd name="connsiteX2887" fmla="*/ 537143 w 808720"/>
                  <a:gd name="connsiteY2887" fmla="*/ 17862 h 1047182"/>
                  <a:gd name="connsiteX2888" fmla="*/ 533179 w 808720"/>
                  <a:gd name="connsiteY2888" fmla="*/ 25956 h 1047182"/>
                  <a:gd name="connsiteX2889" fmla="*/ 537017 w 808720"/>
                  <a:gd name="connsiteY2889" fmla="*/ 19377 h 1047182"/>
                  <a:gd name="connsiteX2890" fmla="*/ 537143 w 808720"/>
                  <a:gd name="connsiteY2890" fmla="*/ 17862 h 1047182"/>
                  <a:gd name="connsiteX2891" fmla="*/ 537384 w 808720"/>
                  <a:gd name="connsiteY2891" fmla="*/ 17370 h 1047182"/>
                  <a:gd name="connsiteX2892" fmla="*/ 537662 w 808720"/>
                  <a:gd name="connsiteY2892" fmla="*/ 18002 h 1047182"/>
                  <a:gd name="connsiteX2893" fmla="*/ 533179 w 808720"/>
                  <a:gd name="connsiteY2893" fmla="*/ 28149 h 1047182"/>
                  <a:gd name="connsiteX2894" fmla="*/ 538388 w 808720"/>
                  <a:gd name="connsiteY2894" fmla="*/ 19650 h 1047182"/>
                  <a:gd name="connsiteX2895" fmla="*/ 537662 w 808720"/>
                  <a:gd name="connsiteY2895" fmla="*/ 18002 h 1047182"/>
                  <a:gd name="connsiteX2896" fmla="*/ 537799 w 808720"/>
                  <a:gd name="connsiteY2896" fmla="*/ 17694 h 1047182"/>
                  <a:gd name="connsiteX2897" fmla="*/ 538878 w 808720"/>
                  <a:gd name="connsiteY2897" fmla="*/ 19844 h 1047182"/>
                  <a:gd name="connsiteX2898" fmla="*/ 537565 w 808720"/>
                  <a:gd name="connsiteY2898" fmla="*/ 30342 h 1047182"/>
                  <a:gd name="connsiteX2899" fmla="*/ 540007 w 808720"/>
                  <a:gd name="connsiteY2899" fmla="*/ 22693 h 1047182"/>
                  <a:gd name="connsiteX2900" fmla="*/ 541951 w 808720"/>
                  <a:gd name="connsiteY2900" fmla="*/ 30342 h 1047182"/>
                  <a:gd name="connsiteX2901" fmla="*/ 542123 w 808720"/>
                  <a:gd name="connsiteY2901" fmla="*/ 26312 h 1047182"/>
                  <a:gd name="connsiteX2902" fmla="*/ 544145 w 808720"/>
                  <a:gd name="connsiteY2902" fmla="*/ 30342 h 1047182"/>
                  <a:gd name="connsiteX2903" fmla="*/ 543113 w 808720"/>
                  <a:gd name="connsiteY2903" fmla="*/ 20647 h 1047182"/>
                  <a:gd name="connsiteX2904" fmla="*/ 544143 w 808720"/>
                  <a:gd name="connsiteY2904" fmla="*/ 23743 h 1047182"/>
                  <a:gd name="connsiteX2905" fmla="*/ 546338 w 808720"/>
                  <a:gd name="connsiteY2905" fmla="*/ 30342 h 1047182"/>
                  <a:gd name="connsiteX2906" fmla="*/ 544419 w 808720"/>
                  <a:gd name="connsiteY2906" fmla="*/ 20473 h 1047182"/>
                  <a:gd name="connsiteX2907" fmla="*/ 544363 w 808720"/>
                  <a:gd name="connsiteY2907" fmla="*/ 18455 h 1047182"/>
                  <a:gd name="connsiteX2908" fmla="*/ 545778 w 808720"/>
                  <a:gd name="connsiteY2908" fmla="*/ 20234 h 1047182"/>
                  <a:gd name="connsiteX2909" fmla="*/ 546067 w 808720"/>
                  <a:gd name="connsiteY2909" fmla="*/ 20953 h 1047182"/>
                  <a:gd name="connsiteX2910" fmla="*/ 548531 w 808720"/>
                  <a:gd name="connsiteY2910" fmla="*/ 32535 h 1047182"/>
                  <a:gd name="connsiteX2911" fmla="*/ 546483 w 808720"/>
                  <a:gd name="connsiteY2911" fmla="*/ 21989 h 1047182"/>
                  <a:gd name="connsiteX2912" fmla="*/ 550724 w 808720"/>
                  <a:gd name="connsiteY2912" fmla="*/ 32535 h 1047182"/>
                  <a:gd name="connsiteX2913" fmla="*/ 548952 w 808720"/>
                  <a:gd name="connsiteY2913" fmla="*/ 24435 h 1047182"/>
                  <a:gd name="connsiteX2914" fmla="*/ 552917 w 808720"/>
                  <a:gd name="connsiteY2914" fmla="*/ 32535 h 1047182"/>
                  <a:gd name="connsiteX2915" fmla="*/ 548997 w 808720"/>
                  <a:gd name="connsiteY2915" fmla="*/ 24283 h 1047182"/>
                  <a:gd name="connsiteX2916" fmla="*/ 557303 w 808720"/>
                  <a:gd name="connsiteY2916" fmla="*/ 34728 h 1047182"/>
                  <a:gd name="connsiteX2917" fmla="*/ 552643 w 808720"/>
                  <a:gd name="connsiteY2917" fmla="*/ 24311 h 1047182"/>
                  <a:gd name="connsiteX2918" fmla="*/ 552813 w 808720"/>
                  <a:gd name="connsiteY2918" fmla="*/ 19899 h 1047182"/>
                  <a:gd name="connsiteX2919" fmla="*/ 554836 w 808720"/>
                  <a:gd name="connsiteY2919" fmla="*/ 22118 h 1047182"/>
                  <a:gd name="connsiteX2920" fmla="*/ 555111 w 808720"/>
                  <a:gd name="connsiteY2920" fmla="*/ 22623 h 1047182"/>
                  <a:gd name="connsiteX2921" fmla="*/ 555110 w 808720"/>
                  <a:gd name="connsiteY2921" fmla="*/ 25408 h 1047182"/>
                  <a:gd name="connsiteX2922" fmla="*/ 561689 w 808720"/>
                  <a:gd name="connsiteY2922" fmla="*/ 34728 h 1047182"/>
                  <a:gd name="connsiteX2923" fmla="*/ 555111 w 808720"/>
                  <a:gd name="connsiteY2923" fmla="*/ 22623 h 1047182"/>
                  <a:gd name="connsiteX2924" fmla="*/ 555111 w 808720"/>
                  <a:gd name="connsiteY2924" fmla="*/ 19378 h 1047182"/>
                  <a:gd name="connsiteX2925" fmla="*/ 555111 w 808720"/>
                  <a:gd name="connsiteY2925" fmla="*/ 19377 h 1047182"/>
                  <a:gd name="connsiteX2926" fmla="*/ 555351 w 808720"/>
                  <a:gd name="connsiteY2926" fmla="*/ 19270 h 1047182"/>
                  <a:gd name="connsiteX2927" fmla="*/ 560867 w 808720"/>
                  <a:gd name="connsiteY2927" fmla="*/ 28971 h 1047182"/>
                  <a:gd name="connsiteX2928" fmla="*/ 570462 w 808720"/>
                  <a:gd name="connsiteY2928" fmla="*/ 41308 h 1047182"/>
                  <a:gd name="connsiteX2929" fmla="*/ 563883 w 808720"/>
                  <a:gd name="connsiteY2929" fmla="*/ 30342 h 1047182"/>
                  <a:gd name="connsiteX2930" fmla="*/ 565354 w 808720"/>
                  <a:gd name="connsiteY2930" fmla="*/ 30536 h 1047182"/>
                  <a:gd name="connsiteX2931" fmla="*/ 570462 w 808720"/>
                  <a:gd name="connsiteY2931" fmla="*/ 36922 h 1047182"/>
                  <a:gd name="connsiteX2932" fmla="*/ 565708 w 808720"/>
                  <a:gd name="connsiteY2932" fmla="*/ 30583 h 1047182"/>
                  <a:gd name="connsiteX2933" fmla="*/ 566871 w 808720"/>
                  <a:gd name="connsiteY2933" fmla="*/ 30737 h 1047182"/>
                  <a:gd name="connsiteX2934" fmla="*/ 574849 w 808720"/>
                  <a:gd name="connsiteY2934" fmla="*/ 43501 h 1047182"/>
                  <a:gd name="connsiteX2935" fmla="*/ 570759 w 808720"/>
                  <a:gd name="connsiteY2935" fmla="*/ 35323 h 1047182"/>
                  <a:gd name="connsiteX2936" fmla="*/ 573478 w 808720"/>
                  <a:gd name="connsiteY2936" fmla="*/ 38566 h 1047182"/>
                  <a:gd name="connsiteX2937" fmla="*/ 581428 w 808720"/>
                  <a:gd name="connsiteY2937" fmla="*/ 47888 h 1047182"/>
                  <a:gd name="connsiteX2938" fmla="*/ 577042 w 808720"/>
                  <a:gd name="connsiteY2938" fmla="*/ 36922 h 1047182"/>
                  <a:gd name="connsiteX2939" fmla="*/ 592249 w 808720"/>
                  <a:gd name="connsiteY2939" fmla="*/ 46761 h 1047182"/>
                  <a:gd name="connsiteX2940" fmla="*/ 603359 w 808720"/>
                  <a:gd name="connsiteY2940" fmla="*/ 61046 h 1047182"/>
                  <a:gd name="connsiteX2941" fmla="*/ 603264 w 808720"/>
                  <a:gd name="connsiteY2941" fmla="*/ 59239 h 1047182"/>
                  <a:gd name="connsiteX2942" fmla="*/ 616518 w 808720"/>
                  <a:gd name="connsiteY2942" fmla="*/ 72012 h 1047182"/>
                  <a:gd name="connsiteX2943" fmla="*/ 616518 w 808720"/>
                  <a:gd name="connsiteY2943" fmla="*/ 69819 h 1047182"/>
                  <a:gd name="connsiteX2944" fmla="*/ 693278 w 808720"/>
                  <a:gd name="connsiteY2944" fmla="*/ 126840 h 1047182"/>
                  <a:gd name="connsiteX2945" fmla="*/ 642835 w 808720"/>
                  <a:gd name="connsiteY2945" fmla="*/ 93943 h 1047182"/>
                  <a:gd name="connsiteX2946" fmla="*/ 710823 w 808720"/>
                  <a:gd name="connsiteY2946" fmla="*/ 153158 h 1047182"/>
                  <a:gd name="connsiteX2947" fmla="*/ 691085 w 808720"/>
                  <a:gd name="connsiteY2947" fmla="*/ 161931 h 1047182"/>
                  <a:gd name="connsiteX2948" fmla="*/ 711481 w 808720"/>
                  <a:gd name="connsiteY2948" fmla="*/ 199871 h 1047182"/>
                  <a:gd name="connsiteX2949" fmla="*/ 725079 w 808720"/>
                  <a:gd name="connsiteY2949" fmla="*/ 225312 h 1047182"/>
                  <a:gd name="connsiteX2950" fmla="*/ 739334 w 808720"/>
                  <a:gd name="connsiteY2950" fmla="*/ 250533 h 1047182"/>
                  <a:gd name="connsiteX2951" fmla="*/ 754686 w 808720"/>
                  <a:gd name="connsiteY2951" fmla="*/ 307993 h 1047182"/>
                  <a:gd name="connsiteX2952" fmla="*/ 754467 w 808720"/>
                  <a:gd name="connsiteY2952" fmla="*/ 369401 h 1047182"/>
                  <a:gd name="connsiteX2953" fmla="*/ 762142 w 808720"/>
                  <a:gd name="connsiteY2953" fmla="*/ 405369 h 1047182"/>
                  <a:gd name="connsiteX2954" fmla="*/ 803154 w 808720"/>
                  <a:gd name="connsiteY2954" fmla="*/ 474014 h 1047182"/>
                  <a:gd name="connsiteX2955" fmla="*/ 805786 w 808720"/>
                  <a:gd name="connsiteY2955" fmla="*/ 506472 h 1047182"/>
                  <a:gd name="connsiteX2956" fmla="*/ 773327 w 808720"/>
                  <a:gd name="connsiteY2956" fmla="*/ 526430 h 1047182"/>
                  <a:gd name="connsiteX2957" fmla="*/ 742185 w 808720"/>
                  <a:gd name="connsiteY2957" fmla="*/ 536956 h 1047182"/>
                  <a:gd name="connsiteX2958" fmla="*/ 745255 w 808720"/>
                  <a:gd name="connsiteY2958" fmla="*/ 556037 h 1047182"/>
                  <a:gd name="connsiteX2959" fmla="*/ 753589 w 808720"/>
                  <a:gd name="connsiteY2959" fmla="*/ 597487 h 1047182"/>
                  <a:gd name="connsiteX2960" fmla="*/ 750957 w 808720"/>
                  <a:gd name="connsiteY2960" fmla="*/ 619858 h 1047182"/>
                  <a:gd name="connsiteX2961" fmla="*/ 744597 w 808720"/>
                  <a:gd name="connsiteY2961" fmla="*/ 695740 h 1047182"/>
                  <a:gd name="connsiteX2962" fmla="*/ 713016 w 808720"/>
                  <a:gd name="connsiteY2962" fmla="*/ 716794 h 1047182"/>
                  <a:gd name="connsiteX2963" fmla="*/ 591735 w 808720"/>
                  <a:gd name="connsiteY2963" fmla="*/ 751007 h 1047182"/>
                  <a:gd name="connsiteX2964" fmla="*/ 557742 w 808720"/>
                  <a:gd name="connsiteY2964" fmla="*/ 787413 h 1047182"/>
                  <a:gd name="connsiteX2965" fmla="*/ 528354 w 808720"/>
                  <a:gd name="connsiteY2965" fmla="*/ 907158 h 1047182"/>
                  <a:gd name="connsiteX2966" fmla="*/ 523749 w 808720"/>
                  <a:gd name="connsiteY2966" fmla="*/ 990497 h 1047182"/>
                  <a:gd name="connsiteX2967" fmla="*/ 529670 w 808720"/>
                  <a:gd name="connsiteY2967" fmla="*/ 999708 h 1047182"/>
                  <a:gd name="connsiteX2968" fmla="*/ 566953 w 808720"/>
                  <a:gd name="connsiteY2968" fmla="*/ 1017253 h 1047182"/>
                  <a:gd name="connsiteX2969" fmla="*/ 574163 w 808720"/>
                  <a:gd name="connsiteY2969" fmla="*/ 1035978 h 1047182"/>
                  <a:gd name="connsiteX2970" fmla="*/ 573341 w 808720"/>
                  <a:gd name="connsiteY2970" fmla="*/ 1047182 h 1047182"/>
                  <a:gd name="connsiteX2971" fmla="*/ 0 w 808720"/>
                  <a:gd name="connsiteY2971" fmla="*/ 1047182 h 1047182"/>
                  <a:gd name="connsiteX2972" fmla="*/ 3208 w 808720"/>
                  <a:gd name="connsiteY2972" fmla="*/ 1033922 h 1047182"/>
                  <a:gd name="connsiteX2973" fmla="*/ 8142 w 808720"/>
                  <a:gd name="connsiteY2973" fmla="*/ 999270 h 1047182"/>
                  <a:gd name="connsiteX2974" fmla="*/ 21520 w 808720"/>
                  <a:gd name="connsiteY2974" fmla="*/ 952995 h 1047182"/>
                  <a:gd name="connsiteX2975" fmla="*/ 48057 w 808720"/>
                  <a:gd name="connsiteY2975" fmla="*/ 907158 h 1047182"/>
                  <a:gd name="connsiteX2976" fmla="*/ 102885 w 808720"/>
                  <a:gd name="connsiteY2976" fmla="*/ 865489 h 1047182"/>
                  <a:gd name="connsiteX2977" fmla="*/ 214297 w 808720"/>
                  <a:gd name="connsiteY2977" fmla="*/ 751007 h 1047182"/>
                  <a:gd name="connsiteX2978" fmla="*/ 227017 w 808720"/>
                  <a:gd name="connsiteY2978" fmla="*/ 702977 h 1047182"/>
                  <a:gd name="connsiteX2979" fmla="*/ 210569 w 808720"/>
                  <a:gd name="connsiteY2979" fmla="*/ 634771 h 1047182"/>
                  <a:gd name="connsiteX2980" fmla="*/ 177672 w 808720"/>
                  <a:gd name="connsiteY2980" fmla="*/ 597487 h 1047182"/>
                  <a:gd name="connsiteX2981" fmla="*/ 115167 w 808720"/>
                  <a:gd name="connsiteY2981" fmla="*/ 508665 h 1047182"/>
                  <a:gd name="connsiteX2982" fmla="*/ 98061 w 808720"/>
                  <a:gd name="connsiteY2982" fmla="*/ 413483 h 1047182"/>
                  <a:gd name="connsiteX2983" fmla="*/ 101789 w 808720"/>
                  <a:gd name="connsiteY2983" fmla="*/ 284088 h 1047182"/>
                  <a:gd name="connsiteX2984" fmla="*/ 103105 w 808720"/>
                  <a:gd name="connsiteY2984" fmla="*/ 236716 h 1047182"/>
                  <a:gd name="connsiteX2985" fmla="*/ 118457 w 808720"/>
                  <a:gd name="connsiteY2985" fmla="*/ 153377 h 1047182"/>
                  <a:gd name="connsiteX2986" fmla="*/ 92139 w 808720"/>
                  <a:gd name="connsiteY2986" fmla="*/ 177502 h 1047182"/>
                  <a:gd name="connsiteX2987" fmla="*/ 119334 w 808720"/>
                  <a:gd name="connsiteY2987" fmla="*/ 143947 h 1047182"/>
                  <a:gd name="connsiteX2988" fmla="*/ 151354 w 808720"/>
                  <a:gd name="connsiteY2988" fmla="*/ 113681 h 1047182"/>
                  <a:gd name="connsiteX2989" fmla="*/ 122940 w 808720"/>
                  <a:gd name="connsiteY2989" fmla="*/ 126696 h 1047182"/>
                  <a:gd name="connsiteX2990" fmla="*/ 128107 w 808720"/>
                  <a:gd name="connsiteY2990" fmla="*/ 122454 h 1047182"/>
                  <a:gd name="connsiteX2991" fmla="*/ 162319 w 808720"/>
                  <a:gd name="connsiteY2991" fmla="*/ 104690 h 1047182"/>
                  <a:gd name="connsiteX2992" fmla="*/ 153142 w 808720"/>
                  <a:gd name="connsiteY2992" fmla="*/ 107190 h 1047182"/>
                  <a:gd name="connsiteX2993" fmla="*/ 170544 w 808720"/>
                  <a:gd name="connsiteY2993" fmla="*/ 98412 h 1047182"/>
                  <a:gd name="connsiteX2994" fmla="*/ 176513 w 808720"/>
                  <a:gd name="connsiteY2994" fmla="*/ 91797 h 1047182"/>
                  <a:gd name="connsiteX2995" fmla="*/ 191324 w 808720"/>
                  <a:gd name="connsiteY2995" fmla="*/ 87089 h 1047182"/>
                  <a:gd name="connsiteX2996" fmla="*/ 198623 w 808720"/>
                  <a:gd name="connsiteY2996" fmla="*/ 82420 h 1047182"/>
                  <a:gd name="connsiteX2997" fmla="*/ 202614 w 808720"/>
                  <a:gd name="connsiteY2997" fmla="*/ 80186 h 1047182"/>
                  <a:gd name="connsiteX2998" fmla="*/ 199823 w 808720"/>
                  <a:gd name="connsiteY2998" fmla="*/ 82977 h 1047182"/>
                  <a:gd name="connsiteX2999" fmla="*/ 197629 w 808720"/>
                  <a:gd name="connsiteY2999" fmla="*/ 85170 h 1047182"/>
                  <a:gd name="connsiteX3000" fmla="*/ 228275 w 808720"/>
                  <a:gd name="connsiteY3000" fmla="*/ 70210 h 1047182"/>
                  <a:gd name="connsiteX3001" fmla="*/ 219560 w 808720"/>
                  <a:gd name="connsiteY3001" fmla="*/ 76398 h 1047182"/>
                  <a:gd name="connsiteX3002" fmla="*/ 236780 w 808720"/>
                  <a:gd name="connsiteY3002" fmla="*/ 65523 h 1047182"/>
                  <a:gd name="connsiteX3003" fmla="*/ 246147 w 808720"/>
                  <a:gd name="connsiteY3003" fmla="*/ 59794 h 1047182"/>
                  <a:gd name="connsiteX3004" fmla="*/ 247496 w 808720"/>
                  <a:gd name="connsiteY3004" fmla="*/ 59237 h 1047182"/>
                  <a:gd name="connsiteX3005" fmla="*/ 231622 w 808720"/>
                  <a:gd name="connsiteY3005" fmla="*/ 69819 h 1047182"/>
                  <a:gd name="connsiteX3006" fmla="*/ 227014 w 808720"/>
                  <a:gd name="connsiteY3006" fmla="*/ 72891 h 1047182"/>
                  <a:gd name="connsiteX3007" fmla="*/ 217367 w 808720"/>
                  <a:gd name="connsiteY3007" fmla="*/ 78592 h 1047182"/>
                  <a:gd name="connsiteX3008" fmla="*/ 225698 w 808720"/>
                  <a:gd name="connsiteY3008" fmla="*/ 73768 h 1047182"/>
                  <a:gd name="connsiteX3009" fmla="*/ 221753 w 808720"/>
                  <a:gd name="connsiteY3009" fmla="*/ 76398 h 1047182"/>
                  <a:gd name="connsiteX3010" fmla="*/ 249908 w 808720"/>
                  <a:gd name="connsiteY3010" fmla="*/ 61940 h 1047182"/>
                  <a:gd name="connsiteX3011" fmla="*/ 237106 w 808720"/>
                  <a:gd name="connsiteY3011" fmla="*/ 69819 h 1047182"/>
                  <a:gd name="connsiteX3012" fmla="*/ 270868 w 808720"/>
                  <a:gd name="connsiteY3012" fmla="*/ 51812 h 1047182"/>
                  <a:gd name="connsiteX3013" fmla="*/ 267810 w 808720"/>
                  <a:gd name="connsiteY3013" fmla="*/ 54466 h 1047182"/>
                  <a:gd name="connsiteX3014" fmla="*/ 307680 w 808720"/>
                  <a:gd name="connsiteY3014" fmla="*/ 39289 h 1047182"/>
                  <a:gd name="connsiteX3015" fmla="*/ 307681 w 808720"/>
                  <a:gd name="connsiteY3015" fmla="*/ 39288 h 1047182"/>
                  <a:gd name="connsiteX3016" fmla="*/ 313512 w 808720"/>
                  <a:gd name="connsiteY3016" fmla="*/ 37433 h 1047182"/>
                  <a:gd name="connsiteX3017" fmla="*/ 313533 w 808720"/>
                  <a:gd name="connsiteY3017" fmla="*/ 37426 h 1047182"/>
                  <a:gd name="connsiteX3018" fmla="*/ 325928 w 808720"/>
                  <a:gd name="connsiteY3018" fmla="*/ 33632 h 1047182"/>
                  <a:gd name="connsiteX3019" fmla="*/ 327216 w 808720"/>
                  <a:gd name="connsiteY3019" fmla="*/ 33238 h 1047182"/>
                  <a:gd name="connsiteX3020" fmla="*/ 326639 w 808720"/>
                  <a:gd name="connsiteY3020" fmla="*/ 33598 h 1047182"/>
                  <a:gd name="connsiteX3021" fmla="*/ 309479 w 808720"/>
                  <a:gd name="connsiteY3021" fmla="*/ 41308 h 1047182"/>
                  <a:gd name="connsiteX3022" fmla="*/ 318365 w 808720"/>
                  <a:gd name="connsiteY3022" fmla="*/ 37868 h 1047182"/>
                  <a:gd name="connsiteX3023" fmla="*/ 300707 w 808720"/>
                  <a:gd name="connsiteY3023" fmla="*/ 45694 h 1047182"/>
                  <a:gd name="connsiteX3024" fmla="*/ 331490 w 808720"/>
                  <a:gd name="connsiteY3024" fmla="*/ 32956 h 1047182"/>
                  <a:gd name="connsiteX3025" fmla="*/ 333031 w 808720"/>
                  <a:gd name="connsiteY3025" fmla="*/ 32546 h 1047182"/>
                  <a:gd name="connsiteX3026" fmla="*/ 344459 w 808720"/>
                  <a:gd name="connsiteY3026" fmla="*/ 29505 h 1047182"/>
                  <a:gd name="connsiteX3027" fmla="*/ 351751 w 808720"/>
                  <a:gd name="connsiteY3027" fmla="*/ 27565 h 1047182"/>
                  <a:gd name="connsiteX3028" fmla="*/ 337990 w 808720"/>
                  <a:gd name="connsiteY3028" fmla="*/ 34728 h 1047182"/>
                  <a:gd name="connsiteX3029" fmla="*/ 369002 w 808720"/>
                  <a:gd name="connsiteY3029" fmla="*/ 25425 h 1047182"/>
                  <a:gd name="connsiteX3030" fmla="*/ 399132 w 808720"/>
                  <a:gd name="connsiteY3030" fmla="*/ 19034 h 1047182"/>
                  <a:gd name="connsiteX3031" fmla="*/ 411823 w 808720"/>
                  <a:gd name="connsiteY3031" fmla="*/ 16778 h 1047182"/>
                  <a:gd name="connsiteX3032" fmla="*/ 424996 w 808720"/>
                  <a:gd name="connsiteY3032" fmla="*/ 15314 h 1047182"/>
                  <a:gd name="connsiteX3033" fmla="*/ 422196 w 808720"/>
                  <a:gd name="connsiteY3033" fmla="*/ 15964 h 1047182"/>
                  <a:gd name="connsiteX3034" fmla="*/ 414750 w 808720"/>
                  <a:gd name="connsiteY3034" fmla="*/ 17184 h 1047182"/>
                  <a:gd name="connsiteX3035" fmla="*/ 419811 w 808720"/>
                  <a:gd name="connsiteY3035" fmla="*/ 16518 h 1047182"/>
                  <a:gd name="connsiteX3036" fmla="*/ 416942 w 808720"/>
                  <a:gd name="connsiteY3036" fmla="*/ 17184 h 1047182"/>
                  <a:gd name="connsiteX3037" fmla="*/ 429673 w 808720"/>
                  <a:gd name="connsiteY3037" fmla="*/ 15668 h 1047182"/>
                  <a:gd name="connsiteX3038" fmla="*/ 428506 w 808720"/>
                  <a:gd name="connsiteY3038" fmla="*/ 16187 h 1047182"/>
                  <a:gd name="connsiteX3039" fmla="*/ 423522 w 808720"/>
                  <a:gd name="connsiteY3039" fmla="*/ 17184 h 1047182"/>
                  <a:gd name="connsiteX3040" fmla="*/ 427134 w 808720"/>
                  <a:gd name="connsiteY3040" fmla="*/ 16797 h 1047182"/>
                  <a:gd name="connsiteX3041" fmla="*/ 421329 w 808720"/>
                  <a:gd name="connsiteY3041" fmla="*/ 19377 h 1047182"/>
                  <a:gd name="connsiteX3042" fmla="*/ 424818 w 808720"/>
                  <a:gd name="connsiteY3042" fmla="*/ 18978 h 1047182"/>
                  <a:gd name="connsiteX3043" fmla="*/ 423522 w 808720"/>
                  <a:gd name="connsiteY3043" fmla="*/ 19377 h 1047182"/>
                  <a:gd name="connsiteX3044" fmla="*/ 426127 w 808720"/>
                  <a:gd name="connsiteY3044" fmla="*/ 18828 h 1047182"/>
                  <a:gd name="connsiteX3045" fmla="*/ 442822 w 808720"/>
                  <a:gd name="connsiteY3045" fmla="*/ 16920 h 1047182"/>
                  <a:gd name="connsiteX3046" fmla="*/ 438874 w 808720"/>
                  <a:gd name="connsiteY3046" fmla="*/ 19377 h 1047182"/>
                  <a:gd name="connsiteX3047" fmla="*/ 446239 w 808720"/>
                  <a:gd name="connsiteY3047" fmla="*/ 18226 h 1047182"/>
                  <a:gd name="connsiteX3048" fmla="*/ 443261 w 808720"/>
                  <a:gd name="connsiteY3048" fmla="*/ 19377 h 1047182"/>
                  <a:gd name="connsiteX3049" fmla="*/ 471010 w 808720"/>
                  <a:gd name="connsiteY3049" fmla="*/ 14901 h 1047182"/>
                  <a:gd name="connsiteX3050" fmla="*/ 467706 w 808720"/>
                  <a:gd name="connsiteY3050" fmla="*/ 15782 h 1047182"/>
                  <a:gd name="connsiteX3051" fmla="*/ 460806 w 808720"/>
                  <a:gd name="connsiteY3051" fmla="*/ 17184 h 1047182"/>
                  <a:gd name="connsiteX3052" fmla="*/ 466525 w 808720"/>
                  <a:gd name="connsiteY3052" fmla="*/ 16097 h 1047182"/>
                  <a:gd name="connsiteX3053" fmla="*/ 454226 w 808720"/>
                  <a:gd name="connsiteY3053" fmla="*/ 19377 h 1047182"/>
                  <a:gd name="connsiteX3054" fmla="*/ 466692 w 808720"/>
                  <a:gd name="connsiteY3054" fmla="*/ 16065 h 1047182"/>
                  <a:gd name="connsiteX3055" fmla="*/ 472274 w 808720"/>
                  <a:gd name="connsiteY3055" fmla="*/ 15005 h 1047182"/>
                  <a:gd name="connsiteX3056" fmla="*/ 471053 w 808720"/>
                  <a:gd name="connsiteY3056" fmla="*/ 15380 h 1047182"/>
                  <a:gd name="connsiteX3057" fmla="*/ 465192 w 808720"/>
                  <a:gd name="connsiteY3057" fmla="*/ 17184 h 1047182"/>
                  <a:gd name="connsiteX3058" fmla="*/ 474541 w 808720"/>
                  <a:gd name="connsiteY3058" fmla="*/ 15539 h 1047182"/>
                  <a:gd name="connsiteX3059" fmla="*/ 473964 w 808720"/>
                  <a:gd name="connsiteY3059" fmla="*/ 15813 h 1047182"/>
                  <a:gd name="connsiteX3060" fmla="*/ 470498 w 808720"/>
                  <a:gd name="connsiteY3060" fmla="*/ 16939 h 1047182"/>
                  <a:gd name="connsiteX3061" fmla="*/ 469578 w 808720"/>
                  <a:gd name="connsiteY3061" fmla="*/ 17184 h 1047182"/>
                  <a:gd name="connsiteX3062" fmla="*/ 469984 w 808720"/>
                  <a:gd name="connsiteY3062" fmla="*/ 17106 h 1047182"/>
                  <a:gd name="connsiteX3063" fmla="*/ 462999 w 808720"/>
                  <a:gd name="connsiteY3063" fmla="*/ 19377 h 1047182"/>
                  <a:gd name="connsiteX3064" fmla="*/ 467867 w 808720"/>
                  <a:gd name="connsiteY3064" fmla="*/ 18507 h 1047182"/>
                  <a:gd name="connsiteX3065" fmla="*/ 465192 w 808720"/>
                  <a:gd name="connsiteY3065" fmla="*/ 19377 h 1047182"/>
                  <a:gd name="connsiteX3066" fmla="*/ 476581 w 808720"/>
                  <a:gd name="connsiteY3066" fmla="*/ 16951 h 1047182"/>
                  <a:gd name="connsiteX3067" fmla="*/ 479632 w 808720"/>
                  <a:gd name="connsiteY3067" fmla="*/ 16406 h 1047182"/>
                  <a:gd name="connsiteX3068" fmla="*/ 476157 w 808720"/>
                  <a:gd name="connsiteY3068" fmla="*/ 17184 h 1047182"/>
                  <a:gd name="connsiteX3069" fmla="*/ 479748 w 808720"/>
                  <a:gd name="connsiteY3069" fmla="*/ 16386 h 1047182"/>
                  <a:gd name="connsiteX3070" fmla="*/ 481060 w 808720"/>
                  <a:gd name="connsiteY3070" fmla="*/ 16151 h 1047182"/>
                  <a:gd name="connsiteX3071" fmla="*/ 473964 w 808720"/>
                  <a:gd name="connsiteY3071" fmla="*/ 19377 h 1047182"/>
                  <a:gd name="connsiteX3072" fmla="*/ 482061 w 808720"/>
                  <a:gd name="connsiteY3072" fmla="*/ 17690 h 1047182"/>
                  <a:gd name="connsiteX3073" fmla="*/ 478350 w 808720"/>
                  <a:gd name="connsiteY3073" fmla="*/ 19377 h 1047182"/>
                  <a:gd name="connsiteX3074" fmla="*/ 480377 w 808720"/>
                  <a:gd name="connsiteY3074" fmla="*/ 18936 h 1047182"/>
                  <a:gd name="connsiteX3075" fmla="*/ 480864 w 808720"/>
                  <a:gd name="connsiteY3075" fmla="*/ 18830 h 1047182"/>
                  <a:gd name="connsiteX3076" fmla="*/ 473964 w 808720"/>
                  <a:gd name="connsiteY3076" fmla="*/ 21570 h 1047182"/>
                  <a:gd name="connsiteX3077" fmla="*/ 481830 w 808720"/>
                  <a:gd name="connsiteY3077" fmla="*/ 18620 h 1047182"/>
                  <a:gd name="connsiteX3078" fmla="*/ 499816 w 808720"/>
                  <a:gd name="connsiteY3078" fmla="*/ 14710 h 1047182"/>
                  <a:gd name="connsiteX3079" fmla="*/ 489316 w 808720"/>
                  <a:gd name="connsiteY3079" fmla="*/ 19377 h 1047182"/>
                  <a:gd name="connsiteX3080" fmla="*/ 510983 w 808720"/>
                  <a:gd name="connsiteY3080" fmla="*/ 12335 h 1047182"/>
                  <a:gd name="connsiteX3081" fmla="*/ 535753 w 808720"/>
                  <a:gd name="connsiteY3081" fmla="*/ 12010 h 1047182"/>
                  <a:gd name="connsiteX3082" fmla="*/ 536734 w 808720"/>
                  <a:gd name="connsiteY3082" fmla="*/ 12436 h 1047182"/>
                  <a:gd name="connsiteX3083" fmla="*/ 536003 w 808720"/>
                  <a:gd name="connsiteY3083" fmla="*/ 12572 h 1047182"/>
                  <a:gd name="connsiteX3084" fmla="*/ 489113 w 808720"/>
                  <a:gd name="connsiteY3084" fmla="*/ 12003 h 1047182"/>
                  <a:gd name="connsiteX3085" fmla="*/ 488988 w 808720"/>
                  <a:gd name="connsiteY3085" fmla="*/ 12083 h 1047182"/>
                  <a:gd name="connsiteX3086" fmla="*/ 487036 w 808720"/>
                  <a:gd name="connsiteY3086" fmla="*/ 13340 h 1047182"/>
                  <a:gd name="connsiteX3087" fmla="*/ 478181 w 808720"/>
                  <a:gd name="connsiteY3087" fmla="*/ 14898 h 1047182"/>
                  <a:gd name="connsiteX3088" fmla="*/ 487123 w 808720"/>
                  <a:gd name="connsiteY3088" fmla="*/ 12523 h 1047182"/>
                  <a:gd name="connsiteX3089" fmla="*/ 487820 w 808720"/>
                  <a:gd name="connsiteY3089" fmla="*/ 12273 h 1047182"/>
                  <a:gd name="connsiteX3090" fmla="*/ 487965 w 808720"/>
                  <a:gd name="connsiteY3090" fmla="*/ 12221 h 1047182"/>
                  <a:gd name="connsiteX3091" fmla="*/ 539345 w 808720"/>
                  <a:gd name="connsiteY3091" fmla="*/ 11989 h 1047182"/>
                  <a:gd name="connsiteX3092" fmla="*/ 539758 w 808720"/>
                  <a:gd name="connsiteY3092" fmla="*/ 12523 h 1047182"/>
                  <a:gd name="connsiteX3093" fmla="*/ 539715 w 808720"/>
                  <a:gd name="connsiteY3093" fmla="*/ 12610 h 1047182"/>
                  <a:gd name="connsiteX3094" fmla="*/ 539318 w 808720"/>
                  <a:gd name="connsiteY3094" fmla="*/ 12111 h 1047182"/>
                  <a:gd name="connsiteX3095" fmla="*/ 429005 w 808720"/>
                  <a:gd name="connsiteY3095" fmla="*/ 11975 h 1047182"/>
                  <a:gd name="connsiteX3096" fmla="*/ 428843 w 808720"/>
                  <a:gd name="connsiteY3096" fmla="*/ 12015 h 1047182"/>
                  <a:gd name="connsiteX3097" fmla="*/ 428675 w 808720"/>
                  <a:gd name="connsiteY3097" fmla="*/ 12039 h 1047182"/>
                  <a:gd name="connsiteX3098" fmla="*/ 539210 w 808720"/>
                  <a:gd name="connsiteY3098" fmla="*/ 11975 h 1047182"/>
                  <a:gd name="connsiteX3099" fmla="*/ 539318 w 808720"/>
                  <a:gd name="connsiteY3099" fmla="*/ 12111 h 1047182"/>
                  <a:gd name="connsiteX3100" fmla="*/ 539102 w 808720"/>
                  <a:gd name="connsiteY3100" fmla="*/ 13097 h 1047182"/>
                  <a:gd name="connsiteX3101" fmla="*/ 538525 w 808720"/>
                  <a:gd name="connsiteY3101" fmla="*/ 12791 h 1047182"/>
                  <a:gd name="connsiteX3102" fmla="*/ 538217 w 808720"/>
                  <a:gd name="connsiteY3102" fmla="*/ 12160 h 1047182"/>
                  <a:gd name="connsiteX3103" fmla="*/ 489197 w 808720"/>
                  <a:gd name="connsiteY3103" fmla="*/ 11948 h 1047182"/>
                  <a:gd name="connsiteX3104" fmla="*/ 489157 w 808720"/>
                  <a:gd name="connsiteY3104" fmla="*/ 11974 h 1047182"/>
                  <a:gd name="connsiteX3105" fmla="*/ 488686 w 808720"/>
                  <a:gd name="connsiteY3105" fmla="*/ 12050 h 1047182"/>
                  <a:gd name="connsiteX3106" fmla="*/ 535339 w 808720"/>
                  <a:gd name="connsiteY3106" fmla="*/ 11946 h 1047182"/>
                  <a:gd name="connsiteX3107" fmla="*/ 535189 w 808720"/>
                  <a:gd name="connsiteY3107" fmla="*/ 12066 h 1047182"/>
                  <a:gd name="connsiteX3108" fmla="*/ 535092 w 808720"/>
                  <a:gd name="connsiteY3108" fmla="*/ 12000 h 1047182"/>
                  <a:gd name="connsiteX3109" fmla="*/ 482123 w 808720"/>
                  <a:gd name="connsiteY3109" fmla="*/ 11937 h 1047182"/>
                  <a:gd name="connsiteX3110" fmla="*/ 481905 w 808720"/>
                  <a:gd name="connsiteY3110" fmla="*/ 12041 h 1047182"/>
                  <a:gd name="connsiteX3111" fmla="*/ 479772 w 808720"/>
                  <a:gd name="connsiteY3111" fmla="*/ 12697 h 1047182"/>
                  <a:gd name="connsiteX3112" fmla="*/ 478899 w 808720"/>
                  <a:gd name="connsiteY3112" fmla="*/ 12797 h 1047182"/>
                  <a:gd name="connsiteX3113" fmla="*/ 523939 w 808720"/>
                  <a:gd name="connsiteY3113" fmla="*/ 11934 h 1047182"/>
                  <a:gd name="connsiteX3114" fmla="*/ 523806 w 808720"/>
                  <a:gd name="connsiteY3114" fmla="*/ 12150 h 1047182"/>
                  <a:gd name="connsiteX3115" fmla="*/ 522529 w 808720"/>
                  <a:gd name="connsiteY3115" fmla="*/ 13109 h 1047182"/>
                  <a:gd name="connsiteX3116" fmla="*/ 523247 w 808720"/>
                  <a:gd name="connsiteY3116" fmla="*/ 12280 h 1047182"/>
                  <a:gd name="connsiteX3117" fmla="*/ 518538 w 808720"/>
                  <a:gd name="connsiteY3117" fmla="*/ 11932 h 1047182"/>
                  <a:gd name="connsiteX3118" fmla="*/ 517448 w 808720"/>
                  <a:gd name="connsiteY3118" fmla="*/ 12993 h 1047182"/>
                  <a:gd name="connsiteX3119" fmla="*/ 516598 w 808720"/>
                  <a:gd name="connsiteY3119" fmla="*/ 13553 h 1047182"/>
                  <a:gd name="connsiteX3120" fmla="*/ 517945 w 808720"/>
                  <a:gd name="connsiteY3120" fmla="*/ 12288 h 1047182"/>
                  <a:gd name="connsiteX3121" fmla="*/ 468263 w 808720"/>
                  <a:gd name="connsiteY3121" fmla="*/ 11920 h 1047182"/>
                  <a:gd name="connsiteX3122" fmla="*/ 468261 w 808720"/>
                  <a:gd name="connsiteY3122" fmla="*/ 11920 h 1047182"/>
                  <a:gd name="connsiteX3123" fmla="*/ 463194 w 808720"/>
                  <a:gd name="connsiteY3123" fmla="*/ 12987 h 1047182"/>
                  <a:gd name="connsiteX3124" fmla="*/ 456794 w 808720"/>
                  <a:gd name="connsiteY3124" fmla="*/ 13947 h 1047182"/>
                  <a:gd name="connsiteX3125" fmla="*/ 457120 w 808720"/>
                  <a:gd name="connsiteY3125" fmla="*/ 13777 h 1047182"/>
                  <a:gd name="connsiteX3126" fmla="*/ 414412 w 808720"/>
                  <a:gd name="connsiteY3126" fmla="*/ 11916 h 1047182"/>
                  <a:gd name="connsiteX3127" fmla="*/ 414180 w 808720"/>
                  <a:gd name="connsiteY3127" fmla="*/ 11981 h 1047182"/>
                  <a:gd name="connsiteX3128" fmla="*/ 413636 w 808720"/>
                  <a:gd name="connsiteY3128" fmla="*/ 12074 h 1047182"/>
                  <a:gd name="connsiteX3129" fmla="*/ 413728 w 808720"/>
                  <a:gd name="connsiteY3129" fmla="*/ 12033 h 1047182"/>
                  <a:gd name="connsiteX3130" fmla="*/ 486655 w 808720"/>
                  <a:gd name="connsiteY3130" fmla="*/ 11911 h 1047182"/>
                  <a:gd name="connsiteX3131" fmla="*/ 483253 w 808720"/>
                  <a:gd name="connsiteY3131" fmla="*/ 12442 h 1047182"/>
                  <a:gd name="connsiteX3132" fmla="*/ 483435 w 808720"/>
                  <a:gd name="connsiteY3132" fmla="*/ 12356 h 1047182"/>
                  <a:gd name="connsiteX3133" fmla="*/ 484050 w 808720"/>
                  <a:gd name="connsiteY3133" fmla="*/ 12208 h 1047182"/>
                  <a:gd name="connsiteX3134" fmla="*/ 488893 w 808720"/>
                  <a:gd name="connsiteY3134" fmla="*/ 11887 h 1047182"/>
                  <a:gd name="connsiteX3135" fmla="*/ 488240 w 808720"/>
                  <a:gd name="connsiteY3135" fmla="*/ 12122 h 1047182"/>
                  <a:gd name="connsiteX3136" fmla="*/ 482984 w 808720"/>
                  <a:gd name="connsiteY3136" fmla="*/ 12970 h 1047182"/>
                  <a:gd name="connsiteX3137" fmla="*/ 488220 w 808720"/>
                  <a:gd name="connsiteY3137" fmla="*/ 11975 h 1047182"/>
                  <a:gd name="connsiteX3138" fmla="*/ 524161 w 808720"/>
                  <a:gd name="connsiteY3138" fmla="*/ 11884 h 1047182"/>
                  <a:gd name="connsiteX3139" fmla="*/ 525733 w 808720"/>
                  <a:gd name="connsiteY3139" fmla="*/ 12472 h 1047182"/>
                  <a:gd name="connsiteX3140" fmla="*/ 522540 w 808720"/>
                  <a:gd name="connsiteY3140" fmla="*/ 14214 h 1047182"/>
                  <a:gd name="connsiteX3141" fmla="*/ 523806 w 808720"/>
                  <a:gd name="connsiteY3141" fmla="*/ 12150 h 1047182"/>
                  <a:gd name="connsiteX3142" fmla="*/ 535433 w 808720"/>
                  <a:gd name="connsiteY3142" fmla="*/ 11871 h 1047182"/>
                  <a:gd name="connsiteX3143" fmla="*/ 535518 w 808720"/>
                  <a:gd name="connsiteY3143" fmla="*/ 11907 h 1047182"/>
                  <a:gd name="connsiteX3144" fmla="*/ 535339 w 808720"/>
                  <a:gd name="connsiteY3144" fmla="*/ 11946 h 1047182"/>
                  <a:gd name="connsiteX3145" fmla="*/ 535691 w 808720"/>
                  <a:gd name="connsiteY3145" fmla="*/ 11870 h 1047182"/>
                  <a:gd name="connsiteX3146" fmla="*/ 535753 w 808720"/>
                  <a:gd name="connsiteY3146" fmla="*/ 12010 h 1047182"/>
                  <a:gd name="connsiteX3147" fmla="*/ 535518 w 808720"/>
                  <a:gd name="connsiteY3147" fmla="*/ 11907 h 1047182"/>
                  <a:gd name="connsiteX3148" fmla="*/ 489860 w 808720"/>
                  <a:gd name="connsiteY3148" fmla="*/ 11860 h 1047182"/>
                  <a:gd name="connsiteX3149" fmla="*/ 489113 w 808720"/>
                  <a:gd name="connsiteY3149" fmla="*/ 12003 h 1047182"/>
                  <a:gd name="connsiteX3150" fmla="*/ 489157 w 808720"/>
                  <a:gd name="connsiteY3150" fmla="*/ 11974 h 1047182"/>
                  <a:gd name="connsiteX3151" fmla="*/ 413274 w 808720"/>
                  <a:gd name="connsiteY3151" fmla="*/ 11850 h 1047182"/>
                  <a:gd name="connsiteX3152" fmla="*/ 412542 w 808720"/>
                  <a:gd name="connsiteY3152" fmla="*/ 12029 h 1047182"/>
                  <a:gd name="connsiteX3153" fmla="*/ 411498 w 808720"/>
                  <a:gd name="connsiteY3153" fmla="*/ 12208 h 1047182"/>
                  <a:gd name="connsiteX3154" fmla="*/ 413157 w 808720"/>
                  <a:gd name="connsiteY3154" fmla="*/ 11860 h 1047182"/>
                  <a:gd name="connsiteX3155" fmla="*/ 418362 w 808720"/>
                  <a:gd name="connsiteY3155" fmla="*/ 11846 h 1047182"/>
                  <a:gd name="connsiteX3156" fmla="*/ 414513 w 808720"/>
                  <a:gd name="connsiteY3156" fmla="*/ 12442 h 1047182"/>
                  <a:gd name="connsiteX3157" fmla="*/ 414105 w 808720"/>
                  <a:gd name="connsiteY3157" fmla="*/ 12492 h 1047182"/>
                  <a:gd name="connsiteX3158" fmla="*/ 413735 w 808720"/>
                  <a:gd name="connsiteY3158" fmla="*/ 12520 h 1047182"/>
                  <a:gd name="connsiteX3159" fmla="*/ 416187 w 808720"/>
                  <a:gd name="connsiteY3159" fmla="*/ 11988 h 1047182"/>
                  <a:gd name="connsiteX3160" fmla="*/ 534863 w 808720"/>
                  <a:gd name="connsiteY3160" fmla="*/ 11844 h 1047182"/>
                  <a:gd name="connsiteX3161" fmla="*/ 535092 w 808720"/>
                  <a:gd name="connsiteY3161" fmla="*/ 12000 h 1047182"/>
                  <a:gd name="connsiteX3162" fmla="*/ 534956 w 808720"/>
                  <a:gd name="connsiteY3162" fmla="*/ 12029 h 1047182"/>
                  <a:gd name="connsiteX3163" fmla="*/ 502617 w 808720"/>
                  <a:gd name="connsiteY3163" fmla="*/ 11841 h 1047182"/>
                  <a:gd name="connsiteX3164" fmla="*/ 501948 w 808720"/>
                  <a:gd name="connsiteY3164" fmla="*/ 12154 h 1047182"/>
                  <a:gd name="connsiteX3165" fmla="*/ 496772 w 808720"/>
                  <a:gd name="connsiteY3165" fmla="*/ 13017 h 1047182"/>
                  <a:gd name="connsiteX3166" fmla="*/ 496991 w 808720"/>
                  <a:gd name="connsiteY3166" fmla="*/ 12935 h 1047182"/>
                  <a:gd name="connsiteX3167" fmla="*/ 497948 w 808720"/>
                  <a:gd name="connsiteY3167" fmla="*/ 12576 h 1047182"/>
                  <a:gd name="connsiteX3168" fmla="*/ 498416 w 808720"/>
                  <a:gd name="connsiteY3168" fmla="*/ 12502 h 1047182"/>
                  <a:gd name="connsiteX3169" fmla="*/ 426136 w 808720"/>
                  <a:gd name="connsiteY3169" fmla="*/ 11840 h 1047182"/>
                  <a:gd name="connsiteX3170" fmla="*/ 423756 w 808720"/>
                  <a:gd name="connsiteY3170" fmla="*/ 12192 h 1047182"/>
                  <a:gd name="connsiteX3171" fmla="*/ 421846 w 808720"/>
                  <a:gd name="connsiteY3171" fmla="*/ 12336 h 1047182"/>
                  <a:gd name="connsiteX3172" fmla="*/ 422350 w 808720"/>
                  <a:gd name="connsiteY3172" fmla="*/ 12192 h 1047182"/>
                  <a:gd name="connsiteX3173" fmla="*/ 533251 w 808720"/>
                  <a:gd name="connsiteY3173" fmla="*/ 11833 h 1047182"/>
                  <a:gd name="connsiteX3174" fmla="*/ 534031 w 808720"/>
                  <a:gd name="connsiteY3174" fmla="*/ 12230 h 1047182"/>
                  <a:gd name="connsiteX3175" fmla="*/ 533758 w 808720"/>
                  <a:gd name="connsiteY3175" fmla="*/ 12290 h 1047182"/>
                  <a:gd name="connsiteX3176" fmla="*/ 533054 w 808720"/>
                  <a:gd name="connsiteY3176" fmla="*/ 12069 h 1047182"/>
                  <a:gd name="connsiteX3177" fmla="*/ 418583 w 808720"/>
                  <a:gd name="connsiteY3177" fmla="*/ 11832 h 1047182"/>
                  <a:gd name="connsiteX3178" fmla="*/ 418362 w 808720"/>
                  <a:gd name="connsiteY3178" fmla="*/ 11846 h 1047182"/>
                  <a:gd name="connsiteX3179" fmla="*/ 418416 w 808720"/>
                  <a:gd name="connsiteY3179" fmla="*/ 11838 h 1047182"/>
                  <a:gd name="connsiteX3180" fmla="*/ 524005 w 808720"/>
                  <a:gd name="connsiteY3180" fmla="*/ 11826 h 1047182"/>
                  <a:gd name="connsiteX3181" fmla="*/ 524091 w 808720"/>
                  <a:gd name="connsiteY3181" fmla="*/ 11858 h 1047182"/>
                  <a:gd name="connsiteX3182" fmla="*/ 523939 w 808720"/>
                  <a:gd name="connsiteY3182" fmla="*/ 11934 h 1047182"/>
                  <a:gd name="connsiteX3183" fmla="*/ 433093 w 808720"/>
                  <a:gd name="connsiteY3183" fmla="*/ 11805 h 1047182"/>
                  <a:gd name="connsiteX3184" fmla="*/ 420420 w 808720"/>
                  <a:gd name="connsiteY3184" fmla="*/ 14121 h 1047182"/>
                  <a:gd name="connsiteX3185" fmla="*/ 424516 w 808720"/>
                  <a:gd name="connsiteY3185" fmla="*/ 13097 h 1047182"/>
                  <a:gd name="connsiteX3186" fmla="*/ 513273 w 808720"/>
                  <a:gd name="connsiteY3186" fmla="*/ 11785 h 1047182"/>
                  <a:gd name="connsiteX3187" fmla="*/ 512935 w 808720"/>
                  <a:gd name="connsiteY3187" fmla="*/ 11953 h 1047182"/>
                  <a:gd name="connsiteX3188" fmla="*/ 511248 w 808720"/>
                  <a:gd name="connsiteY3188" fmla="*/ 12249 h 1047182"/>
                  <a:gd name="connsiteX3189" fmla="*/ 510983 w 808720"/>
                  <a:gd name="connsiteY3189" fmla="*/ 12335 h 1047182"/>
                  <a:gd name="connsiteX3190" fmla="*/ 509717 w 808720"/>
                  <a:gd name="connsiteY3190" fmla="*/ 12558 h 1047182"/>
                  <a:gd name="connsiteX3191" fmla="*/ 514122 w 808720"/>
                  <a:gd name="connsiteY3191" fmla="*/ 11782 h 1047182"/>
                  <a:gd name="connsiteX3192" fmla="*/ 509053 w 808720"/>
                  <a:gd name="connsiteY3192" fmla="*/ 13894 h 1047182"/>
                  <a:gd name="connsiteX3193" fmla="*/ 511735 w 808720"/>
                  <a:gd name="connsiteY3193" fmla="*/ 12554 h 1047182"/>
                  <a:gd name="connsiteX3194" fmla="*/ 514061 w 808720"/>
                  <a:gd name="connsiteY3194" fmla="*/ 11793 h 1047182"/>
                  <a:gd name="connsiteX3195" fmla="*/ 450614 w 808720"/>
                  <a:gd name="connsiteY3195" fmla="*/ 11765 h 1047182"/>
                  <a:gd name="connsiteX3196" fmla="*/ 447274 w 808720"/>
                  <a:gd name="connsiteY3196" fmla="*/ 12839 h 1047182"/>
                  <a:gd name="connsiteX3197" fmla="*/ 443699 w 808720"/>
                  <a:gd name="connsiteY3197" fmla="*/ 13236 h 1047182"/>
                  <a:gd name="connsiteX3198" fmla="*/ 445453 w 808720"/>
                  <a:gd name="connsiteY3198" fmla="*/ 12797 h 1047182"/>
                  <a:gd name="connsiteX3199" fmla="*/ 532077 w 808720"/>
                  <a:gd name="connsiteY3199" fmla="*/ 11762 h 1047182"/>
                  <a:gd name="connsiteX3200" fmla="*/ 533054 w 808720"/>
                  <a:gd name="connsiteY3200" fmla="*/ 12069 h 1047182"/>
                  <a:gd name="connsiteX3201" fmla="*/ 532752 w 808720"/>
                  <a:gd name="connsiteY3201" fmla="*/ 12432 h 1047182"/>
                  <a:gd name="connsiteX3202" fmla="*/ 532071 w 808720"/>
                  <a:gd name="connsiteY3202" fmla="*/ 11847 h 1047182"/>
                  <a:gd name="connsiteX3203" fmla="*/ 429476 w 808720"/>
                  <a:gd name="connsiteY3203" fmla="*/ 11761 h 1047182"/>
                  <a:gd name="connsiteX3204" fmla="*/ 426540 w 808720"/>
                  <a:gd name="connsiteY3204" fmla="*/ 12339 h 1047182"/>
                  <a:gd name="connsiteX3205" fmla="*/ 426269 w 808720"/>
                  <a:gd name="connsiteY3205" fmla="*/ 12378 h 1047182"/>
                  <a:gd name="connsiteX3206" fmla="*/ 428213 w 808720"/>
                  <a:gd name="connsiteY3206" fmla="*/ 11856 h 1047182"/>
                  <a:gd name="connsiteX3207" fmla="*/ 414344 w 808720"/>
                  <a:gd name="connsiteY3207" fmla="*/ 11759 h 1047182"/>
                  <a:gd name="connsiteX3208" fmla="*/ 413728 w 808720"/>
                  <a:gd name="connsiteY3208" fmla="*/ 12033 h 1047182"/>
                  <a:gd name="connsiteX3209" fmla="*/ 412624 w 808720"/>
                  <a:gd name="connsiteY3209" fmla="*/ 12221 h 1047182"/>
                  <a:gd name="connsiteX3210" fmla="*/ 411447 w 808720"/>
                  <a:gd name="connsiteY3210" fmla="*/ 12297 h 1047182"/>
                  <a:gd name="connsiteX3211" fmla="*/ 412542 w 808720"/>
                  <a:gd name="connsiteY3211" fmla="*/ 12029 h 1047182"/>
                  <a:gd name="connsiteX3212" fmla="*/ 413895 w 808720"/>
                  <a:gd name="connsiteY3212" fmla="*/ 11797 h 1047182"/>
                  <a:gd name="connsiteX3213" fmla="*/ 539166 w 808720"/>
                  <a:gd name="connsiteY3213" fmla="*/ 11758 h 1047182"/>
                  <a:gd name="connsiteX3214" fmla="*/ 539379 w 808720"/>
                  <a:gd name="connsiteY3214" fmla="*/ 11835 h 1047182"/>
                  <a:gd name="connsiteX3215" fmla="*/ 539345 w 808720"/>
                  <a:gd name="connsiteY3215" fmla="*/ 11989 h 1047182"/>
                  <a:gd name="connsiteX3216" fmla="*/ 423937 w 808720"/>
                  <a:gd name="connsiteY3216" fmla="*/ 11739 h 1047182"/>
                  <a:gd name="connsiteX3217" fmla="*/ 422350 w 808720"/>
                  <a:gd name="connsiteY3217" fmla="*/ 12192 h 1047182"/>
                  <a:gd name="connsiteX3218" fmla="*/ 416370 w 808720"/>
                  <a:gd name="connsiteY3218" fmla="*/ 12748 h 1047182"/>
                  <a:gd name="connsiteX3219" fmla="*/ 411250 w 808720"/>
                  <a:gd name="connsiteY3219" fmla="*/ 13134 h 1047182"/>
                  <a:gd name="connsiteX3220" fmla="*/ 411579 w 808720"/>
                  <a:gd name="connsiteY3220" fmla="*/ 12988 h 1047182"/>
                  <a:gd name="connsiteX3221" fmla="*/ 412201 w 808720"/>
                  <a:gd name="connsiteY3221" fmla="*/ 12853 h 1047182"/>
                  <a:gd name="connsiteX3222" fmla="*/ 421222 w 808720"/>
                  <a:gd name="connsiteY3222" fmla="*/ 11947 h 1047182"/>
                  <a:gd name="connsiteX3223" fmla="*/ 461039 w 808720"/>
                  <a:gd name="connsiteY3223" fmla="*/ 11728 h 1047182"/>
                  <a:gd name="connsiteX3224" fmla="*/ 460529 w 808720"/>
                  <a:gd name="connsiteY3224" fmla="*/ 11995 h 1047182"/>
                  <a:gd name="connsiteX3225" fmla="*/ 456057 w 808720"/>
                  <a:gd name="connsiteY3225" fmla="*/ 12527 h 1047182"/>
                  <a:gd name="connsiteX3226" fmla="*/ 458745 w 808720"/>
                  <a:gd name="connsiteY3226" fmla="*/ 11961 h 1047182"/>
                  <a:gd name="connsiteX3227" fmla="*/ 514274 w 808720"/>
                  <a:gd name="connsiteY3227" fmla="*/ 11719 h 1047182"/>
                  <a:gd name="connsiteX3228" fmla="*/ 514225 w 808720"/>
                  <a:gd name="connsiteY3228" fmla="*/ 11740 h 1047182"/>
                  <a:gd name="connsiteX3229" fmla="*/ 514061 w 808720"/>
                  <a:gd name="connsiteY3229" fmla="*/ 11793 h 1047182"/>
                  <a:gd name="connsiteX3230" fmla="*/ 512819 w 808720"/>
                  <a:gd name="connsiteY3230" fmla="*/ 12012 h 1047182"/>
                  <a:gd name="connsiteX3231" fmla="*/ 512935 w 808720"/>
                  <a:gd name="connsiteY3231" fmla="*/ 11953 h 1047182"/>
                  <a:gd name="connsiteX3232" fmla="*/ 497019 w 808720"/>
                  <a:gd name="connsiteY3232" fmla="*/ 11707 h 1047182"/>
                  <a:gd name="connsiteX3233" fmla="*/ 496082 w 808720"/>
                  <a:gd name="connsiteY3233" fmla="*/ 12135 h 1047182"/>
                  <a:gd name="connsiteX3234" fmla="*/ 492982 w 808720"/>
                  <a:gd name="connsiteY3234" fmla="*/ 12726 h 1047182"/>
                  <a:gd name="connsiteX3235" fmla="*/ 494530 w 808720"/>
                  <a:gd name="connsiteY3235" fmla="*/ 12022 h 1047182"/>
                  <a:gd name="connsiteX3236" fmla="*/ 494799 w 808720"/>
                  <a:gd name="connsiteY3236" fmla="*/ 11975 h 1047182"/>
                  <a:gd name="connsiteX3237" fmla="*/ 479445 w 808720"/>
                  <a:gd name="connsiteY3237" fmla="*/ 11701 h 1047182"/>
                  <a:gd name="connsiteX3238" fmla="*/ 467386 w 808720"/>
                  <a:gd name="connsiteY3238" fmla="*/ 14113 h 1047182"/>
                  <a:gd name="connsiteX3239" fmla="*/ 464866 w 808720"/>
                  <a:gd name="connsiteY3239" fmla="*/ 14401 h 1047182"/>
                  <a:gd name="connsiteX3240" fmla="*/ 536469 w 808720"/>
                  <a:gd name="connsiteY3240" fmla="*/ 11701 h 1047182"/>
                  <a:gd name="connsiteX3241" fmla="*/ 537334 w 808720"/>
                  <a:gd name="connsiteY3241" fmla="*/ 12324 h 1047182"/>
                  <a:gd name="connsiteX3242" fmla="*/ 537096 w 808720"/>
                  <a:gd name="connsiteY3242" fmla="*/ 12368 h 1047182"/>
                  <a:gd name="connsiteX3243" fmla="*/ 535962 w 808720"/>
                  <a:gd name="connsiteY3243" fmla="*/ 11811 h 1047182"/>
                  <a:gd name="connsiteX3244" fmla="*/ 524406 w 808720"/>
                  <a:gd name="connsiteY3244" fmla="*/ 11700 h 1047182"/>
                  <a:gd name="connsiteX3245" fmla="*/ 524161 w 808720"/>
                  <a:gd name="connsiteY3245" fmla="*/ 11884 h 1047182"/>
                  <a:gd name="connsiteX3246" fmla="*/ 524091 w 808720"/>
                  <a:gd name="connsiteY3246" fmla="*/ 11858 h 1047182"/>
                  <a:gd name="connsiteX3247" fmla="*/ 420619 w 808720"/>
                  <a:gd name="connsiteY3247" fmla="*/ 11699 h 1047182"/>
                  <a:gd name="connsiteX3248" fmla="*/ 419936 w 808720"/>
                  <a:gd name="connsiteY3248" fmla="*/ 11782 h 1047182"/>
                  <a:gd name="connsiteX3249" fmla="*/ 418583 w 808720"/>
                  <a:gd name="connsiteY3249" fmla="*/ 11832 h 1047182"/>
                  <a:gd name="connsiteX3250" fmla="*/ 433720 w 808720"/>
                  <a:gd name="connsiteY3250" fmla="*/ 11697 h 1047182"/>
                  <a:gd name="connsiteX3251" fmla="*/ 433501 w 808720"/>
                  <a:gd name="connsiteY3251" fmla="*/ 11744 h 1047182"/>
                  <a:gd name="connsiteX3252" fmla="*/ 433093 w 808720"/>
                  <a:gd name="connsiteY3252" fmla="*/ 11805 h 1047182"/>
                  <a:gd name="connsiteX3253" fmla="*/ 433666 w 808720"/>
                  <a:gd name="connsiteY3253" fmla="*/ 11701 h 1047182"/>
                  <a:gd name="connsiteX3254" fmla="*/ 430499 w 808720"/>
                  <a:gd name="connsiteY3254" fmla="*/ 11684 h 1047182"/>
                  <a:gd name="connsiteX3255" fmla="*/ 429005 w 808720"/>
                  <a:gd name="connsiteY3255" fmla="*/ 11975 h 1047182"/>
                  <a:gd name="connsiteX3256" fmla="*/ 430024 w 808720"/>
                  <a:gd name="connsiteY3256" fmla="*/ 11720 h 1047182"/>
                  <a:gd name="connsiteX3257" fmla="*/ 427227 w 808720"/>
                  <a:gd name="connsiteY3257" fmla="*/ 11679 h 1047182"/>
                  <a:gd name="connsiteX3258" fmla="*/ 426860 w 808720"/>
                  <a:gd name="connsiteY3258" fmla="*/ 11773 h 1047182"/>
                  <a:gd name="connsiteX3259" fmla="*/ 426136 w 808720"/>
                  <a:gd name="connsiteY3259" fmla="*/ 11840 h 1047182"/>
                  <a:gd name="connsiteX3260" fmla="*/ 481894 w 808720"/>
                  <a:gd name="connsiteY3260" fmla="*/ 11674 h 1047182"/>
                  <a:gd name="connsiteX3261" fmla="*/ 478351 w 808720"/>
                  <a:gd name="connsiteY3261" fmla="*/ 12523 h 1047182"/>
                  <a:gd name="connsiteX3262" fmla="*/ 477409 w 808720"/>
                  <a:gd name="connsiteY3262" fmla="*/ 12690 h 1047182"/>
                  <a:gd name="connsiteX3263" fmla="*/ 478715 w 808720"/>
                  <a:gd name="connsiteY3263" fmla="*/ 12221 h 1047182"/>
                  <a:gd name="connsiteX3264" fmla="*/ 535681 w 808720"/>
                  <a:gd name="connsiteY3264" fmla="*/ 11673 h 1047182"/>
                  <a:gd name="connsiteX3265" fmla="*/ 535962 w 808720"/>
                  <a:gd name="connsiteY3265" fmla="*/ 11811 h 1047182"/>
                  <a:gd name="connsiteX3266" fmla="*/ 535691 w 808720"/>
                  <a:gd name="connsiteY3266" fmla="*/ 11870 h 1047182"/>
                  <a:gd name="connsiteX3267" fmla="*/ 535624 w 808720"/>
                  <a:gd name="connsiteY3267" fmla="*/ 11719 h 1047182"/>
                  <a:gd name="connsiteX3268" fmla="*/ 490654 w 808720"/>
                  <a:gd name="connsiteY3268" fmla="*/ 11658 h 1047182"/>
                  <a:gd name="connsiteX3269" fmla="*/ 489197 w 808720"/>
                  <a:gd name="connsiteY3269" fmla="*/ 11948 h 1047182"/>
                  <a:gd name="connsiteX3270" fmla="*/ 489392 w 808720"/>
                  <a:gd name="connsiteY3270" fmla="*/ 11822 h 1047182"/>
                  <a:gd name="connsiteX3271" fmla="*/ 490959 w 808720"/>
                  <a:gd name="connsiteY3271" fmla="*/ 11652 h 1047182"/>
                  <a:gd name="connsiteX3272" fmla="*/ 490852 w 808720"/>
                  <a:gd name="connsiteY3272" fmla="*/ 11701 h 1047182"/>
                  <a:gd name="connsiteX3273" fmla="*/ 489860 w 808720"/>
                  <a:gd name="connsiteY3273" fmla="*/ 11860 h 1047182"/>
                  <a:gd name="connsiteX3274" fmla="*/ 461837 w 808720"/>
                  <a:gd name="connsiteY3274" fmla="*/ 11647 h 1047182"/>
                  <a:gd name="connsiteX3275" fmla="*/ 461039 w 808720"/>
                  <a:gd name="connsiteY3275" fmla="*/ 11728 h 1047182"/>
                  <a:gd name="connsiteX3276" fmla="*/ 461156 w 808720"/>
                  <a:gd name="connsiteY3276" fmla="*/ 11667 h 1047182"/>
                  <a:gd name="connsiteX3277" fmla="*/ 424351 w 808720"/>
                  <a:gd name="connsiteY3277" fmla="*/ 11620 h 1047182"/>
                  <a:gd name="connsiteX3278" fmla="*/ 424286 w 808720"/>
                  <a:gd name="connsiteY3278" fmla="*/ 11639 h 1047182"/>
                  <a:gd name="connsiteX3279" fmla="*/ 421222 w 808720"/>
                  <a:gd name="connsiteY3279" fmla="*/ 11947 h 1047182"/>
                  <a:gd name="connsiteX3280" fmla="*/ 414278 w 808720"/>
                  <a:gd name="connsiteY3280" fmla="*/ 12479 h 1047182"/>
                  <a:gd name="connsiteX3281" fmla="*/ 414513 w 808720"/>
                  <a:gd name="connsiteY3281" fmla="*/ 12442 h 1047182"/>
                  <a:gd name="connsiteX3282" fmla="*/ 419936 w 808720"/>
                  <a:gd name="connsiteY3282" fmla="*/ 11782 h 1047182"/>
                  <a:gd name="connsiteX3283" fmla="*/ 433044 w 808720"/>
                  <a:gd name="connsiteY3283" fmla="*/ 11616 h 1047182"/>
                  <a:gd name="connsiteX3284" fmla="*/ 424520 w 808720"/>
                  <a:gd name="connsiteY3284" fmla="*/ 13096 h 1047182"/>
                  <a:gd name="connsiteX3285" fmla="*/ 425311 w 808720"/>
                  <a:gd name="connsiteY3285" fmla="*/ 12898 h 1047182"/>
                  <a:gd name="connsiteX3286" fmla="*/ 416329 w 808720"/>
                  <a:gd name="connsiteY3286" fmla="*/ 11590 h 1047182"/>
                  <a:gd name="connsiteX3287" fmla="*/ 414412 w 808720"/>
                  <a:gd name="connsiteY3287" fmla="*/ 11916 h 1047182"/>
                  <a:gd name="connsiteX3288" fmla="*/ 415259 w 808720"/>
                  <a:gd name="connsiteY3288" fmla="*/ 11681 h 1047182"/>
                  <a:gd name="connsiteX3289" fmla="*/ 464141 w 808720"/>
                  <a:gd name="connsiteY3289" fmla="*/ 11581 h 1047182"/>
                  <a:gd name="connsiteX3290" fmla="*/ 460310 w 808720"/>
                  <a:gd name="connsiteY3290" fmla="*/ 12109 h 1047182"/>
                  <a:gd name="connsiteX3291" fmla="*/ 460529 w 808720"/>
                  <a:gd name="connsiteY3291" fmla="*/ 11995 h 1047182"/>
                  <a:gd name="connsiteX3292" fmla="*/ 463962 w 808720"/>
                  <a:gd name="connsiteY3292" fmla="*/ 11586 h 1047182"/>
                  <a:gd name="connsiteX3293" fmla="*/ 489794 w 808720"/>
                  <a:gd name="connsiteY3293" fmla="*/ 11563 h 1047182"/>
                  <a:gd name="connsiteX3294" fmla="*/ 489392 w 808720"/>
                  <a:gd name="connsiteY3294" fmla="*/ 11822 h 1047182"/>
                  <a:gd name="connsiteX3295" fmla="*/ 488893 w 808720"/>
                  <a:gd name="connsiteY3295" fmla="*/ 11887 h 1047182"/>
                  <a:gd name="connsiteX3296" fmla="*/ 491171 w 808720"/>
                  <a:gd name="connsiteY3296" fmla="*/ 11555 h 1047182"/>
                  <a:gd name="connsiteX3297" fmla="*/ 491061 w 808720"/>
                  <a:gd name="connsiteY3297" fmla="*/ 11605 h 1047182"/>
                  <a:gd name="connsiteX3298" fmla="*/ 490654 w 808720"/>
                  <a:gd name="connsiteY3298" fmla="*/ 11658 h 1047182"/>
                  <a:gd name="connsiteX3299" fmla="*/ 410874 w 808720"/>
                  <a:gd name="connsiteY3299" fmla="*/ 11547 h 1047182"/>
                  <a:gd name="connsiteX3300" fmla="*/ 407874 w 808720"/>
                  <a:gd name="connsiteY3300" fmla="*/ 12252 h 1047182"/>
                  <a:gd name="connsiteX3301" fmla="*/ 406679 w 808720"/>
                  <a:gd name="connsiteY3301" fmla="*/ 12411 h 1047182"/>
                  <a:gd name="connsiteX3302" fmla="*/ 400425 w 808720"/>
                  <a:gd name="connsiteY3302" fmla="*/ 12944 h 1047182"/>
                  <a:gd name="connsiteX3303" fmla="*/ 491511 w 808720"/>
                  <a:gd name="connsiteY3303" fmla="*/ 11547 h 1047182"/>
                  <a:gd name="connsiteX3304" fmla="*/ 490959 w 808720"/>
                  <a:gd name="connsiteY3304" fmla="*/ 11652 h 1047182"/>
                  <a:gd name="connsiteX3305" fmla="*/ 491061 w 808720"/>
                  <a:gd name="connsiteY3305" fmla="*/ 11605 h 1047182"/>
                  <a:gd name="connsiteX3306" fmla="*/ 489840 w 808720"/>
                  <a:gd name="connsiteY3306" fmla="*/ 11547 h 1047182"/>
                  <a:gd name="connsiteX3307" fmla="*/ 489794 w 808720"/>
                  <a:gd name="connsiteY3307" fmla="*/ 11563 h 1047182"/>
                  <a:gd name="connsiteX3308" fmla="*/ 489816 w 808720"/>
                  <a:gd name="connsiteY3308" fmla="*/ 11550 h 1047182"/>
                  <a:gd name="connsiteX3309" fmla="*/ 426525 w 808720"/>
                  <a:gd name="connsiteY3309" fmla="*/ 11540 h 1047182"/>
                  <a:gd name="connsiteX3310" fmla="*/ 423937 w 808720"/>
                  <a:gd name="connsiteY3310" fmla="*/ 11739 h 1047182"/>
                  <a:gd name="connsiteX3311" fmla="*/ 424286 w 808720"/>
                  <a:gd name="connsiteY3311" fmla="*/ 11639 h 1047182"/>
                  <a:gd name="connsiteX3312" fmla="*/ 424540 w 808720"/>
                  <a:gd name="connsiteY3312" fmla="*/ 11613 h 1047182"/>
                  <a:gd name="connsiteX3313" fmla="*/ 429411 w 808720"/>
                  <a:gd name="connsiteY3313" fmla="*/ 11536 h 1047182"/>
                  <a:gd name="connsiteX3314" fmla="*/ 428213 w 808720"/>
                  <a:gd name="connsiteY3314" fmla="*/ 11856 h 1047182"/>
                  <a:gd name="connsiteX3315" fmla="*/ 425834 w 808720"/>
                  <a:gd name="connsiteY3315" fmla="*/ 12036 h 1047182"/>
                  <a:gd name="connsiteX3316" fmla="*/ 426860 w 808720"/>
                  <a:gd name="connsiteY3316" fmla="*/ 11773 h 1047182"/>
                  <a:gd name="connsiteX3317" fmla="*/ 450526 w 808720"/>
                  <a:gd name="connsiteY3317" fmla="*/ 11529 h 1047182"/>
                  <a:gd name="connsiteX3318" fmla="*/ 445453 w 808720"/>
                  <a:gd name="connsiteY3318" fmla="*/ 12797 h 1047182"/>
                  <a:gd name="connsiteX3319" fmla="*/ 443886 w 808720"/>
                  <a:gd name="connsiteY3319" fmla="*/ 13111 h 1047182"/>
                  <a:gd name="connsiteX3320" fmla="*/ 448167 w 808720"/>
                  <a:gd name="connsiteY3320" fmla="*/ 11794 h 1047182"/>
                  <a:gd name="connsiteX3321" fmla="*/ 414977 w 808720"/>
                  <a:gd name="connsiteY3321" fmla="*/ 11478 h 1047182"/>
                  <a:gd name="connsiteX3322" fmla="*/ 414487 w 808720"/>
                  <a:gd name="connsiteY3322" fmla="*/ 11695 h 1047182"/>
                  <a:gd name="connsiteX3323" fmla="*/ 413895 w 808720"/>
                  <a:gd name="connsiteY3323" fmla="*/ 11797 h 1047182"/>
                  <a:gd name="connsiteX3324" fmla="*/ 413274 w 808720"/>
                  <a:gd name="connsiteY3324" fmla="*/ 11850 h 1047182"/>
                  <a:gd name="connsiteX3325" fmla="*/ 413689 w 808720"/>
                  <a:gd name="connsiteY3325" fmla="*/ 11748 h 1047182"/>
                  <a:gd name="connsiteX3326" fmla="*/ 433287 w 808720"/>
                  <a:gd name="connsiteY3326" fmla="*/ 11474 h 1047182"/>
                  <a:gd name="connsiteX3327" fmla="*/ 427238 w 808720"/>
                  <a:gd name="connsiteY3327" fmla="*/ 12417 h 1047182"/>
                  <a:gd name="connsiteX3328" fmla="*/ 428843 w 808720"/>
                  <a:gd name="connsiteY3328" fmla="*/ 12015 h 1047182"/>
                  <a:gd name="connsiteX3329" fmla="*/ 431999 w 808720"/>
                  <a:gd name="connsiteY3329" fmla="*/ 11571 h 1047182"/>
                  <a:gd name="connsiteX3330" fmla="*/ 523038 w 808720"/>
                  <a:gd name="connsiteY3330" fmla="*/ 11464 h 1047182"/>
                  <a:gd name="connsiteX3331" fmla="*/ 523730 w 808720"/>
                  <a:gd name="connsiteY3331" fmla="*/ 11723 h 1047182"/>
                  <a:gd name="connsiteX3332" fmla="*/ 523247 w 808720"/>
                  <a:gd name="connsiteY3332" fmla="*/ 12280 h 1047182"/>
                  <a:gd name="connsiteX3333" fmla="*/ 520460 w 808720"/>
                  <a:gd name="connsiteY3333" fmla="*/ 13674 h 1047182"/>
                  <a:gd name="connsiteX3334" fmla="*/ 428699 w 808720"/>
                  <a:gd name="connsiteY3334" fmla="*/ 11461 h 1047182"/>
                  <a:gd name="connsiteX3335" fmla="*/ 427227 w 808720"/>
                  <a:gd name="connsiteY3335" fmla="*/ 11679 h 1047182"/>
                  <a:gd name="connsiteX3336" fmla="*/ 427973 w 808720"/>
                  <a:gd name="connsiteY3336" fmla="*/ 11487 h 1047182"/>
                  <a:gd name="connsiteX3337" fmla="*/ 523052 w 808720"/>
                  <a:gd name="connsiteY3337" fmla="*/ 11452 h 1047182"/>
                  <a:gd name="connsiteX3338" fmla="*/ 523038 w 808720"/>
                  <a:gd name="connsiteY3338" fmla="*/ 11464 h 1047182"/>
                  <a:gd name="connsiteX3339" fmla="*/ 523030 w 808720"/>
                  <a:gd name="connsiteY3339" fmla="*/ 11461 h 1047182"/>
                  <a:gd name="connsiteX3340" fmla="*/ 480921 w 808720"/>
                  <a:gd name="connsiteY3340" fmla="*/ 11428 h 1047182"/>
                  <a:gd name="connsiteX3341" fmla="*/ 478715 w 808720"/>
                  <a:gd name="connsiteY3341" fmla="*/ 12221 h 1047182"/>
                  <a:gd name="connsiteX3342" fmla="*/ 474251 w 808720"/>
                  <a:gd name="connsiteY3342" fmla="*/ 12988 h 1047182"/>
                  <a:gd name="connsiteX3343" fmla="*/ 480733 w 808720"/>
                  <a:gd name="connsiteY3343" fmla="*/ 11463 h 1047182"/>
                  <a:gd name="connsiteX3344" fmla="*/ 414099 w 808720"/>
                  <a:gd name="connsiteY3344" fmla="*/ 11422 h 1047182"/>
                  <a:gd name="connsiteX3345" fmla="*/ 409762 w 808720"/>
                  <a:gd name="connsiteY3345" fmla="*/ 12149 h 1047182"/>
                  <a:gd name="connsiteX3346" fmla="*/ 408997 w 808720"/>
                  <a:gd name="connsiteY3346" fmla="*/ 12214 h 1047182"/>
                  <a:gd name="connsiteX3347" fmla="*/ 411678 w 808720"/>
                  <a:gd name="connsiteY3347" fmla="*/ 11745 h 1047182"/>
                  <a:gd name="connsiteX3348" fmla="*/ 469725 w 808720"/>
                  <a:gd name="connsiteY3348" fmla="*/ 11420 h 1047182"/>
                  <a:gd name="connsiteX3349" fmla="*/ 464095 w 808720"/>
                  <a:gd name="connsiteY3349" fmla="*/ 11975 h 1047182"/>
                  <a:gd name="connsiteX3350" fmla="*/ 459227 w 808720"/>
                  <a:gd name="connsiteY3350" fmla="*/ 12676 h 1047182"/>
                  <a:gd name="connsiteX3351" fmla="*/ 459762 w 808720"/>
                  <a:gd name="connsiteY3351" fmla="*/ 12396 h 1047182"/>
                  <a:gd name="connsiteX3352" fmla="*/ 462176 w 808720"/>
                  <a:gd name="connsiteY3352" fmla="*/ 11975 h 1047182"/>
                  <a:gd name="connsiteX3353" fmla="*/ 466179 w 808720"/>
                  <a:gd name="connsiteY3353" fmla="*/ 11522 h 1047182"/>
                  <a:gd name="connsiteX3354" fmla="*/ 446062 w 808720"/>
                  <a:gd name="connsiteY3354" fmla="*/ 11409 h 1047182"/>
                  <a:gd name="connsiteX3355" fmla="*/ 445602 w 808720"/>
                  <a:gd name="connsiteY3355" fmla="*/ 11542 h 1047182"/>
                  <a:gd name="connsiteX3356" fmla="*/ 436803 w 808720"/>
                  <a:gd name="connsiteY3356" fmla="*/ 12499 h 1047182"/>
                  <a:gd name="connsiteX3357" fmla="*/ 437110 w 808720"/>
                  <a:gd name="connsiteY3357" fmla="*/ 12363 h 1047182"/>
                  <a:gd name="connsiteX3358" fmla="*/ 439971 w 808720"/>
                  <a:gd name="connsiteY3358" fmla="*/ 11975 h 1047182"/>
                  <a:gd name="connsiteX3359" fmla="*/ 431279 w 808720"/>
                  <a:gd name="connsiteY3359" fmla="*/ 11406 h 1047182"/>
                  <a:gd name="connsiteX3360" fmla="*/ 430024 w 808720"/>
                  <a:gd name="connsiteY3360" fmla="*/ 11720 h 1047182"/>
                  <a:gd name="connsiteX3361" fmla="*/ 429476 w 808720"/>
                  <a:gd name="connsiteY3361" fmla="*/ 11761 h 1047182"/>
                  <a:gd name="connsiteX3362" fmla="*/ 428294 w 808720"/>
                  <a:gd name="connsiteY3362" fmla="*/ 11405 h 1047182"/>
                  <a:gd name="connsiteX3363" fmla="*/ 427973 w 808720"/>
                  <a:gd name="connsiteY3363" fmla="*/ 11487 h 1047182"/>
                  <a:gd name="connsiteX3364" fmla="*/ 426525 w 808720"/>
                  <a:gd name="connsiteY3364" fmla="*/ 11540 h 1047182"/>
                  <a:gd name="connsiteX3365" fmla="*/ 438855 w 808720"/>
                  <a:gd name="connsiteY3365" fmla="*/ 11394 h 1047182"/>
                  <a:gd name="connsiteX3366" fmla="*/ 438449 w 808720"/>
                  <a:gd name="connsiteY3366" fmla="*/ 11532 h 1047182"/>
                  <a:gd name="connsiteX3367" fmla="*/ 435274 w 808720"/>
                  <a:gd name="connsiteY3367" fmla="*/ 12609 h 1047182"/>
                  <a:gd name="connsiteX3368" fmla="*/ 435193 w 808720"/>
                  <a:gd name="connsiteY3368" fmla="*/ 12623 h 1047182"/>
                  <a:gd name="connsiteX3369" fmla="*/ 433288 w 808720"/>
                  <a:gd name="connsiteY3369" fmla="*/ 12882 h 1047182"/>
                  <a:gd name="connsiteX3370" fmla="*/ 423916 w 808720"/>
                  <a:gd name="connsiteY3370" fmla="*/ 13901 h 1047182"/>
                  <a:gd name="connsiteX3371" fmla="*/ 422713 w 808720"/>
                  <a:gd name="connsiteY3371" fmla="*/ 14032 h 1047182"/>
                  <a:gd name="connsiteX3372" fmla="*/ 433501 w 808720"/>
                  <a:gd name="connsiteY3372" fmla="*/ 11744 h 1047182"/>
                  <a:gd name="connsiteX3373" fmla="*/ 433867 w 808720"/>
                  <a:gd name="connsiteY3373" fmla="*/ 11689 h 1047182"/>
                  <a:gd name="connsiteX3374" fmla="*/ 470780 w 808720"/>
                  <a:gd name="connsiteY3374" fmla="*/ 11390 h 1047182"/>
                  <a:gd name="connsiteX3375" fmla="*/ 468266 w 808720"/>
                  <a:gd name="connsiteY3375" fmla="*/ 11919 h 1047182"/>
                  <a:gd name="connsiteX3376" fmla="*/ 468263 w 808720"/>
                  <a:gd name="connsiteY3376" fmla="*/ 11920 h 1047182"/>
                  <a:gd name="connsiteX3377" fmla="*/ 470043 w 808720"/>
                  <a:gd name="connsiteY3377" fmla="*/ 11411 h 1047182"/>
                  <a:gd name="connsiteX3378" fmla="*/ 434410 w 808720"/>
                  <a:gd name="connsiteY3378" fmla="*/ 11390 h 1047182"/>
                  <a:gd name="connsiteX3379" fmla="*/ 433044 w 808720"/>
                  <a:gd name="connsiteY3379" fmla="*/ 11616 h 1047182"/>
                  <a:gd name="connsiteX3380" fmla="*/ 434301 w 808720"/>
                  <a:gd name="connsiteY3380" fmla="*/ 11398 h 1047182"/>
                  <a:gd name="connsiteX3381" fmla="*/ 481059 w 808720"/>
                  <a:gd name="connsiteY3381" fmla="*/ 11378 h 1047182"/>
                  <a:gd name="connsiteX3382" fmla="*/ 480997 w 808720"/>
                  <a:gd name="connsiteY3382" fmla="*/ 11400 h 1047182"/>
                  <a:gd name="connsiteX3383" fmla="*/ 480733 w 808720"/>
                  <a:gd name="connsiteY3383" fmla="*/ 11463 h 1047182"/>
                  <a:gd name="connsiteX3384" fmla="*/ 479445 w 808720"/>
                  <a:gd name="connsiteY3384" fmla="*/ 11701 h 1047182"/>
                  <a:gd name="connsiteX3385" fmla="*/ 470162 w 808720"/>
                  <a:gd name="connsiteY3385" fmla="*/ 11377 h 1047182"/>
                  <a:gd name="connsiteX3386" fmla="*/ 470043 w 808720"/>
                  <a:gd name="connsiteY3386" fmla="*/ 11411 h 1047182"/>
                  <a:gd name="connsiteX3387" fmla="*/ 469725 w 808720"/>
                  <a:gd name="connsiteY3387" fmla="*/ 11420 h 1047182"/>
                  <a:gd name="connsiteX3388" fmla="*/ 490087 w 808720"/>
                  <a:gd name="connsiteY3388" fmla="*/ 11374 h 1047182"/>
                  <a:gd name="connsiteX3389" fmla="*/ 489816 w 808720"/>
                  <a:gd name="connsiteY3389" fmla="*/ 11550 h 1047182"/>
                  <a:gd name="connsiteX3390" fmla="*/ 486655 w 808720"/>
                  <a:gd name="connsiteY3390" fmla="*/ 11911 h 1047182"/>
                  <a:gd name="connsiteX3391" fmla="*/ 416370 w 808720"/>
                  <a:gd name="connsiteY3391" fmla="*/ 11372 h 1047182"/>
                  <a:gd name="connsiteX3392" fmla="*/ 415259 w 808720"/>
                  <a:gd name="connsiteY3392" fmla="*/ 11681 h 1047182"/>
                  <a:gd name="connsiteX3393" fmla="*/ 414344 w 808720"/>
                  <a:gd name="connsiteY3393" fmla="*/ 11759 h 1047182"/>
                  <a:gd name="connsiteX3394" fmla="*/ 414487 w 808720"/>
                  <a:gd name="connsiteY3394" fmla="*/ 11695 h 1047182"/>
                  <a:gd name="connsiteX3395" fmla="*/ 431200 w 808720"/>
                  <a:gd name="connsiteY3395" fmla="*/ 11369 h 1047182"/>
                  <a:gd name="connsiteX3396" fmla="*/ 429411 w 808720"/>
                  <a:gd name="connsiteY3396" fmla="*/ 11536 h 1047182"/>
                  <a:gd name="connsiteX3397" fmla="*/ 429847 w 808720"/>
                  <a:gd name="connsiteY3397" fmla="*/ 11419 h 1047182"/>
                  <a:gd name="connsiteX3398" fmla="*/ 431531 w 808720"/>
                  <a:gd name="connsiteY3398" fmla="*/ 11357 h 1047182"/>
                  <a:gd name="connsiteX3399" fmla="*/ 431279 w 808720"/>
                  <a:gd name="connsiteY3399" fmla="*/ 11406 h 1047182"/>
                  <a:gd name="connsiteX3400" fmla="*/ 431468 w 808720"/>
                  <a:gd name="connsiteY3400" fmla="*/ 11359 h 1047182"/>
                  <a:gd name="connsiteX3401" fmla="*/ 481275 w 808720"/>
                  <a:gd name="connsiteY3401" fmla="*/ 11335 h 1047182"/>
                  <a:gd name="connsiteX3402" fmla="*/ 481274 w 808720"/>
                  <a:gd name="connsiteY3402" fmla="*/ 11335 h 1047182"/>
                  <a:gd name="connsiteX3403" fmla="*/ 481059 w 808720"/>
                  <a:gd name="connsiteY3403" fmla="*/ 11378 h 1047182"/>
                  <a:gd name="connsiteX3404" fmla="*/ 481107 w 808720"/>
                  <a:gd name="connsiteY3404" fmla="*/ 11361 h 1047182"/>
                  <a:gd name="connsiteX3405" fmla="*/ 431564 w 808720"/>
                  <a:gd name="connsiteY3405" fmla="*/ 11335 h 1047182"/>
                  <a:gd name="connsiteX3406" fmla="*/ 431468 w 808720"/>
                  <a:gd name="connsiteY3406" fmla="*/ 11359 h 1047182"/>
                  <a:gd name="connsiteX3407" fmla="*/ 431200 w 808720"/>
                  <a:gd name="connsiteY3407" fmla="*/ 11369 h 1047182"/>
                  <a:gd name="connsiteX3408" fmla="*/ 528322 w 808720"/>
                  <a:gd name="connsiteY3408" fmla="*/ 11325 h 1047182"/>
                  <a:gd name="connsiteX3409" fmla="*/ 528189 w 808720"/>
                  <a:gd name="connsiteY3409" fmla="*/ 12153 h 1047182"/>
                  <a:gd name="connsiteX3410" fmla="*/ 526471 w 808720"/>
                  <a:gd name="connsiteY3410" fmla="*/ 13442 h 1047182"/>
                  <a:gd name="connsiteX3411" fmla="*/ 526600 w 808720"/>
                  <a:gd name="connsiteY3411" fmla="*/ 12797 h 1047182"/>
                  <a:gd name="connsiteX3412" fmla="*/ 526155 w 808720"/>
                  <a:gd name="connsiteY3412" fmla="*/ 12631 h 1047182"/>
                  <a:gd name="connsiteX3413" fmla="*/ 526161 w 808720"/>
                  <a:gd name="connsiteY3413" fmla="*/ 12622 h 1047182"/>
                  <a:gd name="connsiteX3414" fmla="*/ 419443 w 808720"/>
                  <a:gd name="connsiteY3414" fmla="*/ 11325 h 1047182"/>
                  <a:gd name="connsiteX3415" fmla="*/ 415624 w 808720"/>
                  <a:gd name="connsiteY3415" fmla="*/ 11959 h 1047182"/>
                  <a:gd name="connsiteX3416" fmla="*/ 414729 w 808720"/>
                  <a:gd name="connsiteY3416" fmla="*/ 12083 h 1047182"/>
                  <a:gd name="connsiteX3417" fmla="*/ 413528 w 808720"/>
                  <a:gd name="connsiteY3417" fmla="*/ 12162 h 1047182"/>
                  <a:gd name="connsiteX3418" fmla="*/ 414180 w 808720"/>
                  <a:gd name="connsiteY3418" fmla="*/ 11981 h 1047182"/>
                  <a:gd name="connsiteX3419" fmla="*/ 416607 w 808720"/>
                  <a:gd name="connsiteY3419" fmla="*/ 11566 h 1047182"/>
                  <a:gd name="connsiteX3420" fmla="*/ 483474 w 808720"/>
                  <a:gd name="connsiteY3420" fmla="*/ 11296 h 1047182"/>
                  <a:gd name="connsiteX3421" fmla="*/ 483121 w 808720"/>
                  <a:gd name="connsiteY3421" fmla="*/ 11463 h 1047182"/>
                  <a:gd name="connsiteX3422" fmla="*/ 481894 w 808720"/>
                  <a:gd name="connsiteY3422" fmla="*/ 11674 h 1047182"/>
                  <a:gd name="connsiteX3423" fmla="*/ 474569 w 808720"/>
                  <a:gd name="connsiteY3423" fmla="*/ 11281 h 1047182"/>
                  <a:gd name="connsiteX3424" fmla="*/ 466001 w 808720"/>
                  <a:gd name="connsiteY3424" fmla="*/ 12566 h 1047182"/>
                  <a:gd name="connsiteX3425" fmla="*/ 468261 w 808720"/>
                  <a:gd name="connsiteY3425" fmla="*/ 11920 h 1047182"/>
                  <a:gd name="connsiteX3426" fmla="*/ 468266 w 808720"/>
                  <a:gd name="connsiteY3426" fmla="*/ 11919 h 1047182"/>
                  <a:gd name="connsiteX3427" fmla="*/ 471580 w 808720"/>
                  <a:gd name="connsiteY3427" fmla="*/ 11367 h 1047182"/>
                  <a:gd name="connsiteX3428" fmla="*/ 434228 w 808720"/>
                  <a:gd name="connsiteY3428" fmla="*/ 11258 h 1047182"/>
                  <a:gd name="connsiteX3429" fmla="*/ 431999 w 808720"/>
                  <a:gd name="connsiteY3429" fmla="*/ 11571 h 1047182"/>
                  <a:gd name="connsiteX3430" fmla="*/ 430499 w 808720"/>
                  <a:gd name="connsiteY3430" fmla="*/ 11684 h 1047182"/>
                  <a:gd name="connsiteX3431" fmla="*/ 432336 w 808720"/>
                  <a:gd name="connsiteY3431" fmla="*/ 11327 h 1047182"/>
                  <a:gd name="connsiteX3432" fmla="*/ 515703 w 808720"/>
                  <a:gd name="connsiteY3432" fmla="*/ 11256 h 1047182"/>
                  <a:gd name="connsiteX3433" fmla="*/ 514303 w 808720"/>
                  <a:gd name="connsiteY3433" fmla="*/ 11714 h 1047182"/>
                  <a:gd name="connsiteX3434" fmla="*/ 514274 w 808720"/>
                  <a:gd name="connsiteY3434" fmla="*/ 11719 h 1047182"/>
                  <a:gd name="connsiteX3435" fmla="*/ 515037 w 808720"/>
                  <a:gd name="connsiteY3435" fmla="*/ 11401 h 1047182"/>
                  <a:gd name="connsiteX3436" fmla="*/ 531373 w 808720"/>
                  <a:gd name="connsiteY3436" fmla="*/ 11249 h 1047182"/>
                  <a:gd name="connsiteX3437" fmla="*/ 532082 w 808720"/>
                  <a:gd name="connsiteY3437" fmla="*/ 11700 h 1047182"/>
                  <a:gd name="connsiteX3438" fmla="*/ 532077 w 808720"/>
                  <a:gd name="connsiteY3438" fmla="*/ 11762 h 1047182"/>
                  <a:gd name="connsiteX3439" fmla="*/ 531909 w 808720"/>
                  <a:gd name="connsiteY3439" fmla="*/ 11709 h 1047182"/>
                  <a:gd name="connsiteX3440" fmla="*/ 533966 w 808720"/>
                  <a:gd name="connsiteY3440" fmla="*/ 11233 h 1047182"/>
                  <a:gd name="connsiteX3441" fmla="*/ 534722 w 808720"/>
                  <a:gd name="connsiteY3441" fmla="*/ 11561 h 1047182"/>
                  <a:gd name="connsiteX3442" fmla="*/ 534863 w 808720"/>
                  <a:gd name="connsiteY3442" fmla="*/ 11844 h 1047182"/>
                  <a:gd name="connsiteX3443" fmla="*/ 430539 w 808720"/>
                  <a:gd name="connsiteY3443" fmla="*/ 11233 h 1047182"/>
                  <a:gd name="connsiteX3444" fmla="*/ 429847 w 808720"/>
                  <a:gd name="connsiteY3444" fmla="*/ 11419 h 1047182"/>
                  <a:gd name="connsiteX3445" fmla="*/ 428699 w 808720"/>
                  <a:gd name="connsiteY3445" fmla="*/ 11461 h 1047182"/>
                  <a:gd name="connsiteX3446" fmla="*/ 429914 w 808720"/>
                  <a:gd name="connsiteY3446" fmla="*/ 11281 h 1047182"/>
                  <a:gd name="connsiteX3447" fmla="*/ 415532 w 808720"/>
                  <a:gd name="connsiteY3447" fmla="*/ 11231 h 1047182"/>
                  <a:gd name="connsiteX3448" fmla="*/ 415203 w 808720"/>
                  <a:gd name="connsiteY3448" fmla="*/ 11377 h 1047182"/>
                  <a:gd name="connsiteX3449" fmla="*/ 413689 w 808720"/>
                  <a:gd name="connsiteY3449" fmla="*/ 11748 h 1047182"/>
                  <a:gd name="connsiteX3450" fmla="*/ 413157 w 808720"/>
                  <a:gd name="connsiteY3450" fmla="*/ 11860 h 1047182"/>
                  <a:gd name="connsiteX3451" fmla="*/ 410909 w 808720"/>
                  <a:gd name="connsiteY3451" fmla="*/ 12051 h 1047182"/>
                  <a:gd name="connsiteX3452" fmla="*/ 415011 w 808720"/>
                  <a:gd name="connsiteY3452" fmla="*/ 11300 h 1047182"/>
                  <a:gd name="connsiteX3453" fmla="*/ 435345 w 808720"/>
                  <a:gd name="connsiteY3453" fmla="*/ 11217 h 1047182"/>
                  <a:gd name="connsiteX3454" fmla="*/ 434301 w 808720"/>
                  <a:gd name="connsiteY3454" fmla="*/ 11398 h 1047182"/>
                  <a:gd name="connsiteX3455" fmla="*/ 433287 w 808720"/>
                  <a:gd name="connsiteY3455" fmla="*/ 11474 h 1047182"/>
                  <a:gd name="connsiteX3456" fmla="*/ 434817 w 808720"/>
                  <a:gd name="connsiteY3456" fmla="*/ 11236 h 1047182"/>
                  <a:gd name="connsiteX3457" fmla="*/ 453410 w 808720"/>
                  <a:gd name="connsiteY3457" fmla="*/ 11206 h 1047182"/>
                  <a:gd name="connsiteX3458" fmla="*/ 450614 w 808720"/>
                  <a:gd name="connsiteY3458" fmla="*/ 11765 h 1047182"/>
                  <a:gd name="connsiteX3459" fmla="*/ 451788 w 808720"/>
                  <a:gd name="connsiteY3459" fmla="*/ 11388 h 1047182"/>
                  <a:gd name="connsiteX3460" fmla="*/ 484620 w 808720"/>
                  <a:gd name="connsiteY3460" fmla="*/ 11206 h 1047182"/>
                  <a:gd name="connsiteX3461" fmla="*/ 483014 w 808720"/>
                  <a:gd name="connsiteY3461" fmla="*/ 11700 h 1047182"/>
                  <a:gd name="connsiteX3462" fmla="*/ 482123 w 808720"/>
                  <a:gd name="connsiteY3462" fmla="*/ 11937 h 1047182"/>
                  <a:gd name="connsiteX3463" fmla="*/ 483121 w 808720"/>
                  <a:gd name="connsiteY3463" fmla="*/ 11463 h 1047182"/>
                  <a:gd name="connsiteX3464" fmla="*/ 432967 w 808720"/>
                  <a:gd name="connsiteY3464" fmla="*/ 11205 h 1047182"/>
                  <a:gd name="connsiteX3465" fmla="*/ 432336 w 808720"/>
                  <a:gd name="connsiteY3465" fmla="*/ 11327 h 1047182"/>
                  <a:gd name="connsiteX3466" fmla="*/ 431531 w 808720"/>
                  <a:gd name="connsiteY3466" fmla="*/ 11357 h 1047182"/>
                  <a:gd name="connsiteX3467" fmla="*/ 431710 w 808720"/>
                  <a:gd name="connsiteY3467" fmla="*/ 11321 h 1047182"/>
                  <a:gd name="connsiteX3468" fmla="*/ 482140 w 808720"/>
                  <a:gd name="connsiteY3468" fmla="*/ 11202 h 1047182"/>
                  <a:gd name="connsiteX3469" fmla="*/ 480921 w 808720"/>
                  <a:gd name="connsiteY3469" fmla="*/ 11428 h 1047182"/>
                  <a:gd name="connsiteX3470" fmla="*/ 480997 w 808720"/>
                  <a:gd name="connsiteY3470" fmla="*/ 11400 h 1047182"/>
                  <a:gd name="connsiteX3471" fmla="*/ 481274 w 808720"/>
                  <a:gd name="connsiteY3471" fmla="*/ 11335 h 1047182"/>
                  <a:gd name="connsiteX3472" fmla="*/ 481275 w 808720"/>
                  <a:gd name="connsiteY3472" fmla="*/ 11335 h 1047182"/>
                  <a:gd name="connsiteX3473" fmla="*/ 462057 w 808720"/>
                  <a:gd name="connsiteY3473" fmla="*/ 11196 h 1047182"/>
                  <a:gd name="connsiteX3474" fmla="*/ 461156 w 808720"/>
                  <a:gd name="connsiteY3474" fmla="*/ 11667 h 1047182"/>
                  <a:gd name="connsiteX3475" fmla="*/ 459983 w 808720"/>
                  <a:gd name="connsiteY3475" fmla="*/ 11701 h 1047182"/>
                  <a:gd name="connsiteX3476" fmla="*/ 458745 w 808720"/>
                  <a:gd name="connsiteY3476" fmla="*/ 11961 h 1047182"/>
                  <a:gd name="connsiteX3477" fmla="*/ 458612 w 808720"/>
                  <a:gd name="connsiteY3477" fmla="*/ 11975 h 1047182"/>
                  <a:gd name="connsiteX3478" fmla="*/ 453269 w 808720"/>
                  <a:gd name="connsiteY3478" fmla="*/ 12768 h 1047182"/>
                  <a:gd name="connsiteX3479" fmla="*/ 459257 w 808720"/>
                  <a:gd name="connsiteY3479" fmla="*/ 11507 h 1047182"/>
                  <a:gd name="connsiteX3480" fmla="*/ 507738 w 808720"/>
                  <a:gd name="connsiteY3480" fmla="*/ 11189 h 1047182"/>
                  <a:gd name="connsiteX3481" fmla="*/ 506992 w 808720"/>
                  <a:gd name="connsiteY3481" fmla="*/ 11521 h 1047182"/>
                  <a:gd name="connsiteX3482" fmla="*/ 501027 w 808720"/>
                  <a:gd name="connsiteY3482" fmla="*/ 12586 h 1047182"/>
                  <a:gd name="connsiteX3483" fmla="*/ 501948 w 808720"/>
                  <a:gd name="connsiteY3483" fmla="*/ 12154 h 1047182"/>
                  <a:gd name="connsiteX3484" fmla="*/ 517305 w 808720"/>
                  <a:gd name="connsiteY3484" fmla="*/ 11189 h 1047182"/>
                  <a:gd name="connsiteX3485" fmla="*/ 517242 w 808720"/>
                  <a:gd name="connsiteY3485" fmla="*/ 11233 h 1047182"/>
                  <a:gd name="connsiteX3486" fmla="*/ 514122 w 808720"/>
                  <a:gd name="connsiteY3486" fmla="*/ 11782 h 1047182"/>
                  <a:gd name="connsiteX3487" fmla="*/ 514225 w 808720"/>
                  <a:gd name="connsiteY3487" fmla="*/ 11740 h 1047182"/>
                  <a:gd name="connsiteX3488" fmla="*/ 514303 w 808720"/>
                  <a:gd name="connsiteY3488" fmla="*/ 11714 h 1047182"/>
                  <a:gd name="connsiteX3489" fmla="*/ 436120 w 808720"/>
                  <a:gd name="connsiteY3489" fmla="*/ 11188 h 1047182"/>
                  <a:gd name="connsiteX3490" fmla="*/ 435588 w 808720"/>
                  <a:gd name="connsiteY3490" fmla="*/ 11301 h 1047182"/>
                  <a:gd name="connsiteX3491" fmla="*/ 434410 w 808720"/>
                  <a:gd name="connsiteY3491" fmla="*/ 11390 h 1047182"/>
                  <a:gd name="connsiteX3492" fmla="*/ 435485 w 808720"/>
                  <a:gd name="connsiteY3492" fmla="*/ 11212 h 1047182"/>
                  <a:gd name="connsiteX3493" fmla="*/ 493068 w 808720"/>
                  <a:gd name="connsiteY3493" fmla="*/ 11178 h 1047182"/>
                  <a:gd name="connsiteX3494" fmla="*/ 491171 w 808720"/>
                  <a:gd name="connsiteY3494" fmla="*/ 11555 h 1047182"/>
                  <a:gd name="connsiteX3495" fmla="*/ 491644 w 808720"/>
                  <a:gd name="connsiteY3495" fmla="*/ 11341 h 1047182"/>
                  <a:gd name="connsiteX3496" fmla="*/ 501450 w 808720"/>
                  <a:gd name="connsiteY3496" fmla="*/ 11174 h 1047182"/>
                  <a:gd name="connsiteX3497" fmla="*/ 496992 w 808720"/>
                  <a:gd name="connsiteY3497" fmla="*/ 12523 h 1047182"/>
                  <a:gd name="connsiteX3498" fmla="*/ 493537 w 808720"/>
                  <a:gd name="connsiteY3498" fmla="*/ 13296 h 1047182"/>
                  <a:gd name="connsiteX3499" fmla="*/ 496082 w 808720"/>
                  <a:gd name="connsiteY3499" fmla="*/ 12135 h 1047182"/>
                  <a:gd name="connsiteX3500" fmla="*/ 500573 w 808720"/>
                  <a:gd name="connsiteY3500" fmla="*/ 11280 h 1047182"/>
                  <a:gd name="connsiteX3501" fmla="*/ 437292 w 808720"/>
                  <a:gd name="connsiteY3501" fmla="*/ 11173 h 1047182"/>
                  <a:gd name="connsiteX3502" fmla="*/ 433867 w 808720"/>
                  <a:gd name="connsiteY3502" fmla="*/ 11689 h 1047182"/>
                  <a:gd name="connsiteX3503" fmla="*/ 433720 w 808720"/>
                  <a:gd name="connsiteY3503" fmla="*/ 11697 h 1047182"/>
                  <a:gd name="connsiteX3504" fmla="*/ 435588 w 808720"/>
                  <a:gd name="connsiteY3504" fmla="*/ 11301 h 1047182"/>
                  <a:gd name="connsiteX3505" fmla="*/ 519472 w 808720"/>
                  <a:gd name="connsiteY3505" fmla="*/ 11152 h 1047182"/>
                  <a:gd name="connsiteX3506" fmla="*/ 518924 w 808720"/>
                  <a:gd name="connsiteY3506" fmla="*/ 11700 h 1047182"/>
                  <a:gd name="connsiteX3507" fmla="*/ 518538 w 808720"/>
                  <a:gd name="connsiteY3507" fmla="*/ 11932 h 1047182"/>
                  <a:gd name="connsiteX3508" fmla="*/ 519234 w 808720"/>
                  <a:gd name="connsiteY3508" fmla="*/ 11254 h 1047182"/>
                  <a:gd name="connsiteX3509" fmla="*/ 415709 w 808720"/>
                  <a:gd name="connsiteY3509" fmla="*/ 11152 h 1047182"/>
                  <a:gd name="connsiteX3510" fmla="*/ 415631 w 808720"/>
                  <a:gd name="connsiteY3510" fmla="*/ 11187 h 1047182"/>
                  <a:gd name="connsiteX3511" fmla="*/ 415011 w 808720"/>
                  <a:gd name="connsiteY3511" fmla="*/ 11300 h 1047182"/>
                  <a:gd name="connsiteX3512" fmla="*/ 414099 w 808720"/>
                  <a:gd name="connsiteY3512" fmla="*/ 11422 h 1047182"/>
                  <a:gd name="connsiteX3513" fmla="*/ 433644 w 808720"/>
                  <a:gd name="connsiteY3513" fmla="*/ 11142 h 1047182"/>
                  <a:gd name="connsiteX3514" fmla="*/ 432967 w 808720"/>
                  <a:gd name="connsiteY3514" fmla="*/ 11205 h 1047182"/>
                  <a:gd name="connsiteX3515" fmla="*/ 433271 w 808720"/>
                  <a:gd name="connsiteY3515" fmla="*/ 11145 h 1047182"/>
                  <a:gd name="connsiteX3516" fmla="*/ 533829 w 808720"/>
                  <a:gd name="connsiteY3516" fmla="*/ 11140 h 1047182"/>
                  <a:gd name="connsiteX3517" fmla="*/ 533966 w 808720"/>
                  <a:gd name="connsiteY3517" fmla="*/ 11233 h 1047182"/>
                  <a:gd name="connsiteX3518" fmla="*/ 533808 w 808720"/>
                  <a:gd name="connsiteY3518" fmla="*/ 11164 h 1047182"/>
                  <a:gd name="connsiteX3519" fmla="*/ 475554 w 808720"/>
                  <a:gd name="connsiteY3519" fmla="*/ 11133 h 1047182"/>
                  <a:gd name="connsiteX3520" fmla="*/ 474976 w 808720"/>
                  <a:gd name="connsiteY3520" fmla="*/ 11269 h 1047182"/>
                  <a:gd name="connsiteX3521" fmla="*/ 474569 w 808720"/>
                  <a:gd name="connsiteY3521" fmla="*/ 11281 h 1047182"/>
                  <a:gd name="connsiteX3522" fmla="*/ 429358 w 808720"/>
                  <a:gd name="connsiteY3522" fmla="*/ 11129 h 1047182"/>
                  <a:gd name="connsiteX3523" fmla="*/ 424540 w 808720"/>
                  <a:gd name="connsiteY3523" fmla="*/ 11613 h 1047182"/>
                  <a:gd name="connsiteX3524" fmla="*/ 424351 w 808720"/>
                  <a:gd name="connsiteY3524" fmla="*/ 11620 h 1047182"/>
                  <a:gd name="connsiteX3525" fmla="*/ 425097 w 808720"/>
                  <a:gd name="connsiteY3525" fmla="*/ 11407 h 1047182"/>
                  <a:gd name="connsiteX3526" fmla="*/ 435546 w 808720"/>
                  <a:gd name="connsiteY3526" fmla="*/ 11123 h 1047182"/>
                  <a:gd name="connsiteX3527" fmla="*/ 434817 w 808720"/>
                  <a:gd name="connsiteY3527" fmla="*/ 11236 h 1047182"/>
                  <a:gd name="connsiteX3528" fmla="*/ 434228 w 808720"/>
                  <a:gd name="connsiteY3528" fmla="*/ 11258 h 1047182"/>
                  <a:gd name="connsiteX3529" fmla="*/ 435162 w 808720"/>
                  <a:gd name="connsiteY3529" fmla="*/ 11126 h 1047182"/>
                  <a:gd name="connsiteX3530" fmla="*/ 438005 w 808720"/>
                  <a:gd name="connsiteY3530" fmla="*/ 11119 h 1047182"/>
                  <a:gd name="connsiteX3531" fmla="*/ 437292 w 808720"/>
                  <a:gd name="connsiteY3531" fmla="*/ 11173 h 1047182"/>
                  <a:gd name="connsiteX3532" fmla="*/ 437534 w 808720"/>
                  <a:gd name="connsiteY3532" fmla="*/ 11136 h 1047182"/>
                  <a:gd name="connsiteX3533" fmla="*/ 436053 w 808720"/>
                  <a:gd name="connsiteY3533" fmla="*/ 11117 h 1047182"/>
                  <a:gd name="connsiteX3534" fmla="*/ 435485 w 808720"/>
                  <a:gd name="connsiteY3534" fmla="*/ 11212 h 1047182"/>
                  <a:gd name="connsiteX3535" fmla="*/ 435345 w 808720"/>
                  <a:gd name="connsiteY3535" fmla="*/ 11217 h 1047182"/>
                  <a:gd name="connsiteX3536" fmla="*/ 435909 w 808720"/>
                  <a:gd name="connsiteY3536" fmla="*/ 11119 h 1047182"/>
                  <a:gd name="connsiteX3537" fmla="*/ 443729 w 808720"/>
                  <a:gd name="connsiteY3537" fmla="*/ 11106 h 1047182"/>
                  <a:gd name="connsiteX3538" fmla="*/ 437412 w 808720"/>
                  <a:gd name="connsiteY3538" fmla="*/ 12229 h 1047182"/>
                  <a:gd name="connsiteX3539" fmla="*/ 439289 w 808720"/>
                  <a:gd name="connsiteY3539" fmla="*/ 11395 h 1047182"/>
                  <a:gd name="connsiteX3540" fmla="*/ 439358 w 808720"/>
                  <a:gd name="connsiteY3540" fmla="*/ 11364 h 1047182"/>
                  <a:gd name="connsiteX3541" fmla="*/ 439544 w 808720"/>
                  <a:gd name="connsiteY3541" fmla="*/ 11353 h 1047182"/>
                  <a:gd name="connsiteX3542" fmla="*/ 535351 w 808720"/>
                  <a:gd name="connsiteY3542" fmla="*/ 11105 h 1047182"/>
                  <a:gd name="connsiteX3543" fmla="*/ 535976 w 808720"/>
                  <a:gd name="connsiteY3543" fmla="*/ 11437 h 1047182"/>
                  <a:gd name="connsiteX3544" fmla="*/ 535681 w 808720"/>
                  <a:gd name="connsiteY3544" fmla="*/ 11673 h 1047182"/>
                  <a:gd name="connsiteX3545" fmla="*/ 535582 w 808720"/>
                  <a:gd name="connsiteY3545" fmla="*/ 11624 h 1047182"/>
                  <a:gd name="connsiteX3546" fmla="*/ 429607 w 808720"/>
                  <a:gd name="connsiteY3546" fmla="*/ 11104 h 1047182"/>
                  <a:gd name="connsiteX3547" fmla="*/ 429499 w 808720"/>
                  <a:gd name="connsiteY3547" fmla="*/ 11120 h 1047182"/>
                  <a:gd name="connsiteX3548" fmla="*/ 429358 w 808720"/>
                  <a:gd name="connsiteY3548" fmla="*/ 11129 h 1047182"/>
                  <a:gd name="connsiteX3549" fmla="*/ 437775 w 808720"/>
                  <a:gd name="connsiteY3549" fmla="*/ 11100 h 1047182"/>
                  <a:gd name="connsiteX3550" fmla="*/ 437534 w 808720"/>
                  <a:gd name="connsiteY3550" fmla="*/ 11136 h 1047182"/>
                  <a:gd name="connsiteX3551" fmla="*/ 436120 w 808720"/>
                  <a:gd name="connsiteY3551" fmla="*/ 11188 h 1047182"/>
                  <a:gd name="connsiteX3552" fmla="*/ 436474 w 808720"/>
                  <a:gd name="connsiteY3552" fmla="*/ 11113 h 1047182"/>
                  <a:gd name="connsiteX3553" fmla="*/ 438805 w 808720"/>
                  <a:gd name="connsiteY3553" fmla="*/ 11090 h 1047182"/>
                  <a:gd name="connsiteX3554" fmla="*/ 438005 w 808720"/>
                  <a:gd name="connsiteY3554" fmla="*/ 11119 h 1047182"/>
                  <a:gd name="connsiteX3555" fmla="*/ 438332 w 808720"/>
                  <a:gd name="connsiteY3555" fmla="*/ 11095 h 1047182"/>
                  <a:gd name="connsiteX3556" fmla="*/ 534481 w 808720"/>
                  <a:gd name="connsiteY3556" fmla="*/ 11083 h 1047182"/>
                  <a:gd name="connsiteX3557" fmla="*/ 535582 w 808720"/>
                  <a:gd name="connsiteY3557" fmla="*/ 11624 h 1047182"/>
                  <a:gd name="connsiteX3558" fmla="*/ 535624 w 808720"/>
                  <a:gd name="connsiteY3558" fmla="*/ 11719 h 1047182"/>
                  <a:gd name="connsiteX3559" fmla="*/ 535433 w 808720"/>
                  <a:gd name="connsiteY3559" fmla="*/ 11871 h 1047182"/>
                  <a:gd name="connsiteX3560" fmla="*/ 534722 w 808720"/>
                  <a:gd name="connsiteY3560" fmla="*/ 11561 h 1047182"/>
                  <a:gd name="connsiteX3561" fmla="*/ 440002 w 808720"/>
                  <a:gd name="connsiteY3561" fmla="*/ 11078 h 1047182"/>
                  <a:gd name="connsiteX3562" fmla="*/ 439358 w 808720"/>
                  <a:gd name="connsiteY3562" fmla="*/ 11364 h 1047182"/>
                  <a:gd name="connsiteX3563" fmla="*/ 438855 w 808720"/>
                  <a:gd name="connsiteY3563" fmla="*/ 11394 h 1047182"/>
                  <a:gd name="connsiteX3564" fmla="*/ 439780 w 808720"/>
                  <a:gd name="connsiteY3564" fmla="*/ 11080 h 1047182"/>
                  <a:gd name="connsiteX3565" fmla="*/ 481919 w 808720"/>
                  <a:gd name="connsiteY3565" fmla="*/ 11069 h 1047182"/>
                  <a:gd name="connsiteX3566" fmla="*/ 481107 w 808720"/>
                  <a:gd name="connsiteY3566" fmla="*/ 11361 h 1047182"/>
                  <a:gd name="connsiteX3567" fmla="*/ 462267 w 808720"/>
                  <a:gd name="connsiteY3567" fmla="*/ 14260 h 1047182"/>
                  <a:gd name="connsiteX3568" fmla="*/ 474976 w 808720"/>
                  <a:gd name="connsiteY3568" fmla="*/ 11269 h 1047182"/>
                  <a:gd name="connsiteX3569" fmla="*/ 486173 w 808720"/>
                  <a:gd name="connsiteY3569" fmla="*/ 11055 h 1047182"/>
                  <a:gd name="connsiteX3570" fmla="*/ 484814 w 808720"/>
                  <a:gd name="connsiteY3570" fmla="*/ 11701 h 1047182"/>
                  <a:gd name="connsiteX3571" fmla="*/ 482512 w 808720"/>
                  <a:gd name="connsiteY3571" fmla="*/ 12384 h 1047182"/>
                  <a:gd name="connsiteX3572" fmla="*/ 480761 w 808720"/>
                  <a:gd name="connsiteY3572" fmla="*/ 12584 h 1047182"/>
                  <a:gd name="connsiteX3573" fmla="*/ 481905 w 808720"/>
                  <a:gd name="connsiteY3573" fmla="*/ 12041 h 1047182"/>
                  <a:gd name="connsiteX3574" fmla="*/ 483014 w 808720"/>
                  <a:gd name="connsiteY3574" fmla="*/ 11700 h 1047182"/>
                  <a:gd name="connsiteX3575" fmla="*/ 485124 w 808720"/>
                  <a:gd name="connsiteY3575" fmla="*/ 11137 h 1047182"/>
                  <a:gd name="connsiteX3576" fmla="*/ 416997 w 808720"/>
                  <a:gd name="connsiteY3576" fmla="*/ 11053 h 1047182"/>
                  <a:gd name="connsiteX3577" fmla="*/ 414977 w 808720"/>
                  <a:gd name="connsiteY3577" fmla="*/ 11478 h 1047182"/>
                  <a:gd name="connsiteX3578" fmla="*/ 415203 w 808720"/>
                  <a:gd name="connsiteY3578" fmla="*/ 11377 h 1047182"/>
                  <a:gd name="connsiteX3579" fmla="*/ 416119 w 808720"/>
                  <a:gd name="connsiteY3579" fmla="*/ 11152 h 1047182"/>
                  <a:gd name="connsiteX3580" fmla="*/ 416127 w 808720"/>
                  <a:gd name="connsiteY3580" fmla="*/ 11151 h 1047182"/>
                  <a:gd name="connsiteX3581" fmla="*/ 473477 w 808720"/>
                  <a:gd name="connsiteY3581" fmla="*/ 11051 h 1047182"/>
                  <a:gd name="connsiteX3582" fmla="*/ 471580 w 808720"/>
                  <a:gd name="connsiteY3582" fmla="*/ 11367 h 1047182"/>
                  <a:gd name="connsiteX3583" fmla="*/ 470780 w 808720"/>
                  <a:gd name="connsiteY3583" fmla="*/ 11390 h 1047182"/>
                  <a:gd name="connsiteX3584" fmla="*/ 471437 w 808720"/>
                  <a:gd name="connsiteY3584" fmla="*/ 11252 h 1047182"/>
                  <a:gd name="connsiteX3585" fmla="*/ 439866 w 808720"/>
                  <a:gd name="connsiteY3585" fmla="*/ 11051 h 1047182"/>
                  <a:gd name="connsiteX3586" fmla="*/ 439780 w 808720"/>
                  <a:gd name="connsiteY3586" fmla="*/ 11080 h 1047182"/>
                  <a:gd name="connsiteX3587" fmla="*/ 438805 w 808720"/>
                  <a:gd name="connsiteY3587" fmla="*/ 11090 h 1047182"/>
                  <a:gd name="connsiteX3588" fmla="*/ 482719 w 808720"/>
                  <a:gd name="connsiteY3588" fmla="*/ 11046 h 1047182"/>
                  <a:gd name="connsiteX3589" fmla="*/ 481275 w 808720"/>
                  <a:gd name="connsiteY3589" fmla="*/ 11335 h 1047182"/>
                  <a:gd name="connsiteX3590" fmla="*/ 481275 w 808720"/>
                  <a:gd name="connsiteY3590" fmla="*/ 11335 h 1047182"/>
                  <a:gd name="connsiteX3591" fmla="*/ 482472 w 808720"/>
                  <a:gd name="connsiteY3591" fmla="*/ 11053 h 1047182"/>
                  <a:gd name="connsiteX3592" fmla="*/ 483252 w 808720"/>
                  <a:gd name="connsiteY3592" fmla="*/ 11031 h 1047182"/>
                  <a:gd name="connsiteX3593" fmla="*/ 482140 w 808720"/>
                  <a:gd name="connsiteY3593" fmla="*/ 11202 h 1047182"/>
                  <a:gd name="connsiteX3594" fmla="*/ 483029 w 808720"/>
                  <a:gd name="connsiteY3594" fmla="*/ 11038 h 1047182"/>
                  <a:gd name="connsiteX3595" fmla="*/ 445064 w 808720"/>
                  <a:gd name="connsiteY3595" fmla="*/ 11027 h 1047182"/>
                  <a:gd name="connsiteX3596" fmla="*/ 443729 w 808720"/>
                  <a:gd name="connsiteY3596" fmla="*/ 11106 h 1047182"/>
                  <a:gd name="connsiteX3597" fmla="*/ 444119 w 808720"/>
                  <a:gd name="connsiteY3597" fmla="*/ 11036 h 1047182"/>
                  <a:gd name="connsiteX3598" fmla="*/ 492345 w 808720"/>
                  <a:gd name="connsiteY3598" fmla="*/ 11022 h 1047182"/>
                  <a:gd name="connsiteX3599" fmla="*/ 491644 w 808720"/>
                  <a:gd name="connsiteY3599" fmla="*/ 11341 h 1047182"/>
                  <a:gd name="connsiteX3600" fmla="*/ 489840 w 808720"/>
                  <a:gd name="connsiteY3600" fmla="*/ 11547 h 1047182"/>
                  <a:gd name="connsiteX3601" fmla="*/ 490498 w 808720"/>
                  <a:gd name="connsiteY3601" fmla="*/ 11310 h 1047182"/>
                  <a:gd name="connsiteX3602" fmla="*/ 529705 w 808720"/>
                  <a:gd name="connsiteY3602" fmla="*/ 11016 h 1047182"/>
                  <a:gd name="connsiteX3603" fmla="*/ 531909 w 808720"/>
                  <a:gd name="connsiteY3603" fmla="*/ 11709 h 1047182"/>
                  <a:gd name="connsiteX3604" fmla="*/ 532071 w 808720"/>
                  <a:gd name="connsiteY3604" fmla="*/ 11847 h 1047182"/>
                  <a:gd name="connsiteX3605" fmla="*/ 532007 w 808720"/>
                  <a:gd name="connsiteY3605" fmla="*/ 12671 h 1047182"/>
                  <a:gd name="connsiteX3606" fmla="*/ 527964 w 808720"/>
                  <a:gd name="connsiteY3606" fmla="*/ 13550 h 1047182"/>
                  <a:gd name="connsiteX3607" fmla="*/ 528189 w 808720"/>
                  <a:gd name="connsiteY3607" fmla="*/ 12153 h 1047182"/>
                  <a:gd name="connsiteX3608" fmla="*/ 502843 w 808720"/>
                  <a:gd name="connsiteY3608" fmla="*/ 11006 h 1047182"/>
                  <a:gd name="connsiteX3609" fmla="*/ 498818 w 808720"/>
                  <a:gd name="connsiteY3609" fmla="*/ 12250 h 1047182"/>
                  <a:gd name="connsiteX3610" fmla="*/ 501797 w 808720"/>
                  <a:gd name="connsiteY3610" fmla="*/ 11132 h 1047182"/>
                  <a:gd name="connsiteX3611" fmla="*/ 521812 w 808720"/>
                  <a:gd name="connsiteY3611" fmla="*/ 11005 h 1047182"/>
                  <a:gd name="connsiteX3612" fmla="*/ 523030 w 808720"/>
                  <a:gd name="connsiteY3612" fmla="*/ 11461 h 1047182"/>
                  <a:gd name="connsiteX3613" fmla="*/ 520316 w 808720"/>
                  <a:gd name="connsiteY3613" fmla="*/ 12501 h 1047182"/>
                  <a:gd name="connsiteX3614" fmla="*/ 431430 w 808720"/>
                  <a:gd name="connsiteY3614" fmla="*/ 10994 h 1047182"/>
                  <a:gd name="connsiteX3615" fmla="*/ 430910 w 808720"/>
                  <a:gd name="connsiteY3615" fmla="*/ 11133 h 1047182"/>
                  <a:gd name="connsiteX3616" fmla="*/ 429914 w 808720"/>
                  <a:gd name="connsiteY3616" fmla="*/ 11281 h 1047182"/>
                  <a:gd name="connsiteX3617" fmla="*/ 428294 w 808720"/>
                  <a:gd name="connsiteY3617" fmla="*/ 11405 h 1047182"/>
                  <a:gd name="connsiteX3618" fmla="*/ 429279 w 808720"/>
                  <a:gd name="connsiteY3618" fmla="*/ 11152 h 1047182"/>
                  <a:gd name="connsiteX3619" fmla="*/ 429499 w 808720"/>
                  <a:gd name="connsiteY3619" fmla="*/ 11120 h 1047182"/>
                  <a:gd name="connsiteX3620" fmla="*/ 484760 w 808720"/>
                  <a:gd name="connsiteY3620" fmla="*/ 10988 h 1047182"/>
                  <a:gd name="connsiteX3621" fmla="*/ 483474 w 808720"/>
                  <a:gd name="connsiteY3621" fmla="*/ 11296 h 1047182"/>
                  <a:gd name="connsiteX3622" fmla="*/ 484082 w 808720"/>
                  <a:gd name="connsiteY3622" fmla="*/ 11007 h 1047182"/>
                  <a:gd name="connsiteX3623" fmla="*/ 450833 w 808720"/>
                  <a:gd name="connsiteY3623" fmla="*/ 10973 h 1047182"/>
                  <a:gd name="connsiteX3624" fmla="*/ 448167 w 808720"/>
                  <a:gd name="connsiteY3624" fmla="*/ 11794 h 1047182"/>
                  <a:gd name="connsiteX3625" fmla="*/ 446550 w 808720"/>
                  <a:gd name="connsiteY3625" fmla="*/ 11975 h 1047182"/>
                  <a:gd name="connsiteX3626" fmla="*/ 440924 w 808720"/>
                  <a:gd name="connsiteY3626" fmla="*/ 12896 h 1047182"/>
                  <a:gd name="connsiteX3627" fmla="*/ 445602 w 808720"/>
                  <a:gd name="connsiteY3627" fmla="*/ 11542 h 1047182"/>
                  <a:gd name="connsiteX3628" fmla="*/ 450800 w 808720"/>
                  <a:gd name="connsiteY3628" fmla="*/ 10969 h 1047182"/>
                  <a:gd name="connsiteX3629" fmla="*/ 446062 w 808720"/>
                  <a:gd name="connsiteY3629" fmla="*/ 11409 h 1047182"/>
                  <a:gd name="connsiteX3630" fmla="*/ 447466 w 808720"/>
                  <a:gd name="connsiteY3630" fmla="*/ 11003 h 1047182"/>
                  <a:gd name="connsiteX3631" fmla="*/ 450877 w 808720"/>
                  <a:gd name="connsiteY3631" fmla="*/ 10968 h 1047182"/>
                  <a:gd name="connsiteX3632" fmla="*/ 450833 w 808720"/>
                  <a:gd name="connsiteY3632" fmla="*/ 10973 h 1047182"/>
                  <a:gd name="connsiteX3633" fmla="*/ 450848 w 808720"/>
                  <a:gd name="connsiteY3633" fmla="*/ 10969 h 1047182"/>
                  <a:gd name="connsiteX3634" fmla="*/ 426638 w 808720"/>
                  <a:gd name="connsiteY3634" fmla="*/ 10967 h 1047182"/>
                  <a:gd name="connsiteX3635" fmla="*/ 425097 w 808720"/>
                  <a:gd name="connsiteY3635" fmla="*/ 11407 h 1047182"/>
                  <a:gd name="connsiteX3636" fmla="*/ 420619 w 808720"/>
                  <a:gd name="connsiteY3636" fmla="*/ 11699 h 1047182"/>
                  <a:gd name="connsiteX3637" fmla="*/ 450866 w 808720"/>
                  <a:gd name="connsiteY3637" fmla="*/ 10963 h 1047182"/>
                  <a:gd name="connsiteX3638" fmla="*/ 450848 w 808720"/>
                  <a:gd name="connsiteY3638" fmla="*/ 10969 h 1047182"/>
                  <a:gd name="connsiteX3639" fmla="*/ 450800 w 808720"/>
                  <a:gd name="connsiteY3639" fmla="*/ 10969 h 1047182"/>
                  <a:gd name="connsiteX3640" fmla="*/ 502262 w 808720"/>
                  <a:gd name="connsiteY3640" fmla="*/ 10958 h 1047182"/>
                  <a:gd name="connsiteX3641" fmla="*/ 501797 w 808720"/>
                  <a:gd name="connsiteY3641" fmla="*/ 11132 h 1047182"/>
                  <a:gd name="connsiteX3642" fmla="*/ 501450 w 808720"/>
                  <a:gd name="connsiteY3642" fmla="*/ 11174 h 1047182"/>
                  <a:gd name="connsiteX3643" fmla="*/ 501998 w 808720"/>
                  <a:gd name="connsiteY3643" fmla="*/ 11008 h 1047182"/>
                  <a:gd name="connsiteX3644" fmla="*/ 485797 w 808720"/>
                  <a:gd name="connsiteY3644" fmla="*/ 10958 h 1047182"/>
                  <a:gd name="connsiteX3645" fmla="*/ 485124 w 808720"/>
                  <a:gd name="connsiteY3645" fmla="*/ 11137 h 1047182"/>
                  <a:gd name="connsiteX3646" fmla="*/ 484930 w 808720"/>
                  <a:gd name="connsiteY3646" fmla="*/ 11152 h 1047182"/>
                  <a:gd name="connsiteX3647" fmla="*/ 484620 w 808720"/>
                  <a:gd name="connsiteY3647" fmla="*/ 11206 h 1047182"/>
                  <a:gd name="connsiteX3648" fmla="*/ 485387 w 808720"/>
                  <a:gd name="connsiteY3648" fmla="*/ 10969 h 1047182"/>
                  <a:gd name="connsiteX3649" fmla="*/ 440297 w 808720"/>
                  <a:gd name="connsiteY3649" fmla="*/ 10946 h 1047182"/>
                  <a:gd name="connsiteX3650" fmla="*/ 440080 w 808720"/>
                  <a:gd name="connsiteY3650" fmla="*/ 11043 h 1047182"/>
                  <a:gd name="connsiteX3651" fmla="*/ 439866 w 808720"/>
                  <a:gd name="connsiteY3651" fmla="*/ 11051 h 1047182"/>
                  <a:gd name="connsiteX3652" fmla="*/ 440138 w 808720"/>
                  <a:gd name="connsiteY3652" fmla="*/ 10958 h 1047182"/>
                  <a:gd name="connsiteX3653" fmla="*/ 453164 w 808720"/>
                  <a:gd name="connsiteY3653" fmla="*/ 10945 h 1047182"/>
                  <a:gd name="connsiteX3654" fmla="*/ 451788 w 808720"/>
                  <a:gd name="connsiteY3654" fmla="*/ 11388 h 1047182"/>
                  <a:gd name="connsiteX3655" fmla="*/ 450526 w 808720"/>
                  <a:gd name="connsiteY3655" fmla="*/ 11529 h 1047182"/>
                  <a:gd name="connsiteX3656" fmla="*/ 452848 w 808720"/>
                  <a:gd name="connsiteY3656" fmla="*/ 10948 h 1047182"/>
                  <a:gd name="connsiteX3657" fmla="*/ 468751 w 808720"/>
                  <a:gd name="connsiteY3657" fmla="*/ 10945 h 1047182"/>
                  <a:gd name="connsiteX3658" fmla="*/ 464998 w 808720"/>
                  <a:gd name="connsiteY3658" fmla="*/ 11463 h 1047182"/>
                  <a:gd name="connsiteX3659" fmla="*/ 463962 w 808720"/>
                  <a:gd name="connsiteY3659" fmla="*/ 11586 h 1047182"/>
                  <a:gd name="connsiteX3660" fmla="*/ 461837 w 808720"/>
                  <a:gd name="connsiteY3660" fmla="*/ 11647 h 1047182"/>
                  <a:gd name="connsiteX3661" fmla="*/ 434302 w 808720"/>
                  <a:gd name="connsiteY3661" fmla="*/ 10945 h 1047182"/>
                  <a:gd name="connsiteX3662" fmla="*/ 433271 w 808720"/>
                  <a:gd name="connsiteY3662" fmla="*/ 11145 h 1047182"/>
                  <a:gd name="connsiteX3663" fmla="*/ 432569 w 808720"/>
                  <a:gd name="connsiteY3663" fmla="*/ 11152 h 1047182"/>
                  <a:gd name="connsiteX3664" fmla="*/ 431710 w 808720"/>
                  <a:gd name="connsiteY3664" fmla="*/ 11321 h 1047182"/>
                  <a:gd name="connsiteX3665" fmla="*/ 431564 w 808720"/>
                  <a:gd name="connsiteY3665" fmla="*/ 11335 h 1047182"/>
                  <a:gd name="connsiteX3666" fmla="*/ 432605 w 808720"/>
                  <a:gd name="connsiteY3666" fmla="*/ 11075 h 1047182"/>
                  <a:gd name="connsiteX3667" fmla="*/ 518905 w 808720"/>
                  <a:gd name="connsiteY3667" fmla="*/ 10940 h 1047182"/>
                  <a:gd name="connsiteX3668" fmla="*/ 515634 w 808720"/>
                  <a:gd name="connsiteY3668" fmla="*/ 12797 h 1047182"/>
                  <a:gd name="connsiteX3669" fmla="*/ 518887 w 808720"/>
                  <a:gd name="connsiteY3669" fmla="*/ 11403 h 1047182"/>
                  <a:gd name="connsiteX3670" fmla="*/ 517945 w 808720"/>
                  <a:gd name="connsiteY3670" fmla="*/ 12288 h 1047182"/>
                  <a:gd name="connsiteX3671" fmla="*/ 513325 w 808720"/>
                  <a:gd name="connsiteY3671" fmla="*/ 15060 h 1047182"/>
                  <a:gd name="connsiteX3672" fmla="*/ 510721 w 808720"/>
                  <a:gd name="connsiteY3672" fmla="*/ 15797 h 1047182"/>
                  <a:gd name="connsiteX3673" fmla="*/ 516666 w 808720"/>
                  <a:gd name="connsiteY3673" fmla="*/ 11636 h 1047182"/>
                  <a:gd name="connsiteX3674" fmla="*/ 517242 w 808720"/>
                  <a:gd name="connsiteY3674" fmla="*/ 11233 h 1047182"/>
                  <a:gd name="connsiteX3675" fmla="*/ 517919 w 808720"/>
                  <a:gd name="connsiteY3675" fmla="*/ 11114 h 1047182"/>
                  <a:gd name="connsiteX3676" fmla="*/ 455989 w 808720"/>
                  <a:gd name="connsiteY3676" fmla="*/ 10917 h 1047182"/>
                  <a:gd name="connsiteX3677" fmla="*/ 453410 w 808720"/>
                  <a:gd name="connsiteY3677" fmla="*/ 11206 h 1047182"/>
                  <a:gd name="connsiteX3678" fmla="*/ 454795 w 808720"/>
                  <a:gd name="connsiteY3678" fmla="*/ 10929 h 1047182"/>
                  <a:gd name="connsiteX3679" fmla="*/ 487480 w 808720"/>
                  <a:gd name="connsiteY3679" fmla="*/ 10909 h 1047182"/>
                  <a:gd name="connsiteX3680" fmla="*/ 487280 w 808720"/>
                  <a:gd name="connsiteY3680" fmla="*/ 10969 h 1047182"/>
                  <a:gd name="connsiteX3681" fmla="*/ 486173 w 808720"/>
                  <a:gd name="connsiteY3681" fmla="*/ 11055 h 1047182"/>
                  <a:gd name="connsiteX3682" fmla="*/ 486416 w 808720"/>
                  <a:gd name="connsiteY3682" fmla="*/ 10940 h 1047182"/>
                  <a:gd name="connsiteX3683" fmla="*/ 424535 w 808720"/>
                  <a:gd name="connsiteY3683" fmla="*/ 10891 h 1047182"/>
                  <a:gd name="connsiteX3684" fmla="*/ 418416 w 808720"/>
                  <a:gd name="connsiteY3684" fmla="*/ 11838 h 1047182"/>
                  <a:gd name="connsiteX3685" fmla="*/ 416566 w 808720"/>
                  <a:gd name="connsiteY3685" fmla="*/ 11906 h 1047182"/>
                  <a:gd name="connsiteX3686" fmla="*/ 416187 w 808720"/>
                  <a:gd name="connsiteY3686" fmla="*/ 11988 h 1047182"/>
                  <a:gd name="connsiteX3687" fmla="*/ 414965 w 808720"/>
                  <a:gd name="connsiteY3687" fmla="*/ 12068 h 1047182"/>
                  <a:gd name="connsiteX3688" fmla="*/ 415624 w 808720"/>
                  <a:gd name="connsiteY3688" fmla="*/ 11959 h 1047182"/>
                  <a:gd name="connsiteX3689" fmla="*/ 421312 w 808720"/>
                  <a:gd name="connsiteY3689" fmla="*/ 11166 h 1047182"/>
                  <a:gd name="connsiteX3690" fmla="*/ 418123 w 808720"/>
                  <a:gd name="connsiteY3690" fmla="*/ 10885 h 1047182"/>
                  <a:gd name="connsiteX3691" fmla="*/ 417876 w 808720"/>
                  <a:gd name="connsiteY3691" fmla="*/ 10954 h 1047182"/>
                  <a:gd name="connsiteX3692" fmla="*/ 416997 w 808720"/>
                  <a:gd name="connsiteY3692" fmla="*/ 11053 h 1047182"/>
                  <a:gd name="connsiteX3693" fmla="*/ 417228 w 808720"/>
                  <a:gd name="connsiteY3693" fmla="*/ 11005 h 1047182"/>
                  <a:gd name="connsiteX3694" fmla="*/ 536688 w 808720"/>
                  <a:gd name="connsiteY3694" fmla="*/ 10867 h 1047182"/>
                  <a:gd name="connsiteX3695" fmla="*/ 537777 w 808720"/>
                  <a:gd name="connsiteY3695" fmla="*/ 11259 h 1047182"/>
                  <a:gd name="connsiteX3696" fmla="*/ 538217 w 808720"/>
                  <a:gd name="connsiteY3696" fmla="*/ 12160 h 1047182"/>
                  <a:gd name="connsiteX3697" fmla="*/ 537565 w 808720"/>
                  <a:gd name="connsiteY3697" fmla="*/ 12281 h 1047182"/>
                  <a:gd name="connsiteX3698" fmla="*/ 535976 w 808720"/>
                  <a:gd name="connsiteY3698" fmla="*/ 11437 h 1047182"/>
                  <a:gd name="connsiteX3699" fmla="*/ 433456 w 808720"/>
                  <a:gd name="connsiteY3699" fmla="*/ 10862 h 1047182"/>
                  <a:gd name="connsiteX3700" fmla="*/ 432605 w 808720"/>
                  <a:gd name="connsiteY3700" fmla="*/ 11075 h 1047182"/>
                  <a:gd name="connsiteX3701" fmla="*/ 430539 w 808720"/>
                  <a:gd name="connsiteY3701" fmla="*/ 11233 h 1047182"/>
                  <a:gd name="connsiteX3702" fmla="*/ 430910 w 808720"/>
                  <a:gd name="connsiteY3702" fmla="*/ 11133 h 1047182"/>
                  <a:gd name="connsiteX3703" fmla="*/ 432183 w 808720"/>
                  <a:gd name="connsiteY3703" fmla="*/ 10945 h 1047182"/>
                  <a:gd name="connsiteX3704" fmla="*/ 524599 w 808720"/>
                  <a:gd name="connsiteY3704" fmla="*/ 10859 h 1047182"/>
                  <a:gd name="connsiteX3705" fmla="*/ 524005 w 808720"/>
                  <a:gd name="connsiteY3705" fmla="*/ 11826 h 1047182"/>
                  <a:gd name="connsiteX3706" fmla="*/ 523730 w 808720"/>
                  <a:gd name="connsiteY3706" fmla="*/ 11723 h 1047182"/>
                  <a:gd name="connsiteX3707" fmla="*/ 524418 w 808720"/>
                  <a:gd name="connsiteY3707" fmla="*/ 10928 h 1047182"/>
                  <a:gd name="connsiteX3708" fmla="*/ 445124 w 808720"/>
                  <a:gd name="connsiteY3708" fmla="*/ 10858 h 1047182"/>
                  <a:gd name="connsiteX3709" fmla="*/ 444119 w 808720"/>
                  <a:gd name="connsiteY3709" fmla="*/ 11036 h 1047182"/>
                  <a:gd name="connsiteX3710" fmla="*/ 441314 w 808720"/>
                  <a:gd name="connsiteY3710" fmla="*/ 11064 h 1047182"/>
                  <a:gd name="connsiteX3711" fmla="*/ 440002 w 808720"/>
                  <a:gd name="connsiteY3711" fmla="*/ 11078 h 1047182"/>
                  <a:gd name="connsiteX3712" fmla="*/ 440080 w 808720"/>
                  <a:gd name="connsiteY3712" fmla="*/ 11043 h 1047182"/>
                  <a:gd name="connsiteX3713" fmla="*/ 441843 w 808720"/>
                  <a:gd name="connsiteY3713" fmla="*/ 10978 h 1047182"/>
                  <a:gd name="connsiteX3714" fmla="*/ 447977 w 808720"/>
                  <a:gd name="connsiteY3714" fmla="*/ 10854 h 1047182"/>
                  <a:gd name="connsiteX3715" fmla="*/ 447466 w 808720"/>
                  <a:gd name="connsiteY3715" fmla="*/ 11003 h 1047182"/>
                  <a:gd name="connsiteX3716" fmla="*/ 445064 w 808720"/>
                  <a:gd name="connsiteY3716" fmla="*/ 11027 h 1047182"/>
                  <a:gd name="connsiteX3717" fmla="*/ 484405 w 808720"/>
                  <a:gd name="connsiteY3717" fmla="*/ 10854 h 1047182"/>
                  <a:gd name="connsiteX3718" fmla="*/ 484082 w 808720"/>
                  <a:gd name="connsiteY3718" fmla="*/ 11007 h 1047182"/>
                  <a:gd name="connsiteX3719" fmla="*/ 483252 w 808720"/>
                  <a:gd name="connsiteY3719" fmla="*/ 11031 h 1047182"/>
                  <a:gd name="connsiteX3720" fmla="*/ 462365 w 808720"/>
                  <a:gd name="connsiteY3720" fmla="*/ 10853 h 1047182"/>
                  <a:gd name="connsiteX3721" fmla="*/ 459257 w 808720"/>
                  <a:gd name="connsiteY3721" fmla="*/ 11507 h 1047182"/>
                  <a:gd name="connsiteX3722" fmla="*/ 449840 w 808720"/>
                  <a:gd name="connsiteY3722" fmla="*/ 12554 h 1047182"/>
                  <a:gd name="connsiteX3723" fmla="*/ 451211 w 808720"/>
                  <a:gd name="connsiteY3723" fmla="*/ 11701 h 1047182"/>
                  <a:gd name="connsiteX3724" fmla="*/ 461969 w 808720"/>
                  <a:gd name="connsiteY3724" fmla="*/ 10857 h 1047182"/>
                  <a:gd name="connsiteX3725" fmla="*/ 489745 w 808720"/>
                  <a:gd name="connsiteY3725" fmla="*/ 10844 h 1047182"/>
                  <a:gd name="connsiteX3726" fmla="*/ 484050 w 808720"/>
                  <a:gd name="connsiteY3726" fmla="*/ 12208 h 1047182"/>
                  <a:gd name="connsiteX3727" fmla="*/ 483649 w 808720"/>
                  <a:gd name="connsiteY3727" fmla="*/ 12254 h 1047182"/>
                  <a:gd name="connsiteX3728" fmla="*/ 484814 w 808720"/>
                  <a:gd name="connsiteY3728" fmla="*/ 11701 h 1047182"/>
                  <a:gd name="connsiteX3729" fmla="*/ 487280 w 808720"/>
                  <a:gd name="connsiteY3729" fmla="*/ 10969 h 1047182"/>
                  <a:gd name="connsiteX3730" fmla="*/ 488368 w 808720"/>
                  <a:gd name="connsiteY3730" fmla="*/ 10884 h 1047182"/>
                  <a:gd name="connsiteX3731" fmla="*/ 556036 w 808720"/>
                  <a:gd name="connsiteY3731" fmla="*/ 10844 h 1047182"/>
                  <a:gd name="connsiteX3732" fmla="*/ 559414 w 808720"/>
                  <a:gd name="connsiteY3732" fmla="*/ 12863 h 1047182"/>
                  <a:gd name="connsiteX3733" fmla="*/ 554631 w 808720"/>
                  <a:gd name="connsiteY3733" fmla="*/ 11620 h 1047182"/>
                  <a:gd name="connsiteX3734" fmla="*/ 465422 w 808720"/>
                  <a:gd name="connsiteY3734" fmla="*/ 10822 h 1047182"/>
                  <a:gd name="connsiteX3735" fmla="*/ 462057 w 808720"/>
                  <a:gd name="connsiteY3735" fmla="*/ 11196 h 1047182"/>
                  <a:gd name="connsiteX3736" fmla="*/ 462720 w 808720"/>
                  <a:gd name="connsiteY3736" fmla="*/ 10849 h 1047182"/>
                  <a:gd name="connsiteX3737" fmla="*/ 437891 w 808720"/>
                  <a:gd name="connsiteY3737" fmla="*/ 10813 h 1047182"/>
                  <a:gd name="connsiteX3738" fmla="*/ 436474 w 808720"/>
                  <a:gd name="connsiteY3738" fmla="*/ 11113 h 1047182"/>
                  <a:gd name="connsiteX3739" fmla="*/ 436053 w 808720"/>
                  <a:gd name="connsiteY3739" fmla="*/ 11117 h 1047182"/>
                  <a:gd name="connsiteX3740" fmla="*/ 497204 w 808720"/>
                  <a:gd name="connsiteY3740" fmla="*/ 10807 h 1047182"/>
                  <a:gd name="connsiteX3741" fmla="*/ 494530 w 808720"/>
                  <a:gd name="connsiteY3741" fmla="*/ 12022 h 1047182"/>
                  <a:gd name="connsiteX3742" fmla="*/ 487375 w 808720"/>
                  <a:gd name="connsiteY3742" fmla="*/ 13281 h 1047182"/>
                  <a:gd name="connsiteX3743" fmla="*/ 490579 w 808720"/>
                  <a:gd name="connsiteY3743" fmla="*/ 11824 h 1047182"/>
                  <a:gd name="connsiteX3744" fmla="*/ 490852 w 808720"/>
                  <a:gd name="connsiteY3744" fmla="*/ 11701 h 1047182"/>
                  <a:gd name="connsiteX3745" fmla="*/ 493025 w 808720"/>
                  <a:gd name="connsiteY3745" fmla="*/ 11350 h 1047182"/>
                  <a:gd name="connsiteX3746" fmla="*/ 495392 w 808720"/>
                  <a:gd name="connsiteY3746" fmla="*/ 11042 h 1047182"/>
                  <a:gd name="connsiteX3747" fmla="*/ 415747 w 808720"/>
                  <a:gd name="connsiteY3747" fmla="*/ 10802 h 1047182"/>
                  <a:gd name="connsiteX3748" fmla="*/ 412557 w 808720"/>
                  <a:gd name="connsiteY3748" fmla="*/ 11152 h 1047182"/>
                  <a:gd name="connsiteX3749" fmla="*/ 411712 w 808720"/>
                  <a:gd name="connsiteY3749" fmla="*/ 11350 h 1047182"/>
                  <a:gd name="connsiteX3750" fmla="*/ 399185 w 808720"/>
                  <a:gd name="connsiteY3750" fmla="*/ 13049 h 1047182"/>
                  <a:gd name="connsiteX3751" fmla="*/ 399015 w 808720"/>
                  <a:gd name="connsiteY3751" fmla="*/ 13064 h 1047182"/>
                  <a:gd name="connsiteX3752" fmla="*/ 404625 w 808720"/>
                  <a:gd name="connsiteY3752" fmla="*/ 11582 h 1047182"/>
                  <a:gd name="connsiteX3753" fmla="*/ 410222 w 808720"/>
                  <a:gd name="connsiteY3753" fmla="*/ 11006 h 1047182"/>
                  <a:gd name="connsiteX3754" fmla="*/ 519700 w 808720"/>
                  <a:gd name="connsiteY3754" fmla="*/ 10801 h 1047182"/>
                  <a:gd name="connsiteX3755" fmla="*/ 519234 w 808720"/>
                  <a:gd name="connsiteY3755" fmla="*/ 11254 h 1047182"/>
                  <a:gd name="connsiteX3756" fmla="*/ 518887 w 808720"/>
                  <a:gd name="connsiteY3756" fmla="*/ 11403 h 1047182"/>
                  <a:gd name="connsiteX3757" fmla="*/ 519489 w 808720"/>
                  <a:gd name="connsiteY3757" fmla="*/ 10838 h 1047182"/>
                  <a:gd name="connsiteX3758" fmla="*/ 519529 w 808720"/>
                  <a:gd name="connsiteY3758" fmla="*/ 10799 h 1047182"/>
                  <a:gd name="connsiteX3759" fmla="*/ 519489 w 808720"/>
                  <a:gd name="connsiteY3759" fmla="*/ 10838 h 1047182"/>
                  <a:gd name="connsiteX3760" fmla="*/ 518905 w 808720"/>
                  <a:gd name="connsiteY3760" fmla="*/ 10940 h 1047182"/>
                  <a:gd name="connsiteX3761" fmla="*/ 518986 w 808720"/>
                  <a:gd name="connsiteY3761" fmla="*/ 10894 h 1047182"/>
                  <a:gd name="connsiteX3762" fmla="*/ 415912 w 808720"/>
                  <a:gd name="connsiteY3762" fmla="*/ 10796 h 1047182"/>
                  <a:gd name="connsiteX3763" fmla="*/ 414415 w 808720"/>
                  <a:gd name="connsiteY3763" fmla="*/ 11074 h 1047182"/>
                  <a:gd name="connsiteX3764" fmla="*/ 410874 w 808720"/>
                  <a:gd name="connsiteY3764" fmla="*/ 11547 h 1047182"/>
                  <a:gd name="connsiteX3765" fmla="*/ 411712 w 808720"/>
                  <a:gd name="connsiteY3765" fmla="*/ 11350 h 1047182"/>
                  <a:gd name="connsiteX3766" fmla="*/ 415764 w 808720"/>
                  <a:gd name="connsiteY3766" fmla="*/ 10801 h 1047182"/>
                  <a:gd name="connsiteX3767" fmla="*/ 415810 w 808720"/>
                  <a:gd name="connsiteY3767" fmla="*/ 10795 h 1047182"/>
                  <a:gd name="connsiteX3768" fmla="*/ 415764 w 808720"/>
                  <a:gd name="connsiteY3768" fmla="*/ 10801 h 1047182"/>
                  <a:gd name="connsiteX3769" fmla="*/ 415747 w 808720"/>
                  <a:gd name="connsiteY3769" fmla="*/ 10802 h 1047182"/>
                  <a:gd name="connsiteX3770" fmla="*/ 416516 w 808720"/>
                  <a:gd name="connsiteY3770" fmla="*/ 10793 h 1047182"/>
                  <a:gd name="connsiteX3771" fmla="*/ 416128 w 808720"/>
                  <a:gd name="connsiteY3771" fmla="*/ 10966 h 1047182"/>
                  <a:gd name="connsiteX3772" fmla="*/ 411678 w 808720"/>
                  <a:gd name="connsiteY3772" fmla="*/ 11745 h 1047182"/>
                  <a:gd name="connsiteX3773" fmla="*/ 408618 w 808720"/>
                  <a:gd name="connsiteY3773" fmla="*/ 12153 h 1047182"/>
                  <a:gd name="connsiteX3774" fmla="*/ 414415 w 808720"/>
                  <a:gd name="connsiteY3774" fmla="*/ 11074 h 1047182"/>
                  <a:gd name="connsiteX3775" fmla="*/ 462836 w 808720"/>
                  <a:gd name="connsiteY3775" fmla="*/ 10789 h 1047182"/>
                  <a:gd name="connsiteX3776" fmla="*/ 462720 w 808720"/>
                  <a:gd name="connsiteY3776" fmla="*/ 10849 h 1047182"/>
                  <a:gd name="connsiteX3777" fmla="*/ 462365 w 808720"/>
                  <a:gd name="connsiteY3777" fmla="*/ 10853 h 1047182"/>
                  <a:gd name="connsiteX3778" fmla="*/ 462570 w 808720"/>
                  <a:gd name="connsiteY3778" fmla="*/ 10810 h 1047182"/>
                  <a:gd name="connsiteX3779" fmla="*/ 421177 w 808720"/>
                  <a:gd name="connsiteY3779" fmla="*/ 10785 h 1047182"/>
                  <a:gd name="connsiteX3780" fmla="*/ 416607 w 808720"/>
                  <a:gd name="connsiteY3780" fmla="*/ 11566 h 1047182"/>
                  <a:gd name="connsiteX3781" fmla="*/ 416329 w 808720"/>
                  <a:gd name="connsiteY3781" fmla="*/ 11590 h 1047182"/>
                  <a:gd name="connsiteX3782" fmla="*/ 420507 w 808720"/>
                  <a:gd name="connsiteY3782" fmla="*/ 10878 h 1047182"/>
                  <a:gd name="connsiteX3783" fmla="*/ 491974 w 808720"/>
                  <a:gd name="connsiteY3783" fmla="*/ 10780 h 1047182"/>
                  <a:gd name="connsiteX3784" fmla="*/ 490498 w 808720"/>
                  <a:gd name="connsiteY3784" fmla="*/ 11310 h 1047182"/>
                  <a:gd name="connsiteX3785" fmla="*/ 490087 w 808720"/>
                  <a:gd name="connsiteY3785" fmla="*/ 11374 h 1047182"/>
                  <a:gd name="connsiteX3786" fmla="*/ 490965 w 808720"/>
                  <a:gd name="connsiteY3786" fmla="*/ 10809 h 1047182"/>
                  <a:gd name="connsiteX3787" fmla="*/ 496583 w 808720"/>
                  <a:gd name="connsiteY3787" fmla="*/ 10776 h 1047182"/>
                  <a:gd name="connsiteX3788" fmla="*/ 493025 w 808720"/>
                  <a:gd name="connsiteY3788" fmla="*/ 11350 h 1047182"/>
                  <a:gd name="connsiteX3789" fmla="*/ 491511 w 808720"/>
                  <a:gd name="connsiteY3789" fmla="*/ 11547 h 1047182"/>
                  <a:gd name="connsiteX3790" fmla="*/ 494034 w 808720"/>
                  <a:gd name="connsiteY3790" fmla="*/ 11067 h 1047182"/>
                  <a:gd name="connsiteX3791" fmla="*/ 470459 w 808720"/>
                  <a:gd name="connsiteY3791" fmla="*/ 10771 h 1047182"/>
                  <a:gd name="connsiteX3792" fmla="*/ 468751 w 808720"/>
                  <a:gd name="connsiteY3792" fmla="*/ 10945 h 1047182"/>
                  <a:gd name="connsiteX3793" fmla="*/ 469974 w 808720"/>
                  <a:gd name="connsiteY3793" fmla="*/ 10776 h 1047182"/>
                  <a:gd name="connsiteX3794" fmla="*/ 416724 w 808720"/>
                  <a:gd name="connsiteY3794" fmla="*/ 10766 h 1047182"/>
                  <a:gd name="connsiteX3795" fmla="*/ 416516 w 808720"/>
                  <a:gd name="connsiteY3795" fmla="*/ 10793 h 1047182"/>
                  <a:gd name="connsiteX3796" fmla="*/ 416565 w 808720"/>
                  <a:gd name="connsiteY3796" fmla="*/ 10772 h 1047182"/>
                  <a:gd name="connsiteX3797" fmla="*/ 528878 w 808720"/>
                  <a:gd name="connsiteY3797" fmla="*/ 10757 h 1047182"/>
                  <a:gd name="connsiteX3798" fmla="*/ 529135 w 808720"/>
                  <a:gd name="connsiteY3798" fmla="*/ 10837 h 1047182"/>
                  <a:gd name="connsiteX3799" fmla="*/ 528322 w 808720"/>
                  <a:gd name="connsiteY3799" fmla="*/ 11325 h 1047182"/>
                  <a:gd name="connsiteX3800" fmla="*/ 528369 w 808720"/>
                  <a:gd name="connsiteY3800" fmla="*/ 11034 h 1047182"/>
                  <a:gd name="connsiteX3801" fmla="*/ 437805 w 808720"/>
                  <a:gd name="connsiteY3801" fmla="*/ 10754 h 1047182"/>
                  <a:gd name="connsiteX3802" fmla="*/ 435162 w 808720"/>
                  <a:gd name="connsiteY3802" fmla="*/ 11126 h 1047182"/>
                  <a:gd name="connsiteX3803" fmla="*/ 433644 w 808720"/>
                  <a:gd name="connsiteY3803" fmla="*/ 11142 h 1047182"/>
                  <a:gd name="connsiteX3804" fmla="*/ 472348 w 808720"/>
                  <a:gd name="connsiteY3804" fmla="*/ 10752 h 1047182"/>
                  <a:gd name="connsiteX3805" fmla="*/ 471929 w 808720"/>
                  <a:gd name="connsiteY3805" fmla="*/ 10872 h 1047182"/>
                  <a:gd name="connsiteX3806" fmla="*/ 466179 w 808720"/>
                  <a:gd name="connsiteY3806" fmla="*/ 11522 h 1047182"/>
                  <a:gd name="connsiteX3807" fmla="*/ 464141 w 808720"/>
                  <a:gd name="connsiteY3807" fmla="*/ 11581 h 1047182"/>
                  <a:gd name="connsiteX3808" fmla="*/ 464998 w 808720"/>
                  <a:gd name="connsiteY3808" fmla="*/ 11463 h 1047182"/>
                  <a:gd name="connsiteX3809" fmla="*/ 470836 w 808720"/>
                  <a:gd name="connsiteY3809" fmla="*/ 10768 h 1047182"/>
                  <a:gd name="connsiteX3810" fmla="*/ 416203 w 808720"/>
                  <a:gd name="connsiteY3810" fmla="*/ 10742 h 1047182"/>
                  <a:gd name="connsiteX3811" fmla="*/ 416070 w 808720"/>
                  <a:gd name="connsiteY3811" fmla="*/ 10766 h 1047182"/>
                  <a:gd name="connsiteX3812" fmla="*/ 415810 w 808720"/>
                  <a:gd name="connsiteY3812" fmla="*/ 10795 h 1047182"/>
                  <a:gd name="connsiteX3813" fmla="*/ 473881 w 808720"/>
                  <a:gd name="connsiteY3813" fmla="*/ 10737 h 1047182"/>
                  <a:gd name="connsiteX3814" fmla="*/ 471437 w 808720"/>
                  <a:gd name="connsiteY3814" fmla="*/ 11252 h 1047182"/>
                  <a:gd name="connsiteX3815" fmla="*/ 470162 w 808720"/>
                  <a:gd name="connsiteY3815" fmla="*/ 11377 h 1047182"/>
                  <a:gd name="connsiteX3816" fmla="*/ 471929 w 808720"/>
                  <a:gd name="connsiteY3816" fmla="*/ 10872 h 1047182"/>
                  <a:gd name="connsiteX3817" fmla="*/ 473050 w 808720"/>
                  <a:gd name="connsiteY3817" fmla="*/ 10745 h 1047182"/>
                  <a:gd name="connsiteX3818" fmla="*/ 519888 w 808720"/>
                  <a:gd name="connsiteY3818" fmla="*/ 10737 h 1047182"/>
                  <a:gd name="connsiteX3819" fmla="*/ 519850 w 808720"/>
                  <a:gd name="connsiteY3819" fmla="*/ 10774 h 1047182"/>
                  <a:gd name="connsiteX3820" fmla="*/ 519700 w 808720"/>
                  <a:gd name="connsiteY3820" fmla="*/ 10801 h 1047182"/>
                  <a:gd name="connsiteX3821" fmla="*/ 519739 w 808720"/>
                  <a:gd name="connsiteY3821" fmla="*/ 10763 h 1047182"/>
                  <a:gd name="connsiteX3822" fmla="*/ 438242 w 808720"/>
                  <a:gd name="connsiteY3822" fmla="*/ 10714 h 1047182"/>
                  <a:gd name="connsiteX3823" fmla="*/ 435909 w 808720"/>
                  <a:gd name="connsiteY3823" fmla="*/ 11119 h 1047182"/>
                  <a:gd name="connsiteX3824" fmla="*/ 435546 w 808720"/>
                  <a:gd name="connsiteY3824" fmla="*/ 11123 h 1047182"/>
                  <a:gd name="connsiteX3825" fmla="*/ 438062 w 808720"/>
                  <a:gd name="connsiteY3825" fmla="*/ 10731 h 1047182"/>
                  <a:gd name="connsiteX3826" fmla="*/ 494325 w 808720"/>
                  <a:gd name="connsiteY3826" fmla="*/ 10712 h 1047182"/>
                  <a:gd name="connsiteX3827" fmla="*/ 492345 w 808720"/>
                  <a:gd name="connsiteY3827" fmla="*/ 11022 h 1047182"/>
                  <a:gd name="connsiteX3828" fmla="*/ 492938 w 808720"/>
                  <a:gd name="connsiteY3828" fmla="*/ 10752 h 1047182"/>
                  <a:gd name="connsiteX3829" fmla="*/ 418237 w 808720"/>
                  <a:gd name="connsiteY3829" fmla="*/ 10710 h 1047182"/>
                  <a:gd name="connsiteX3830" fmla="*/ 417035 w 808720"/>
                  <a:gd name="connsiteY3830" fmla="*/ 10930 h 1047182"/>
                  <a:gd name="connsiteX3831" fmla="*/ 415709 w 808720"/>
                  <a:gd name="connsiteY3831" fmla="*/ 11152 h 1047182"/>
                  <a:gd name="connsiteX3832" fmla="*/ 416128 w 808720"/>
                  <a:gd name="connsiteY3832" fmla="*/ 10966 h 1047182"/>
                  <a:gd name="connsiteX3833" fmla="*/ 417419 w 808720"/>
                  <a:gd name="connsiteY3833" fmla="*/ 10740 h 1047182"/>
                  <a:gd name="connsiteX3834" fmla="*/ 476978 w 808720"/>
                  <a:gd name="connsiteY3834" fmla="*/ 10706 h 1047182"/>
                  <a:gd name="connsiteX3835" fmla="*/ 473477 w 808720"/>
                  <a:gd name="connsiteY3835" fmla="*/ 11051 h 1047182"/>
                  <a:gd name="connsiteX3836" fmla="*/ 475454 w 808720"/>
                  <a:gd name="connsiteY3836" fmla="*/ 10721 h 1047182"/>
                  <a:gd name="connsiteX3837" fmla="*/ 416744 w 808720"/>
                  <a:gd name="connsiteY3837" fmla="*/ 10692 h 1047182"/>
                  <a:gd name="connsiteX3838" fmla="*/ 416565 w 808720"/>
                  <a:gd name="connsiteY3838" fmla="*/ 10772 h 1047182"/>
                  <a:gd name="connsiteX3839" fmla="*/ 415912 w 808720"/>
                  <a:gd name="connsiteY3839" fmla="*/ 10796 h 1047182"/>
                  <a:gd name="connsiteX3840" fmla="*/ 416070 w 808720"/>
                  <a:gd name="connsiteY3840" fmla="*/ 10766 h 1047182"/>
                  <a:gd name="connsiteX3841" fmla="*/ 418716 w 808720"/>
                  <a:gd name="connsiteY3841" fmla="*/ 10692 h 1047182"/>
                  <a:gd name="connsiteX3842" fmla="*/ 417228 w 808720"/>
                  <a:gd name="connsiteY3842" fmla="*/ 11005 h 1047182"/>
                  <a:gd name="connsiteX3843" fmla="*/ 416127 w 808720"/>
                  <a:gd name="connsiteY3843" fmla="*/ 11151 h 1047182"/>
                  <a:gd name="connsiteX3844" fmla="*/ 416120 w 808720"/>
                  <a:gd name="connsiteY3844" fmla="*/ 11152 h 1047182"/>
                  <a:gd name="connsiteX3845" fmla="*/ 416119 w 808720"/>
                  <a:gd name="connsiteY3845" fmla="*/ 11152 h 1047182"/>
                  <a:gd name="connsiteX3846" fmla="*/ 415532 w 808720"/>
                  <a:gd name="connsiteY3846" fmla="*/ 11231 h 1047182"/>
                  <a:gd name="connsiteX3847" fmla="*/ 415631 w 808720"/>
                  <a:gd name="connsiteY3847" fmla="*/ 11187 h 1047182"/>
                  <a:gd name="connsiteX3848" fmla="*/ 417035 w 808720"/>
                  <a:gd name="connsiteY3848" fmla="*/ 10930 h 1047182"/>
                  <a:gd name="connsiteX3849" fmla="*/ 418379 w 808720"/>
                  <a:gd name="connsiteY3849" fmla="*/ 10705 h 1047182"/>
                  <a:gd name="connsiteX3850" fmla="*/ 478504 w 808720"/>
                  <a:gd name="connsiteY3850" fmla="*/ 10691 h 1047182"/>
                  <a:gd name="connsiteX3851" fmla="*/ 475554 w 808720"/>
                  <a:gd name="connsiteY3851" fmla="*/ 11133 h 1047182"/>
                  <a:gd name="connsiteX3852" fmla="*/ 477387 w 808720"/>
                  <a:gd name="connsiteY3852" fmla="*/ 10702 h 1047182"/>
                  <a:gd name="connsiteX3853" fmla="*/ 453928 w 808720"/>
                  <a:gd name="connsiteY3853" fmla="*/ 10679 h 1047182"/>
                  <a:gd name="connsiteX3854" fmla="*/ 452848 w 808720"/>
                  <a:gd name="connsiteY3854" fmla="*/ 10948 h 1047182"/>
                  <a:gd name="connsiteX3855" fmla="*/ 450877 w 808720"/>
                  <a:gd name="connsiteY3855" fmla="*/ 10968 h 1047182"/>
                  <a:gd name="connsiteX3856" fmla="*/ 451278 w 808720"/>
                  <a:gd name="connsiteY3856" fmla="*/ 10925 h 1047182"/>
                  <a:gd name="connsiteX3857" fmla="*/ 491191 w 808720"/>
                  <a:gd name="connsiteY3857" fmla="*/ 10663 h 1047182"/>
                  <a:gd name="connsiteX3858" fmla="*/ 490965 w 808720"/>
                  <a:gd name="connsiteY3858" fmla="*/ 10809 h 1047182"/>
                  <a:gd name="connsiteX3859" fmla="*/ 489745 w 808720"/>
                  <a:gd name="connsiteY3859" fmla="*/ 10844 h 1047182"/>
                  <a:gd name="connsiteX3860" fmla="*/ 490166 w 808720"/>
                  <a:gd name="connsiteY3860" fmla="*/ 10743 h 1047182"/>
                  <a:gd name="connsiteX3861" fmla="*/ 438799 w 808720"/>
                  <a:gd name="connsiteY3861" fmla="*/ 10662 h 1047182"/>
                  <a:gd name="connsiteX3862" fmla="*/ 437891 w 808720"/>
                  <a:gd name="connsiteY3862" fmla="*/ 10813 h 1047182"/>
                  <a:gd name="connsiteX3863" fmla="*/ 438446 w 808720"/>
                  <a:gd name="connsiteY3863" fmla="*/ 10695 h 1047182"/>
                  <a:gd name="connsiteX3864" fmla="*/ 496185 w 808720"/>
                  <a:gd name="connsiteY3864" fmla="*/ 10659 h 1047182"/>
                  <a:gd name="connsiteX3865" fmla="*/ 494034 w 808720"/>
                  <a:gd name="connsiteY3865" fmla="*/ 11067 h 1047182"/>
                  <a:gd name="connsiteX3866" fmla="*/ 493068 w 808720"/>
                  <a:gd name="connsiteY3866" fmla="*/ 11178 h 1047182"/>
                  <a:gd name="connsiteX3867" fmla="*/ 495591 w 808720"/>
                  <a:gd name="connsiteY3867" fmla="*/ 10676 h 1047182"/>
                  <a:gd name="connsiteX3868" fmla="*/ 432717 w 808720"/>
                  <a:gd name="connsiteY3868" fmla="*/ 10649 h 1047182"/>
                  <a:gd name="connsiteX3869" fmla="*/ 431865 w 808720"/>
                  <a:gd name="connsiteY3869" fmla="*/ 10877 h 1047182"/>
                  <a:gd name="connsiteX3870" fmla="*/ 429607 w 808720"/>
                  <a:gd name="connsiteY3870" fmla="*/ 11104 h 1047182"/>
                  <a:gd name="connsiteX3871" fmla="*/ 419899 w 808720"/>
                  <a:gd name="connsiteY3871" fmla="*/ 10649 h 1047182"/>
                  <a:gd name="connsiteX3872" fmla="*/ 418123 w 808720"/>
                  <a:gd name="connsiteY3872" fmla="*/ 10885 h 1047182"/>
                  <a:gd name="connsiteX3873" fmla="*/ 418834 w 808720"/>
                  <a:gd name="connsiteY3873" fmla="*/ 10688 h 1047182"/>
                  <a:gd name="connsiteX3874" fmla="*/ 420603 w 808720"/>
                  <a:gd name="connsiteY3874" fmla="*/ 10646 h 1047182"/>
                  <a:gd name="connsiteX3875" fmla="*/ 416370 w 808720"/>
                  <a:gd name="connsiteY3875" fmla="*/ 11372 h 1047182"/>
                  <a:gd name="connsiteX3876" fmla="*/ 417876 w 808720"/>
                  <a:gd name="connsiteY3876" fmla="*/ 10954 h 1047182"/>
                  <a:gd name="connsiteX3877" fmla="*/ 477651 w 808720"/>
                  <a:gd name="connsiteY3877" fmla="*/ 10640 h 1047182"/>
                  <a:gd name="connsiteX3878" fmla="*/ 477387 w 808720"/>
                  <a:gd name="connsiteY3878" fmla="*/ 10702 h 1047182"/>
                  <a:gd name="connsiteX3879" fmla="*/ 476978 w 808720"/>
                  <a:gd name="connsiteY3879" fmla="*/ 10706 h 1047182"/>
                  <a:gd name="connsiteX3880" fmla="*/ 434279 w 808720"/>
                  <a:gd name="connsiteY3880" fmla="*/ 10635 h 1047182"/>
                  <a:gd name="connsiteX3881" fmla="*/ 432183 w 808720"/>
                  <a:gd name="connsiteY3881" fmla="*/ 10945 h 1047182"/>
                  <a:gd name="connsiteX3882" fmla="*/ 431430 w 808720"/>
                  <a:gd name="connsiteY3882" fmla="*/ 10994 h 1047182"/>
                  <a:gd name="connsiteX3883" fmla="*/ 431865 w 808720"/>
                  <a:gd name="connsiteY3883" fmla="*/ 10877 h 1047182"/>
                  <a:gd name="connsiteX3884" fmla="*/ 484260 w 808720"/>
                  <a:gd name="connsiteY3884" fmla="*/ 10633 h 1047182"/>
                  <a:gd name="connsiteX3885" fmla="*/ 482472 w 808720"/>
                  <a:gd name="connsiteY3885" fmla="*/ 11053 h 1047182"/>
                  <a:gd name="connsiteX3886" fmla="*/ 481919 w 808720"/>
                  <a:gd name="connsiteY3886" fmla="*/ 11069 h 1047182"/>
                  <a:gd name="connsiteX3887" fmla="*/ 483101 w 808720"/>
                  <a:gd name="connsiteY3887" fmla="*/ 10645 h 1047182"/>
                  <a:gd name="connsiteX3888" fmla="*/ 534254 w 808720"/>
                  <a:gd name="connsiteY3888" fmla="*/ 10629 h 1047182"/>
                  <a:gd name="connsiteX3889" fmla="*/ 534481 w 808720"/>
                  <a:gd name="connsiteY3889" fmla="*/ 11083 h 1047182"/>
                  <a:gd name="connsiteX3890" fmla="*/ 534052 w 808720"/>
                  <a:gd name="connsiteY3890" fmla="*/ 10872 h 1047182"/>
                  <a:gd name="connsiteX3891" fmla="*/ 484883 w 808720"/>
                  <a:gd name="connsiteY3891" fmla="*/ 10626 h 1047182"/>
                  <a:gd name="connsiteX3892" fmla="*/ 484650 w 808720"/>
                  <a:gd name="connsiteY3892" fmla="*/ 10738 h 1047182"/>
                  <a:gd name="connsiteX3893" fmla="*/ 483029 w 808720"/>
                  <a:gd name="connsiteY3893" fmla="*/ 11038 h 1047182"/>
                  <a:gd name="connsiteX3894" fmla="*/ 482719 w 808720"/>
                  <a:gd name="connsiteY3894" fmla="*/ 11046 h 1047182"/>
                  <a:gd name="connsiteX3895" fmla="*/ 484814 w 808720"/>
                  <a:gd name="connsiteY3895" fmla="*/ 10627 h 1047182"/>
                  <a:gd name="connsiteX3896" fmla="*/ 520706 w 808720"/>
                  <a:gd name="connsiteY3896" fmla="*/ 10624 h 1047182"/>
                  <a:gd name="connsiteX3897" fmla="*/ 519472 w 808720"/>
                  <a:gd name="connsiteY3897" fmla="*/ 11152 h 1047182"/>
                  <a:gd name="connsiteX3898" fmla="*/ 519850 w 808720"/>
                  <a:gd name="connsiteY3898" fmla="*/ 10774 h 1047182"/>
                  <a:gd name="connsiteX3899" fmla="*/ 497620 w 808720"/>
                  <a:gd name="connsiteY3899" fmla="*/ 10617 h 1047182"/>
                  <a:gd name="connsiteX3900" fmla="*/ 497502 w 808720"/>
                  <a:gd name="connsiteY3900" fmla="*/ 10671 h 1047182"/>
                  <a:gd name="connsiteX3901" fmla="*/ 496583 w 808720"/>
                  <a:gd name="connsiteY3901" fmla="*/ 10776 h 1047182"/>
                  <a:gd name="connsiteX3902" fmla="*/ 497555 w 808720"/>
                  <a:gd name="connsiteY3902" fmla="*/ 10619 h 1047182"/>
                  <a:gd name="connsiteX3903" fmla="*/ 485950 w 808720"/>
                  <a:gd name="connsiteY3903" fmla="*/ 10616 h 1047182"/>
                  <a:gd name="connsiteX3904" fmla="*/ 484405 w 808720"/>
                  <a:gd name="connsiteY3904" fmla="*/ 10854 h 1047182"/>
                  <a:gd name="connsiteX3905" fmla="*/ 484650 w 808720"/>
                  <a:gd name="connsiteY3905" fmla="*/ 10738 h 1047182"/>
                  <a:gd name="connsiteX3906" fmla="*/ 485269 w 808720"/>
                  <a:gd name="connsiteY3906" fmla="*/ 10623 h 1047182"/>
                  <a:gd name="connsiteX3907" fmla="*/ 520766 w 808720"/>
                  <a:gd name="connsiteY3907" fmla="*/ 10613 h 1047182"/>
                  <a:gd name="connsiteX3908" fmla="*/ 520955 w 808720"/>
                  <a:gd name="connsiteY3908" fmla="*/ 10684 h 1047182"/>
                  <a:gd name="connsiteX3909" fmla="*/ 517984 w 808720"/>
                  <a:gd name="connsiteY3909" fmla="*/ 12640 h 1047182"/>
                  <a:gd name="connsiteX3910" fmla="*/ 518924 w 808720"/>
                  <a:gd name="connsiteY3910" fmla="*/ 11700 h 1047182"/>
                  <a:gd name="connsiteX3911" fmla="*/ 520724 w 808720"/>
                  <a:gd name="connsiteY3911" fmla="*/ 10620 h 1047182"/>
                  <a:gd name="connsiteX3912" fmla="*/ 420910 w 808720"/>
                  <a:gd name="connsiteY3912" fmla="*/ 10611 h 1047182"/>
                  <a:gd name="connsiteX3913" fmla="*/ 420603 w 808720"/>
                  <a:gd name="connsiteY3913" fmla="*/ 10646 h 1047182"/>
                  <a:gd name="connsiteX3914" fmla="*/ 420776 w 808720"/>
                  <a:gd name="connsiteY3914" fmla="*/ 10616 h 1047182"/>
                  <a:gd name="connsiteX3915" fmla="*/ 486557 w 808720"/>
                  <a:gd name="connsiteY3915" fmla="*/ 10610 h 1047182"/>
                  <a:gd name="connsiteX3916" fmla="*/ 485387 w 808720"/>
                  <a:gd name="connsiteY3916" fmla="*/ 10969 h 1047182"/>
                  <a:gd name="connsiteX3917" fmla="*/ 484760 w 808720"/>
                  <a:gd name="connsiteY3917" fmla="*/ 10988 h 1047182"/>
                  <a:gd name="connsiteX3918" fmla="*/ 486328 w 808720"/>
                  <a:gd name="connsiteY3918" fmla="*/ 10612 h 1047182"/>
                  <a:gd name="connsiteX3919" fmla="*/ 520747 w 808720"/>
                  <a:gd name="connsiteY3919" fmla="*/ 10606 h 1047182"/>
                  <a:gd name="connsiteX3920" fmla="*/ 520748 w 808720"/>
                  <a:gd name="connsiteY3920" fmla="*/ 10607 h 1047182"/>
                  <a:gd name="connsiteX3921" fmla="*/ 520724 w 808720"/>
                  <a:gd name="connsiteY3921" fmla="*/ 10620 h 1047182"/>
                  <a:gd name="connsiteX3922" fmla="*/ 520706 w 808720"/>
                  <a:gd name="connsiteY3922" fmla="*/ 10624 h 1047182"/>
                  <a:gd name="connsiteX3923" fmla="*/ 454226 w 808720"/>
                  <a:gd name="connsiteY3923" fmla="*/ 10604 h 1047182"/>
                  <a:gd name="connsiteX3924" fmla="*/ 454021 w 808720"/>
                  <a:gd name="connsiteY3924" fmla="*/ 10670 h 1047182"/>
                  <a:gd name="connsiteX3925" fmla="*/ 453928 w 808720"/>
                  <a:gd name="connsiteY3925" fmla="*/ 10679 h 1047182"/>
                  <a:gd name="connsiteX3926" fmla="*/ 550724 w 808720"/>
                  <a:gd name="connsiteY3926" fmla="*/ 10604 h 1047182"/>
                  <a:gd name="connsiteX3927" fmla="*/ 554631 w 808720"/>
                  <a:gd name="connsiteY3927" fmla="*/ 11620 h 1047182"/>
                  <a:gd name="connsiteX3928" fmla="*/ 552408 w 808720"/>
                  <a:gd name="connsiteY3928" fmla="*/ 12849 h 1047182"/>
                  <a:gd name="connsiteX3929" fmla="*/ 487123 w 808720"/>
                  <a:gd name="connsiteY3929" fmla="*/ 10604 h 1047182"/>
                  <a:gd name="connsiteX3930" fmla="*/ 486416 w 808720"/>
                  <a:gd name="connsiteY3930" fmla="*/ 10940 h 1047182"/>
                  <a:gd name="connsiteX3931" fmla="*/ 485797 w 808720"/>
                  <a:gd name="connsiteY3931" fmla="*/ 10958 h 1047182"/>
                  <a:gd name="connsiteX3932" fmla="*/ 452033 w 808720"/>
                  <a:gd name="connsiteY3932" fmla="*/ 10604 h 1047182"/>
                  <a:gd name="connsiteX3933" fmla="*/ 451989 w 808720"/>
                  <a:gd name="connsiteY3933" fmla="*/ 10617 h 1047182"/>
                  <a:gd name="connsiteX3934" fmla="*/ 447977 w 808720"/>
                  <a:gd name="connsiteY3934" fmla="*/ 10854 h 1047182"/>
                  <a:gd name="connsiteX3935" fmla="*/ 448379 w 808720"/>
                  <a:gd name="connsiteY3935" fmla="*/ 10738 h 1047182"/>
                  <a:gd name="connsiteX3936" fmla="*/ 441068 w 808720"/>
                  <a:gd name="connsiteY3936" fmla="*/ 10604 h 1047182"/>
                  <a:gd name="connsiteX3937" fmla="*/ 440698 w 808720"/>
                  <a:gd name="connsiteY3937" fmla="*/ 10768 h 1047182"/>
                  <a:gd name="connsiteX3938" fmla="*/ 440138 w 808720"/>
                  <a:gd name="connsiteY3938" fmla="*/ 10958 h 1047182"/>
                  <a:gd name="connsiteX3939" fmla="*/ 438332 w 808720"/>
                  <a:gd name="connsiteY3939" fmla="*/ 11095 h 1047182"/>
                  <a:gd name="connsiteX3940" fmla="*/ 437775 w 808720"/>
                  <a:gd name="connsiteY3940" fmla="*/ 11100 h 1047182"/>
                  <a:gd name="connsiteX3941" fmla="*/ 438874 w 808720"/>
                  <a:gd name="connsiteY3941" fmla="*/ 10604 h 1047182"/>
                  <a:gd name="connsiteX3942" fmla="*/ 438062 w 808720"/>
                  <a:gd name="connsiteY3942" fmla="*/ 10731 h 1047182"/>
                  <a:gd name="connsiteX3943" fmla="*/ 437805 w 808720"/>
                  <a:gd name="connsiteY3943" fmla="*/ 10754 h 1047182"/>
                  <a:gd name="connsiteX3944" fmla="*/ 438874 w 808720"/>
                  <a:gd name="connsiteY3944" fmla="*/ 10604 h 1047182"/>
                  <a:gd name="connsiteX3945" fmla="*/ 438446 w 808720"/>
                  <a:gd name="connsiteY3945" fmla="*/ 10695 h 1047182"/>
                  <a:gd name="connsiteX3946" fmla="*/ 438242 w 808720"/>
                  <a:gd name="connsiteY3946" fmla="*/ 10714 h 1047182"/>
                  <a:gd name="connsiteX3947" fmla="*/ 434488 w 808720"/>
                  <a:gd name="connsiteY3947" fmla="*/ 10604 h 1047182"/>
                  <a:gd name="connsiteX3948" fmla="*/ 434422 w 808720"/>
                  <a:gd name="connsiteY3948" fmla="*/ 10621 h 1047182"/>
                  <a:gd name="connsiteX3949" fmla="*/ 434279 w 808720"/>
                  <a:gd name="connsiteY3949" fmla="*/ 10635 h 1047182"/>
                  <a:gd name="connsiteX3950" fmla="*/ 419136 w 808720"/>
                  <a:gd name="connsiteY3950" fmla="*/ 10604 h 1047182"/>
                  <a:gd name="connsiteX3951" fmla="*/ 418834 w 808720"/>
                  <a:gd name="connsiteY3951" fmla="*/ 10688 h 1047182"/>
                  <a:gd name="connsiteX3952" fmla="*/ 418716 w 808720"/>
                  <a:gd name="connsiteY3952" fmla="*/ 10692 h 1047182"/>
                  <a:gd name="connsiteX3953" fmla="*/ 416942 w 808720"/>
                  <a:gd name="connsiteY3953" fmla="*/ 10604 h 1047182"/>
                  <a:gd name="connsiteX3954" fmla="*/ 416821 w 808720"/>
                  <a:gd name="connsiteY3954" fmla="*/ 10658 h 1047182"/>
                  <a:gd name="connsiteX3955" fmla="*/ 416203 w 808720"/>
                  <a:gd name="connsiteY3955" fmla="*/ 10742 h 1047182"/>
                  <a:gd name="connsiteX3956" fmla="*/ 456421 w 808720"/>
                  <a:gd name="connsiteY3956" fmla="*/ 10604 h 1047182"/>
                  <a:gd name="connsiteX3957" fmla="*/ 456420 w 808720"/>
                  <a:gd name="connsiteY3957" fmla="*/ 10604 h 1047182"/>
                  <a:gd name="connsiteX3958" fmla="*/ 456421 w 808720"/>
                  <a:gd name="connsiteY3958" fmla="*/ 10604 h 1047182"/>
                  <a:gd name="connsiteX3959" fmla="*/ 539651 w 808720"/>
                  <a:gd name="connsiteY3959" fmla="*/ 10592 h 1047182"/>
                  <a:gd name="connsiteX3960" fmla="*/ 539758 w 808720"/>
                  <a:gd name="connsiteY3960" fmla="*/ 10604 h 1047182"/>
                  <a:gd name="connsiteX3961" fmla="*/ 540072 w 808720"/>
                  <a:gd name="connsiteY3961" fmla="*/ 12084 h 1047182"/>
                  <a:gd name="connsiteX3962" fmla="*/ 539379 w 808720"/>
                  <a:gd name="connsiteY3962" fmla="*/ 11835 h 1047182"/>
                  <a:gd name="connsiteX3963" fmla="*/ 439629 w 808720"/>
                  <a:gd name="connsiteY3963" fmla="*/ 10585 h 1047182"/>
                  <a:gd name="connsiteX3964" fmla="*/ 438799 w 808720"/>
                  <a:gd name="connsiteY3964" fmla="*/ 10662 h 1047182"/>
                  <a:gd name="connsiteX3965" fmla="*/ 439148 w 808720"/>
                  <a:gd name="connsiteY3965" fmla="*/ 10604 h 1047182"/>
                  <a:gd name="connsiteX3966" fmla="*/ 520795 w 808720"/>
                  <a:gd name="connsiteY3966" fmla="*/ 10578 h 1047182"/>
                  <a:gd name="connsiteX3967" fmla="*/ 520752 w 808720"/>
                  <a:gd name="connsiteY3967" fmla="*/ 10604 h 1047182"/>
                  <a:gd name="connsiteX3968" fmla="*/ 520747 w 808720"/>
                  <a:gd name="connsiteY3968" fmla="*/ 10606 h 1047182"/>
                  <a:gd name="connsiteX3969" fmla="*/ 520711 w 808720"/>
                  <a:gd name="connsiteY3969" fmla="*/ 10593 h 1047182"/>
                  <a:gd name="connsiteX3970" fmla="*/ 441287 w 808720"/>
                  <a:gd name="connsiteY3970" fmla="*/ 10569 h 1047182"/>
                  <a:gd name="connsiteX3971" fmla="*/ 441285 w 808720"/>
                  <a:gd name="connsiteY3971" fmla="*/ 10569 h 1047182"/>
                  <a:gd name="connsiteX3972" fmla="*/ 441068 w 808720"/>
                  <a:gd name="connsiteY3972" fmla="*/ 10604 h 1047182"/>
                  <a:gd name="connsiteX3973" fmla="*/ 484539 w 808720"/>
                  <a:gd name="connsiteY3973" fmla="*/ 10567 h 1047182"/>
                  <a:gd name="connsiteX3974" fmla="*/ 484930 w 808720"/>
                  <a:gd name="connsiteY3974" fmla="*/ 10604 h 1047182"/>
                  <a:gd name="connsiteX3975" fmla="*/ 484930 w 808720"/>
                  <a:gd name="connsiteY3975" fmla="*/ 10604 h 1047182"/>
                  <a:gd name="connsiteX3976" fmla="*/ 484814 w 808720"/>
                  <a:gd name="connsiteY3976" fmla="*/ 10627 h 1047182"/>
                  <a:gd name="connsiteX3977" fmla="*/ 484260 w 808720"/>
                  <a:gd name="connsiteY3977" fmla="*/ 10633 h 1047182"/>
                  <a:gd name="connsiteX3978" fmla="*/ 486705 w 808720"/>
                  <a:gd name="connsiteY3978" fmla="*/ 10564 h 1047182"/>
                  <a:gd name="connsiteX3979" fmla="*/ 487123 w 808720"/>
                  <a:gd name="connsiteY3979" fmla="*/ 10604 h 1047182"/>
                  <a:gd name="connsiteX3980" fmla="*/ 486557 w 808720"/>
                  <a:gd name="connsiteY3980" fmla="*/ 10610 h 1047182"/>
                  <a:gd name="connsiteX3981" fmla="*/ 463806 w 808720"/>
                  <a:gd name="connsiteY3981" fmla="*/ 10549 h 1047182"/>
                  <a:gd name="connsiteX3982" fmla="*/ 465192 w 808720"/>
                  <a:gd name="connsiteY3982" fmla="*/ 10604 h 1047182"/>
                  <a:gd name="connsiteX3983" fmla="*/ 462836 w 808720"/>
                  <a:gd name="connsiteY3983" fmla="*/ 10789 h 1047182"/>
                  <a:gd name="connsiteX3984" fmla="*/ 462948 w 808720"/>
                  <a:gd name="connsiteY3984" fmla="*/ 10730 h 1047182"/>
                  <a:gd name="connsiteX3985" fmla="*/ 486447 w 808720"/>
                  <a:gd name="connsiteY3985" fmla="*/ 10539 h 1047182"/>
                  <a:gd name="connsiteX3986" fmla="*/ 486578 w 808720"/>
                  <a:gd name="connsiteY3986" fmla="*/ 10552 h 1047182"/>
                  <a:gd name="connsiteX3987" fmla="*/ 486328 w 808720"/>
                  <a:gd name="connsiteY3987" fmla="*/ 10612 h 1047182"/>
                  <a:gd name="connsiteX3988" fmla="*/ 485950 w 808720"/>
                  <a:gd name="connsiteY3988" fmla="*/ 10616 h 1047182"/>
                  <a:gd name="connsiteX3989" fmla="*/ 463538 w 808720"/>
                  <a:gd name="connsiteY3989" fmla="*/ 10539 h 1047182"/>
                  <a:gd name="connsiteX3990" fmla="*/ 463597 w 808720"/>
                  <a:gd name="connsiteY3990" fmla="*/ 10541 h 1047182"/>
                  <a:gd name="connsiteX3991" fmla="*/ 463238 w 808720"/>
                  <a:gd name="connsiteY3991" fmla="*/ 10579 h 1047182"/>
                  <a:gd name="connsiteX3992" fmla="*/ 463247 w 808720"/>
                  <a:gd name="connsiteY3992" fmla="*/ 10574 h 1047182"/>
                  <a:gd name="connsiteX3993" fmla="*/ 422986 w 808720"/>
                  <a:gd name="connsiteY3993" fmla="*/ 10535 h 1047182"/>
                  <a:gd name="connsiteX3994" fmla="*/ 421177 w 808720"/>
                  <a:gd name="connsiteY3994" fmla="*/ 10785 h 1047182"/>
                  <a:gd name="connsiteX3995" fmla="*/ 422550 w 808720"/>
                  <a:gd name="connsiteY3995" fmla="*/ 10551 h 1047182"/>
                  <a:gd name="connsiteX3996" fmla="*/ 472806 w 808720"/>
                  <a:gd name="connsiteY3996" fmla="*/ 10533 h 1047182"/>
                  <a:gd name="connsiteX3997" fmla="*/ 470836 w 808720"/>
                  <a:gd name="connsiteY3997" fmla="*/ 10768 h 1047182"/>
                  <a:gd name="connsiteX3998" fmla="*/ 470459 w 808720"/>
                  <a:gd name="connsiteY3998" fmla="*/ 10771 h 1047182"/>
                  <a:gd name="connsiteX3999" fmla="*/ 521232 w 808720"/>
                  <a:gd name="connsiteY3999" fmla="*/ 10501 h 1047182"/>
                  <a:gd name="connsiteX4000" fmla="*/ 521171 w 808720"/>
                  <a:gd name="connsiteY4000" fmla="*/ 10542 h 1047182"/>
                  <a:gd name="connsiteX4001" fmla="*/ 520766 w 808720"/>
                  <a:gd name="connsiteY4001" fmla="*/ 10613 h 1047182"/>
                  <a:gd name="connsiteX4002" fmla="*/ 520748 w 808720"/>
                  <a:gd name="connsiteY4002" fmla="*/ 10607 h 1047182"/>
                  <a:gd name="connsiteX4003" fmla="*/ 520752 w 808720"/>
                  <a:gd name="connsiteY4003" fmla="*/ 10604 h 1047182"/>
                  <a:gd name="connsiteX4004" fmla="*/ 520824 w 808720"/>
                  <a:gd name="connsiteY4004" fmla="*/ 10573 h 1047182"/>
                  <a:gd name="connsiteX4005" fmla="*/ 441701 w 808720"/>
                  <a:gd name="connsiteY4005" fmla="*/ 10501 h 1047182"/>
                  <a:gd name="connsiteX4006" fmla="*/ 441287 w 808720"/>
                  <a:gd name="connsiteY4006" fmla="*/ 10569 h 1047182"/>
                  <a:gd name="connsiteX4007" fmla="*/ 441456 w 808720"/>
                  <a:gd name="connsiteY4007" fmla="*/ 10511 h 1047182"/>
                  <a:gd name="connsiteX4008" fmla="*/ 464094 w 808720"/>
                  <a:gd name="connsiteY4008" fmla="*/ 10489 h 1047182"/>
                  <a:gd name="connsiteX4009" fmla="*/ 463806 w 808720"/>
                  <a:gd name="connsiteY4009" fmla="*/ 10549 h 1047182"/>
                  <a:gd name="connsiteX4010" fmla="*/ 463597 w 808720"/>
                  <a:gd name="connsiteY4010" fmla="*/ 10541 h 1047182"/>
                  <a:gd name="connsiteX4011" fmla="*/ 449258 w 808720"/>
                  <a:gd name="connsiteY4011" fmla="*/ 10484 h 1047182"/>
                  <a:gd name="connsiteX4012" fmla="*/ 448379 w 808720"/>
                  <a:gd name="connsiteY4012" fmla="*/ 10738 h 1047182"/>
                  <a:gd name="connsiteX4013" fmla="*/ 445124 w 808720"/>
                  <a:gd name="connsiteY4013" fmla="*/ 10858 h 1047182"/>
                  <a:gd name="connsiteX4014" fmla="*/ 446550 w 808720"/>
                  <a:gd name="connsiteY4014" fmla="*/ 10604 h 1047182"/>
                  <a:gd name="connsiteX4015" fmla="*/ 493537 w 808720"/>
                  <a:gd name="connsiteY4015" fmla="*/ 10480 h 1047182"/>
                  <a:gd name="connsiteX4016" fmla="*/ 492938 w 808720"/>
                  <a:gd name="connsiteY4016" fmla="*/ 10752 h 1047182"/>
                  <a:gd name="connsiteX4017" fmla="*/ 491974 w 808720"/>
                  <a:gd name="connsiteY4017" fmla="*/ 10780 h 1047182"/>
                  <a:gd name="connsiteX4018" fmla="*/ 492606 w 808720"/>
                  <a:gd name="connsiteY4018" fmla="*/ 10553 h 1047182"/>
                  <a:gd name="connsiteX4019" fmla="*/ 433379 w 808720"/>
                  <a:gd name="connsiteY4019" fmla="*/ 10472 h 1047182"/>
                  <a:gd name="connsiteX4020" fmla="*/ 433358 w 808720"/>
                  <a:gd name="connsiteY4020" fmla="*/ 10477 h 1047182"/>
                  <a:gd name="connsiteX4021" fmla="*/ 432295 w 808720"/>
                  <a:gd name="connsiteY4021" fmla="*/ 10604 h 1047182"/>
                  <a:gd name="connsiteX4022" fmla="*/ 473337 w 808720"/>
                  <a:gd name="connsiteY4022" fmla="*/ 10470 h 1047182"/>
                  <a:gd name="connsiteX4023" fmla="*/ 473287 w 808720"/>
                  <a:gd name="connsiteY4023" fmla="*/ 10485 h 1047182"/>
                  <a:gd name="connsiteX4024" fmla="*/ 472806 w 808720"/>
                  <a:gd name="connsiteY4024" fmla="*/ 10533 h 1047182"/>
                  <a:gd name="connsiteX4025" fmla="*/ 485640 w 808720"/>
                  <a:gd name="connsiteY4025" fmla="*/ 10462 h 1047182"/>
                  <a:gd name="connsiteX4026" fmla="*/ 485967 w 808720"/>
                  <a:gd name="connsiteY4026" fmla="*/ 10494 h 1047182"/>
                  <a:gd name="connsiteX4027" fmla="*/ 485269 w 808720"/>
                  <a:gd name="connsiteY4027" fmla="*/ 10623 h 1047182"/>
                  <a:gd name="connsiteX4028" fmla="*/ 484883 w 808720"/>
                  <a:gd name="connsiteY4028" fmla="*/ 10626 h 1047182"/>
                  <a:gd name="connsiteX4029" fmla="*/ 484930 w 808720"/>
                  <a:gd name="connsiteY4029" fmla="*/ 10604 h 1047182"/>
                  <a:gd name="connsiteX4030" fmla="*/ 530450 w 808720"/>
                  <a:gd name="connsiteY4030" fmla="*/ 10458 h 1047182"/>
                  <a:gd name="connsiteX4031" fmla="*/ 531373 w 808720"/>
                  <a:gd name="connsiteY4031" fmla="*/ 11249 h 1047182"/>
                  <a:gd name="connsiteX4032" fmla="*/ 530303 w 808720"/>
                  <a:gd name="connsiteY4032" fmla="*/ 10568 h 1047182"/>
                  <a:gd name="connsiteX4033" fmla="*/ 419043 w 808720"/>
                  <a:gd name="connsiteY4033" fmla="*/ 10456 h 1047182"/>
                  <a:gd name="connsiteX4034" fmla="*/ 417419 w 808720"/>
                  <a:gd name="connsiteY4034" fmla="*/ 10740 h 1047182"/>
                  <a:gd name="connsiteX4035" fmla="*/ 416724 w 808720"/>
                  <a:gd name="connsiteY4035" fmla="*/ 10766 h 1047182"/>
                  <a:gd name="connsiteX4036" fmla="*/ 454849 w 808720"/>
                  <a:gd name="connsiteY4036" fmla="*/ 10448 h 1047182"/>
                  <a:gd name="connsiteX4037" fmla="*/ 454226 w 808720"/>
                  <a:gd name="connsiteY4037" fmla="*/ 10604 h 1047182"/>
                  <a:gd name="connsiteX4038" fmla="*/ 451278 w 808720"/>
                  <a:gd name="connsiteY4038" fmla="*/ 10925 h 1047182"/>
                  <a:gd name="connsiteX4039" fmla="*/ 450866 w 808720"/>
                  <a:gd name="connsiteY4039" fmla="*/ 10963 h 1047182"/>
                  <a:gd name="connsiteX4040" fmla="*/ 451989 w 808720"/>
                  <a:gd name="connsiteY4040" fmla="*/ 10617 h 1047182"/>
                  <a:gd name="connsiteX4041" fmla="*/ 433477 w 808720"/>
                  <a:gd name="connsiteY4041" fmla="*/ 10445 h 1047182"/>
                  <a:gd name="connsiteX4042" fmla="*/ 433452 w 808720"/>
                  <a:gd name="connsiteY4042" fmla="*/ 10452 h 1047182"/>
                  <a:gd name="connsiteX4043" fmla="*/ 432295 w 808720"/>
                  <a:gd name="connsiteY4043" fmla="*/ 10604 h 1047182"/>
                  <a:gd name="connsiteX4044" fmla="*/ 487123 w 808720"/>
                  <a:gd name="connsiteY4044" fmla="*/ 10435 h 1047182"/>
                  <a:gd name="connsiteX4045" fmla="*/ 486705 w 808720"/>
                  <a:gd name="connsiteY4045" fmla="*/ 10564 h 1047182"/>
                  <a:gd name="connsiteX4046" fmla="*/ 486578 w 808720"/>
                  <a:gd name="connsiteY4046" fmla="*/ 10552 h 1047182"/>
                  <a:gd name="connsiteX4047" fmla="*/ 486960 w 808720"/>
                  <a:gd name="connsiteY4047" fmla="*/ 10460 h 1047182"/>
                  <a:gd name="connsiteX4048" fmla="*/ 460448 w 808720"/>
                  <a:gd name="connsiteY4048" fmla="*/ 10417 h 1047182"/>
                  <a:gd name="connsiteX4049" fmla="*/ 463330 w 808720"/>
                  <a:gd name="connsiteY4049" fmla="*/ 10531 h 1047182"/>
                  <a:gd name="connsiteX4050" fmla="*/ 463247 w 808720"/>
                  <a:gd name="connsiteY4050" fmla="*/ 10574 h 1047182"/>
                  <a:gd name="connsiteX4051" fmla="*/ 462999 w 808720"/>
                  <a:gd name="connsiteY4051" fmla="*/ 10604 h 1047182"/>
                  <a:gd name="connsiteX4052" fmla="*/ 463238 w 808720"/>
                  <a:gd name="connsiteY4052" fmla="*/ 10579 h 1047182"/>
                  <a:gd name="connsiteX4053" fmla="*/ 462948 w 808720"/>
                  <a:gd name="connsiteY4053" fmla="*/ 10730 h 1047182"/>
                  <a:gd name="connsiteX4054" fmla="*/ 462570 w 808720"/>
                  <a:gd name="connsiteY4054" fmla="*/ 10810 h 1047182"/>
                  <a:gd name="connsiteX4055" fmla="*/ 461969 w 808720"/>
                  <a:gd name="connsiteY4055" fmla="*/ 10857 h 1047182"/>
                  <a:gd name="connsiteX4056" fmla="*/ 455989 w 808720"/>
                  <a:gd name="connsiteY4056" fmla="*/ 10917 h 1047182"/>
                  <a:gd name="connsiteX4057" fmla="*/ 520217 w 808720"/>
                  <a:gd name="connsiteY4057" fmla="*/ 10408 h 1047182"/>
                  <a:gd name="connsiteX4058" fmla="*/ 520711 w 808720"/>
                  <a:gd name="connsiteY4058" fmla="*/ 10593 h 1047182"/>
                  <a:gd name="connsiteX4059" fmla="*/ 519888 w 808720"/>
                  <a:gd name="connsiteY4059" fmla="*/ 10737 h 1047182"/>
                  <a:gd name="connsiteX4060" fmla="*/ 426862 w 808720"/>
                  <a:gd name="connsiteY4060" fmla="*/ 10392 h 1047182"/>
                  <a:gd name="connsiteX4061" fmla="*/ 421312 w 808720"/>
                  <a:gd name="connsiteY4061" fmla="*/ 11166 h 1047182"/>
                  <a:gd name="connsiteX4062" fmla="*/ 419443 w 808720"/>
                  <a:gd name="connsiteY4062" fmla="*/ 11325 h 1047182"/>
                  <a:gd name="connsiteX4063" fmla="*/ 424549 w 808720"/>
                  <a:gd name="connsiteY4063" fmla="*/ 10477 h 1047182"/>
                  <a:gd name="connsiteX4064" fmla="*/ 441847 w 808720"/>
                  <a:gd name="connsiteY4064" fmla="*/ 10378 h 1047182"/>
                  <a:gd name="connsiteX4065" fmla="*/ 441456 w 808720"/>
                  <a:gd name="connsiteY4065" fmla="*/ 10511 h 1047182"/>
                  <a:gd name="connsiteX4066" fmla="*/ 439629 w 808720"/>
                  <a:gd name="connsiteY4066" fmla="*/ 10585 h 1047182"/>
                  <a:gd name="connsiteX4067" fmla="*/ 508085 w 808720"/>
                  <a:gd name="connsiteY4067" fmla="*/ 10375 h 1047182"/>
                  <a:gd name="connsiteX4068" fmla="*/ 509054 w 808720"/>
                  <a:gd name="connsiteY4068" fmla="*/ 10604 h 1047182"/>
                  <a:gd name="connsiteX4069" fmla="*/ 508276 w 808720"/>
                  <a:gd name="connsiteY4069" fmla="*/ 10950 h 1047182"/>
                  <a:gd name="connsiteX4070" fmla="*/ 502617 w 808720"/>
                  <a:gd name="connsiteY4070" fmla="*/ 11841 h 1047182"/>
                  <a:gd name="connsiteX4071" fmla="*/ 504934 w 808720"/>
                  <a:gd name="connsiteY4071" fmla="*/ 10755 h 1047182"/>
                  <a:gd name="connsiteX4072" fmla="*/ 419719 w 808720"/>
                  <a:gd name="connsiteY4072" fmla="*/ 10365 h 1047182"/>
                  <a:gd name="connsiteX4073" fmla="*/ 419043 w 808720"/>
                  <a:gd name="connsiteY4073" fmla="*/ 10456 h 1047182"/>
                  <a:gd name="connsiteX4074" fmla="*/ 419290 w 808720"/>
                  <a:gd name="connsiteY4074" fmla="*/ 10413 h 1047182"/>
                  <a:gd name="connsiteX4075" fmla="*/ 527581 w 808720"/>
                  <a:gd name="connsiteY4075" fmla="*/ 10349 h 1047182"/>
                  <a:gd name="connsiteX4076" fmla="*/ 528436 w 808720"/>
                  <a:gd name="connsiteY4076" fmla="*/ 10618 h 1047182"/>
                  <a:gd name="connsiteX4077" fmla="*/ 528369 w 808720"/>
                  <a:gd name="connsiteY4077" fmla="*/ 11034 h 1047182"/>
                  <a:gd name="connsiteX4078" fmla="*/ 526524 w 808720"/>
                  <a:gd name="connsiteY4078" fmla="*/ 12041 h 1047182"/>
                  <a:gd name="connsiteX4079" fmla="*/ 529954 w 808720"/>
                  <a:gd name="connsiteY4079" fmla="*/ 10346 h 1047182"/>
                  <a:gd name="connsiteX4080" fmla="*/ 530303 w 808720"/>
                  <a:gd name="connsiteY4080" fmla="*/ 10568 h 1047182"/>
                  <a:gd name="connsiteX4081" fmla="*/ 529705 w 808720"/>
                  <a:gd name="connsiteY4081" fmla="*/ 11016 h 1047182"/>
                  <a:gd name="connsiteX4082" fmla="*/ 529135 w 808720"/>
                  <a:gd name="connsiteY4082" fmla="*/ 10837 h 1047182"/>
                  <a:gd name="connsiteX4083" fmla="*/ 458614 w 808720"/>
                  <a:gd name="connsiteY4083" fmla="*/ 10345 h 1047182"/>
                  <a:gd name="connsiteX4084" fmla="*/ 459677 w 808720"/>
                  <a:gd name="connsiteY4084" fmla="*/ 10387 h 1047182"/>
                  <a:gd name="connsiteX4085" fmla="*/ 456421 w 808720"/>
                  <a:gd name="connsiteY4085" fmla="*/ 10604 h 1047182"/>
                  <a:gd name="connsiteX4086" fmla="*/ 537348 w 808720"/>
                  <a:gd name="connsiteY4086" fmla="*/ 10339 h 1047182"/>
                  <a:gd name="connsiteX4087" fmla="*/ 538134 w 808720"/>
                  <a:gd name="connsiteY4087" fmla="*/ 10425 h 1047182"/>
                  <a:gd name="connsiteX4088" fmla="*/ 539166 w 808720"/>
                  <a:gd name="connsiteY4088" fmla="*/ 11758 h 1047182"/>
                  <a:gd name="connsiteX4089" fmla="*/ 537777 w 808720"/>
                  <a:gd name="connsiteY4089" fmla="*/ 11259 h 1047182"/>
                  <a:gd name="connsiteX4090" fmla="*/ 537334 w 808720"/>
                  <a:gd name="connsiteY4090" fmla="*/ 10350 h 1047182"/>
                  <a:gd name="connsiteX4091" fmla="*/ 530307 w 808720"/>
                  <a:gd name="connsiteY4091" fmla="*/ 10336 h 1047182"/>
                  <a:gd name="connsiteX4092" fmla="*/ 530489 w 808720"/>
                  <a:gd name="connsiteY4092" fmla="*/ 10428 h 1047182"/>
                  <a:gd name="connsiteX4093" fmla="*/ 530450 w 808720"/>
                  <a:gd name="connsiteY4093" fmla="*/ 10458 h 1047182"/>
                  <a:gd name="connsiteX4094" fmla="*/ 520024 w 808720"/>
                  <a:gd name="connsiteY4094" fmla="*/ 10335 h 1047182"/>
                  <a:gd name="connsiteX4095" fmla="*/ 520135 w 808720"/>
                  <a:gd name="connsiteY4095" fmla="*/ 10377 h 1047182"/>
                  <a:gd name="connsiteX4096" fmla="*/ 519739 w 808720"/>
                  <a:gd name="connsiteY4096" fmla="*/ 10763 h 1047182"/>
                  <a:gd name="connsiteX4097" fmla="*/ 519529 w 808720"/>
                  <a:gd name="connsiteY4097" fmla="*/ 10799 h 1047182"/>
                  <a:gd name="connsiteX4098" fmla="*/ 518528 w 808720"/>
                  <a:gd name="connsiteY4098" fmla="*/ 10333 h 1047182"/>
                  <a:gd name="connsiteX4099" fmla="*/ 517887 w 808720"/>
                  <a:gd name="connsiteY4099" fmla="*/ 10782 h 1047182"/>
                  <a:gd name="connsiteX4100" fmla="*/ 515703 w 808720"/>
                  <a:gd name="connsiteY4100" fmla="*/ 11256 h 1047182"/>
                  <a:gd name="connsiteX4101" fmla="*/ 519991 w 808720"/>
                  <a:gd name="connsiteY4101" fmla="*/ 10324 h 1047182"/>
                  <a:gd name="connsiteX4102" fmla="*/ 518986 w 808720"/>
                  <a:gd name="connsiteY4102" fmla="*/ 10894 h 1047182"/>
                  <a:gd name="connsiteX4103" fmla="*/ 518055 w 808720"/>
                  <a:gd name="connsiteY4103" fmla="*/ 11057 h 1047182"/>
                  <a:gd name="connsiteX4104" fmla="*/ 517305 w 808720"/>
                  <a:gd name="connsiteY4104" fmla="*/ 11189 h 1047182"/>
                  <a:gd name="connsiteX4105" fmla="*/ 517887 w 808720"/>
                  <a:gd name="connsiteY4105" fmla="*/ 10782 h 1047182"/>
                  <a:gd name="connsiteX4106" fmla="*/ 519623 w 808720"/>
                  <a:gd name="connsiteY4106" fmla="*/ 10404 h 1047182"/>
                  <a:gd name="connsiteX4107" fmla="*/ 519992 w 808720"/>
                  <a:gd name="connsiteY4107" fmla="*/ 10324 h 1047182"/>
                  <a:gd name="connsiteX4108" fmla="*/ 519993 w 808720"/>
                  <a:gd name="connsiteY4108" fmla="*/ 10324 h 1047182"/>
                  <a:gd name="connsiteX4109" fmla="*/ 519991 w 808720"/>
                  <a:gd name="connsiteY4109" fmla="*/ 10324 h 1047182"/>
                  <a:gd name="connsiteX4110" fmla="*/ 457847 w 808720"/>
                  <a:gd name="connsiteY4110" fmla="*/ 10315 h 1047182"/>
                  <a:gd name="connsiteX4111" fmla="*/ 457863 w 808720"/>
                  <a:gd name="connsiteY4111" fmla="*/ 10316 h 1047182"/>
                  <a:gd name="connsiteX4112" fmla="*/ 456421 w 808720"/>
                  <a:gd name="connsiteY4112" fmla="*/ 10604 h 1047182"/>
                  <a:gd name="connsiteX4113" fmla="*/ 456420 w 808720"/>
                  <a:gd name="connsiteY4113" fmla="*/ 10604 h 1047182"/>
                  <a:gd name="connsiteX4114" fmla="*/ 454795 w 808720"/>
                  <a:gd name="connsiteY4114" fmla="*/ 10929 h 1047182"/>
                  <a:gd name="connsiteX4115" fmla="*/ 453164 w 808720"/>
                  <a:gd name="connsiteY4115" fmla="*/ 10945 h 1047182"/>
                  <a:gd name="connsiteX4116" fmla="*/ 454021 w 808720"/>
                  <a:gd name="connsiteY4116" fmla="*/ 10670 h 1047182"/>
                  <a:gd name="connsiteX4117" fmla="*/ 442549 w 808720"/>
                  <a:gd name="connsiteY4117" fmla="*/ 10313 h 1047182"/>
                  <a:gd name="connsiteX4118" fmla="*/ 441847 w 808720"/>
                  <a:gd name="connsiteY4118" fmla="*/ 10378 h 1047182"/>
                  <a:gd name="connsiteX4119" fmla="*/ 441891 w 808720"/>
                  <a:gd name="connsiteY4119" fmla="*/ 10363 h 1047182"/>
                  <a:gd name="connsiteX4120" fmla="*/ 520049 w 808720"/>
                  <a:gd name="connsiteY4120" fmla="*/ 10312 h 1047182"/>
                  <a:gd name="connsiteX4121" fmla="*/ 520024 w 808720"/>
                  <a:gd name="connsiteY4121" fmla="*/ 10335 h 1047182"/>
                  <a:gd name="connsiteX4122" fmla="*/ 519993 w 808720"/>
                  <a:gd name="connsiteY4122" fmla="*/ 10324 h 1047182"/>
                  <a:gd name="connsiteX4123" fmla="*/ 484036 w 808720"/>
                  <a:gd name="connsiteY4123" fmla="*/ 10309 h 1047182"/>
                  <a:gd name="connsiteX4124" fmla="*/ 485175 w 808720"/>
                  <a:gd name="connsiteY4124" fmla="*/ 10417 h 1047182"/>
                  <a:gd name="connsiteX4125" fmla="*/ 484539 w 808720"/>
                  <a:gd name="connsiteY4125" fmla="*/ 10567 h 1047182"/>
                  <a:gd name="connsiteX4126" fmla="*/ 483571 w 808720"/>
                  <a:gd name="connsiteY4126" fmla="*/ 10476 h 1047182"/>
                  <a:gd name="connsiteX4127" fmla="*/ 522511 w 808720"/>
                  <a:gd name="connsiteY4127" fmla="*/ 10306 h 1047182"/>
                  <a:gd name="connsiteX4128" fmla="*/ 521812 w 808720"/>
                  <a:gd name="connsiteY4128" fmla="*/ 11005 h 1047182"/>
                  <a:gd name="connsiteX4129" fmla="*/ 520955 w 808720"/>
                  <a:gd name="connsiteY4129" fmla="*/ 10684 h 1047182"/>
                  <a:gd name="connsiteX4130" fmla="*/ 521171 w 808720"/>
                  <a:gd name="connsiteY4130" fmla="*/ 10542 h 1047182"/>
                  <a:gd name="connsiteX4131" fmla="*/ 442079 w 808720"/>
                  <a:gd name="connsiteY4131" fmla="*/ 10300 h 1047182"/>
                  <a:gd name="connsiteX4132" fmla="*/ 441891 w 808720"/>
                  <a:gd name="connsiteY4132" fmla="*/ 10363 h 1047182"/>
                  <a:gd name="connsiteX4133" fmla="*/ 434302 w 808720"/>
                  <a:gd name="connsiteY4133" fmla="*/ 10945 h 1047182"/>
                  <a:gd name="connsiteX4134" fmla="*/ 435370 w 808720"/>
                  <a:gd name="connsiteY4134" fmla="*/ 10738 h 1047182"/>
                  <a:gd name="connsiteX4135" fmla="*/ 437624 w 808720"/>
                  <a:gd name="connsiteY4135" fmla="*/ 10299 h 1047182"/>
                  <a:gd name="connsiteX4136" fmla="*/ 435370 w 808720"/>
                  <a:gd name="connsiteY4136" fmla="*/ 10738 h 1047182"/>
                  <a:gd name="connsiteX4137" fmla="*/ 433456 w 808720"/>
                  <a:gd name="connsiteY4137" fmla="*/ 10862 h 1047182"/>
                  <a:gd name="connsiteX4138" fmla="*/ 434422 w 808720"/>
                  <a:gd name="connsiteY4138" fmla="*/ 10621 h 1047182"/>
                  <a:gd name="connsiteX4139" fmla="*/ 481404 w 808720"/>
                  <a:gd name="connsiteY4139" fmla="*/ 10270 h 1047182"/>
                  <a:gd name="connsiteX4140" fmla="*/ 483571 w 808720"/>
                  <a:gd name="connsiteY4140" fmla="*/ 10476 h 1047182"/>
                  <a:gd name="connsiteX4141" fmla="*/ 483101 w 808720"/>
                  <a:gd name="connsiteY4141" fmla="*/ 10645 h 1047182"/>
                  <a:gd name="connsiteX4142" fmla="*/ 478504 w 808720"/>
                  <a:gd name="connsiteY4142" fmla="*/ 10691 h 1047182"/>
                  <a:gd name="connsiteX4143" fmla="*/ 481124 w 808720"/>
                  <a:gd name="connsiteY4143" fmla="*/ 10298 h 1047182"/>
                  <a:gd name="connsiteX4144" fmla="*/ 443188 w 808720"/>
                  <a:gd name="connsiteY4144" fmla="*/ 10264 h 1047182"/>
                  <a:gd name="connsiteX4145" fmla="*/ 441710 w 808720"/>
                  <a:gd name="connsiteY4145" fmla="*/ 10501 h 1047182"/>
                  <a:gd name="connsiteX4146" fmla="*/ 441701 w 808720"/>
                  <a:gd name="connsiteY4146" fmla="*/ 10501 h 1047182"/>
                  <a:gd name="connsiteX4147" fmla="*/ 443145 w 808720"/>
                  <a:gd name="connsiteY4147" fmla="*/ 10267 h 1047182"/>
                  <a:gd name="connsiteX4148" fmla="*/ 458184 w 808720"/>
                  <a:gd name="connsiteY4148" fmla="*/ 10251 h 1047182"/>
                  <a:gd name="connsiteX4149" fmla="*/ 458072 w 808720"/>
                  <a:gd name="connsiteY4149" fmla="*/ 10273 h 1047182"/>
                  <a:gd name="connsiteX4150" fmla="*/ 457882 w 808720"/>
                  <a:gd name="connsiteY4150" fmla="*/ 10311 h 1047182"/>
                  <a:gd name="connsiteX4151" fmla="*/ 457847 w 808720"/>
                  <a:gd name="connsiteY4151" fmla="*/ 10315 h 1047182"/>
                  <a:gd name="connsiteX4152" fmla="*/ 457672 w 808720"/>
                  <a:gd name="connsiteY4152" fmla="*/ 10308 h 1047182"/>
                  <a:gd name="connsiteX4153" fmla="*/ 457404 w 808720"/>
                  <a:gd name="connsiteY4153" fmla="*/ 10297 h 1047182"/>
                  <a:gd name="connsiteX4154" fmla="*/ 443287 w 808720"/>
                  <a:gd name="connsiteY4154" fmla="*/ 10244 h 1047182"/>
                  <a:gd name="connsiteX4155" fmla="*/ 443145 w 808720"/>
                  <a:gd name="connsiteY4155" fmla="*/ 10267 h 1047182"/>
                  <a:gd name="connsiteX4156" fmla="*/ 442549 w 808720"/>
                  <a:gd name="connsiteY4156" fmla="*/ 10313 h 1047182"/>
                  <a:gd name="connsiteX4157" fmla="*/ 506034 w 808720"/>
                  <a:gd name="connsiteY4157" fmla="*/ 10239 h 1047182"/>
                  <a:gd name="connsiteX4158" fmla="*/ 505543 w 808720"/>
                  <a:gd name="connsiteY4158" fmla="*/ 10469 h 1047182"/>
                  <a:gd name="connsiteX4159" fmla="*/ 504668 w 808720"/>
                  <a:gd name="connsiteY4159" fmla="*/ 10604 h 1047182"/>
                  <a:gd name="connsiteX4160" fmla="*/ 505514 w 808720"/>
                  <a:gd name="connsiteY4160" fmla="*/ 10483 h 1047182"/>
                  <a:gd name="connsiteX4161" fmla="*/ 504934 w 808720"/>
                  <a:gd name="connsiteY4161" fmla="*/ 10755 h 1047182"/>
                  <a:gd name="connsiteX4162" fmla="*/ 503671 w 808720"/>
                  <a:gd name="connsiteY4162" fmla="*/ 10907 h 1047182"/>
                  <a:gd name="connsiteX4163" fmla="*/ 502843 w 808720"/>
                  <a:gd name="connsiteY4163" fmla="*/ 11006 h 1047182"/>
                  <a:gd name="connsiteX4164" fmla="*/ 504188 w 808720"/>
                  <a:gd name="connsiteY4164" fmla="*/ 10591 h 1047182"/>
                  <a:gd name="connsiteX4165" fmla="*/ 504200 w 808720"/>
                  <a:gd name="connsiteY4165" fmla="*/ 10589 h 1047182"/>
                  <a:gd name="connsiteX4166" fmla="*/ 517827 w 808720"/>
                  <a:gd name="connsiteY4166" fmla="*/ 10238 h 1047182"/>
                  <a:gd name="connsiteX4167" fmla="*/ 515037 w 808720"/>
                  <a:gd name="connsiteY4167" fmla="*/ 11401 h 1047182"/>
                  <a:gd name="connsiteX4168" fmla="*/ 513273 w 808720"/>
                  <a:gd name="connsiteY4168" fmla="*/ 11785 h 1047182"/>
                  <a:gd name="connsiteX4169" fmla="*/ 515321 w 808720"/>
                  <a:gd name="connsiteY4169" fmla="*/ 10761 h 1047182"/>
                  <a:gd name="connsiteX4170" fmla="*/ 520386 w 808720"/>
                  <a:gd name="connsiteY4170" fmla="*/ 10238 h 1047182"/>
                  <a:gd name="connsiteX4171" fmla="*/ 520217 w 808720"/>
                  <a:gd name="connsiteY4171" fmla="*/ 10408 h 1047182"/>
                  <a:gd name="connsiteX4172" fmla="*/ 520135 w 808720"/>
                  <a:gd name="connsiteY4172" fmla="*/ 10377 h 1047182"/>
                  <a:gd name="connsiteX4173" fmla="*/ 520246 w 808720"/>
                  <a:gd name="connsiteY4173" fmla="*/ 10269 h 1047182"/>
                  <a:gd name="connsiteX4174" fmla="*/ 422988 w 808720"/>
                  <a:gd name="connsiteY4174" fmla="*/ 10237 h 1047182"/>
                  <a:gd name="connsiteX4175" fmla="*/ 420776 w 808720"/>
                  <a:gd name="connsiteY4175" fmla="*/ 10616 h 1047182"/>
                  <a:gd name="connsiteX4176" fmla="*/ 419899 w 808720"/>
                  <a:gd name="connsiteY4176" fmla="*/ 10649 h 1047182"/>
                  <a:gd name="connsiteX4177" fmla="*/ 455719 w 808720"/>
                  <a:gd name="connsiteY4177" fmla="*/ 10231 h 1047182"/>
                  <a:gd name="connsiteX4178" fmla="*/ 457404 w 808720"/>
                  <a:gd name="connsiteY4178" fmla="*/ 10297 h 1047182"/>
                  <a:gd name="connsiteX4179" fmla="*/ 454849 w 808720"/>
                  <a:gd name="connsiteY4179" fmla="*/ 10448 h 1047182"/>
                  <a:gd name="connsiteX4180" fmla="*/ 498495 w 808720"/>
                  <a:gd name="connsiteY4180" fmla="*/ 10220 h 1047182"/>
                  <a:gd name="connsiteX4181" fmla="*/ 498120 w 808720"/>
                  <a:gd name="connsiteY4181" fmla="*/ 10391 h 1047182"/>
                  <a:gd name="connsiteX4182" fmla="*/ 497650 w 808720"/>
                  <a:gd name="connsiteY4182" fmla="*/ 10604 h 1047182"/>
                  <a:gd name="connsiteX4183" fmla="*/ 497555 w 808720"/>
                  <a:gd name="connsiteY4183" fmla="*/ 10619 h 1047182"/>
                  <a:gd name="connsiteX4184" fmla="*/ 496185 w 808720"/>
                  <a:gd name="connsiteY4184" fmla="*/ 10659 h 1047182"/>
                  <a:gd name="connsiteX4185" fmla="*/ 497674 w 808720"/>
                  <a:gd name="connsiteY4185" fmla="*/ 10376 h 1047182"/>
                  <a:gd name="connsiteX4186" fmla="*/ 530169 w 808720"/>
                  <a:gd name="connsiteY4186" fmla="*/ 10217 h 1047182"/>
                  <a:gd name="connsiteX4187" fmla="*/ 530307 w 808720"/>
                  <a:gd name="connsiteY4187" fmla="*/ 10336 h 1047182"/>
                  <a:gd name="connsiteX4188" fmla="*/ 530125 w 808720"/>
                  <a:gd name="connsiteY4188" fmla="*/ 10243 h 1047182"/>
                  <a:gd name="connsiteX4189" fmla="*/ 462248 w 808720"/>
                  <a:gd name="connsiteY4189" fmla="*/ 10215 h 1047182"/>
                  <a:gd name="connsiteX4190" fmla="*/ 460448 w 808720"/>
                  <a:gd name="connsiteY4190" fmla="*/ 10417 h 1047182"/>
                  <a:gd name="connsiteX4191" fmla="*/ 459677 w 808720"/>
                  <a:gd name="connsiteY4191" fmla="*/ 10387 h 1047182"/>
                  <a:gd name="connsiteX4192" fmla="*/ 443575 w 808720"/>
                  <a:gd name="connsiteY4192" fmla="*/ 10202 h 1047182"/>
                  <a:gd name="connsiteX4193" fmla="*/ 443345 w 808720"/>
                  <a:gd name="connsiteY4193" fmla="*/ 10239 h 1047182"/>
                  <a:gd name="connsiteX4194" fmla="*/ 443287 w 808720"/>
                  <a:gd name="connsiteY4194" fmla="*/ 10244 h 1047182"/>
                  <a:gd name="connsiteX4195" fmla="*/ 443530 w 808720"/>
                  <a:gd name="connsiteY4195" fmla="*/ 10205 h 1047182"/>
                  <a:gd name="connsiteX4196" fmla="*/ 507322 w 808720"/>
                  <a:gd name="connsiteY4196" fmla="*/ 10196 h 1047182"/>
                  <a:gd name="connsiteX4197" fmla="*/ 507399 w 808720"/>
                  <a:gd name="connsiteY4197" fmla="*/ 10214 h 1047182"/>
                  <a:gd name="connsiteX4198" fmla="*/ 505514 w 808720"/>
                  <a:gd name="connsiteY4198" fmla="*/ 10483 h 1047182"/>
                  <a:gd name="connsiteX4199" fmla="*/ 505543 w 808720"/>
                  <a:gd name="connsiteY4199" fmla="*/ 10469 h 1047182"/>
                  <a:gd name="connsiteX4200" fmla="*/ 532438 w 808720"/>
                  <a:gd name="connsiteY4200" fmla="*/ 10192 h 1047182"/>
                  <a:gd name="connsiteX4201" fmla="*/ 532874 w 808720"/>
                  <a:gd name="connsiteY4201" fmla="*/ 10292 h 1047182"/>
                  <a:gd name="connsiteX4202" fmla="*/ 534052 w 808720"/>
                  <a:gd name="connsiteY4202" fmla="*/ 10872 h 1047182"/>
                  <a:gd name="connsiteX4203" fmla="*/ 533829 w 808720"/>
                  <a:gd name="connsiteY4203" fmla="*/ 11140 h 1047182"/>
                  <a:gd name="connsiteX4204" fmla="*/ 455886 w 808720"/>
                  <a:gd name="connsiteY4204" fmla="*/ 10189 h 1047182"/>
                  <a:gd name="connsiteX4205" fmla="*/ 455719 w 808720"/>
                  <a:gd name="connsiteY4205" fmla="*/ 10231 h 1047182"/>
                  <a:gd name="connsiteX4206" fmla="*/ 455309 w 808720"/>
                  <a:gd name="connsiteY4206" fmla="*/ 10215 h 1047182"/>
                  <a:gd name="connsiteX4207" fmla="*/ 424705 w 808720"/>
                  <a:gd name="connsiteY4207" fmla="*/ 10183 h 1047182"/>
                  <a:gd name="connsiteX4208" fmla="*/ 422550 w 808720"/>
                  <a:gd name="connsiteY4208" fmla="*/ 10551 h 1047182"/>
                  <a:gd name="connsiteX4209" fmla="*/ 420910 w 808720"/>
                  <a:gd name="connsiteY4209" fmla="*/ 10611 h 1047182"/>
                  <a:gd name="connsiteX4210" fmla="*/ 421198 w 808720"/>
                  <a:gd name="connsiteY4210" fmla="*/ 10168 h 1047182"/>
                  <a:gd name="connsiteX4211" fmla="*/ 420718 w 808720"/>
                  <a:gd name="connsiteY4211" fmla="*/ 10256 h 1047182"/>
                  <a:gd name="connsiteX4212" fmla="*/ 419719 w 808720"/>
                  <a:gd name="connsiteY4212" fmla="*/ 10365 h 1047182"/>
                  <a:gd name="connsiteX4213" fmla="*/ 529967 w 808720"/>
                  <a:gd name="connsiteY4213" fmla="*/ 10163 h 1047182"/>
                  <a:gd name="connsiteX4214" fmla="*/ 530125 w 808720"/>
                  <a:gd name="connsiteY4214" fmla="*/ 10243 h 1047182"/>
                  <a:gd name="connsiteX4215" fmla="*/ 529954 w 808720"/>
                  <a:gd name="connsiteY4215" fmla="*/ 10346 h 1047182"/>
                  <a:gd name="connsiteX4216" fmla="*/ 529805 w 808720"/>
                  <a:gd name="connsiteY4216" fmla="*/ 10251 h 1047182"/>
                  <a:gd name="connsiteX4217" fmla="*/ 500417 w 808720"/>
                  <a:gd name="connsiteY4217" fmla="*/ 10158 h 1047182"/>
                  <a:gd name="connsiteX4218" fmla="*/ 499787 w 808720"/>
                  <a:gd name="connsiteY4218" fmla="*/ 10445 h 1047182"/>
                  <a:gd name="connsiteX4219" fmla="*/ 499707 w 808720"/>
                  <a:gd name="connsiteY4219" fmla="*/ 10481 h 1047182"/>
                  <a:gd name="connsiteX4220" fmla="*/ 497204 w 808720"/>
                  <a:gd name="connsiteY4220" fmla="*/ 10807 h 1047182"/>
                  <a:gd name="connsiteX4221" fmla="*/ 497405 w 808720"/>
                  <a:gd name="connsiteY4221" fmla="*/ 10715 h 1047182"/>
                  <a:gd name="connsiteX4222" fmla="*/ 497502 w 808720"/>
                  <a:gd name="connsiteY4222" fmla="*/ 10671 h 1047182"/>
                  <a:gd name="connsiteX4223" fmla="*/ 498089 w 808720"/>
                  <a:gd name="connsiteY4223" fmla="*/ 10604 h 1047182"/>
                  <a:gd name="connsiteX4224" fmla="*/ 497620 w 808720"/>
                  <a:gd name="connsiteY4224" fmla="*/ 10617 h 1047182"/>
                  <a:gd name="connsiteX4225" fmla="*/ 497650 w 808720"/>
                  <a:gd name="connsiteY4225" fmla="*/ 10604 h 1047182"/>
                  <a:gd name="connsiteX4226" fmla="*/ 498831 w 808720"/>
                  <a:gd name="connsiteY4226" fmla="*/ 10414 h 1047182"/>
                  <a:gd name="connsiteX4227" fmla="*/ 433327 w 808720"/>
                  <a:gd name="connsiteY4227" fmla="*/ 10153 h 1047182"/>
                  <a:gd name="connsiteX4228" fmla="*/ 426638 w 808720"/>
                  <a:gd name="connsiteY4228" fmla="*/ 10967 h 1047182"/>
                  <a:gd name="connsiteX4229" fmla="*/ 427908 w 808720"/>
                  <a:gd name="connsiteY4229" fmla="*/ 10604 h 1047182"/>
                  <a:gd name="connsiteX4230" fmla="*/ 424535 w 808720"/>
                  <a:gd name="connsiteY4230" fmla="*/ 10891 h 1047182"/>
                  <a:gd name="connsiteX4231" fmla="*/ 424619 w 808720"/>
                  <a:gd name="connsiteY4231" fmla="*/ 10878 h 1047182"/>
                  <a:gd name="connsiteX4232" fmla="*/ 429052 w 808720"/>
                  <a:gd name="connsiteY4232" fmla="*/ 10311 h 1047182"/>
                  <a:gd name="connsiteX4233" fmla="*/ 450406 w 808720"/>
                  <a:gd name="connsiteY4233" fmla="*/ 10151 h 1047182"/>
                  <a:gd name="connsiteX4234" fmla="*/ 450249 w 808720"/>
                  <a:gd name="connsiteY4234" fmla="*/ 10197 h 1047182"/>
                  <a:gd name="connsiteX4235" fmla="*/ 443532 w 808720"/>
                  <a:gd name="connsiteY4235" fmla="*/ 10703 h 1047182"/>
                  <a:gd name="connsiteX4236" fmla="*/ 440297 w 808720"/>
                  <a:gd name="connsiteY4236" fmla="*/ 10946 h 1047182"/>
                  <a:gd name="connsiteX4237" fmla="*/ 440698 w 808720"/>
                  <a:gd name="connsiteY4237" fmla="*/ 10768 h 1047182"/>
                  <a:gd name="connsiteX4238" fmla="*/ 441285 w 808720"/>
                  <a:gd name="connsiteY4238" fmla="*/ 10569 h 1047182"/>
                  <a:gd name="connsiteX4239" fmla="*/ 441710 w 808720"/>
                  <a:gd name="connsiteY4239" fmla="*/ 10501 h 1047182"/>
                  <a:gd name="connsiteX4240" fmla="*/ 445770 w 808720"/>
                  <a:gd name="connsiteY4240" fmla="*/ 10338 h 1047182"/>
                  <a:gd name="connsiteX4241" fmla="*/ 421703 w 808720"/>
                  <a:gd name="connsiteY4241" fmla="*/ 10148 h 1047182"/>
                  <a:gd name="connsiteX4242" fmla="*/ 418379 w 808720"/>
                  <a:gd name="connsiteY4242" fmla="*/ 10705 h 1047182"/>
                  <a:gd name="connsiteX4243" fmla="*/ 418237 w 808720"/>
                  <a:gd name="connsiteY4243" fmla="*/ 10710 h 1047182"/>
                  <a:gd name="connsiteX4244" fmla="*/ 420718 w 808720"/>
                  <a:gd name="connsiteY4244" fmla="*/ 10256 h 1047182"/>
                  <a:gd name="connsiteX4245" fmla="*/ 534663 w 808720"/>
                  <a:gd name="connsiteY4245" fmla="*/ 10138 h 1047182"/>
                  <a:gd name="connsiteX4246" fmla="*/ 534970 w 808720"/>
                  <a:gd name="connsiteY4246" fmla="*/ 10249 h 1047182"/>
                  <a:gd name="connsiteX4247" fmla="*/ 535351 w 808720"/>
                  <a:gd name="connsiteY4247" fmla="*/ 11105 h 1047182"/>
                  <a:gd name="connsiteX4248" fmla="*/ 534316 w 808720"/>
                  <a:gd name="connsiteY4248" fmla="*/ 10555 h 1047182"/>
                  <a:gd name="connsiteX4249" fmla="*/ 436216 w 808720"/>
                  <a:gd name="connsiteY4249" fmla="*/ 10137 h 1047182"/>
                  <a:gd name="connsiteX4250" fmla="*/ 432717 w 808720"/>
                  <a:gd name="connsiteY4250" fmla="*/ 10649 h 1047182"/>
                  <a:gd name="connsiteX4251" fmla="*/ 433358 w 808720"/>
                  <a:gd name="connsiteY4251" fmla="*/ 10477 h 1047182"/>
                  <a:gd name="connsiteX4252" fmla="*/ 482214 w 808720"/>
                  <a:gd name="connsiteY4252" fmla="*/ 10134 h 1047182"/>
                  <a:gd name="connsiteX4253" fmla="*/ 482503 w 808720"/>
                  <a:gd name="connsiteY4253" fmla="*/ 10162 h 1047182"/>
                  <a:gd name="connsiteX4254" fmla="*/ 481404 w 808720"/>
                  <a:gd name="connsiteY4254" fmla="*/ 10270 h 1047182"/>
                  <a:gd name="connsiteX4255" fmla="*/ 481345 w 808720"/>
                  <a:gd name="connsiteY4255" fmla="*/ 10264 h 1047182"/>
                  <a:gd name="connsiteX4256" fmla="*/ 476754 w 808720"/>
                  <a:gd name="connsiteY4256" fmla="*/ 10132 h 1047182"/>
                  <a:gd name="connsiteX4257" fmla="*/ 474758 w 808720"/>
                  <a:gd name="connsiteY4257" fmla="*/ 10552 h 1047182"/>
                  <a:gd name="connsiteX4258" fmla="*/ 473050 w 808720"/>
                  <a:gd name="connsiteY4258" fmla="*/ 10745 h 1047182"/>
                  <a:gd name="connsiteX4259" fmla="*/ 472348 w 808720"/>
                  <a:gd name="connsiteY4259" fmla="*/ 10752 h 1047182"/>
                  <a:gd name="connsiteX4260" fmla="*/ 473287 w 808720"/>
                  <a:gd name="connsiteY4260" fmla="*/ 10485 h 1047182"/>
                  <a:gd name="connsiteX4261" fmla="*/ 479848 w 808720"/>
                  <a:gd name="connsiteY4261" fmla="*/ 10123 h 1047182"/>
                  <a:gd name="connsiteX4262" fmla="*/ 481345 w 808720"/>
                  <a:gd name="connsiteY4262" fmla="*/ 10264 h 1047182"/>
                  <a:gd name="connsiteX4263" fmla="*/ 481124 w 808720"/>
                  <a:gd name="connsiteY4263" fmla="*/ 10298 h 1047182"/>
                  <a:gd name="connsiteX4264" fmla="*/ 477651 w 808720"/>
                  <a:gd name="connsiteY4264" fmla="*/ 10640 h 1047182"/>
                  <a:gd name="connsiteX4265" fmla="*/ 460635 w 808720"/>
                  <a:gd name="connsiteY4265" fmla="*/ 10106 h 1047182"/>
                  <a:gd name="connsiteX4266" fmla="*/ 458614 w 808720"/>
                  <a:gd name="connsiteY4266" fmla="*/ 10345 h 1047182"/>
                  <a:gd name="connsiteX4267" fmla="*/ 457863 w 808720"/>
                  <a:gd name="connsiteY4267" fmla="*/ 10316 h 1047182"/>
                  <a:gd name="connsiteX4268" fmla="*/ 457882 w 808720"/>
                  <a:gd name="connsiteY4268" fmla="*/ 10311 h 1047182"/>
                  <a:gd name="connsiteX4269" fmla="*/ 459140 w 808720"/>
                  <a:gd name="connsiteY4269" fmla="*/ 10195 h 1047182"/>
                  <a:gd name="connsiteX4270" fmla="*/ 498540 w 808720"/>
                  <a:gd name="connsiteY4270" fmla="*/ 10089 h 1047182"/>
                  <a:gd name="connsiteX4271" fmla="*/ 497179 w 808720"/>
                  <a:gd name="connsiteY4271" fmla="*/ 10360 h 1047182"/>
                  <a:gd name="connsiteX4272" fmla="*/ 495591 w 808720"/>
                  <a:gd name="connsiteY4272" fmla="*/ 10676 h 1047182"/>
                  <a:gd name="connsiteX4273" fmla="*/ 494325 w 808720"/>
                  <a:gd name="connsiteY4273" fmla="*/ 10712 h 1047182"/>
                  <a:gd name="connsiteX4274" fmla="*/ 496684 w 808720"/>
                  <a:gd name="connsiteY4274" fmla="*/ 10344 h 1047182"/>
                  <a:gd name="connsiteX4275" fmla="*/ 498088 w 808720"/>
                  <a:gd name="connsiteY4275" fmla="*/ 10124 h 1047182"/>
                  <a:gd name="connsiteX4276" fmla="*/ 452037 w 808720"/>
                  <a:gd name="connsiteY4276" fmla="*/ 10086 h 1047182"/>
                  <a:gd name="connsiteX4277" fmla="*/ 455309 w 808720"/>
                  <a:gd name="connsiteY4277" fmla="*/ 10215 h 1047182"/>
                  <a:gd name="connsiteX4278" fmla="*/ 449258 w 808720"/>
                  <a:gd name="connsiteY4278" fmla="*/ 10484 h 1047182"/>
                  <a:gd name="connsiteX4279" fmla="*/ 450249 w 808720"/>
                  <a:gd name="connsiteY4279" fmla="*/ 10197 h 1047182"/>
                  <a:gd name="connsiteX4280" fmla="*/ 451362 w 808720"/>
                  <a:gd name="connsiteY4280" fmla="*/ 10113 h 1047182"/>
                  <a:gd name="connsiteX4281" fmla="*/ 534890 w 808720"/>
                  <a:gd name="connsiteY4281" fmla="*/ 10068 h 1047182"/>
                  <a:gd name="connsiteX4282" fmla="*/ 537328 w 808720"/>
                  <a:gd name="connsiteY4282" fmla="*/ 10337 h 1047182"/>
                  <a:gd name="connsiteX4283" fmla="*/ 537334 w 808720"/>
                  <a:gd name="connsiteY4283" fmla="*/ 10350 h 1047182"/>
                  <a:gd name="connsiteX4284" fmla="*/ 536688 w 808720"/>
                  <a:gd name="connsiteY4284" fmla="*/ 10867 h 1047182"/>
                  <a:gd name="connsiteX4285" fmla="*/ 534970 w 808720"/>
                  <a:gd name="connsiteY4285" fmla="*/ 10249 h 1047182"/>
                  <a:gd name="connsiteX4286" fmla="*/ 526674 w 808720"/>
                  <a:gd name="connsiteY4286" fmla="*/ 10064 h 1047182"/>
                  <a:gd name="connsiteX4287" fmla="*/ 527291 w 808720"/>
                  <a:gd name="connsiteY4287" fmla="*/ 10258 h 1047182"/>
                  <a:gd name="connsiteX4288" fmla="*/ 524406 w 808720"/>
                  <a:gd name="connsiteY4288" fmla="*/ 11700 h 1047182"/>
                  <a:gd name="connsiteX4289" fmla="*/ 526499 w 808720"/>
                  <a:gd name="connsiteY4289" fmla="*/ 10130 h 1047182"/>
                  <a:gd name="connsiteX4290" fmla="*/ 479147 w 808720"/>
                  <a:gd name="connsiteY4290" fmla="*/ 10056 h 1047182"/>
                  <a:gd name="connsiteX4291" fmla="*/ 479336 w 808720"/>
                  <a:gd name="connsiteY4291" fmla="*/ 10074 h 1047182"/>
                  <a:gd name="connsiteX4292" fmla="*/ 475454 w 808720"/>
                  <a:gd name="connsiteY4292" fmla="*/ 10721 h 1047182"/>
                  <a:gd name="connsiteX4293" fmla="*/ 473881 w 808720"/>
                  <a:gd name="connsiteY4293" fmla="*/ 10737 h 1047182"/>
                  <a:gd name="connsiteX4294" fmla="*/ 474758 w 808720"/>
                  <a:gd name="connsiteY4294" fmla="*/ 10552 h 1047182"/>
                  <a:gd name="connsiteX4295" fmla="*/ 520466 w 808720"/>
                  <a:gd name="connsiteY4295" fmla="*/ 10054 h 1047182"/>
                  <a:gd name="connsiteX4296" fmla="*/ 520246 w 808720"/>
                  <a:gd name="connsiteY4296" fmla="*/ 10269 h 1047182"/>
                  <a:gd name="connsiteX4297" fmla="*/ 520049 w 808720"/>
                  <a:gd name="connsiteY4297" fmla="*/ 10312 h 1047182"/>
                  <a:gd name="connsiteX4298" fmla="*/ 520103 w 808720"/>
                  <a:gd name="connsiteY4298" fmla="*/ 10261 h 1047182"/>
                  <a:gd name="connsiteX4299" fmla="*/ 488398 w 808720"/>
                  <a:gd name="connsiteY4299" fmla="*/ 10043 h 1047182"/>
                  <a:gd name="connsiteX4300" fmla="*/ 488309 w 808720"/>
                  <a:gd name="connsiteY4300" fmla="*/ 10070 h 1047182"/>
                  <a:gd name="connsiteX4301" fmla="*/ 487329 w 808720"/>
                  <a:gd name="connsiteY4301" fmla="*/ 10372 h 1047182"/>
                  <a:gd name="connsiteX4302" fmla="*/ 486960 w 808720"/>
                  <a:gd name="connsiteY4302" fmla="*/ 10460 h 1047182"/>
                  <a:gd name="connsiteX4303" fmla="*/ 486447 w 808720"/>
                  <a:gd name="connsiteY4303" fmla="*/ 10539 h 1047182"/>
                  <a:gd name="connsiteX4304" fmla="*/ 485967 w 808720"/>
                  <a:gd name="connsiteY4304" fmla="*/ 10494 h 1047182"/>
                  <a:gd name="connsiteX4305" fmla="*/ 488259 w 808720"/>
                  <a:gd name="connsiteY4305" fmla="*/ 10069 h 1047182"/>
                  <a:gd name="connsiteX4306" fmla="*/ 450801 w 808720"/>
                  <a:gd name="connsiteY4306" fmla="*/ 10037 h 1047182"/>
                  <a:gd name="connsiteX4307" fmla="*/ 451830 w 808720"/>
                  <a:gd name="connsiteY4307" fmla="*/ 10078 h 1047182"/>
                  <a:gd name="connsiteX4308" fmla="*/ 451362 w 808720"/>
                  <a:gd name="connsiteY4308" fmla="*/ 10113 h 1047182"/>
                  <a:gd name="connsiteX4309" fmla="*/ 450406 w 808720"/>
                  <a:gd name="connsiteY4309" fmla="*/ 10151 h 1047182"/>
                  <a:gd name="connsiteX4310" fmla="*/ 436540 w 808720"/>
                  <a:gd name="connsiteY4310" fmla="*/ 10035 h 1047182"/>
                  <a:gd name="connsiteX4311" fmla="*/ 433477 w 808720"/>
                  <a:gd name="connsiteY4311" fmla="*/ 10445 h 1047182"/>
                  <a:gd name="connsiteX4312" fmla="*/ 434766 w 808720"/>
                  <a:gd name="connsiteY4312" fmla="*/ 10100 h 1047182"/>
                  <a:gd name="connsiteX4313" fmla="*/ 446422 w 808720"/>
                  <a:gd name="connsiteY4313" fmla="*/ 10016 h 1047182"/>
                  <a:gd name="connsiteX4314" fmla="*/ 443188 w 808720"/>
                  <a:gd name="connsiteY4314" fmla="*/ 10264 h 1047182"/>
                  <a:gd name="connsiteX4315" fmla="*/ 443345 w 808720"/>
                  <a:gd name="connsiteY4315" fmla="*/ 10239 h 1047182"/>
                  <a:gd name="connsiteX4316" fmla="*/ 444134 w 808720"/>
                  <a:gd name="connsiteY4316" fmla="*/ 10166 h 1047182"/>
                  <a:gd name="connsiteX4317" fmla="*/ 437045 w 808720"/>
                  <a:gd name="connsiteY4317" fmla="*/ 10016 h 1047182"/>
                  <a:gd name="connsiteX4318" fmla="*/ 436683 w 808720"/>
                  <a:gd name="connsiteY4318" fmla="*/ 10069 h 1047182"/>
                  <a:gd name="connsiteX4319" fmla="*/ 433379 w 808720"/>
                  <a:gd name="connsiteY4319" fmla="*/ 10472 h 1047182"/>
                  <a:gd name="connsiteX4320" fmla="*/ 433452 w 808720"/>
                  <a:gd name="connsiteY4320" fmla="*/ 10452 h 1047182"/>
                  <a:gd name="connsiteX4321" fmla="*/ 436670 w 808720"/>
                  <a:gd name="connsiteY4321" fmla="*/ 10030 h 1047182"/>
                  <a:gd name="connsiteX4322" fmla="*/ 506527 w 808720"/>
                  <a:gd name="connsiteY4322" fmla="*/ 10008 h 1047182"/>
                  <a:gd name="connsiteX4323" fmla="*/ 506849 w 808720"/>
                  <a:gd name="connsiteY4323" fmla="*/ 10084 h 1047182"/>
                  <a:gd name="connsiteX4324" fmla="*/ 506034 w 808720"/>
                  <a:gd name="connsiteY4324" fmla="*/ 10239 h 1047182"/>
                  <a:gd name="connsiteX4325" fmla="*/ 527795 w 808720"/>
                  <a:gd name="connsiteY4325" fmla="*/ 10006 h 1047182"/>
                  <a:gd name="connsiteX4326" fmla="*/ 527581 w 808720"/>
                  <a:gd name="connsiteY4326" fmla="*/ 10349 h 1047182"/>
                  <a:gd name="connsiteX4327" fmla="*/ 527291 w 808720"/>
                  <a:gd name="connsiteY4327" fmla="*/ 10258 h 1047182"/>
                  <a:gd name="connsiteX4328" fmla="*/ 437320 w 808720"/>
                  <a:gd name="connsiteY4328" fmla="*/ 10006 h 1047182"/>
                  <a:gd name="connsiteX4329" fmla="*/ 436216 w 808720"/>
                  <a:gd name="connsiteY4329" fmla="*/ 10137 h 1047182"/>
                  <a:gd name="connsiteX4330" fmla="*/ 436683 w 808720"/>
                  <a:gd name="connsiteY4330" fmla="*/ 10069 h 1047182"/>
                  <a:gd name="connsiteX4331" fmla="*/ 437149 w 808720"/>
                  <a:gd name="connsiteY4331" fmla="*/ 10012 h 1047182"/>
                  <a:gd name="connsiteX4332" fmla="*/ 499633 w 808720"/>
                  <a:gd name="connsiteY4332" fmla="*/ 10004 h 1047182"/>
                  <a:gd name="connsiteX4333" fmla="*/ 498495 w 808720"/>
                  <a:gd name="connsiteY4333" fmla="*/ 10220 h 1047182"/>
                  <a:gd name="connsiteX4334" fmla="*/ 498833 w 808720"/>
                  <a:gd name="connsiteY4334" fmla="*/ 10066 h 1047182"/>
                  <a:gd name="connsiteX4335" fmla="*/ 498972 w 808720"/>
                  <a:gd name="connsiteY4335" fmla="*/ 10003 h 1047182"/>
                  <a:gd name="connsiteX4336" fmla="*/ 498833 w 808720"/>
                  <a:gd name="connsiteY4336" fmla="*/ 10066 h 1047182"/>
                  <a:gd name="connsiteX4337" fmla="*/ 498540 w 808720"/>
                  <a:gd name="connsiteY4337" fmla="*/ 10089 h 1047182"/>
                  <a:gd name="connsiteX4338" fmla="*/ 534284 w 808720"/>
                  <a:gd name="connsiteY4338" fmla="*/ 10002 h 1047182"/>
                  <a:gd name="connsiteX4339" fmla="*/ 534736 w 808720"/>
                  <a:gd name="connsiteY4339" fmla="*/ 10051 h 1047182"/>
                  <a:gd name="connsiteX4340" fmla="*/ 534663 w 808720"/>
                  <a:gd name="connsiteY4340" fmla="*/ 10138 h 1047182"/>
                  <a:gd name="connsiteX4341" fmla="*/ 531085 w 808720"/>
                  <a:gd name="connsiteY4341" fmla="*/ 9981 h 1047182"/>
                  <a:gd name="connsiteX4342" fmla="*/ 533808 w 808720"/>
                  <a:gd name="connsiteY4342" fmla="*/ 11164 h 1047182"/>
                  <a:gd name="connsiteX4343" fmla="*/ 533251 w 808720"/>
                  <a:gd name="connsiteY4343" fmla="*/ 11833 h 1047182"/>
                  <a:gd name="connsiteX4344" fmla="*/ 530489 w 808720"/>
                  <a:gd name="connsiteY4344" fmla="*/ 10428 h 1047182"/>
                  <a:gd name="connsiteX4345" fmla="*/ 519072 w 808720"/>
                  <a:gd name="connsiteY4345" fmla="*/ 9979 h 1047182"/>
                  <a:gd name="connsiteX4346" fmla="*/ 519323 w 808720"/>
                  <a:gd name="connsiteY4346" fmla="*/ 10073 h 1047182"/>
                  <a:gd name="connsiteX4347" fmla="*/ 518528 w 808720"/>
                  <a:gd name="connsiteY4347" fmla="*/ 10333 h 1047182"/>
                  <a:gd name="connsiteX4348" fmla="*/ 519017 w 808720"/>
                  <a:gd name="connsiteY4348" fmla="*/ 9991 h 1047182"/>
                  <a:gd name="connsiteX4349" fmla="*/ 464393 w 808720"/>
                  <a:gd name="connsiteY4349" fmla="*/ 9975 h 1047182"/>
                  <a:gd name="connsiteX4350" fmla="*/ 464179 w 808720"/>
                  <a:gd name="connsiteY4350" fmla="*/ 10087 h 1047182"/>
                  <a:gd name="connsiteX4351" fmla="*/ 462248 w 808720"/>
                  <a:gd name="connsiteY4351" fmla="*/ 10215 h 1047182"/>
                  <a:gd name="connsiteX4352" fmla="*/ 540826 w 808720"/>
                  <a:gd name="connsiteY4352" fmla="*/ 9962 h 1047182"/>
                  <a:gd name="connsiteX4353" fmla="*/ 544145 w 808720"/>
                  <a:gd name="connsiteY4353" fmla="*/ 10604 h 1047182"/>
                  <a:gd name="connsiteX4354" fmla="*/ 544162 w 808720"/>
                  <a:gd name="connsiteY4354" fmla="*/ 11242 h 1047182"/>
                  <a:gd name="connsiteX4355" fmla="*/ 543322 w 808720"/>
                  <a:gd name="connsiteY4355" fmla="*/ 13071 h 1047182"/>
                  <a:gd name="connsiteX4356" fmla="*/ 543423 w 808720"/>
                  <a:gd name="connsiteY4356" fmla="*/ 14378 h 1047182"/>
                  <a:gd name="connsiteX4357" fmla="*/ 542911 w 808720"/>
                  <a:gd name="connsiteY4357" fmla="*/ 13105 h 1047182"/>
                  <a:gd name="connsiteX4358" fmla="*/ 542126 w 808720"/>
                  <a:gd name="connsiteY4358" fmla="*/ 12823 h 1047182"/>
                  <a:gd name="connsiteX4359" fmla="*/ 542086 w 808720"/>
                  <a:gd name="connsiteY4359" fmla="*/ 12748 h 1047182"/>
                  <a:gd name="connsiteX4360" fmla="*/ 542192 w 808720"/>
                  <a:gd name="connsiteY4360" fmla="*/ 11529 h 1047182"/>
                  <a:gd name="connsiteX4361" fmla="*/ 480180 w 808720"/>
                  <a:gd name="connsiteY4361" fmla="*/ 9939 h 1047182"/>
                  <a:gd name="connsiteX4362" fmla="*/ 480497 w 808720"/>
                  <a:gd name="connsiteY4362" fmla="*/ 9970 h 1047182"/>
                  <a:gd name="connsiteX4363" fmla="*/ 479848 w 808720"/>
                  <a:gd name="connsiteY4363" fmla="*/ 10123 h 1047182"/>
                  <a:gd name="connsiteX4364" fmla="*/ 479336 w 808720"/>
                  <a:gd name="connsiteY4364" fmla="*/ 10074 h 1047182"/>
                  <a:gd name="connsiteX4365" fmla="*/ 480069 w 808720"/>
                  <a:gd name="connsiteY4365" fmla="*/ 9952 h 1047182"/>
                  <a:gd name="connsiteX4366" fmla="*/ 534832 w 808720"/>
                  <a:gd name="connsiteY4366" fmla="*/ 9936 h 1047182"/>
                  <a:gd name="connsiteX4367" fmla="*/ 534890 w 808720"/>
                  <a:gd name="connsiteY4367" fmla="*/ 10068 h 1047182"/>
                  <a:gd name="connsiteX4368" fmla="*/ 534736 w 808720"/>
                  <a:gd name="connsiteY4368" fmla="*/ 10051 h 1047182"/>
                  <a:gd name="connsiteX4369" fmla="*/ 477846 w 808720"/>
                  <a:gd name="connsiteY4369" fmla="*/ 9933 h 1047182"/>
                  <a:gd name="connsiteX4370" fmla="*/ 478295 w 808720"/>
                  <a:gd name="connsiteY4370" fmla="*/ 9976 h 1047182"/>
                  <a:gd name="connsiteX4371" fmla="*/ 476754 w 808720"/>
                  <a:gd name="connsiteY4371" fmla="*/ 10132 h 1047182"/>
                  <a:gd name="connsiteX4372" fmla="*/ 477509 w 808720"/>
                  <a:gd name="connsiteY4372" fmla="*/ 9973 h 1047182"/>
                  <a:gd name="connsiteX4373" fmla="*/ 499368 w 808720"/>
                  <a:gd name="connsiteY4373" fmla="*/ 9924 h 1047182"/>
                  <a:gd name="connsiteX4374" fmla="*/ 498972 w 808720"/>
                  <a:gd name="connsiteY4374" fmla="*/ 10003 h 1047182"/>
                  <a:gd name="connsiteX4375" fmla="*/ 499028 w 808720"/>
                  <a:gd name="connsiteY4375" fmla="*/ 9978 h 1047182"/>
                  <a:gd name="connsiteX4376" fmla="*/ 447730 w 808720"/>
                  <a:gd name="connsiteY4376" fmla="*/ 9916 h 1047182"/>
                  <a:gd name="connsiteX4377" fmla="*/ 447872 w 808720"/>
                  <a:gd name="connsiteY4377" fmla="*/ 9922 h 1047182"/>
                  <a:gd name="connsiteX4378" fmla="*/ 446422 w 808720"/>
                  <a:gd name="connsiteY4378" fmla="*/ 10016 h 1047182"/>
                  <a:gd name="connsiteX4379" fmla="*/ 466850 w 808720"/>
                  <a:gd name="connsiteY4379" fmla="*/ 9909 h 1047182"/>
                  <a:gd name="connsiteX4380" fmla="*/ 464283 w 808720"/>
                  <a:gd name="connsiteY4380" fmla="*/ 10449 h 1047182"/>
                  <a:gd name="connsiteX4381" fmla="*/ 463538 w 808720"/>
                  <a:gd name="connsiteY4381" fmla="*/ 10539 h 1047182"/>
                  <a:gd name="connsiteX4382" fmla="*/ 463330 w 808720"/>
                  <a:gd name="connsiteY4382" fmla="*/ 10531 h 1047182"/>
                  <a:gd name="connsiteX4383" fmla="*/ 464179 w 808720"/>
                  <a:gd name="connsiteY4383" fmla="*/ 10087 h 1047182"/>
                  <a:gd name="connsiteX4384" fmla="*/ 462241 w 808720"/>
                  <a:gd name="connsiteY4384" fmla="*/ 9907 h 1047182"/>
                  <a:gd name="connsiteX4385" fmla="*/ 461012 w 808720"/>
                  <a:gd name="connsiteY4385" fmla="*/ 10021 h 1047182"/>
                  <a:gd name="connsiteX4386" fmla="*/ 459140 w 808720"/>
                  <a:gd name="connsiteY4386" fmla="*/ 10195 h 1047182"/>
                  <a:gd name="connsiteX4387" fmla="*/ 458657 w 808720"/>
                  <a:gd name="connsiteY4387" fmla="*/ 10223 h 1047182"/>
                  <a:gd name="connsiteX4388" fmla="*/ 458184 w 808720"/>
                  <a:gd name="connsiteY4388" fmla="*/ 10251 h 1047182"/>
                  <a:gd name="connsiteX4389" fmla="*/ 459239 w 808720"/>
                  <a:gd name="connsiteY4389" fmla="*/ 10040 h 1047182"/>
                  <a:gd name="connsiteX4390" fmla="*/ 485177 w 808720"/>
                  <a:gd name="connsiteY4390" fmla="*/ 9898 h 1047182"/>
                  <a:gd name="connsiteX4391" fmla="*/ 484998 w 808720"/>
                  <a:gd name="connsiteY4391" fmla="*/ 9963 h 1047182"/>
                  <a:gd name="connsiteX4392" fmla="*/ 484036 w 808720"/>
                  <a:gd name="connsiteY4392" fmla="*/ 10309 h 1047182"/>
                  <a:gd name="connsiteX4393" fmla="*/ 482503 w 808720"/>
                  <a:gd name="connsiteY4393" fmla="*/ 10162 h 1047182"/>
                  <a:gd name="connsiteX4394" fmla="*/ 484644 w 808720"/>
                  <a:gd name="connsiteY4394" fmla="*/ 9951 h 1047182"/>
                  <a:gd name="connsiteX4395" fmla="*/ 435599 w 808720"/>
                  <a:gd name="connsiteY4395" fmla="*/ 9877 h 1047182"/>
                  <a:gd name="connsiteX4396" fmla="*/ 434766 w 808720"/>
                  <a:gd name="connsiteY4396" fmla="*/ 10100 h 1047182"/>
                  <a:gd name="connsiteX4397" fmla="*/ 433327 w 808720"/>
                  <a:gd name="connsiteY4397" fmla="*/ 10153 h 1047182"/>
                  <a:gd name="connsiteX4398" fmla="*/ 462637 w 808720"/>
                  <a:gd name="connsiteY4398" fmla="*/ 9870 h 1047182"/>
                  <a:gd name="connsiteX4399" fmla="*/ 462377 w 808720"/>
                  <a:gd name="connsiteY4399" fmla="*/ 9901 h 1047182"/>
                  <a:gd name="connsiteX4400" fmla="*/ 462241 w 808720"/>
                  <a:gd name="connsiteY4400" fmla="*/ 9907 h 1047182"/>
                  <a:gd name="connsiteX4401" fmla="*/ 479392 w 808720"/>
                  <a:gd name="connsiteY4401" fmla="*/ 9864 h 1047182"/>
                  <a:gd name="connsiteX4402" fmla="*/ 480157 w 808720"/>
                  <a:gd name="connsiteY4402" fmla="*/ 9937 h 1047182"/>
                  <a:gd name="connsiteX4403" fmla="*/ 480069 w 808720"/>
                  <a:gd name="connsiteY4403" fmla="*/ 9952 h 1047182"/>
                  <a:gd name="connsiteX4404" fmla="*/ 479147 w 808720"/>
                  <a:gd name="connsiteY4404" fmla="*/ 10056 h 1047182"/>
                  <a:gd name="connsiteX4405" fmla="*/ 478295 w 808720"/>
                  <a:gd name="connsiteY4405" fmla="*/ 9976 h 1047182"/>
                  <a:gd name="connsiteX4406" fmla="*/ 524912 w 808720"/>
                  <a:gd name="connsiteY4406" fmla="*/ 9857 h 1047182"/>
                  <a:gd name="connsiteX4407" fmla="*/ 524875 w 808720"/>
                  <a:gd name="connsiteY4407" fmla="*/ 9890 h 1047182"/>
                  <a:gd name="connsiteX4408" fmla="*/ 522511 w 808720"/>
                  <a:gd name="connsiteY4408" fmla="*/ 10306 h 1047182"/>
                  <a:gd name="connsiteX4409" fmla="*/ 522545 w 808720"/>
                  <a:gd name="connsiteY4409" fmla="*/ 10272 h 1047182"/>
                  <a:gd name="connsiteX4410" fmla="*/ 518744 w 808720"/>
                  <a:gd name="connsiteY4410" fmla="*/ 9857 h 1047182"/>
                  <a:gd name="connsiteX4411" fmla="*/ 519047 w 808720"/>
                  <a:gd name="connsiteY4411" fmla="*/ 9970 h 1047182"/>
                  <a:gd name="connsiteX4412" fmla="*/ 519017 w 808720"/>
                  <a:gd name="connsiteY4412" fmla="*/ 9991 h 1047182"/>
                  <a:gd name="connsiteX4413" fmla="*/ 517827 w 808720"/>
                  <a:gd name="connsiteY4413" fmla="*/ 10238 h 1047182"/>
                  <a:gd name="connsiteX4414" fmla="*/ 505838 w 808720"/>
                  <a:gd name="connsiteY4414" fmla="*/ 9846 h 1047182"/>
                  <a:gd name="connsiteX4415" fmla="*/ 506270 w 808720"/>
                  <a:gd name="connsiteY4415" fmla="*/ 9948 h 1047182"/>
                  <a:gd name="connsiteX4416" fmla="*/ 504196 w 808720"/>
                  <a:gd name="connsiteY4416" fmla="*/ 10589 h 1047182"/>
                  <a:gd name="connsiteX4417" fmla="*/ 504188 w 808720"/>
                  <a:gd name="connsiteY4417" fmla="*/ 10591 h 1047182"/>
                  <a:gd name="connsiteX4418" fmla="*/ 502262 w 808720"/>
                  <a:gd name="connsiteY4418" fmla="*/ 10958 h 1047182"/>
                  <a:gd name="connsiteX4419" fmla="*/ 502671 w 808720"/>
                  <a:gd name="connsiteY4419" fmla="*/ 10805 h 1047182"/>
                  <a:gd name="connsiteX4420" fmla="*/ 503464 w 808720"/>
                  <a:gd name="connsiteY4420" fmla="*/ 10565 h 1047182"/>
                  <a:gd name="connsiteX4421" fmla="*/ 445827 w 808720"/>
                  <a:gd name="connsiteY4421" fmla="*/ 9841 h 1047182"/>
                  <a:gd name="connsiteX4422" fmla="*/ 447087 w 808720"/>
                  <a:gd name="connsiteY4422" fmla="*/ 9891 h 1047182"/>
                  <a:gd name="connsiteX4423" fmla="*/ 444134 w 808720"/>
                  <a:gd name="connsiteY4423" fmla="*/ 10166 h 1047182"/>
                  <a:gd name="connsiteX4424" fmla="*/ 443575 w 808720"/>
                  <a:gd name="connsiteY4424" fmla="*/ 10202 h 1047182"/>
                  <a:gd name="connsiteX4425" fmla="*/ 476803 w 808720"/>
                  <a:gd name="connsiteY4425" fmla="*/ 9834 h 1047182"/>
                  <a:gd name="connsiteX4426" fmla="*/ 477745 w 808720"/>
                  <a:gd name="connsiteY4426" fmla="*/ 9924 h 1047182"/>
                  <a:gd name="connsiteX4427" fmla="*/ 477509 w 808720"/>
                  <a:gd name="connsiteY4427" fmla="*/ 9973 h 1047182"/>
                  <a:gd name="connsiteX4428" fmla="*/ 473337 w 808720"/>
                  <a:gd name="connsiteY4428" fmla="*/ 10470 h 1047182"/>
                  <a:gd name="connsiteX4429" fmla="*/ 474403 w 808720"/>
                  <a:gd name="connsiteY4429" fmla="*/ 10166 h 1047182"/>
                  <a:gd name="connsiteX4430" fmla="*/ 522246 w 808720"/>
                  <a:gd name="connsiteY4430" fmla="*/ 9834 h 1047182"/>
                  <a:gd name="connsiteX4431" fmla="*/ 521682 w 808720"/>
                  <a:gd name="connsiteY4431" fmla="*/ 10205 h 1047182"/>
                  <a:gd name="connsiteX4432" fmla="*/ 520824 w 808720"/>
                  <a:gd name="connsiteY4432" fmla="*/ 10573 h 1047182"/>
                  <a:gd name="connsiteX4433" fmla="*/ 520795 w 808720"/>
                  <a:gd name="connsiteY4433" fmla="*/ 10578 h 1047182"/>
                  <a:gd name="connsiteX4434" fmla="*/ 521915 w 808720"/>
                  <a:gd name="connsiteY4434" fmla="*/ 9906 h 1047182"/>
                  <a:gd name="connsiteX4435" fmla="*/ 525232 w 808720"/>
                  <a:gd name="connsiteY4435" fmla="*/ 9827 h 1047182"/>
                  <a:gd name="connsiteX4436" fmla="*/ 524890 w 808720"/>
                  <a:gd name="connsiteY4436" fmla="*/ 10384 h 1047182"/>
                  <a:gd name="connsiteX4437" fmla="*/ 524418 w 808720"/>
                  <a:gd name="connsiteY4437" fmla="*/ 10928 h 1047182"/>
                  <a:gd name="connsiteX4438" fmla="*/ 523052 w 808720"/>
                  <a:gd name="connsiteY4438" fmla="*/ 11452 h 1047182"/>
                  <a:gd name="connsiteX4439" fmla="*/ 524875 w 808720"/>
                  <a:gd name="connsiteY4439" fmla="*/ 9890 h 1047182"/>
                  <a:gd name="connsiteX4440" fmla="*/ 530823 w 808720"/>
                  <a:gd name="connsiteY4440" fmla="*/ 9824 h 1047182"/>
                  <a:gd name="connsiteX4441" fmla="*/ 531185 w 808720"/>
                  <a:gd name="connsiteY4441" fmla="*/ 9906 h 1047182"/>
                  <a:gd name="connsiteX4442" fmla="*/ 531085 w 808720"/>
                  <a:gd name="connsiteY4442" fmla="*/ 9981 h 1047182"/>
                  <a:gd name="connsiteX4443" fmla="*/ 530782 w 808720"/>
                  <a:gd name="connsiteY4443" fmla="*/ 9849 h 1047182"/>
                  <a:gd name="connsiteX4444" fmla="*/ 442370 w 808720"/>
                  <a:gd name="connsiteY4444" fmla="*/ 9819 h 1047182"/>
                  <a:gd name="connsiteX4445" fmla="*/ 442294 w 808720"/>
                  <a:gd name="connsiteY4445" fmla="*/ 9830 h 1047182"/>
                  <a:gd name="connsiteX4446" fmla="*/ 437624 w 808720"/>
                  <a:gd name="connsiteY4446" fmla="*/ 10299 h 1047182"/>
                  <a:gd name="connsiteX4447" fmla="*/ 439556 w 808720"/>
                  <a:gd name="connsiteY4447" fmla="*/ 9923 h 1047182"/>
                  <a:gd name="connsiteX4448" fmla="*/ 464736 w 808720"/>
                  <a:gd name="connsiteY4448" fmla="*/ 9796 h 1047182"/>
                  <a:gd name="connsiteX4449" fmla="*/ 464589 w 808720"/>
                  <a:gd name="connsiteY4449" fmla="*/ 9873 h 1047182"/>
                  <a:gd name="connsiteX4450" fmla="*/ 460635 w 808720"/>
                  <a:gd name="connsiteY4450" fmla="*/ 10106 h 1047182"/>
                  <a:gd name="connsiteX4451" fmla="*/ 462287 w 808720"/>
                  <a:gd name="connsiteY4451" fmla="*/ 9911 h 1047182"/>
                  <a:gd name="connsiteX4452" fmla="*/ 462377 w 808720"/>
                  <a:gd name="connsiteY4452" fmla="*/ 9901 h 1047182"/>
                  <a:gd name="connsiteX4453" fmla="*/ 462446 w 808720"/>
                  <a:gd name="connsiteY4453" fmla="*/ 9898 h 1047182"/>
                  <a:gd name="connsiteX4454" fmla="*/ 530648 w 808720"/>
                  <a:gd name="connsiteY4454" fmla="*/ 9791 h 1047182"/>
                  <a:gd name="connsiteX4455" fmla="*/ 530782 w 808720"/>
                  <a:gd name="connsiteY4455" fmla="*/ 9849 h 1047182"/>
                  <a:gd name="connsiteX4456" fmla="*/ 530169 w 808720"/>
                  <a:gd name="connsiteY4456" fmla="*/ 10217 h 1047182"/>
                  <a:gd name="connsiteX4457" fmla="*/ 530052 w 808720"/>
                  <a:gd name="connsiteY4457" fmla="*/ 10116 h 1047182"/>
                  <a:gd name="connsiteX4458" fmla="*/ 443204 w 808720"/>
                  <a:gd name="connsiteY4458" fmla="*/ 9789 h 1047182"/>
                  <a:gd name="connsiteX4459" fmla="*/ 436681 w 808720"/>
                  <a:gd name="connsiteY4459" fmla="*/ 10604 h 1047182"/>
                  <a:gd name="connsiteX4460" fmla="*/ 442294 w 808720"/>
                  <a:gd name="connsiteY4460" fmla="*/ 9830 h 1047182"/>
                  <a:gd name="connsiteX4461" fmla="*/ 442414 w 808720"/>
                  <a:gd name="connsiteY4461" fmla="*/ 9818 h 1047182"/>
                  <a:gd name="connsiteX4462" fmla="*/ 539909 w 808720"/>
                  <a:gd name="connsiteY4462" fmla="*/ 9784 h 1047182"/>
                  <a:gd name="connsiteX4463" fmla="*/ 540563 w 808720"/>
                  <a:gd name="connsiteY4463" fmla="*/ 9911 h 1047182"/>
                  <a:gd name="connsiteX4464" fmla="*/ 542086 w 808720"/>
                  <a:gd name="connsiteY4464" fmla="*/ 12748 h 1047182"/>
                  <a:gd name="connsiteX4465" fmla="*/ 542081 w 808720"/>
                  <a:gd name="connsiteY4465" fmla="*/ 12807 h 1047182"/>
                  <a:gd name="connsiteX4466" fmla="*/ 541096 w 808720"/>
                  <a:gd name="connsiteY4466" fmla="*/ 12453 h 1047182"/>
                  <a:gd name="connsiteX4467" fmla="*/ 466110 w 808720"/>
                  <a:gd name="connsiteY4467" fmla="*/ 9783 h 1047182"/>
                  <a:gd name="connsiteX4468" fmla="*/ 464393 w 808720"/>
                  <a:gd name="connsiteY4468" fmla="*/ 9975 h 1047182"/>
                  <a:gd name="connsiteX4469" fmla="*/ 464589 w 808720"/>
                  <a:gd name="connsiteY4469" fmla="*/ 9873 h 1047182"/>
                  <a:gd name="connsiteX4470" fmla="*/ 530614 w 808720"/>
                  <a:gd name="connsiteY4470" fmla="*/ 9776 h 1047182"/>
                  <a:gd name="connsiteX4471" fmla="*/ 530657 w 808720"/>
                  <a:gd name="connsiteY4471" fmla="*/ 9786 h 1047182"/>
                  <a:gd name="connsiteX4472" fmla="*/ 530648 w 808720"/>
                  <a:gd name="connsiteY4472" fmla="*/ 9791 h 1047182"/>
                  <a:gd name="connsiteX4473" fmla="*/ 478454 w 808720"/>
                  <a:gd name="connsiteY4473" fmla="*/ 9774 h 1047182"/>
                  <a:gd name="connsiteX4474" fmla="*/ 478856 w 808720"/>
                  <a:gd name="connsiteY4474" fmla="*/ 9813 h 1047182"/>
                  <a:gd name="connsiteX4475" fmla="*/ 477846 w 808720"/>
                  <a:gd name="connsiteY4475" fmla="*/ 9933 h 1047182"/>
                  <a:gd name="connsiteX4476" fmla="*/ 477745 w 808720"/>
                  <a:gd name="connsiteY4476" fmla="*/ 9924 h 1047182"/>
                  <a:gd name="connsiteX4477" fmla="*/ 423382 w 808720"/>
                  <a:gd name="connsiteY4477" fmla="*/ 9768 h 1047182"/>
                  <a:gd name="connsiteX4478" fmla="*/ 423265 w 808720"/>
                  <a:gd name="connsiteY4478" fmla="*/ 9790 h 1047182"/>
                  <a:gd name="connsiteX4479" fmla="*/ 421329 w 808720"/>
                  <a:gd name="connsiteY4479" fmla="*/ 10056 h 1047182"/>
                  <a:gd name="connsiteX4480" fmla="*/ 419290 w 808720"/>
                  <a:gd name="connsiteY4480" fmla="*/ 10413 h 1047182"/>
                  <a:gd name="connsiteX4481" fmla="*/ 416744 w 808720"/>
                  <a:gd name="connsiteY4481" fmla="*/ 10692 h 1047182"/>
                  <a:gd name="connsiteX4482" fmla="*/ 416821 w 808720"/>
                  <a:gd name="connsiteY4482" fmla="*/ 10658 h 1047182"/>
                  <a:gd name="connsiteX4483" fmla="*/ 525424 w 808720"/>
                  <a:gd name="connsiteY4483" fmla="*/ 9768 h 1047182"/>
                  <a:gd name="connsiteX4484" fmla="*/ 525398 w 808720"/>
                  <a:gd name="connsiteY4484" fmla="*/ 9798 h 1047182"/>
                  <a:gd name="connsiteX4485" fmla="*/ 525232 w 808720"/>
                  <a:gd name="connsiteY4485" fmla="*/ 9827 h 1047182"/>
                  <a:gd name="connsiteX4486" fmla="*/ 525249 w 808720"/>
                  <a:gd name="connsiteY4486" fmla="*/ 9798 h 1047182"/>
                  <a:gd name="connsiteX4487" fmla="*/ 443866 w 808720"/>
                  <a:gd name="connsiteY4487" fmla="*/ 9764 h 1047182"/>
                  <a:gd name="connsiteX4488" fmla="*/ 445785 w 808720"/>
                  <a:gd name="connsiteY4488" fmla="*/ 9840 h 1047182"/>
                  <a:gd name="connsiteX4489" fmla="*/ 443530 w 808720"/>
                  <a:gd name="connsiteY4489" fmla="*/ 10205 h 1047182"/>
                  <a:gd name="connsiteX4490" fmla="*/ 442079 w 808720"/>
                  <a:gd name="connsiteY4490" fmla="*/ 10300 h 1047182"/>
                  <a:gd name="connsiteX4491" fmla="*/ 443632 w 808720"/>
                  <a:gd name="connsiteY4491" fmla="*/ 9773 h 1047182"/>
                  <a:gd name="connsiteX4492" fmla="*/ 443512 w 808720"/>
                  <a:gd name="connsiteY4492" fmla="*/ 9750 h 1047182"/>
                  <a:gd name="connsiteX4493" fmla="*/ 443679 w 808720"/>
                  <a:gd name="connsiteY4493" fmla="*/ 9757 h 1047182"/>
                  <a:gd name="connsiteX4494" fmla="*/ 443632 w 808720"/>
                  <a:gd name="connsiteY4494" fmla="*/ 9773 h 1047182"/>
                  <a:gd name="connsiteX4495" fmla="*/ 443204 w 808720"/>
                  <a:gd name="connsiteY4495" fmla="*/ 9789 h 1047182"/>
                  <a:gd name="connsiteX4496" fmla="*/ 525673 w 808720"/>
                  <a:gd name="connsiteY4496" fmla="*/ 9749 h 1047182"/>
                  <a:gd name="connsiteX4497" fmla="*/ 526614 w 808720"/>
                  <a:gd name="connsiteY4497" fmla="*/ 10045 h 1047182"/>
                  <a:gd name="connsiteX4498" fmla="*/ 526499 w 808720"/>
                  <a:gd name="connsiteY4498" fmla="*/ 10130 h 1047182"/>
                  <a:gd name="connsiteX4499" fmla="*/ 524599 w 808720"/>
                  <a:gd name="connsiteY4499" fmla="*/ 10859 h 1047182"/>
                  <a:gd name="connsiteX4500" fmla="*/ 524890 w 808720"/>
                  <a:gd name="connsiteY4500" fmla="*/ 10384 h 1047182"/>
                  <a:gd name="connsiteX4501" fmla="*/ 525398 w 808720"/>
                  <a:gd name="connsiteY4501" fmla="*/ 9798 h 1047182"/>
                  <a:gd name="connsiteX4502" fmla="*/ 505396 w 808720"/>
                  <a:gd name="connsiteY4502" fmla="*/ 9742 h 1047182"/>
                  <a:gd name="connsiteX4503" fmla="*/ 505463 w 808720"/>
                  <a:gd name="connsiteY4503" fmla="*/ 9758 h 1047182"/>
                  <a:gd name="connsiteX4504" fmla="*/ 503323 w 808720"/>
                  <a:gd name="connsiteY4504" fmla="*/ 10560 h 1047182"/>
                  <a:gd name="connsiteX4505" fmla="*/ 502671 w 808720"/>
                  <a:gd name="connsiteY4505" fmla="*/ 10805 h 1047182"/>
                  <a:gd name="connsiteX4506" fmla="*/ 501998 w 808720"/>
                  <a:gd name="connsiteY4506" fmla="*/ 11008 h 1047182"/>
                  <a:gd name="connsiteX4507" fmla="*/ 500573 w 808720"/>
                  <a:gd name="connsiteY4507" fmla="*/ 11280 h 1047182"/>
                  <a:gd name="connsiteX4508" fmla="*/ 497019 w 808720"/>
                  <a:gd name="connsiteY4508" fmla="*/ 11707 h 1047182"/>
                  <a:gd name="connsiteX4509" fmla="*/ 499707 w 808720"/>
                  <a:gd name="connsiteY4509" fmla="*/ 10481 h 1047182"/>
                  <a:gd name="connsiteX4510" fmla="*/ 499948 w 808720"/>
                  <a:gd name="connsiteY4510" fmla="*/ 10450 h 1047182"/>
                  <a:gd name="connsiteX4511" fmla="*/ 503007 w 808720"/>
                  <a:gd name="connsiteY4511" fmla="*/ 9740 h 1047182"/>
                  <a:gd name="connsiteX4512" fmla="*/ 500417 w 808720"/>
                  <a:gd name="connsiteY4512" fmla="*/ 10158 h 1047182"/>
                  <a:gd name="connsiteX4513" fmla="*/ 500987 w 808720"/>
                  <a:gd name="connsiteY4513" fmla="*/ 9898 h 1047182"/>
                  <a:gd name="connsiteX4514" fmla="*/ 460764 w 808720"/>
                  <a:gd name="connsiteY4514" fmla="*/ 9735 h 1047182"/>
                  <a:gd name="connsiteX4515" fmla="*/ 459239 w 808720"/>
                  <a:gd name="connsiteY4515" fmla="*/ 10040 h 1047182"/>
                  <a:gd name="connsiteX4516" fmla="*/ 455886 w 808720"/>
                  <a:gd name="connsiteY4516" fmla="*/ 10189 h 1047182"/>
                  <a:gd name="connsiteX4517" fmla="*/ 457115 w 808720"/>
                  <a:gd name="connsiteY4517" fmla="*/ 9882 h 1047182"/>
                  <a:gd name="connsiteX4518" fmla="*/ 443013 w 808720"/>
                  <a:gd name="connsiteY4518" fmla="*/ 9731 h 1047182"/>
                  <a:gd name="connsiteX4519" fmla="*/ 443206 w 808720"/>
                  <a:gd name="connsiteY4519" fmla="*/ 9738 h 1047182"/>
                  <a:gd name="connsiteX4520" fmla="*/ 442414 w 808720"/>
                  <a:gd name="connsiteY4520" fmla="*/ 9818 h 1047182"/>
                  <a:gd name="connsiteX4521" fmla="*/ 442370 w 808720"/>
                  <a:gd name="connsiteY4521" fmla="*/ 9819 h 1047182"/>
                  <a:gd name="connsiteX4522" fmla="*/ 531748 w 808720"/>
                  <a:gd name="connsiteY4522" fmla="*/ 9723 h 1047182"/>
                  <a:gd name="connsiteX4523" fmla="*/ 533010 w 808720"/>
                  <a:gd name="connsiteY4523" fmla="*/ 9862 h 1047182"/>
                  <a:gd name="connsiteX4524" fmla="*/ 534316 w 808720"/>
                  <a:gd name="connsiteY4524" fmla="*/ 10555 h 1047182"/>
                  <a:gd name="connsiteX4525" fmla="*/ 534254 w 808720"/>
                  <a:gd name="connsiteY4525" fmla="*/ 10629 h 1047182"/>
                  <a:gd name="connsiteX4526" fmla="*/ 534241 w 808720"/>
                  <a:gd name="connsiteY4526" fmla="*/ 10604 h 1047182"/>
                  <a:gd name="connsiteX4527" fmla="*/ 532874 w 808720"/>
                  <a:gd name="connsiteY4527" fmla="*/ 10292 h 1047182"/>
                  <a:gd name="connsiteX4528" fmla="*/ 531829 w 808720"/>
                  <a:gd name="connsiteY4528" fmla="*/ 9778 h 1047182"/>
                  <a:gd name="connsiteX4529" fmla="*/ 475458 w 808720"/>
                  <a:gd name="connsiteY4529" fmla="*/ 9707 h 1047182"/>
                  <a:gd name="connsiteX4530" fmla="*/ 475617 w 808720"/>
                  <a:gd name="connsiteY4530" fmla="*/ 9722 h 1047182"/>
                  <a:gd name="connsiteX4531" fmla="*/ 475870 w 808720"/>
                  <a:gd name="connsiteY4531" fmla="*/ 9746 h 1047182"/>
                  <a:gd name="connsiteX4532" fmla="*/ 474403 w 808720"/>
                  <a:gd name="connsiteY4532" fmla="*/ 10166 h 1047182"/>
                  <a:gd name="connsiteX4533" fmla="*/ 469974 w 808720"/>
                  <a:gd name="connsiteY4533" fmla="*/ 10776 h 1047182"/>
                  <a:gd name="connsiteX4534" fmla="*/ 465422 w 808720"/>
                  <a:gd name="connsiteY4534" fmla="*/ 10822 h 1047182"/>
                  <a:gd name="connsiteX4535" fmla="*/ 467386 w 808720"/>
                  <a:gd name="connsiteY4535" fmla="*/ 10604 h 1047182"/>
                  <a:gd name="connsiteX4536" fmla="*/ 531470 w 808720"/>
                  <a:gd name="connsiteY4536" fmla="*/ 9692 h 1047182"/>
                  <a:gd name="connsiteX4537" fmla="*/ 531708 w 808720"/>
                  <a:gd name="connsiteY4537" fmla="*/ 9718 h 1047182"/>
                  <a:gd name="connsiteX4538" fmla="*/ 531829 w 808720"/>
                  <a:gd name="connsiteY4538" fmla="*/ 9778 h 1047182"/>
                  <a:gd name="connsiteX4539" fmla="*/ 532438 w 808720"/>
                  <a:gd name="connsiteY4539" fmla="*/ 10192 h 1047182"/>
                  <a:gd name="connsiteX4540" fmla="*/ 531185 w 808720"/>
                  <a:gd name="connsiteY4540" fmla="*/ 9906 h 1047182"/>
                  <a:gd name="connsiteX4541" fmla="*/ 525490 w 808720"/>
                  <a:gd name="connsiteY4541" fmla="*/ 9692 h 1047182"/>
                  <a:gd name="connsiteX4542" fmla="*/ 525622 w 808720"/>
                  <a:gd name="connsiteY4542" fmla="*/ 9733 h 1047182"/>
                  <a:gd name="connsiteX4543" fmla="*/ 525424 w 808720"/>
                  <a:gd name="connsiteY4543" fmla="*/ 9768 h 1047182"/>
                  <a:gd name="connsiteX4544" fmla="*/ 481797 w 808720"/>
                  <a:gd name="connsiteY4544" fmla="*/ 9664 h 1047182"/>
                  <a:gd name="connsiteX4545" fmla="*/ 481073 w 808720"/>
                  <a:gd name="connsiteY4545" fmla="*/ 9834 h 1047182"/>
                  <a:gd name="connsiteX4546" fmla="*/ 481040 w 808720"/>
                  <a:gd name="connsiteY4546" fmla="*/ 9842 h 1047182"/>
                  <a:gd name="connsiteX4547" fmla="*/ 480180 w 808720"/>
                  <a:gd name="connsiteY4547" fmla="*/ 9939 h 1047182"/>
                  <a:gd name="connsiteX4548" fmla="*/ 480157 w 808720"/>
                  <a:gd name="connsiteY4548" fmla="*/ 9937 h 1047182"/>
                  <a:gd name="connsiteX4549" fmla="*/ 480823 w 808720"/>
                  <a:gd name="connsiteY4549" fmla="*/ 9826 h 1047182"/>
                  <a:gd name="connsiteX4550" fmla="*/ 443956 w 808720"/>
                  <a:gd name="connsiteY4550" fmla="*/ 9663 h 1047182"/>
                  <a:gd name="connsiteX4551" fmla="*/ 443808 w 808720"/>
                  <a:gd name="connsiteY4551" fmla="*/ 9713 h 1047182"/>
                  <a:gd name="connsiteX4552" fmla="*/ 443512 w 808720"/>
                  <a:gd name="connsiteY4552" fmla="*/ 9750 h 1047182"/>
                  <a:gd name="connsiteX4553" fmla="*/ 443206 w 808720"/>
                  <a:gd name="connsiteY4553" fmla="*/ 9738 h 1047182"/>
                  <a:gd name="connsiteX4554" fmla="*/ 447039 w 808720"/>
                  <a:gd name="connsiteY4554" fmla="*/ 9647 h 1047182"/>
                  <a:gd name="connsiteX4555" fmla="*/ 445827 w 808720"/>
                  <a:gd name="connsiteY4555" fmla="*/ 9841 h 1047182"/>
                  <a:gd name="connsiteX4556" fmla="*/ 445785 w 808720"/>
                  <a:gd name="connsiteY4556" fmla="*/ 9840 h 1047182"/>
                  <a:gd name="connsiteX4557" fmla="*/ 446955 w 808720"/>
                  <a:gd name="connsiteY4557" fmla="*/ 9650 h 1047182"/>
                  <a:gd name="connsiteX4558" fmla="*/ 468095 w 808720"/>
                  <a:gd name="connsiteY4558" fmla="*/ 9646 h 1047182"/>
                  <a:gd name="connsiteX4559" fmla="*/ 467971 w 808720"/>
                  <a:gd name="connsiteY4559" fmla="*/ 9673 h 1047182"/>
                  <a:gd name="connsiteX4560" fmla="*/ 466110 w 808720"/>
                  <a:gd name="connsiteY4560" fmla="*/ 9783 h 1047182"/>
                  <a:gd name="connsiteX4561" fmla="*/ 466818 w 808720"/>
                  <a:gd name="connsiteY4561" fmla="*/ 9703 h 1047182"/>
                  <a:gd name="connsiteX4562" fmla="*/ 452167 w 808720"/>
                  <a:gd name="connsiteY4562" fmla="*/ 9642 h 1047182"/>
                  <a:gd name="connsiteX4563" fmla="*/ 450801 w 808720"/>
                  <a:gd name="connsiteY4563" fmla="*/ 10037 h 1047182"/>
                  <a:gd name="connsiteX4564" fmla="*/ 448234 w 808720"/>
                  <a:gd name="connsiteY4564" fmla="*/ 9936 h 1047182"/>
                  <a:gd name="connsiteX4565" fmla="*/ 447872 w 808720"/>
                  <a:gd name="connsiteY4565" fmla="*/ 9922 h 1047182"/>
                  <a:gd name="connsiteX4566" fmla="*/ 448620 w 808720"/>
                  <a:gd name="connsiteY4566" fmla="*/ 9873 h 1047182"/>
                  <a:gd name="connsiteX4567" fmla="*/ 501555 w 808720"/>
                  <a:gd name="connsiteY4567" fmla="*/ 9638 h 1047182"/>
                  <a:gd name="connsiteX4568" fmla="*/ 500987 w 808720"/>
                  <a:gd name="connsiteY4568" fmla="*/ 9898 h 1047182"/>
                  <a:gd name="connsiteX4569" fmla="*/ 499633 w 808720"/>
                  <a:gd name="connsiteY4569" fmla="*/ 10004 h 1047182"/>
                  <a:gd name="connsiteX4570" fmla="*/ 530937 w 808720"/>
                  <a:gd name="connsiteY4570" fmla="*/ 9634 h 1047182"/>
                  <a:gd name="connsiteX4571" fmla="*/ 531109 w 808720"/>
                  <a:gd name="connsiteY4571" fmla="*/ 9653 h 1047182"/>
                  <a:gd name="connsiteX4572" fmla="*/ 530823 w 808720"/>
                  <a:gd name="connsiteY4572" fmla="*/ 9824 h 1047182"/>
                  <a:gd name="connsiteX4573" fmla="*/ 530657 w 808720"/>
                  <a:gd name="connsiteY4573" fmla="*/ 9786 h 1047182"/>
                  <a:gd name="connsiteX4574" fmla="*/ 440472 w 808720"/>
                  <a:gd name="connsiteY4574" fmla="*/ 9631 h 1047182"/>
                  <a:gd name="connsiteX4575" fmla="*/ 440962 w 808720"/>
                  <a:gd name="connsiteY4575" fmla="*/ 9650 h 1047182"/>
                  <a:gd name="connsiteX4576" fmla="*/ 439556 w 808720"/>
                  <a:gd name="connsiteY4576" fmla="*/ 9923 h 1047182"/>
                  <a:gd name="connsiteX4577" fmla="*/ 437320 w 808720"/>
                  <a:gd name="connsiteY4577" fmla="*/ 10006 h 1047182"/>
                  <a:gd name="connsiteX4578" fmla="*/ 517583 w 808720"/>
                  <a:gd name="connsiteY4578" fmla="*/ 9629 h 1047182"/>
                  <a:gd name="connsiteX4579" fmla="*/ 515321 w 808720"/>
                  <a:gd name="connsiteY4579" fmla="*/ 10761 h 1047182"/>
                  <a:gd name="connsiteX4580" fmla="*/ 510809 w 808720"/>
                  <a:gd name="connsiteY4580" fmla="*/ 11701 h 1047182"/>
                  <a:gd name="connsiteX4581" fmla="*/ 502862 w 808720"/>
                  <a:gd name="connsiteY4581" fmla="*/ 13356 h 1047182"/>
                  <a:gd name="connsiteX4582" fmla="*/ 506992 w 808720"/>
                  <a:gd name="connsiteY4582" fmla="*/ 11521 h 1047182"/>
                  <a:gd name="connsiteX4583" fmla="*/ 515634 w 808720"/>
                  <a:gd name="connsiteY4583" fmla="*/ 9978 h 1047182"/>
                  <a:gd name="connsiteX4584" fmla="*/ 523188 w 808720"/>
                  <a:gd name="connsiteY4584" fmla="*/ 9629 h 1047182"/>
                  <a:gd name="connsiteX4585" fmla="*/ 522545 w 808720"/>
                  <a:gd name="connsiteY4585" fmla="*/ 10272 h 1047182"/>
                  <a:gd name="connsiteX4586" fmla="*/ 521232 w 808720"/>
                  <a:gd name="connsiteY4586" fmla="*/ 10501 h 1047182"/>
                  <a:gd name="connsiteX4587" fmla="*/ 521682 w 808720"/>
                  <a:gd name="connsiteY4587" fmla="*/ 10205 h 1047182"/>
                  <a:gd name="connsiteX4588" fmla="*/ 522859 w 808720"/>
                  <a:gd name="connsiteY4588" fmla="*/ 9701 h 1047182"/>
                  <a:gd name="connsiteX4589" fmla="*/ 520782 w 808720"/>
                  <a:gd name="connsiteY4589" fmla="*/ 9623 h 1047182"/>
                  <a:gd name="connsiteX4590" fmla="*/ 520211 w 808720"/>
                  <a:gd name="connsiteY4590" fmla="*/ 10159 h 1047182"/>
                  <a:gd name="connsiteX4591" fmla="*/ 520103 w 808720"/>
                  <a:gd name="connsiteY4591" fmla="*/ 10261 h 1047182"/>
                  <a:gd name="connsiteX4592" fmla="*/ 519992 w 808720"/>
                  <a:gd name="connsiteY4592" fmla="*/ 10324 h 1047182"/>
                  <a:gd name="connsiteX4593" fmla="*/ 519900 w 808720"/>
                  <a:gd name="connsiteY4593" fmla="*/ 10289 h 1047182"/>
                  <a:gd name="connsiteX4594" fmla="*/ 519323 w 808720"/>
                  <a:gd name="connsiteY4594" fmla="*/ 10073 h 1047182"/>
                  <a:gd name="connsiteX4595" fmla="*/ 520554 w 808720"/>
                  <a:gd name="connsiteY4595" fmla="*/ 9670 h 1047182"/>
                  <a:gd name="connsiteX4596" fmla="*/ 531581 w 808720"/>
                  <a:gd name="connsiteY4596" fmla="*/ 9609 h 1047182"/>
                  <a:gd name="connsiteX4597" fmla="*/ 531748 w 808720"/>
                  <a:gd name="connsiteY4597" fmla="*/ 9723 h 1047182"/>
                  <a:gd name="connsiteX4598" fmla="*/ 531708 w 808720"/>
                  <a:gd name="connsiteY4598" fmla="*/ 9718 h 1047182"/>
                  <a:gd name="connsiteX4599" fmla="*/ 531543 w 808720"/>
                  <a:gd name="connsiteY4599" fmla="*/ 9637 h 1047182"/>
                  <a:gd name="connsiteX4600" fmla="*/ 439887 w 808720"/>
                  <a:gd name="connsiteY4600" fmla="*/ 9607 h 1047182"/>
                  <a:gd name="connsiteX4601" fmla="*/ 440325 w 808720"/>
                  <a:gd name="connsiteY4601" fmla="*/ 9625 h 1047182"/>
                  <a:gd name="connsiteX4602" fmla="*/ 437149 w 808720"/>
                  <a:gd name="connsiteY4602" fmla="*/ 10012 h 1047182"/>
                  <a:gd name="connsiteX4603" fmla="*/ 437045 w 808720"/>
                  <a:gd name="connsiteY4603" fmla="*/ 10016 h 1047182"/>
                  <a:gd name="connsiteX4604" fmla="*/ 439390 w 808720"/>
                  <a:gd name="connsiteY4604" fmla="*/ 9673 h 1047182"/>
                  <a:gd name="connsiteX4605" fmla="*/ 525209 w 808720"/>
                  <a:gd name="connsiteY4605" fmla="*/ 9603 h 1047182"/>
                  <a:gd name="connsiteX4606" fmla="*/ 525343 w 808720"/>
                  <a:gd name="connsiteY4606" fmla="*/ 9646 h 1047182"/>
                  <a:gd name="connsiteX4607" fmla="*/ 525249 w 808720"/>
                  <a:gd name="connsiteY4607" fmla="*/ 9798 h 1047182"/>
                  <a:gd name="connsiteX4608" fmla="*/ 524912 w 808720"/>
                  <a:gd name="connsiteY4608" fmla="*/ 9857 h 1047182"/>
                  <a:gd name="connsiteX4609" fmla="*/ 439761 w 808720"/>
                  <a:gd name="connsiteY4609" fmla="*/ 9603 h 1047182"/>
                  <a:gd name="connsiteX4610" fmla="*/ 439847 w 808720"/>
                  <a:gd name="connsiteY4610" fmla="*/ 9606 h 1047182"/>
                  <a:gd name="connsiteX4611" fmla="*/ 439390 w 808720"/>
                  <a:gd name="connsiteY4611" fmla="*/ 9673 h 1047182"/>
                  <a:gd name="connsiteX4612" fmla="*/ 436670 w 808720"/>
                  <a:gd name="connsiteY4612" fmla="*/ 10030 h 1047182"/>
                  <a:gd name="connsiteX4613" fmla="*/ 436540 w 808720"/>
                  <a:gd name="connsiteY4613" fmla="*/ 10035 h 1047182"/>
                  <a:gd name="connsiteX4614" fmla="*/ 507401 w 808720"/>
                  <a:gd name="connsiteY4614" fmla="*/ 9599 h 1047182"/>
                  <a:gd name="connsiteX4615" fmla="*/ 506527 w 808720"/>
                  <a:gd name="connsiteY4615" fmla="*/ 10008 h 1047182"/>
                  <a:gd name="connsiteX4616" fmla="*/ 506270 w 808720"/>
                  <a:gd name="connsiteY4616" fmla="*/ 9948 h 1047182"/>
                  <a:gd name="connsiteX4617" fmla="*/ 458271 w 808720"/>
                  <a:gd name="connsiteY4617" fmla="*/ 9593 h 1047182"/>
                  <a:gd name="connsiteX4618" fmla="*/ 457115 w 808720"/>
                  <a:gd name="connsiteY4618" fmla="*/ 9882 h 1047182"/>
                  <a:gd name="connsiteX4619" fmla="*/ 452037 w 808720"/>
                  <a:gd name="connsiteY4619" fmla="*/ 10086 h 1047182"/>
                  <a:gd name="connsiteX4620" fmla="*/ 451830 w 808720"/>
                  <a:gd name="connsiteY4620" fmla="*/ 10078 h 1047182"/>
                  <a:gd name="connsiteX4621" fmla="*/ 476518 w 808720"/>
                  <a:gd name="connsiteY4621" fmla="*/ 9589 h 1047182"/>
                  <a:gd name="connsiteX4622" fmla="*/ 476697 w 808720"/>
                  <a:gd name="connsiteY4622" fmla="*/ 9606 h 1047182"/>
                  <a:gd name="connsiteX4623" fmla="*/ 477736 w 808720"/>
                  <a:gd name="connsiteY4623" fmla="*/ 9706 h 1047182"/>
                  <a:gd name="connsiteX4624" fmla="*/ 477618 w 808720"/>
                  <a:gd name="connsiteY4624" fmla="*/ 9722 h 1047182"/>
                  <a:gd name="connsiteX4625" fmla="*/ 476803 w 808720"/>
                  <a:gd name="connsiteY4625" fmla="*/ 9834 h 1047182"/>
                  <a:gd name="connsiteX4626" fmla="*/ 475870 w 808720"/>
                  <a:gd name="connsiteY4626" fmla="*/ 9746 h 1047182"/>
                  <a:gd name="connsiteX4627" fmla="*/ 476126 w 808720"/>
                  <a:gd name="connsiteY4627" fmla="*/ 9673 h 1047182"/>
                  <a:gd name="connsiteX4628" fmla="*/ 476157 w 808720"/>
                  <a:gd name="connsiteY4628" fmla="*/ 9664 h 1047182"/>
                  <a:gd name="connsiteX4629" fmla="*/ 476357 w 808720"/>
                  <a:gd name="connsiteY4629" fmla="*/ 9607 h 1047182"/>
                  <a:gd name="connsiteX4630" fmla="*/ 465165 w 808720"/>
                  <a:gd name="connsiteY4630" fmla="*/ 9571 h 1047182"/>
                  <a:gd name="connsiteX4631" fmla="*/ 465017 w 808720"/>
                  <a:gd name="connsiteY4631" fmla="*/ 9649 h 1047182"/>
                  <a:gd name="connsiteX4632" fmla="*/ 462637 w 808720"/>
                  <a:gd name="connsiteY4632" fmla="*/ 9870 h 1047182"/>
                  <a:gd name="connsiteX4633" fmla="*/ 521059 w 808720"/>
                  <a:gd name="connsiteY4633" fmla="*/ 9565 h 1047182"/>
                  <a:gd name="connsiteX4634" fmla="*/ 520706 w 808720"/>
                  <a:gd name="connsiteY4634" fmla="*/ 9918 h 1047182"/>
                  <a:gd name="connsiteX4635" fmla="*/ 520478 w 808720"/>
                  <a:gd name="connsiteY4635" fmla="*/ 10048 h 1047182"/>
                  <a:gd name="connsiteX4636" fmla="*/ 520466 w 808720"/>
                  <a:gd name="connsiteY4636" fmla="*/ 10054 h 1047182"/>
                  <a:gd name="connsiteX4637" fmla="*/ 520470 w 808720"/>
                  <a:gd name="connsiteY4637" fmla="*/ 10051 h 1047182"/>
                  <a:gd name="connsiteX4638" fmla="*/ 520944 w 808720"/>
                  <a:gd name="connsiteY4638" fmla="*/ 9589 h 1047182"/>
                  <a:gd name="connsiteX4639" fmla="*/ 506775 w 808720"/>
                  <a:gd name="connsiteY4639" fmla="*/ 9562 h 1047182"/>
                  <a:gd name="connsiteX4640" fmla="*/ 505838 w 808720"/>
                  <a:gd name="connsiteY4640" fmla="*/ 9846 h 1047182"/>
                  <a:gd name="connsiteX4641" fmla="*/ 505463 w 808720"/>
                  <a:gd name="connsiteY4641" fmla="*/ 9758 h 1047182"/>
                  <a:gd name="connsiteX4642" fmla="*/ 505563 w 808720"/>
                  <a:gd name="connsiteY4642" fmla="*/ 9720 h 1047182"/>
                  <a:gd name="connsiteX4643" fmla="*/ 528705 w 808720"/>
                  <a:gd name="connsiteY4643" fmla="*/ 9551 h 1047182"/>
                  <a:gd name="connsiteX4644" fmla="*/ 529805 w 808720"/>
                  <a:gd name="connsiteY4644" fmla="*/ 10251 h 1047182"/>
                  <a:gd name="connsiteX4645" fmla="*/ 528878 w 808720"/>
                  <a:gd name="connsiteY4645" fmla="*/ 10757 h 1047182"/>
                  <a:gd name="connsiteX4646" fmla="*/ 528436 w 808720"/>
                  <a:gd name="connsiteY4646" fmla="*/ 10618 h 1047182"/>
                  <a:gd name="connsiteX4647" fmla="*/ 528600 w 808720"/>
                  <a:gd name="connsiteY4647" fmla="*/ 9603 h 1047182"/>
                  <a:gd name="connsiteX4648" fmla="*/ 482474 w 808720"/>
                  <a:gd name="connsiteY4648" fmla="*/ 9551 h 1047182"/>
                  <a:gd name="connsiteX4649" fmla="*/ 481797 w 808720"/>
                  <a:gd name="connsiteY4649" fmla="*/ 9664 h 1047182"/>
                  <a:gd name="connsiteX4650" fmla="*/ 482127 w 808720"/>
                  <a:gd name="connsiteY4650" fmla="*/ 9586 h 1047182"/>
                  <a:gd name="connsiteX4651" fmla="*/ 465336 w 808720"/>
                  <a:gd name="connsiteY4651" fmla="*/ 9551 h 1047182"/>
                  <a:gd name="connsiteX4652" fmla="*/ 465165 w 808720"/>
                  <a:gd name="connsiteY4652" fmla="*/ 9571 h 1047182"/>
                  <a:gd name="connsiteX4653" fmla="*/ 465192 w 808720"/>
                  <a:gd name="connsiteY4653" fmla="*/ 9557 h 1047182"/>
                  <a:gd name="connsiteX4654" fmla="*/ 492931 w 808720"/>
                  <a:gd name="connsiteY4654" fmla="*/ 9542 h 1047182"/>
                  <a:gd name="connsiteX4655" fmla="*/ 491928 w 808720"/>
                  <a:gd name="connsiteY4655" fmla="*/ 10188 h 1047182"/>
                  <a:gd name="connsiteX4656" fmla="*/ 491600 w 808720"/>
                  <a:gd name="connsiteY4656" fmla="*/ 10400 h 1047182"/>
                  <a:gd name="connsiteX4657" fmla="*/ 490166 w 808720"/>
                  <a:gd name="connsiteY4657" fmla="*/ 10743 h 1047182"/>
                  <a:gd name="connsiteX4658" fmla="*/ 488368 w 808720"/>
                  <a:gd name="connsiteY4658" fmla="*/ 10884 h 1047182"/>
                  <a:gd name="connsiteX4659" fmla="*/ 487480 w 808720"/>
                  <a:gd name="connsiteY4659" fmla="*/ 10909 h 1047182"/>
                  <a:gd name="connsiteX4660" fmla="*/ 490108 w 808720"/>
                  <a:gd name="connsiteY4660" fmla="*/ 10129 h 1047182"/>
                  <a:gd name="connsiteX4661" fmla="*/ 491178 w 808720"/>
                  <a:gd name="connsiteY4661" fmla="*/ 9811 h 1047182"/>
                  <a:gd name="connsiteX4662" fmla="*/ 531319 w 808720"/>
                  <a:gd name="connsiteY4662" fmla="*/ 9527 h 1047182"/>
                  <a:gd name="connsiteX4663" fmla="*/ 531543 w 808720"/>
                  <a:gd name="connsiteY4663" fmla="*/ 9637 h 1047182"/>
                  <a:gd name="connsiteX4664" fmla="*/ 531470 w 808720"/>
                  <a:gd name="connsiteY4664" fmla="*/ 9692 h 1047182"/>
                  <a:gd name="connsiteX4665" fmla="*/ 531109 w 808720"/>
                  <a:gd name="connsiteY4665" fmla="*/ 9653 h 1047182"/>
                  <a:gd name="connsiteX4666" fmla="*/ 521016 w 808720"/>
                  <a:gd name="connsiteY4666" fmla="*/ 9519 h 1047182"/>
                  <a:gd name="connsiteX4667" fmla="*/ 520944 w 808720"/>
                  <a:gd name="connsiteY4667" fmla="*/ 9589 h 1047182"/>
                  <a:gd name="connsiteX4668" fmla="*/ 520782 w 808720"/>
                  <a:gd name="connsiteY4668" fmla="*/ 9623 h 1047182"/>
                  <a:gd name="connsiteX4669" fmla="*/ 520826 w 808720"/>
                  <a:gd name="connsiteY4669" fmla="*/ 9581 h 1047182"/>
                  <a:gd name="connsiteX4670" fmla="*/ 504420 w 808720"/>
                  <a:gd name="connsiteY4670" fmla="*/ 9512 h 1047182"/>
                  <a:gd name="connsiteX4671" fmla="*/ 504795 w 808720"/>
                  <a:gd name="connsiteY4671" fmla="*/ 9600 h 1047182"/>
                  <a:gd name="connsiteX4672" fmla="*/ 503007 w 808720"/>
                  <a:gd name="connsiteY4672" fmla="*/ 9740 h 1047182"/>
                  <a:gd name="connsiteX4673" fmla="*/ 517821 w 808720"/>
                  <a:gd name="connsiteY4673" fmla="*/ 9511 h 1047182"/>
                  <a:gd name="connsiteX4674" fmla="*/ 517959 w 808720"/>
                  <a:gd name="connsiteY4674" fmla="*/ 9562 h 1047182"/>
                  <a:gd name="connsiteX4675" fmla="*/ 517583 w 808720"/>
                  <a:gd name="connsiteY4675" fmla="*/ 9629 h 1047182"/>
                  <a:gd name="connsiteX4676" fmla="*/ 517827 w 808720"/>
                  <a:gd name="connsiteY4676" fmla="*/ 9507 h 1047182"/>
                  <a:gd name="connsiteX4677" fmla="*/ 517821 w 808720"/>
                  <a:gd name="connsiteY4677" fmla="*/ 9511 h 1047182"/>
                  <a:gd name="connsiteX4678" fmla="*/ 517817 w 808720"/>
                  <a:gd name="connsiteY4678" fmla="*/ 9509 h 1047182"/>
                  <a:gd name="connsiteX4679" fmla="*/ 437024 w 808720"/>
                  <a:gd name="connsiteY4679" fmla="*/ 9495 h 1047182"/>
                  <a:gd name="connsiteX4680" fmla="*/ 438319 w 808720"/>
                  <a:gd name="connsiteY4680" fmla="*/ 9546 h 1047182"/>
                  <a:gd name="connsiteX4681" fmla="*/ 435599 w 808720"/>
                  <a:gd name="connsiteY4681" fmla="*/ 9877 h 1047182"/>
                  <a:gd name="connsiteX4682" fmla="*/ 538405 w 808720"/>
                  <a:gd name="connsiteY4682" fmla="*/ 9493 h 1047182"/>
                  <a:gd name="connsiteX4683" fmla="*/ 538641 w 808720"/>
                  <a:gd name="connsiteY4683" fmla="*/ 9539 h 1047182"/>
                  <a:gd name="connsiteX4684" fmla="*/ 539656 w 808720"/>
                  <a:gd name="connsiteY4684" fmla="*/ 10570 h 1047182"/>
                  <a:gd name="connsiteX4685" fmla="*/ 539651 w 808720"/>
                  <a:gd name="connsiteY4685" fmla="*/ 10592 h 1047182"/>
                  <a:gd name="connsiteX4686" fmla="*/ 538134 w 808720"/>
                  <a:gd name="connsiteY4686" fmla="*/ 10425 h 1047182"/>
                  <a:gd name="connsiteX4687" fmla="*/ 537792 w 808720"/>
                  <a:gd name="connsiteY4687" fmla="*/ 9984 h 1047182"/>
                  <a:gd name="connsiteX4688" fmla="*/ 506168 w 808720"/>
                  <a:gd name="connsiteY4688" fmla="*/ 9493 h 1047182"/>
                  <a:gd name="connsiteX4689" fmla="*/ 505563 w 808720"/>
                  <a:gd name="connsiteY4689" fmla="*/ 9720 h 1047182"/>
                  <a:gd name="connsiteX4690" fmla="*/ 505396 w 808720"/>
                  <a:gd name="connsiteY4690" fmla="*/ 9742 h 1047182"/>
                  <a:gd name="connsiteX4691" fmla="*/ 504795 w 808720"/>
                  <a:gd name="connsiteY4691" fmla="*/ 9600 h 1047182"/>
                  <a:gd name="connsiteX4692" fmla="*/ 473151 w 808720"/>
                  <a:gd name="connsiteY4692" fmla="*/ 9489 h 1047182"/>
                  <a:gd name="connsiteX4693" fmla="*/ 473393 w 808720"/>
                  <a:gd name="connsiteY4693" fmla="*/ 9511 h 1047182"/>
                  <a:gd name="connsiteX4694" fmla="*/ 472866 w 808720"/>
                  <a:gd name="connsiteY4694" fmla="*/ 9567 h 1047182"/>
                  <a:gd name="connsiteX4695" fmla="*/ 464094 w 808720"/>
                  <a:gd name="connsiteY4695" fmla="*/ 10489 h 1047182"/>
                  <a:gd name="connsiteX4696" fmla="*/ 464283 w 808720"/>
                  <a:gd name="connsiteY4696" fmla="*/ 10449 h 1047182"/>
                  <a:gd name="connsiteX4697" fmla="*/ 471117 w 808720"/>
                  <a:gd name="connsiteY4697" fmla="*/ 9624 h 1047182"/>
                  <a:gd name="connsiteX4698" fmla="*/ 472269 w 808720"/>
                  <a:gd name="connsiteY4698" fmla="*/ 9547 h 1047182"/>
                  <a:gd name="connsiteX4699" fmla="*/ 528620 w 808720"/>
                  <a:gd name="connsiteY4699" fmla="*/ 9477 h 1047182"/>
                  <a:gd name="connsiteX4700" fmla="*/ 528735 w 808720"/>
                  <a:gd name="connsiteY4700" fmla="*/ 9536 h 1047182"/>
                  <a:gd name="connsiteX4701" fmla="*/ 528705 w 808720"/>
                  <a:gd name="connsiteY4701" fmla="*/ 9551 h 1047182"/>
                  <a:gd name="connsiteX4702" fmla="*/ 528617 w 808720"/>
                  <a:gd name="connsiteY4702" fmla="*/ 9495 h 1047182"/>
                  <a:gd name="connsiteX4703" fmla="*/ 517702 w 808720"/>
                  <a:gd name="connsiteY4703" fmla="*/ 9466 h 1047182"/>
                  <a:gd name="connsiteX4704" fmla="*/ 517817 w 808720"/>
                  <a:gd name="connsiteY4704" fmla="*/ 9509 h 1047182"/>
                  <a:gd name="connsiteX4705" fmla="*/ 516182 w 808720"/>
                  <a:gd name="connsiteY4705" fmla="*/ 9782 h 1047182"/>
                  <a:gd name="connsiteX4706" fmla="*/ 507738 w 808720"/>
                  <a:gd name="connsiteY4706" fmla="*/ 11189 h 1047182"/>
                  <a:gd name="connsiteX4707" fmla="*/ 508276 w 808720"/>
                  <a:gd name="connsiteY4707" fmla="*/ 10950 h 1047182"/>
                  <a:gd name="connsiteX4708" fmla="*/ 516563 w 808720"/>
                  <a:gd name="connsiteY4708" fmla="*/ 9645 h 1047182"/>
                  <a:gd name="connsiteX4709" fmla="*/ 472586 w 808720"/>
                  <a:gd name="connsiteY4709" fmla="*/ 9447 h 1047182"/>
                  <a:gd name="connsiteX4710" fmla="*/ 471863 w 808720"/>
                  <a:gd name="connsiteY4710" fmla="*/ 9534 h 1047182"/>
                  <a:gd name="connsiteX4711" fmla="*/ 471117 w 808720"/>
                  <a:gd name="connsiteY4711" fmla="*/ 9624 h 1047182"/>
                  <a:gd name="connsiteX4712" fmla="*/ 466850 w 808720"/>
                  <a:gd name="connsiteY4712" fmla="*/ 9909 h 1047182"/>
                  <a:gd name="connsiteX4713" fmla="*/ 467971 w 808720"/>
                  <a:gd name="connsiteY4713" fmla="*/ 9673 h 1047182"/>
                  <a:gd name="connsiteX4714" fmla="*/ 469376 w 808720"/>
                  <a:gd name="connsiteY4714" fmla="*/ 9590 h 1047182"/>
                  <a:gd name="connsiteX4715" fmla="*/ 471147 w 808720"/>
                  <a:gd name="connsiteY4715" fmla="*/ 9511 h 1047182"/>
                  <a:gd name="connsiteX4716" fmla="*/ 529201 w 808720"/>
                  <a:gd name="connsiteY4716" fmla="*/ 9443 h 1047182"/>
                  <a:gd name="connsiteX4717" fmla="*/ 530065 w 808720"/>
                  <a:gd name="connsiteY4717" fmla="*/ 9538 h 1047182"/>
                  <a:gd name="connsiteX4718" fmla="*/ 530614 w 808720"/>
                  <a:gd name="connsiteY4718" fmla="*/ 9776 h 1047182"/>
                  <a:gd name="connsiteX4719" fmla="*/ 529248 w 808720"/>
                  <a:gd name="connsiteY4719" fmla="*/ 9465 h 1047182"/>
                  <a:gd name="connsiteX4720" fmla="*/ 472641 w 808720"/>
                  <a:gd name="connsiteY4720" fmla="*/ 9440 h 1047182"/>
                  <a:gd name="connsiteX4721" fmla="*/ 472671 w 808720"/>
                  <a:gd name="connsiteY4721" fmla="*/ 9443 h 1047182"/>
                  <a:gd name="connsiteX4722" fmla="*/ 472586 w 808720"/>
                  <a:gd name="connsiteY4722" fmla="*/ 9447 h 1047182"/>
                  <a:gd name="connsiteX4723" fmla="*/ 452895 w 808720"/>
                  <a:gd name="connsiteY4723" fmla="*/ 9431 h 1047182"/>
                  <a:gd name="connsiteX4724" fmla="*/ 452474 w 808720"/>
                  <a:gd name="connsiteY4724" fmla="*/ 9553 h 1047182"/>
                  <a:gd name="connsiteX4725" fmla="*/ 448910 w 808720"/>
                  <a:gd name="connsiteY4725" fmla="*/ 9826 h 1047182"/>
                  <a:gd name="connsiteX4726" fmla="*/ 447730 w 808720"/>
                  <a:gd name="connsiteY4726" fmla="*/ 9916 h 1047182"/>
                  <a:gd name="connsiteX4727" fmla="*/ 447087 w 808720"/>
                  <a:gd name="connsiteY4727" fmla="*/ 9891 h 1047182"/>
                  <a:gd name="connsiteX4728" fmla="*/ 450402 w 808720"/>
                  <a:gd name="connsiteY4728" fmla="*/ 9583 h 1047182"/>
                  <a:gd name="connsiteX4729" fmla="*/ 451464 w 808720"/>
                  <a:gd name="connsiteY4729" fmla="*/ 9484 h 1047182"/>
                  <a:gd name="connsiteX4730" fmla="*/ 531315 w 808720"/>
                  <a:gd name="connsiteY4730" fmla="*/ 9428 h 1047182"/>
                  <a:gd name="connsiteX4731" fmla="*/ 531394 w 808720"/>
                  <a:gd name="connsiteY4731" fmla="*/ 9482 h 1047182"/>
                  <a:gd name="connsiteX4732" fmla="*/ 531319 w 808720"/>
                  <a:gd name="connsiteY4732" fmla="*/ 9527 h 1047182"/>
                  <a:gd name="connsiteX4733" fmla="*/ 531221 w 808720"/>
                  <a:gd name="connsiteY4733" fmla="*/ 9479 h 1047182"/>
                  <a:gd name="connsiteX4734" fmla="*/ 528972 w 808720"/>
                  <a:gd name="connsiteY4734" fmla="*/ 9417 h 1047182"/>
                  <a:gd name="connsiteX4735" fmla="*/ 529107 w 808720"/>
                  <a:gd name="connsiteY4735" fmla="*/ 9432 h 1047182"/>
                  <a:gd name="connsiteX4736" fmla="*/ 529248 w 808720"/>
                  <a:gd name="connsiteY4736" fmla="*/ 9465 h 1047182"/>
                  <a:gd name="connsiteX4737" fmla="*/ 529341 w 808720"/>
                  <a:gd name="connsiteY4737" fmla="*/ 9507 h 1047182"/>
                  <a:gd name="connsiteX4738" fmla="*/ 530052 w 808720"/>
                  <a:gd name="connsiteY4738" fmla="*/ 10116 h 1047182"/>
                  <a:gd name="connsiteX4739" fmla="*/ 529967 w 808720"/>
                  <a:gd name="connsiteY4739" fmla="*/ 10163 h 1047182"/>
                  <a:gd name="connsiteX4740" fmla="*/ 528735 w 808720"/>
                  <a:gd name="connsiteY4740" fmla="*/ 9536 h 1047182"/>
                  <a:gd name="connsiteX4741" fmla="*/ 527457 w 808720"/>
                  <a:gd name="connsiteY4741" fmla="*/ 9412 h 1047182"/>
                  <a:gd name="connsiteX4742" fmla="*/ 527417 w 808720"/>
                  <a:gd name="connsiteY4742" fmla="*/ 9442 h 1047182"/>
                  <a:gd name="connsiteX4743" fmla="*/ 525673 w 808720"/>
                  <a:gd name="connsiteY4743" fmla="*/ 9749 h 1047182"/>
                  <a:gd name="connsiteX4744" fmla="*/ 525622 w 808720"/>
                  <a:gd name="connsiteY4744" fmla="*/ 9733 h 1047182"/>
                  <a:gd name="connsiteX4745" fmla="*/ 474516 w 808720"/>
                  <a:gd name="connsiteY4745" fmla="*/ 9398 h 1047182"/>
                  <a:gd name="connsiteX4746" fmla="*/ 476444 w 808720"/>
                  <a:gd name="connsiteY4746" fmla="*/ 9582 h 1047182"/>
                  <a:gd name="connsiteX4747" fmla="*/ 476357 w 808720"/>
                  <a:gd name="connsiteY4747" fmla="*/ 9607 h 1047182"/>
                  <a:gd name="connsiteX4748" fmla="*/ 475845 w 808720"/>
                  <a:gd name="connsiteY4748" fmla="*/ 9664 h 1047182"/>
                  <a:gd name="connsiteX4749" fmla="*/ 475458 w 808720"/>
                  <a:gd name="connsiteY4749" fmla="*/ 9707 h 1047182"/>
                  <a:gd name="connsiteX4750" fmla="*/ 474563 w 808720"/>
                  <a:gd name="connsiteY4750" fmla="*/ 9622 h 1047182"/>
                  <a:gd name="connsiteX4751" fmla="*/ 473393 w 808720"/>
                  <a:gd name="connsiteY4751" fmla="*/ 9511 h 1047182"/>
                  <a:gd name="connsiteX4752" fmla="*/ 474408 w 808720"/>
                  <a:gd name="connsiteY4752" fmla="*/ 9405 h 1047182"/>
                  <a:gd name="connsiteX4753" fmla="*/ 508059 w 808720"/>
                  <a:gd name="connsiteY4753" fmla="*/ 9396 h 1047182"/>
                  <a:gd name="connsiteX4754" fmla="*/ 507401 w 808720"/>
                  <a:gd name="connsiteY4754" fmla="*/ 9599 h 1047182"/>
                  <a:gd name="connsiteX4755" fmla="*/ 507749 w 808720"/>
                  <a:gd name="connsiteY4755" fmla="*/ 9436 h 1047182"/>
                  <a:gd name="connsiteX4756" fmla="*/ 469305 w 808720"/>
                  <a:gd name="connsiteY4756" fmla="*/ 9392 h 1047182"/>
                  <a:gd name="connsiteX4757" fmla="*/ 469062 w 808720"/>
                  <a:gd name="connsiteY4757" fmla="*/ 9443 h 1047182"/>
                  <a:gd name="connsiteX4758" fmla="*/ 468972 w 808720"/>
                  <a:gd name="connsiteY4758" fmla="*/ 9462 h 1047182"/>
                  <a:gd name="connsiteX4759" fmla="*/ 466818 w 808720"/>
                  <a:gd name="connsiteY4759" fmla="*/ 9703 h 1047182"/>
                  <a:gd name="connsiteX4760" fmla="*/ 464736 w 808720"/>
                  <a:gd name="connsiteY4760" fmla="*/ 9796 h 1047182"/>
                  <a:gd name="connsiteX4761" fmla="*/ 464953 w 808720"/>
                  <a:gd name="connsiteY4761" fmla="*/ 9682 h 1047182"/>
                  <a:gd name="connsiteX4762" fmla="*/ 465017 w 808720"/>
                  <a:gd name="connsiteY4762" fmla="*/ 9649 h 1047182"/>
                  <a:gd name="connsiteX4763" fmla="*/ 466628 w 808720"/>
                  <a:gd name="connsiteY4763" fmla="*/ 9500 h 1047182"/>
                  <a:gd name="connsiteX4764" fmla="*/ 467478 w 808720"/>
                  <a:gd name="connsiteY4764" fmla="*/ 9465 h 1047182"/>
                  <a:gd name="connsiteX4765" fmla="*/ 468494 w 808720"/>
                  <a:gd name="connsiteY4765" fmla="*/ 9425 h 1047182"/>
                  <a:gd name="connsiteX4766" fmla="*/ 528441 w 808720"/>
                  <a:gd name="connsiteY4766" fmla="*/ 9386 h 1047182"/>
                  <a:gd name="connsiteX4767" fmla="*/ 528463 w 808720"/>
                  <a:gd name="connsiteY4767" fmla="*/ 9397 h 1047182"/>
                  <a:gd name="connsiteX4768" fmla="*/ 528617 w 808720"/>
                  <a:gd name="connsiteY4768" fmla="*/ 9495 h 1047182"/>
                  <a:gd name="connsiteX4769" fmla="*/ 528600 w 808720"/>
                  <a:gd name="connsiteY4769" fmla="*/ 9603 h 1047182"/>
                  <a:gd name="connsiteX4770" fmla="*/ 527795 w 808720"/>
                  <a:gd name="connsiteY4770" fmla="*/ 10006 h 1047182"/>
                  <a:gd name="connsiteX4771" fmla="*/ 528101 w 808720"/>
                  <a:gd name="connsiteY4771" fmla="*/ 9516 h 1047182"/>
                  <a:gd name="connsiteX4772" fmla="*/ 434116 w 808720"/>
                  <a:gd name="connsiteY4772" fmla="*/ 9380 h 1047182"/>
                  <a:gd name="connsiteX4773" fmla="*/ 435804 w 808720"/>
                  <a:gd name="connsiteY4773" fmla="*/ 9447 h 1047182"/>
                  <a:gd name="connsiteX4774" fmla="*/ 429052 w 808720"/>
                  <a:gd name="connsiteY4774" fmla="*/ 10311 h 1047182"/>
                  <a:gd name="connsiteX4775" fmla="*/ 426862 w 808720"/>
                  <a:gd name="connsiteY4775" fmla="*/ 10392 h 1047182"/>
                  <a:gd name="connsiteX4776" fmla="*/ 529056 w 808720"/>
                  <a:gd name="connsiteY4776" fmla="*/ 9376 h 1047182"/>
                  <a:gd name="connsiteX4777" fmla="*/ 529201 w 808720"/>
                  <a:gd name="connsiteY4777" fmla="*/ 9443 h 1047182"/>
                  <a:gd name="connsiteX4778" fmla="*/ 529107 w 808720"/>
                  <a:gd name="connsiteY4778" fmla="*/ 9432 h 1047182"/>
                  <a:gd name="connsiteX4779" fmla="*/ 528994 w 808720"/>
                  <a:gd name="connsiteY4779" fmla="*/ 9406 h 1047182"/>
                  <a:gd name="connsiteX4780" fmla="*/ 442380 w 808720"/>
                  <a:gd name="connsiteY4780" fmla="*/ 9374 h 1047182"/>
                  <a:gd name="connsiteX4781" fmla="*/ 441992 w 808720"/>
                  <a:gd name="connsiteY4781" fmla="*/ 9450 h 1047182"/>
                  <a:gd name="connsiteX4782" fmla="*/ 440472 w 808720"/>
                  <a:gd name="connsiteY4782" fmla="*/ 9631 h 1047182"/>
                  <a:gd name="connsiteX4783" fmla="*/ 440325 w 808720"/>
                  <a:gd name="connsiteY4783" fmla="*/ 9625 h 1047182"/>
                  <a:gd name="connsiteX4784" fmla="*/ 502136 w 808720"/>
                  <a:gd name="connsiteY4784" fmla="*/ 9373 h 1047182"/>
                  <a:gd name="connsiteX4785" fmla="*/ 501742 w 808720"/>
                  <a:gd name="connsiteY4785" fmla="*/ 9553 h 1047182"/>
                  <a:gd name="connsiteX4786" fmla="*/ 499368 w 808720"/>
                  <a:gd name="connsiteY4786" fmla="*/ 9924 h 1047182"/>
                  <a:gd name="connsiteX4787" fmla="*/ 474256 w 808720"/>
                  <a:gd name="connsiteY4787" fmla="*/ 9373 h 1047182"/>
                  <a:gd name="connsiteX4788" fmla="*/ 474496 w 808720"/>
                  <a:gd name="connsiteY4788" fmla="*/ 9396 h 1047182"/>
                  <a:gd name="connsiteX4789" fmla="*/ 474408 w 808720"/>
                  <a:gd name="connsiteY4789" fmla="*/ 9405 h 1047182"/>
                  <a:gd name="connsiteX4790" fmla="*/ 473151 w 808720"/>
                  <a:gd name="connsiteY4790" fmla="*/ 9489 h 1047182"/>
                  <a:gd name="connsiteX4791" fmla="*/ 472671 w 808720"/>
                  <a:gd name="connsiteY4791" fmla="*/ 9443 h 1047182"/>
                  <a:gd name="connsiteX4792" fmla="*/ 495896 w 808720"/>
                  <a:gd name="connsiteY4792" fmla="*/ 9370 h 1047182"/>
                  <a:gd name="connsiteX4793" fmla="*/ 493479 w 808720"/>
                  <a:gd name="connsiteY4793" fmla="*/ 10239 h 1047182"/>
                  <a:gd name="connsiteX4794" fmla="*/ 492606 w 808720"/>
                  <a:gd name="connsiteY4794" fmla="*/ 10553 h 1047182"/>
                  <a:gd name="connsiteX4795" fmla="*/ 491191 w 808720"/>
                  <a:gd name="connsiteY4795" fmla="*/ 10663 h 1047182"/>
                  <a:gd name="connsiteX4796" fmla="*/ 491600 w 808720"/>
                  <a:gd name="connsiteY4796" fmla="*/ 10400 h 1047182"/>
                  <a:gd name="connsiteX4797" fmla="*/ 492415 w 808720"/>
                  <a:gd name="connsiteY4797" fmla="*/ 10204 h 1047182"/>
                  <a:gd name="connsiteX4798" fmla="*/ 528496 w 808720"/>
                  <a:gd name="connsiteY4798" fmla="*/ 9365 h 1047182"/>
                  <a:gd name="connsiteX4799" fmla="*/ 528636 w 808720"/>
                  <a:gd name="connsiteY4799" fmla="*/ 9380 h 1047182"/>
                  <a:gd name="connsiteX4800" fmla="*/ 528620 w 808720"/>
                  <a:gd name="connsiteY4800" fmla="*/ 9477 h 1047182"/>
                  <a:gd name="connsiteX4801" fmla="*/ 528463 w 808720"/>
                  <a:gd name="connsiteY4801" fmla="*/ 9397 h 1047182"/>
                  <a:gd name="connsiteX4802" fmla="*/ 528444 w 808720"/>
                  <a:gd name="connsiteY4802" fmla="*/ 9385 h 1047182"/>
                  <a:gd name="connsiteX4803" fmla="*/ 490606 w 808720"/>
                  <a:gd name="connsiteY4803" fmla="*/ 9364 h 1047182"/>
                  <a:gd name="connsiteX4804" fmla="*/ 489629 w 808720"/>
                  <a:gd name="connsiteY4804" fmla="*/ 9664 h 1047182"/>
                  <a:gd name="connsiteX4805" fmla="*/ 487698 w 808720"/>
                  <a:gd name="connsiteY4805" fmla="*/ 10051 h 1047182"/>
                  <a:gd name="connsiteX4806" fmla="*/ 485640 w 808720"/>
                  <a:gd name="connsiteY4806" fmla="*/ 10462 h 1047182"/>
                  <a:gd name="connsiteX4807" fmla="*/ 485175 w 808720"/>
                  <a:gd name="connsiteY4807" fmla="*/ 10417 h 1047182"/>
                  <a:gd name="connsiteX4808" fmla="*/ 486851 w 808720"/>
                  <a:gd name="connsiteY4808" fmla="*/ 10023 h 1047182"/>
                  <a:gd name="connsiteX4809" fmla="*/ 488967 w 808720"/>
                  <a:gd name="connsiteY4809" fmla="*/ 9525 h 1047182"/>
                  <a:gd name="connsiteX4810" fmla="*/ 507919 w 808720"/>
                  <a:gd name="connsiteY4810" fmla="*/ 9356 h 1047182"/>
                  <a:gd name="connsiteX4811" fmla="*/ 507749 w 808720"/>
                  <a:gd name="connsiteY4811" fmla="*/ 9436 h 1047182"/>
                  <a:gd name="connsiteX4812" fmla="*/ 506775 w 808720"/>
                  <a:gd name="connsiteY4812" fmla="*/ 9562 h 1047182"/>
                  <a:gd name="connsiteX4813" fmla="*/ 507296 w 808720"/>
                  <a:gd name="connsiteY4813" fmla="*/ 9405 h 1047182"/>
                  <a:gd name="connsiteX4814" fmla="*/ 473351 w 808720"/>
                  <a:gd name="connsiteY4814" fmla="*/ 9355 h 1047182"/>
                  <a:gd name="connsiteX4815" fmla="*/ 472641 w 808720"/>
                  <a:gd name="connsiteY4815" fmla="*/ 9440 h 1047182"/>
                  <a:gd name="connsiteX4816" fmla="*/ 472357 w 808720"/>
                  <a:gd name="connsiteY4816" fmla="*/ 9413 h 1047182"/>
                  <a:gd name="connsiteX4817" fmla="*/ 426444 w 808720"/>
                  <a:gd name="connsiteY4817" fmla="*/ 9353 h 1047182"/>
                  <a:gd name="connsiteX4818" fmla="*/ 423091 w 808720"/>
                  <a:gd name="connsiteY4818" fmla="*/ 9915 h 1047182"/>
                  <a:gd name="connsiteX4819" fmla="*/ 421198 w 808720"/>
                  <a:gd name="connsiteY4819" fmla="*/ 10168 h 1047182"/>
                  <a:gd name="connsiteX4820" fmla="*/ 423265 w 808720"/>
                  <a:gd name="connsiteY4820" fmla="*/ 9790 h 1047182"/>
                  <a:gd name="connsiteX4821" fmla="*/ 426179 w 808720"/>
                  <a:gd name="connsiteY4821" fmla="*/ 9389 h 1047182"/>
                  <a:gd name="connsiteX4822" fmla="*/ 528373 w 808720"/>
                  <a:gd name="connsiteY4822" fmla="*/ 9352 h 1047182"/>
                  <a:gd name="connsiteX4823" fmla="*/ 528395 w 808720"/>
                  <a:gd name="connsiteY4823" fmla="*/ 9354 h 1047182"/>
                  <a:gd name="connsiteX4824" fmla="*/ 528444 w 808720"/>
                  <a:gd name="connsiteY4824" fmla="*/ 9385 h 1047182"/>
                  <a:gd name="connsiteX4825" fmla="*/ 528441 w 808720"/>
                  <a:gd name="connsiteY4825" fmla="*/ 9386 h 1047182"/>
                  <a:gd name="connsiteX4826" fmla="*/ 545350 w 808720"/>
                  <a:gd name="connsiteY4826" fmla="*/ 9334 h 1047182"/>
                  <a:gd name="connsiteX4827" fmla="*/ 547041 w 808720"/>
                  <a:gd name="connsiteY4827" fmla="*/ 9733 h 1047182"/>
                  <a:gd name="connsiteX4828" fmla="*/ 550724 w 808720"/>
                  <a:gd name="connsiteY4828" fmla="*/ 10604 h 1047182"/>
                  <a:gd name="connsiteX4829" fmla="*/ 547909 w 808720"/>
                  <a:gd name="connsiteY4829" fmla="*/ 14072 h 1047182"/>
                  <a:gd name="connsiteX4830" fmla="*/ 547717 w 808720"/>
                  <a:gd name="connsiteY4830" fmla="*/ 14309 h 1047182"/>
                  <a:gd name="connsiteX4831" fmla="*/ 546338 w 808720"/>
                  <a:gd name="connsiteY4831" fmla="*/ 12797 h 1047182"/>
                  <a:gd name="connsiteX4832" fmla="*/ 544286 w 808720"/>
                  <a:gd name="connsiteY4832" fmla="*/ 15671 h 1047182"/>
                  <a:gd name="connsiteX4833" fmla="*/ 544209 w 808720"/>
                  <a:gd name="connsiteY4833" fmla="*/ 12931 h 1047182"/>
                  <a:gd name="connsiteX4834" fmla="*/ 528645 w 808720"/>
                  <a:gd name="connsiteY4834" fmla="*/ 9327 h 1047182"/>
                  <a:gd name="connsiteX4835" fmla="*/ 528994 w 808720"/>
                  <a:gd name="connsiteY4835" fmla="*/ 9406 h 1047182"/>
                  <a:gd name="connsiteX4836" fmla="*/ 528972 w 808720"/>
                  <a:gd name="connsiteY4836" fmla="*/ 9417 h 1047182"/>
                  <a:gd name="connsiteX4837" fmla="*/ 528636 w 808720"/>
                  <a:gd name="connsiteY4837" fmla="*/ 9380 h 1047182"/>
                  <a:gd name="connsiteX4838" fmla="*/ 503210 w 808720"/>
                  <a:gd name="connsiteY4838" fmla="*/ 9324 h 1047182"/>
                  <a:gd name="connsiteX4839" fmla="*/ 501555 w 808720"/>
                  <a:gd name="connsiteY4839" fmla="*/ 9638 h 1047182"/>
                  <a:gd name="connsiteX4840" fmla="*/ 501742 w 808720"/>
                  <a:gd name="connsiteY4840" fmla="*/ 9553 h 1047182"/>
                  <a:gd name="connsiteX4841" fmla="*/ 528102 w 808720"/>
                  <a:gd name="connsiteY4841" fmla="*/ 9322 h 1047182"/>
                  <a:gd name="connsiteX4842" fmla="*/ 528215 w 808720"/>
                  <a:gd name="connsiteY4842" fmla="*/ 9334 h 1047182"/>
                  <a:gd name="connsiteX4843" fmla="*/ 528101 w 808720"/>
                  <a:gd name="connsiteY4843" fmla="*/ 9516 h 1047182"/>
                  <a:gd name="connsiteX4844" fmla="*/ 526674 w 808720"/>
                  <a:gd name="connsiteY4844" fmla="*/ 10064 h 1047182"/>
                  <a:gd name="connsiteX4845" fmla="*/ 526614 w 808720"/>
                  <a:gd name="connsiteY4845" fmla="*/ 10045 h 1047182"/>
                  <a:gd name="connsiteX4846" fmla="*/ 527417 w 808720"/>
                  <a:gd name="connsiteY4846" fmla="*/ 9442 h 1047182"/>
                  <a:gd name="connsiteX4847" fmla="*/ 473668 w 808720"/>
                  <a:gd name="connsiteY4847" fmla="*/ 9316 h 1047182"/>
                  <a:gd name="connsiteX4848" fmla="*/ 473794 w 808720"/>
                  <a:gd name="connsiteY4848" fmla="*/ 9328 h 1047182"/>
                  <a:gd name="connsiteX4849" fmla="*/ 473351 w 808720"/>
                  <a:gd name="connsiteY4849" fmla="*/ 9355 h 1047182"/>
                  <a:gd name="connsiteX4850" fmla="*/ 432406 w 808720"/>
                  <a:gd name="connsiteY4850" fmla="*/ 9313 h 1047182"/>
                  <a:gd name="connsiteX4851" fmla="*/ 433419 w 808720"/>
                  <a:gd name="connsiteY4851" fmla="*/ 9353 h 1047182"/>
                  <a:gd name="connsiteX4852" fmla="*/ 427086 w 808720"/>
                  <a:gd name="connsiteY4852" fmla="*/ 10056 h 1047182"/>
                  <a:gd name="connsiteX4853" fmla="*/ 424549 w 808720"/>
                  <a:gd name="connsiteY4853" fmla="*/ 10477 h 1047182"/>
                  <a:gd name="connsiteX4854" fmla="*/ 422986 w 808720"/>
                  <a:gd name="connsiteY4854" fmla="*/ 10535 h 1047182"/>
                  <a:gd name="connsiteX4855" fmla="*/ 429151 w 808720"/>
                  <a:gd name="connsiteY4855" fmla="*/ 9680 h 1047182"/>
                  <a:gd name="connsiteX4856" fmla="*/ 471287 w 808720"/>
                  <a:gd name="connsiteY4856" fmla="*/ 9312 h 1047182"/>
                  <a:gd name="connsiteX4857" fmla="*/ 472357 w 808720"/>
                  <a:gd name="connsiteY4857" fmla="*/ 9413 h 1047182"/>
                  <a:gd name="connsiteX4858" fmla="*/ 470864 w 808720"/>
                  <a:gd name="connsiteY4858" fmla="*/ 9502 h 1047182"/>
                  <a:gd name="connsiteX4859" fmla="*/ 469376 w 808720"/>
                  <a:gd name="connsiteY4859" fmla="*/ 9590 h 1047182"/>
                  <a:gd name="connsiteX4860" fmla="*/ 468095 w 808720"/>
                  <a:gd name="connsiteY4860" fmla="*/ 9646 h 1047182"/>
                  <a:gd name="connsiteX4861" fmla="*/ 468972 w 808720"/>
                  <a:gd name="connsiteY4861" fmla="*/ 9462 h 1047182"/>
                  <a:gd name="connsiteX4862" fmla="*/ 469124 w 808720"/>
                  <a:gd name="connsiteY4862" fmla="*/ 9445 h 1047182"/>
                  <a:gd name="connsiteX4863" fmla="*/ 469762 w 808720"/>
                  <a:gd name="connsiteY4863" fmla="*/ 9373 h 1047182"/>
                  <a:gd name="connsiteX4864" fmla="*/ 426711 w 808720"/>
                  <a:gd name="connsiteY4864" fmla="*/ 9308 h 1047182"/>
                  <a:gd name="connsiteX4865" fmla="*/ 426461 w 808720"/>
                  <a:gd name="connsiteY4865" fmla="*/ 9350 h 1047182"/>
                  <a:gd name="connsiteX4866" fmla="*/ 426179 w 808720"/>
                  <a:gd name="connsiteY4866" fmla="*/ 9389 h 1047182"/>
                  <a:gd name="connsiteX4867" fmla="*/ 423382 w 808720"/>
                  <a:gd name="connsiteY4867" fmla="*/ 9768 h 1047182"/>
                  <a:gd name="connsiteX4868" fmla="*/ 424845 w 808720"/>
                  <a:gd name="connsiteY4868" fmla="*/ 9500 h 1047182"/>
                  <a:gd name="connsiteX4869" fmla="*/ 528648 w 808720"/>
                  <a:gd name="connsiteY4869" fmla="*/ 9307 h 1047182"/>
                  <a:gd name="connsiteX4870" fmla="*/ 528645 w 808720"/>
                  <a:gd name="connsiteY4870" fmla="*/ 9327 h 1047182"/>
                  <a:gd name="connsiteX4871" fmla="*/ 528614 w 808720"/>
                  <a:gd name="connsiteY4871" fmla="*/ 9320 h 1047182"/>
                  <a:gd name="connsiteX4872" fmla="*/ 528260 w 808720"/>
                  <a:gd name="connsiteY4872" fmla="*/ 9294 h 1047182"/>
                  <a:gd name="connsiteX4873" fmla="*/ 528373 w 808720"/>
                  <a:gd name="connsiteY4873" fmla="*/ 9352 h 1047182"/>
                  <a:gd name="connsiteX4874" fmla="*/ 528215 w 808720"/>
                  <a:gd name="connsiteY4874" fmla="*/ 9334 h 1047182"/>
                  <a:gd name="connsiteX4875" fmla="*/ 528238 w 808720"/>
                  <a:gd name="connsiteY4875" fmla="*/ 9298 h 1047182"/>
                  <a:gd name="connsiteX4876" fmla="*/ 480764 w 808720"/>
                  <a:gd name="connsiteY4876" fmla="*/ 9288 h 1047182"/>
                  <a:gd name="connsiteX4877" fmla="*/ 478557 w 808720"/>
                  <a:gd name="connsiteY4877" fmla="*/ 9753 h 1047182"/>
                  <a:gd name="connsiteX4878" fmla="*/ 478454 w 808720"/>
                  <a:gd name="connsiteY4878" fmla="*/ 9774 h 1047182"/>
                  <a:gd name="connsiteX4879" fmla="*/ 478053 w 808720"/>
                  <a:gd name="connsiteY4879" fmla="*/ 9736 h 1047182"/>
                  <a:gd name="connsiteX4880" fmla="*/ 477736 w 808720"/>
                  <a:gd name="connsiteY4880" fmla="*/ 9706 h 1047182"/>
                  <a:gd name="connsiteX4881" fmla="*/ 476158 w 808720"/>
                  <a:gd name="connsiteY4881" fmla="*/ 9288 h 1047182"/>
                  <a:gd name="connsiteX4882" fmla="*/ 474516 w 808720"/>
                  <a:gd name="connsiteY4882" fmla="*/ 9398 h 1047182"/>
                  <a:gd name="connsiteX4883" fmla="*/ 474496 w 808720"/>
                  <a:gd name="connsiteY4883" fmla="*/ 9396 h 1047182"/>
                  <a:gd name="connsiteX4884" fmla="*/ 475049 w 808720"/>
                  <a:gd name="connsiteY4884" fmla="*/ 9337 h 1047182"/>
                  <a:gd name="connsiteX4885" fmla="*/ 426972 w 808720"/>
                  <a:gd name="connsiteY4885" fmla="*/ 9281 h 1047182"/>
                  <a:gd name="connsiteX4886" fmla="*/ 426444 w 808720"/>
                  <a:gd name="connsiteY4886" fmla="*/ 9353 h 1047182"/>
                  <a:gd name="connsiteX4887" fmla="*/ 426461 w 808720"/>
                  <a:gd name="connsiteY4887" fmla="*/ 9350 h 1047182"/>
                  <a:gd name="connsiteX4888" fmla="*/ 426928 w 808720"/>
                  <a:gd name="connsiteY4888" fmla="*/ 9286 h 1047182"/>
                  <a:gd name="connsiteX4889" fmla="*/ 503438 w 808720"/>
                  <a:gd name="connsiteY4889" fmla="*/ 9281 h 1047182"/>
                  <a:gd name="connsiteX4890" fmla="*/ 503458 w 808720"/>
                  <a:gd name="connsiteY4890" fmla="*/ 9285 h 1047182"/>
                  <a:gd name="connsiteX4891" fmla="*/ 503210 w 808720"/>
                  <a:gd name="connsiteY4891" fmla="*/ 9324 h 1047182"/>
                  <a:gd name="connsiteX4892" fmla="*/ 528227 w 808720"/>
                  <a:gd name="connsiteY4892" fmla="*/ 9277 h 1047182"/>
                  <a:gd name="connsiteX4893" fmla="*/ 528245 w 808720"/>
                  <a:gd name="connsiteY4893" fmla="*/ 9286 h 1047182"/>
                  <a:gd name="connsiteX4894" fmla="*/ 528238 w 808720"/>
                  <a:gd name="connsiteY4894" fmla="*/ 9298 h 1047182"/>
                  <a:gd name="connsiteX4895" fmla="*/ 528102 w 808720"/>
                  <a:gd name="connsiteY4895" fmla="*/ 9322 h 1047182"/>
                  <a:gd name="connsiteX4896" fmla="*/ 528023 w 808720"/>
                  <a:gd name="connsiteY4896" fmla="*/ 9313 h 1047182"/>
                  <a:gd name="connsiteX4897" fmla="*/ 527645 w 808720"/>
                  <a:gd name="connsiteY4897" fmla="*/ 9271 h 1047182"/>
                  <a:gd name="connsiteX4898" fmla="*/ 528023 w 808720"/>
                  <a:gd name="connsiteY4898" fmla="*/ 9313 h 1047182"/>
                  <a:gd name="connsiteX4899" fmla="*/ 527457 w 808720"/>
                  <a:gd name="connsiteY4899" fmla="*/ 9412 h 1047182"/>
                  <a:gd name="connsiteX4900" fmla="*/ 528264 w 808720"/>
                  <a:gd name="connsiteY4900" fmla="*/ 9271 h 1047182"/>
                  <a:gd name="connsiteX4901" fmla="*/ 528292 w 808720"/>
                  <a:gd name="connsiteY4901" fmla="*/ 9288 h 1047182"/>
                  <a:gd name="connsiteX4902" fmla="*/ 528260 w 808720"/>
                  <a:gd name="connsiteY4902" fmla="*/ 9294 h 1047182"/>
                  <a:gd name="connsiteX4903" fmla="*/ 528245 w 808720"/>
                  <a:gd name="connsiteY4903" fmla="*/ 9286 h 1047182"/>
                  <a:gd name="connsiteX4904" fmla="*/ 528254 w 808720"/>
                  <a:gd name="connsiteY4904" fmla="*/ 9273 h 1047182"/>
                  <a:gd name="connsiteX4905" fmla="*/ 528396 w 808720"/>
                  <a:gd name="connsiteY4905" fmla="*/ 9270 h 1047182"/>
                  <a:gd name="connsiteX4906" fmla="*/ 528614 w 808720"/>
                  <a:gd name="connsiteY4906" fmla="*/ 9320 h 1047182"/>
                  <a:gd name="connsiteX4907" fmla="*/ 528496 w 808720"/>
                  <a:gd name="connsiteY4907" fmla="*/ 9365 h 1047182"/>
                  <a:gd name="connsiteX4908" fmla="*/ 528395 w 808720"/>
                  <a:gd name="connsiteY4908" fmla="*/ 9354 h 1047182"/>
                  <a:gd name="connsiteX4909" fmla="*/ 528292 w 808720"/>
                  <a:gd name="connsiteY4909" fmla="*/ 9288 h 1047182"/>
                  <a:gd name="connsiteX4910" fmla="*/ 509028 w 808720"/>
                  <a:gd name="connsiteY4910" fmla="*/ 9270 h 1047182"/>
                  <a:gd name="connsiteX4911" fmla="*/ 508059 w 808720"/>
                  <a:gd name="connsiteY4911" fmla="*/ 9396 h 1047182"/>
                  <a:gd name="connsiteX4912" fmla="*/ 508277 w 808720"/>
                  <a:gd name="connsiteY4912" fmla="*/ 9328 h 1047182"/>
                  <a:gd name="connsiteX4913" fmla="*/ 545070 w 808720"/>
                  <a:gd name="connsiteY4913" fmla="*/ 9267 h 1047182"/>
                  <a:gd name="connsiteX4914" fmla="*/ 545280 w 808720"/>
                  <a:gd name="connsiteY4914" fmla="*/ 9317 h 1047182"/>
                  <a:gd name="connsiteX4915" fmla="*/ 544197 w 808720"/>
                  <a:gd name="connsiteY4915" fmla="*/ 12488 h 1047182"/>
                  <a:gd name="connsiteX4916" fmla="*/ 544162 w 808720"/>
                  <a:gd name="connsiteY4916" fmla="*/ 11242 h 1047182"/>
                  <a:gd name="connsiteX4917" fmla="*/ 540212 w 808720"/>
                  <a:gd name="connsiteY4917" fmla="*/ 9257 h 1047182"/>
                  <a:gd name="connsiteX4918" fmla="*/ 540826 w 808720"/>
                  <a:gd name="connsiteY4918" fmla="*/ 9962 h 1047182"/>
                  <a:gd name="connsiteX4919" fmla="*/ 540563 w 808720"/>
                  <a:gd name="connsiteY4919" fmla="*/ 9911 h 1047182"/>
                  <a:gd name="connsiteX4920" fmla="*/ 483529 w 808720"/>
                  <a:gd name="connsiteY4920" fmla="*/ 9257 h 1047182"/>
                  <a:gd name="connsiteX4921" fmla="*/ 482127 w 808720"/>
                  <a:gd name="connsiteY4921" fmla="*/ 9586 h 1047182"/>
                  <a:gd name="connsiteX4922" fmla="*/ 480022 w 808720"/>
                  <a:gd name="connsiteY4922" fmla="*/ 9800 h 1047182"/>
                  <a:gd name="connsiteX4923" fmla="*/ 479392 w 808720"/>
                  <a:gd name="connsiteY4923" fmla="*/ 9864 h 1047182"/>
                  <a:gd name="connsiteX4924" fmla="*/ 478856 w 808720"/>
                  <a:gd name="connsiteY4924" fmla="*/ 9813 h 1047182"/>
                  <a:gd name="connsiteX4925" fmla="*/ 479190 w 808720"/>
                  <a:gd name="connsiteY4925" fmla="*/ 9773 h 1047182"/>
                  <a:gd name="connsiteX4926" fmla="*/ 528273 w 808720"/>
                  <a:gd name="connsiteY4926" fmla="*/ 9242 h 1047182"/>
                  <a:gd name="connsiteX4927" fmla="*/ 528341 w 808720"/>
                  <a:gd name="connsiteY4927" fmla="*/ 9257 h 1047182"/>
                  <a:gd name="connsiteX4928" fmla="*/ 528264 w 808720"/>
                  <a:gd name="connsiteY4928" fmla="*/ 9271 h 1047182"/>
                  <a:gd name="connsiteX4929" fmla="*/ 528257 w 808720"/>
                  <a:gd name="connsiteY4929" fmla="*/ 9266 h 1047182"/>
                  <a:gd name="connsiteX4930" fmla="*/ 430484 w 808720"/>
                  <a:gd name="connsiteY4930" fmla="*/ 9237 h 1047182"/>
                  <a:gd name="connsiteX4931" fmla="*/ 431937 w 808720"/>
                  <a:gd name="connsiteY4931" fmla="*/ 9294 h 1047182"/>
                  <a:gd name="connsiteX4932" fmla="*/ 429151 w 808720"/>
                  <a:gd name="connsiteY4932" fmla="*/ 9680 h 1047182"/>
                  <a:gd name="connsiteX4933" fmla="*/ 424705 w 808720"/>
                  <a:gd name="connsiteY4933" fmla="*/ 10183 h 1047182"/>
                  <a:gd name="connsiteX4934" fmla="*/ 429368 w 808720"/>
                  <a:gd name="connsiteY4934" fmla="*/ 9386 h 1047182"/>
                  <a:gd name="connsiteX4935" fmla="*/ 496289 w 808720"/>
                  <a:gd name="connsiteY4935" fmla="*/ 9229 h 1047182"/>
                  <a:gd name="connsiteX4936" fmla="*/ 496070 w 808720"/>
                  <a:gd name="connsiteY4936" fmla="*/ 9329 h 1047182"/>
                  <a:gd name="connsiteX4937" fmla="*/ 495896 w 808720"/>
                  <a:gd name="connsiteY4937" fmla="*/ 9370 h 1047182"/>
                  <a:gd name="connsiteX4938" fmla="*/ 531817 w 808720"/>
                  <a:gd name="connsiteY4938" fmla="*/ 9228 h 1047182"/>
                  <a:gd name="connsiteX4939" fmla="*/ 531976 w 808720"/>
                  <a:gd name="connsiteY4939" fmla="*/ 9313 h 1047182"/>
                  <a:gd name="connsiteX4940" fmla="*/ 531581 w 808720"/>
                  <a:gd name="connsiteY4940" fmla="*/ 9609 h 1047182"/>
                  <a:gd name="connsiteX4941" fmla="*/ 531394 w 808720"/>
                  <a:gd name="connsiteY4941" fmla="*/ 9482 h 1047182"/>
                  <a:gd name="connsiteX4942" fmla="*/ 430121 w 808720"/>
                  <a:gd name="connsiteY4942" fmla="*/ 9223 h 1047182"/>
                  <a:gd name="connsiteX4943" fmla="*/ 430285 w 808720"/>
                  <a:gd name="connsiteY4943" fmla="*/ 9229 h 1047182"/>
                  <a:gd name="connsiteX4944" fmla="*/ 429368 w 808720"/>
                  <a:gd name="connsiteY4944" fmla="*/ 9386 h 1047182"/>
                  <a:gd name="connsiteX4945" fmla="*/ 422988 w 808720"/>
                  <a:gd name="connsiteY4945" fmla="*/ 10237 h 1047182"/>
                  <a:gd name="connsiteX4946" fmla="*/ 426718 w 808720"/>
                  <a:gd name="connsiteY4946" fmla="*/ 9597 h 1047182"/>
                  <a:gd name="connsiteX4947" fmla="*/ 523984 w 808720"/>
                  <a:gd name="connsiteY4947" fmla="*/ 9219 h 1047182"/>
                  <a:gd name="connsiteX4948" fmla="*/ 524431 w 808720"/>
                  <a:gd name="connsiteY4948" fmla="*/ 9359 h 1047182"/>
                  <a:gd name="connsiteX4949" fmla="*/ 523188 w 808720"/>
                  <a:gd name="connsiteY4949" fmla="*/ 9629 h 1047182"/>
                  <a:gd name="connsiteX4950" fmla="*/ 523309 w 808720"/>
                  <a:gd name="connsiteY4950" fmla="*/ 9508 h 1047182"/>
                  <a:gd name="connsiteX4951" fmla="*/ 458662 w 808720"/>
                  <a:gd name="connsiteY4951" fmla="*/ 9218 h 1047182"/>
                  <a:gd name="connsiteX4952" fmla="*/ 452167 w 808720"/>
                  <a:gd name="connsiteY4952" fmla="*/ 9642 h 1047182"/>
                  <a:gd name="connsiteX4953" fmla="*/ 452474 w 808720"/>
                  <a:gd name="connsiteY4953" fmla="*/ 9553 h 1047182"/>
                  <a:gd name="connsiteX4954" fmla="*/ 455154 w 808720"/>
                  <a:gd name="connsiteY4954" fmla="*/ 9348 h 1047182"/>
                  <a:gd name="connsiteX4955" fmla="*/ 532103 w 808720"/>
                  <a:gd name="connsiteY4955" fmla="*/ 9217 h 1047182"/>
                  <a:gd name="connsiteX4956" fmla="*/ 534284 w 808720"/>
                  <a:gd name="connsiteY4956" fmla="*/ 10002 h 1047182"/>
                  <a:gd name="connsiteX4957" fmla="*/ 533010 w 808720"/>
                  <a:gd name="connsiteY4957" fmla="*/ 9862 h 1047182"/>
                  <a:gd name="connsiteX4958" fmla="*/ 531976 w 808720"/>
                  <a:gd name="connsiteY4958" fmla="*/ 9313 h 1047182"/>
                  <a:gd name="connsiteX4959" fmla="*/ 521943 w 808720"/>
                  <a:gd name="connsiteY4959" fmla="*/ 9216 h 1047182"/>
                  <a:gd name="connsiteX4960" fmla="*/ 521484 w 808720"/>
                  <a:gd name="connsiteY4960" fmla="*/ 9477 h 1047182"/>
                  <a:gd name="connsiteX4961" fmla="*/ 521059 w 808720"/>
                  <a:gd name="connsiteY4961" fmla="*/ 9565 h 1047182"/>
                  <a:gd name="connsiteX4962" fmla="*/ 521148 w 808720"/>
                  <a:gd name="connsiteY4962" fmla="*/ 9476 h 1047182"/>
                  <a:gd name="connsiteX4963" fmla="*/ 528708 w 808720"/>
                  <a:gd name="connsiteY4963" fmla="*/ 9215 h 1047182"/>
                  <a:gd name="connsiteX4964" fmla="*/ 528789 w 808720"/>
                  <a:gd name="connsiteY4964" fmla="*/ 9253 h 1047182"/>
                  <a:gd name="connsiteX4965" fmla="*/ 528648 w 808720"/>
                  <a:gd name="connsiteY4965" fmla="*/ 9307 h 1047182"/>
                  <a:gd name="connsiteX4966" fmla="*/ 528661 w 808720"/>
                  <a:gd name="connsiteY4966" fmla="*/ 9223 h 1047182"/>
                  <a:gd name="connsiteX4967" fmla="*/ 492188 w 808720"/>
                  <a:gd name="connsiteY4967" fmla="*/ 9208 h 1047182"/>
                  <a:gd name="connsiteX4968" fmla="*/ 489737 w 808720"/>
                  <a:gd name="connsiteY4968" fmla="*/ 9795 h 1047182"/>
                  <a:gd name="connsiteX4969" fmla="*/ 488398 w 808720"/>
                  <a:gd name="connsiteY4969" fmla="*/ 10043 h 1047182"/>
                  <a:gd name="connsiteX4970" fmla="*/ 489629 w 808720"/>
                  <a:gd name="connsiteY4970" fmla="*/ 9664 h 1047182"/>
                  <a:gd name="connsiteX4971" fmla="*/ 491641 w 808720"/>
                  <a:gd name="connsiteY4971" fmla="*/ 9262 h 1047182"/>
                  <a:gd name="connsiteX4972" fmla="*/ 470181 w 808720"/>
                  <a:gd name="connsiteY4972" fmla="*/ 9207 h 1047182"/>
                  <a:gd name="connsiteX4973" fmla="*/ 470322 w 808720"/>
                  <a:gd name="connsiteY4973" fmla="*/ 9221 h 1047182"/>
                  <a:gd name="connsiteX4974" fmla="*/ 470757 w 808720"/>
                  <a:gd name="connsiteY4974" fmla="*/ 9262 h 1047182"/>
                  <a:gd name="connsiteX4975" fmla="*/ 469762 w 808720"/>
                  <a:gd name="connsiteY4975" fmla="*/ 9373 h 1047182"/>
                  <a:gd name="connsiteX4976" fmla="*/ 469305 w 808720"/>
                  <a:gd name="connsiteY4976" fmla="*/ 9392 h 1047182"/>
                  <a:gd name="connsiteX4977" fmla="*/ 469976 w 808720"/>
                  <a:gd name="connsiteY4977" fmla="*/ 9250 h 1047182"/>
                  <a:gd name="connsiteX4978" fmla="*/ 528665 w 808720"/>
                  <a:gd name="connsiteY4978" fmla="*/ 9201 h 1047182"/>
                  <a:gd name="connsiteX4979" fmla="*/ 528661 w 808720"/>
                  <a:gd name="connsiteY4979" fmla="*/ 9223 h 1047182"/>
                  <a:gd name="connsiteX4980" fmla="*/ 528396 w 808720"/>
                  <a:gd name="connsiteY4980" fmla="*/ 9270 h 1047182"/>
                  <a:gd name="connsiteX4981" fmla="*/ 528341 w 808720"/>
                  <a:gd name="connsiteY4981" fmla="*/ 9257 h 1047182"/>
                  <a:gd name="connsiteX4982" fmla="*/ 528666 w 808720"/>
                  <a:gd name="connsiteY4982" fmla="*/ 9196 h 1047182"/>
                  <a:gd name="connsiteX4983" fmla="*/ 528673 w 808720"/>
                  <a:gd name="connsiteY4983" fmla="*/ 9199 h 1047182"/>
                  <a:gd name="connsiteX4984" fmla="*/ 528665 w 808720"/>
                  <a:gd name="connsiteY4984" fmla="*/ 9201 h 1047182"/>
                  <a:gd name="connsiteX4985" fmla="*/ 528064 w 808720"/>
                  <a:gd name="connsiteY4985" fmla="*/ 9194 h 1047182"/>
                  <a:gd name="connsiteX4986" fmla="*/ 528189 w 808720"/>
                  <a:gd name="connsiteY4986" fmla="*/ 9223 h 1047182"/>
                  <a:gd name="connsiteX4987" fmla="*/ 528257 w 808720"/>
                  <a:gd name="connsiteY4987" fmla="*/ 9266 h 1047182"/>
                  <a:gd name="connsiteX4988" fmla="*/ 528254 w 808720"/>
                  <a:gd name="connsiteY4988" fmla="*/ 9273 h 1047182"/>
                  <a:gd name="connsiteX4989" fmla="*/ 528227 w 808720"/>
                  <a:gd name="connsiteY4989" fmla="*/ 9277 h 1047182"/>
                  <a:gd name="connsiteX4990" fmla="*/ 536761 w 808720"/>
                  <a:gd name="connsiteY4990" fmla="*/ 9175 h 1047182"/>
                  <a:gd name="connsiteX4991" fmla="*/ 537238 w 808720"/>
                  <a:gd name="connsiteY4991" fmla="*/ 9267 h 1047182"/>
                  <a:gd name="connsiteX4992" fmla="*/ 537792 w 808720"/>
                  <a:gd name="connsiteY4992" fmla="*/ 9984 h 1047182"/>
                  <a:gd name="connsiteX4993" fmla="*/ 537348 w 808720"/>
                  <a:gd name="connsiteY4993" fmla="*/ 10339 h 1047182"/>
                  <a:gd name="connsiteX4994" fmla="*/ 537328 w 808720"/>
                  <a:gd name="connsiteY4994" fmla="*/ 10337 h 1047182"/>
                  <a:gd name="connsiteX4995" fmla="*/ 477873 w 808720"/>
                  <a:gd name="connsiteY4995" fmla="*/ 9174 h 1047182"/>
                  <a:gd name="connsiteX4996" fmla="*/ 477716 w 808720"/>
                  <a:gd name="connsiteY4996" fmla="*/ 9219 h 1047182"/>
                  <a:gd name="connsiteX4997" fmla="*/ 476158 w 808720"/>
                  <a:gd name="connsiteY4997" fmla="*/ 9288 h 1047182"/>
                  <a:gd name="connsiteX4998" fmla="*/ 428691 w 808720"/>
                  <a:gd name="connsiteY4998" fmla="*/ 9167 h 1047182"/>
                  <a:gd name="connsiteX4999" fmla="*/ 429125 w 808720"/>
                  <a:gd name="connsiteY4999" fmla="*/ 9184 h 1047182"/>
                  <a:gd name="connsiteX5000" fmla="*/ 426718 w 808720"/>
                  <a:gd name="connsiteY5000" fmla="*/ 9597 h 1047182"/>
                  <a:gd name="connsiteX5001" fmla="*/ 421703 w 808720"/>
                  <a:gd name="connsiteY5001" fmla="*/ 10148 h 1047182"/>
                  <a:gd name="connsiteX5002" fmla="*/ 423091 w 808720"/>
                  <a:gd name="connsiteY5002" fmla="*/ 9915 h 1047182"/>
                  <a:gd name="connsiteX5003" fmla="*/ 474911 w 808720"/>
                  <a:gd name="connsiteY5003" fmla="*/ 9166 h 1047182"/>
                  <a:gd name="connsiteX5004" fmla="*/ 473668 w 808720"/>
                  <a:gd name="connsiteY5004" fmla="*/ 9316 h 1047182"/>
                  <a:gd name="connsiteX5005" fmla="*/ 472931 w 808720"/>
                  <a:gd name="connsiteY5005" fmla="*/ 9246 h 1047182"/>
                  <a:gd name="connsiteX5006" fmla="*/ 520201 w 808720"/>
                  <a:gd name="connsiteY5006" fmla="*/ 9162 h 1047182"/>
                  <a:gd name="connsiteX5007" fmla="*/ 519892 w 808720"/>
                  <a:gd name="connsiteY5007" fmla="*/ 9378 h 1047182"/>
                  <a:gd name="connsiteX5008" fmla="*/ 518744 w 808720"/>
                  <a:gd name="connsiteY5008" fmla="*/ 9857 h 1047182"/>
                  <a:gd name="connsiteX5009" fmla="*/ 517959 w 808720"/>
                  <a:gd name="connsiteY5009" fmla="*/ 9562 h 1047182"/>
                  <a:gd name="connsiteX5010" fmla="*/ 476858 w 808720"/>
                  <a:gd name="connsiteY5010" fmla="*/ 9147 h 1047182"/>
                  <a:gd name="connsiteX5011" fmla="*/ 475049 w 808720"/>
                  <a:gd name="connsiteY5011" fmla="*/ 9337 h 1047182"/>
                  <a:gd name="connsiteX5012" fmla="*/ 474256 w 808720"/>
                  <a:gd name="connsiteY5012" fmla="*/ 9373 h 1047182"/>
                  <a:gd name="connsiteX5013" fmla="*/ 473794 w 808720"/>
                  <a:gd name="connsiteY5013" fmla="*/ 9328 h 1047182"/>
                  <a:gd name="connsiteX5014" fmla="*/ 471835 w 808720"/>
                  <a:gd name="connsiteY5014" fmla="*/ 9141 h 1047182"/>
                  <a:gd name="connsiteX5015" fmla="*/ 472931 w 808720"/>
                  <a:gd name="connsiteY5015" fmla="*/ 9246 h 1047182"/>
                  <a:gd name="connsiteX5016" fmla="*/ 471287 w 808720"/>
                  <a:gd name="connsiteY5016" fmla="*/ 9312 h 1047182"/>
                  <a:gd name="connsiteX5017" fmla="*/ 470757 w 808720"/>
                  <a:gd name="connsiteY5017" fmla="*/ 9262 h 1047182"/>
                  <a:gd name="connsiteX5018" fmla="*/ 428015 w 808720"/>
                  <a:gd name="connsiteY5018" fmla="*/ 9140 h 1047182"/>
                  <a:gd name="connsiteX5019" fmla="*/ 428254 w 808720"/>
                  <a:gd name="connsiteY5019" fmla="*/ 9149 h 1047182"/>
                  <a:gd name="connsiteX5020" fmla="*/ 426972 w 808720"/>
                  <a:gd name="connsiteY5020" fmla="*/ 9281 h 1047182"/>
                  <a:gd name="connsiteX5021" fmla="*/ 470503 w 808720"/>
                  <a:gd name="connsiteY5021" fmla="*/ 9139 h 1047182"/>
                  <a:gd name="connsiteX5022" fmla="*/ 470181 w 808720"/>
                  <a:gd name="connsiteY5022" fmla="*/ 9207 h 1047182"/>
                  <a:gd name="connsiteX5023" fmla="*/ 469979 w 808720"/>
                  <a:gd name="connsiteY5023" fmla="*/ 9188 h 1047182"/>
                  <a:gd name="connsiteX5024" fmla="*/ 529146 w 808720"/>
                  <a:gd name="connsiteY5024" fmla="*/ 9138 h 1047182"/>
                  <a:gd name="connsiteX5025" fmla="*/ 529352 w 808720"/>
                  <a:gd name="connsiteY5025" fmla="*/ 9228 h 1047182"/>
                  <a:gd name="connsiteX5026" fmla="*/ 529056 w 808720"/>
                  <a:gd name="connsiteY5026" fmla="*/ 9376 h 1047182"/>
                  <a:gd name="connsiteX5027" fmla="*/ 528789 w 808720"/>
                  <a:gd name="connsiteY5027" fmla="*/ 9253 h 1047182"/>
                  <a:gd name="connsiteX5028" fmla="*/ 529039 w 808720"/>
                  <a:gd name="connsiteY5028" fmla="*/ 9157 h 1047182"/>
                  <a:gd name="connsiteX5029" fmla="*/ 487303 w 808720"/>
                  <a:gd name="connsiteY5029" fmla="*/ 9134 h 1047182"/>
                  <a:gd name="connsiteX5030" fmla="*/ 486174 w 808720"/>
                  <a:gd name="connsiteY5030" fmla="*/ 9540 h 1047182"/>
                  <a:gd name="connsiteX5031" fmla="*/ 483651 w 808720"/>
                  <a:gd name="connsiteY5031" fmla="*/ 9919 h 1047182"/>
                  <a:gd name="connsiteX5032" fmla="*/ 482214 w 808720"/>
                  <a:gd name="connsiteY5032" fmla="*/ 10134 h 1047182"/>
                  <a:gd name="connsiteX5033" fmla="*/ 480497 w 808720"/>
                  <a:gd name="connsiteY5033" fmla="*/ 9970 h 1047182"/>
                  <a:gd name="connsiteX5034" fmla="*/ 481040 w 808720"/>
                  <a:gd name="connsiteY5034" fmla="*/ 9842 h 1047182"/>
                  <a:gd name="connsiteX5035" fmla="*/ 481101 w 808720"/>
                  <a:gd name="connsiteY5035" fmla="*/ 9835 h 1047182"/>
                  <a:gd name="connsiteX5036" fmla="*/ 427772 w 808720"/>
                  <a:gd name="connsiteY5036" fmla="*/ 9130 h 1047182"/>
                  <a:gd name="connsiteX5037" fmla="*/ 427995 w 808720"/>
                  <a:gd name="connsiteY5037" fmla="*/ 9139 h 1047182"/>
                  <a:gd name="connsiteX5038" fmla="*/ 426928 w 808720"/>
                  <a:gd name="connsiteY5038" fmla="*/ 9286 h 1047182"/>
                  <a:gd name="connsiteX5039" fmla="*/ 426711 w 808720"/>
                  <a:gd name="connsiteY5039" fmla="*/ 9308 h 1047182"/>
                  <a:gd name="connsiteX5040" fmla="*/ 531860 w 808720"/>
                  <a:gd name="connsiteY5040" fmla="*/ 9130 h 1047182"/>
                  <a:gd name="connsiteX5041" fmla="*/ 531935 w 808720"/>
                  <a:gd name="connsiteY5041" fmla="*/ 9157 h 1047182"/>
                  <a:gd name="connsiteX5042" fmla="*/ 531817 w 808720"/>
                  <a:gd name="connsiteY5042" fmla="*/ 9228 h 1047182"/>
                  <a:gd name="connsiteX5043" fmla="*/ 531748 w 808720"/>
                  <a:gd name="connsiteY5043" fmla="*/ 9191 h 1047182"/>
                  <a:gd name="connsiteX5044" fmla="*/ 529110 w 808720"/>
                  <a:gd name="connsiteY5044" fmla="*/ 9123 h 1047182"/>
                  <a:gd name="connsiteX5045" fmla="*/ 529119 w 808720"/>
                  <a:gd name="connsiteY5045" fmla="*/ 9126 h 1047182"/>
                  <a:gd name="connsiteX5046" fmla="*/ 529039 w 808720"/>
                  <a:gd name="connsiteY5046" fmla="*/ 9157 h 1047182"/>
                  <a:gd name="connsiteX5047" fmla="*/ 528708 w 808720"/>
                  <a:gd name="connsiteY5047" fmla="*/ 9215 h 1047182"/>
                  <a:gd name="connsiteX5048" fmla="*/ 528673 w 808720"/>
                  <a:gd name="connsiteY5048" fmla="*/ 9199 h 1047182"/>
                  <a:gd name="connsiteX5049" fmla="*/ 460160 w 808720"/>
                  <a:gd name="connsiteY5049" fmla="*/ 9120 h 1047182"/>
                  <a:gd name="connsiteX5050" fmla="*/ 460047 w 808720"/>
                  <a:gd name="connsiteY5050" fmla="*/ 9149 h 1047182"/>
                  <a:gd name="connsiteX5051" fmla="*/ 459961 w 808720"/>
                  <a:gd name="connsiteY5051" fmla="*/ 9170 h 1047182"/>
                  <a:gd name="connsiteX5052" fmla="*/ 458662 w 808720"/>
                  <a:gd name="connsiteY5052" fmla="*/ 9218 h 1047182"/>
                  <a:gd name="connsiteX5053" fmla="*/ 459833 w 808720"/>
                  <a:gd name="connsiteY5053" fmla="*/ 9142 h 1047182"/>
                  <a:gd name="connsiteX5054" fmla="*/ 523240 w 808720"/>
                  <a:gd name="connsiteY5054" fmla="*/ 9111 h 1047182"/>
                  <a:gd name="connsiteX5055" fmla="*/ 521915 w 808720"/>
                  <a:gd name="connsiteY5055" fmla="*/ 9906 h 1047182"/>
                  <a:gd name="connsiteX5056" fmla="*/ 520386 w 808720"/>
                  <a:gd name="connsiteY5056" fmla="*/ 10238 h 1047182"/>
                  <a:gd name="connsiteX5057" fmla="*/ 520647 w 808720"/>
                  <a:gd name="connsiteY5057" fmla="*/ 9978 h 1047182"/>
                  <a:gd name="connsiteX5058" fmla="*/ 520706 w 808720"/>
                  <a:gd name="connsiteY5058" fmla="*/ 9918 h 1047182"/>
                  <a:gd name="connsiteX5059" fmla="*/ 521484 w 808720"/>
                  <a:gd name="connsiteY5059" fmla="*/ 9477 h 1047182"/>
                  <a:gd name="connsiteX5060" fmla="*/ 522213 w 808720"/>
                  <a:gd name="connsiteY5060" fmla="*/ 9325 h 1047182"/>
                  <a:gd name="connsiteX5061" fmla="*/ 502714 w 808720"/>
                  <a:gd name="connsiteY5061" fmla="*/ 9110 h 1047182"/>
                  <a:gd name="connsiteX5062" fmla="*/ 503056 w 808720"/>
                  <a:gd name="connsiteY5062" fmla="*/ 9190 h 1047182"/>
                  <a:gd name="connsiteX5063" fmla="*/ 502136 w 808720"/>
                  <a:gd name="connsiteY5063" fmla="*/ 9373 h 1047182"/>
                  <a:gd name="connsiteX5064" fmla="*/ 518629 w 808720"/>
                  <a:gd name="connsiteY5064" fmla="*/ 9106 h 1047182"/>
                  <a:gd name="connsiteX5065" fmla="*/ 518005 w 808720"/>
                  <a:gd name="connsiteY5065" fmla="*/ 9419 h 1047182"/>
                  <a:gd name="connsiteX5066" fmla="*/ 517702 w 808720"/>
                  <a:gd name="connsiteY5066" fmla="*/ 9466 h 1047182"/>
                  <a:gd name="connsiteX5067" fmla="*/ 517391 w 808720"/>
                  <a:gd name="connsiteY5067" fmla="*/ 9350 h 1047182"/>
                  <a:gd name="connsiteX5068" fmla="*/ 517200 w 808720"/>
                  <a:gd name="connsiteY5068" fmla="*/ 9278 h 1047182"/>
                  <a:gd name="connsiteX5069" fmla="*/ 517790 w 808720"/>
                  <a:gd name="connsiteY5069" fmla="*/ 9207 h 1047182"/>
                  <a:gd name="connsiteX5070" fmla="*/ 469109 w 808720"/>
                  <a:gd name="connsiteY5070" fmla="*/ 9106 h 1047182"/>
                  <a:gd name="connsiteX5071" fmla="*/ 469979 w 808720"/>
                  <a:gd name="connsiteY5071" fmla="*/ 9188 h 1047182"/>
                  <a:gd name="connsiteX5072" fmla="*/ 467711 w 808720"/>
                  <a:gd name="connsiteY5072" fmla="*/ 9399 h 1047182"/>
                  <a:gd name="connsiteX5073" fmla="*/ 466628 w 808720"/>
                  <a:gd name="connsiteY5073" fmla="*/ 9500 h 1047182"/>
                  <a:gd name="connsiteX5074" fmla="*/ 465336 w 808720"/>
                  <a:gd name="connsiteY5074" fmla="*/ 9551 h 1047182"/>
                  <a:gd name="connsiteX5075" fmla="*/ 466862 w 808720"/>
                  <a:gd name="connsiteY5075" fmla="*/ 9371 h 1047182"/>
                  <a:gd name="connsiteX5076" fmla="*/ 438482 w 808720"/>
                  <a:gd name="connsiteY5076" fmla="*/ 9104 h 1047182"/>
                  <a:gd name="connsiteX5077" fmla="*/ 437024 w 808720"/>
                  <a:gd name="connsiteY5077" fmla="*/ 9495 h 1047182"/>
                  <a:gd name="connsiteX5078" fmla="*/ 435804 w 808720"/>
                  <a:gd name="connsiteY5078" fmla="*/ 9447 h 1047182"/>
                  <a:gd name="connsiteX5079" fmla="*/ 527875 w 808720"/>
                  <a:gd name="connsiteY5079" fmla="*/ 9098 h 1047182"/>
                  <a:gd name="connsiteX5080" fmla="*/ 528064 w 808720"/>
                  <a:gd name="connsiteY5080" fmla="*/ 9194 h 1047182"/>
                  <a:gd name="connsiteX5081" fmla="*/ 527821 w 808720"/>
                  <a:gd name="connsiteY5081" fmla="*/ 9139 h 1047182"/>
                  <a:gd name="connsiteX5082" fmla="*/ 525687 w 808720"/>
                  <a:gd name="connsiteY5082" fmla="*/ 9086 h 1047182"/>
                  <a:gd name="connsiteX5083" fmla="*/ 525547 w 808720"/>
                  <a:gd name="connsiteY5083" fmla="*/ 9314 h 1047182"/>
                  <a:gd name="connsiteX5084" fmla="*/ 525209 w 808720"/>
                  <a:gd name="connsiteY5084" fmla="*/ 9603 h 1047182"/>
                  <a:gd name="connsiteX5085" fmla="*/ 524431 w 808720"/>
                  <a:gd name="connsiteY5085" fmla="*/ 9359 h 1047182"/>
                  <a:gd name="connsiteX5086" fmla="*/ 525829 w 808720"/>
                  <a:gd name="connsiteY5086" fmla="*/ 9072 h 1047182"/>
                  <a:gd name="connsiteX5087" fmla="*/ 526010 w 808720"/>
                  <a:gd name="connsiteY5087" fmla="*/ 9092 h 1047182"/>
                  <a:gd name="connsiteX5088" fmla="*/ 525490 w 808720"/>
                  <a:gd name="connsiteY5088" fmla="*/ 9692 h 1047182"/>
                  <a:gd name="connsiteX5089" fmla="*/ 525343 w 808720"/>
                  <a:gd name="connsiteY5089" fmla="*/ 9646 h 1047182"/>
                  <a:gd name="connsiteX5090" fmla="*/ 525547 w 808720"/>
                  <a:gd name="connsiteY5090" fmla="*/ 9314 h 1047182"/>
                  <a:gd name="connsiteX5091" fmla="*/ 493668 w 808720"/>
                  <a:gd name="connsiteY5091" fmla="*/ 9067 h 1047182"/>
                  <a:gd name="connsiteX5092" fmla="*/ 493653 w 808720"/>
                  <a:gd name="connsiteY5092" fmla="*/ 9077 h 1047182"/>
                  <a:gd name="connsiteX5093" fmla="*/ 491178 w 808720"/>
                  <a:gd name="connsiteY5093" fmla="*/ 9811 h 1047182"/>
                  <a:gd name="connsiteX5094" fmla="*/ 489287 w 808720"/>
                  <a:gd name="connsiteY5094" fmla="*/ 10102 h 1047182"/>
                  <a:gd name="connsiteX5095" fmla="*/ 487123 w 808720"/>
                  <a:gd name="connsiteY5095" fmla="*/ 10435 h 1047182"/>
                  <a:gd name="connsiteX5096" fmla="*/ 487329 w 808720"/>
                  <a:gd name="connsiteY5096" fmla="*/ 10372 h 1047182"/>
                  <a:gd name="connsiteX5097" fmla="*/ 488554 w 808720"/>
                  <a:gd name="connsiteY5097" fmla="*/ 10078 h 1047182"/>
                  <a:gd name="connsiteX5098" fmla="*/ 489737 w 808720"/>
                  <a:gd name="connsiteY5098" fmla="*/ 9795 h 1047182"/>
                  <a:gd name="connsiteX5099" fmla="*/ 523481 w 808720"/>
                  <a:gd name="connsiteY5099" fmla="*/ 9061 h 1047182"/>
                  <a:gd name="connsiteX5100" fmla="*/ 523691 w 808720"/>
                  <a:gd name="connsiteY5100" fmla="*/ 9126 h 1047182"/>
                  <a:gd name="connsiteX5101" fmla="*/ 523309 w 808720"/>
                  <a:gd name="connsiteY5101" fmla="*/ 9508 h 1047182"/>
                  <a:gd name="connsiteX5102" fmla="*/ 522859 w 808720"/>
                  <a:gd name="connsiteY5102" fmla="*/ 9701 h 1047182"/>
                  <a:gd name="connsiteX5103" fmla="*/ 522246 w 808720"/>
                  <a:gd name="connsiteY5103" fmla="*/ 9834 h 1047182"/>
                  <a:gd name="connsiteX5104" fmla="*/ 523392 w 808720"/>
                  <a:gd name="connsiteY5104" fmla="*/ 9079 h 1047182"/>
                  <a:gd name="connsiteX5105" fmla="*/ 481274 w 808720"/>
                  <a:gd name="connsiteY5105" fmla="*/ 9061 h 1047182"/>
                  <a:gd name="connsiteX5106" fmla="*/ 476518 w 808720"/>
                  <a:gd name="connsiteY5106" fmla="*/ 9589 h 1047182"/>
                  <a:gd name="connsiteX5107" fmla="*/ 476444 w 808720"/>
                  <a:gd name="connsiteY5107" fmla="*/ 9582 h 1047182"/>
                  <a:gd name="connsiteX5108" fmla="*/ 477716 w 808720"/>
                  <a:gd name="connsiteY5108" fmla="*/ 9219 h 1047182"/>
                  <a:gd name="connsiteX5109" fmla="*/ 525704 w 808720"/>
                  <a:gd name="connsiteY5109" fmla="*/ 9058 h 1047182"/>
                  <a:gd name="connsiteX5110" fmla="*/ 525778 w 808720"/>
                  <a:gd name="connsiteY5110" fmla="*/ 9066 h 1047182"/>
                  <a:gd name="connsiteX5111" fmla="*/ 525687 w 808720"/>
                  <a:gd name="connsiteY5111" fmla="*/ 9086 h 1047182"/>
                  <a:gd name="connsiteX5112" fmla="*/ 493719 w 808720"/>
                  <a:gd name="connsiteY5112" fmla="*/ 9057 h 1047182"/>
                  <a:gd name="connsiteX5113" fmla="*/ 493714 w 808720"/>
                  <a:gd name="connsiteY5113" fmla="*/ 9059 h 1047182"/>
                  <a:gd name="connsiteX5114" fmla="*/ 493668 w 808720"/>
                  <a:gd name="connsiteY5114" fmla="*/ 9067 h 1047182"/>
                  <a:gd name="connsiteX5115" fmla="*/ 493677 w 808720"/>
                  <a:gd name="connsiteY5115" fmla="*/ 9061 h 1047182"/>
                  <a:gd name="connsiteX5116" fmla="*/ 470914 w 808720"/>
                  <a:gd name="connsiteY5116" fmla="*/ 9053 h 1047182"/>
                  <a:gd name="connsiteX5117" fmla="*/ 471171 w 808720"/>
                  <a:gd name="connsiteY5117" fmla="*/ 9078 h 1047182"/>
                  <a:gd name="connsiteX5118" fmla="*/ 470503 w 808720"/>
                  <a:gd name="connsiteY5118" fmla="*/ 9139 h 1047182"/>
                  <a:gd name="connsiteX5119" fmla="*/ 525855 w 808720"/>
                  <a:gd name="connsiteY5119" fmla="*/ 9049 h 1047182"/>
                  <a:gd name="connsiteX5120" fmla="*/ 525829 w 808720"/>
                  <a:gd name="connsiteY5120" fmla="*/ 9072 h 1047182"/>
                  <a:gd name="connsiteX5121" fmla="*/ 525778 w 808720"/>
                  <a:gd name="connsiteY5121" fmla="*/ 9066 h 1047182"/>
                  <a:gd name="connsiteX5122" fmla="*/ 520365 w 808720"/>
                  <a:gd name="connsiteY5122" fmla="*/ 9047 h 1047182"/>
                  <a:gd name="connsiteX5123" fmla="*/ 520295 w 808720"/>
                  <a:gd name="connsiteY5123" fmla="*/ 9096 h 1047182"/>
                  <a:gd name="connsiteX5124" fmla="*/ 517827 w 808720"/>
                  <a:gd name="connsiteY5124" fmla="*/ 9507 h 1047182"/>
                  <a:gd name="connsiteX5125" fmla="*/ 518005 w 808720"/>
                  <a:gd name="connsiteY5125" fmla="*/ 9419 h 1047182"/>
                  <a:gd name="connsiteX5126" fmla="*/ 418528 w 808720"/>
                  <a:gd name="connsiteY5126" fmla="*/ 9038 h 1047182"/>
                  <a:gd name="connsiteX5127" fmla="*/ 415540 w 808720"/>
                  <a:gd name="connsiteY5127" fmla="*/ 9475 h 1047182"/>
                  <a:gd name="connsiteX5128" fmla="*/ 407074 w 808720"/>
                  <a:gd name="connsiteY5128" fmla="*/ 10056 h 1047182"/>
                  <a:gd name="connsiteX5129" fmla="*/ 351149 w 808720"/>
                  <a:gd name="connsiteY5129" fmla="*/ 17184 h 1047182"/>
                  <a:gd name="connsiteX5130" fmla="*/ 404058 w 808720"/>
                  <a:gd name="connsiteY5130" fmla="*/ 10056 h 1047182"/>
                  <a:gd name="connsiteX5131" fmla="*/ 523378 w 808720"/>
                  <a:gd name="connsiteY5131" fmla="*/ 9028 h 1047182"/>
                  <a:gd name="connsiteX5132" fmla="*/ 523440 w 808720"/>
                  <a:gd name="connsiteY5132" fmla="*/ 9048 h 1047182"/>
                  <a:gd name="connsiteX5133" fmla="*/ 523392 w 808720"/>
                  <a:gd name="connsiteY5133" fmla="*/ 9079 h 1047182"/>
                  <a:gd name="connsiteX5134" fmla="*/ 523240 w 808720"/>
                  <a:gd name="connsiteY5134" fmla="*/ 9111 h 1047182"/>
                  <a:gd name="connsiteX5135" fmla="*/ 478389 w 808720"/>
                  <a:gd name="connsiteY5135" fmla="*/ 9026 h 1047182"/>
                  <a:gd name="connsiteX5136" fmla="*/ 478255 w 808720"/>
                  <a:gd name="connsiteY5136" fmla="*/ 9065 h 1047182"/>
                  <a:gd name="connsiteX5137" fmla="*/ 476858 w 808720"/>
                  <a:gd name="connsiteY5137" fmla="*/ 9147 h 1047182"/>
                  <a:gd name="connsiteX5138" fmla="*/ 477771 w 808720"/>
                  <a:gd name="connsiteY5138" fmla="*/ 9051 h 1047182"/>
                  <a:gd name="connsiteX5139" fmla="*/ 520752 w 808720"/>
                  <a:gd name="connsiteY5139" fmla="*/ 9020 h 1047182"/>
                  <a:gd name="connsiteX5140" fmla="*/ 520569 w 808720"/>
                  <a:gd name="connsiteY5140" fmla="*/ 9096 h 1047182"/>
                  <a:gd name="connsiteX5141" fmla="*/ 520201 w 808720"/>
                  <a:gd name="connsiteY5141" fmla="*/ 9162 h 1047182"/>
                  <a:gd name="connsiteX5142" fmla="*/ 520295 w 808720"/>
                  <a:gd name="connsiteY5142" fmla="*/ 9096 h 1047182"/>
                  <a:gd name="connsiteX5143" fmla="*/ 428904 w 808720"/>
                  <a:gd name="connsiteY5143" fmla="*/ 9019 h 1047182"/>
                  <a:gd name="connsiteX5144" fmla="*/ 428015 w 808720"/>
                  <a:gd name="connsiteY5144" fmla="*/ 9140 h 1047182"/>
                  <a:gd name="connsiteX5145" fmla="*/ 427995 w 808720"/>
                  <a:gd name="connsiteY5145" fmla="*/ 9139 h 1047182"/>
                  <a:gd name="connsiteX5146" fmla="*/ 428776 w 808720"/>
                  <a:gd name="connsiteY5146" fmla="*/ 9032 h 1047182"/>
                  <a:gd name="connsiteX5147" fmla="*/ 464408 w 808720"/>
                  <a:gd name="connsiteY5147" fmla="*/ 9006 h 1047182"/>
                  <a:gd name="connsiteX5148" fmla="*/ 463412 w 808720"/>
                  <a:gd name="connsiteY5148" fmla="*/ 9206 h 1047182"/>
                  <a:gd name="connsiteX5149" fmla="*/ 462920 w 808720"/>
                  <a:gd name="connsiteY5149" fmla="*/ 9243 h 1047182"/>
                  <a:gd name="connsiteX5150" fmla="*/ 458271 w 808720"/>
                  <a:gd name="connsiteY5150" fmla="*/ 9593 h 1047182"/>
                  <a:gd name="connsiteX5151" fmla="*/ 459961 w 808720"/>
                  <a:gd name="connsiteY5151" fmla="*/ 9170 h 1047182"/>
                  <a:gd name="connsiteX5152" fmla="*/ 460310 w 808720"/>
                  <a:gd name="connsiteY5152" fmla="*/ 9157 h 1047182"/>
                  <a:gd name="connsiteX5153" fmla="*/ 529804 w 808720"/>
                  <a:gd name="connsiteY5153" fmla="*/ 9001 h 1047182"/>
                  <a:gd name="connsiteX5154" fmla="*/ 529740 w 808720"/>
                  <a:gd name="connsiteY5154" fmla="*/ 9034 h 1047182"/>
                  <a:gd name="connsiteX5155" fmla="*/ 529146 w 808720"/>
                  <a:gd name="connsiteY5155" fmla="*/ 9138 h 1047182"/>
                  <a:gd name="connsiteX5156" fmla="*/ 529119 w 808720"/>
                  <a:gd name="connsiteY5156" fmla="*/ 9126 h 1047182"/>
                  <a:gd name="connsiteX5157" fmla="*/ 529143 w 808720"/>
                  <a:gd name="connsiteY5157" fmla="*/ 9117 h 1047182"/>
                  <a:gd name="connsiteX5158" fmla="*/ 466278 w 808720"/>
                  <a:gd name="connsiteY5158" fmla="*/ 8990 h 1047182"/>
                  <a:gd name="connsiteX5159" fmla="*/ 465625 w 808720"/>
                  <a:gd name="connsiteY5159" fmla="*/ 9331 h 1047182"/>
                  <a:gd name="connsiteX5160" fmla="*/ 465192 w 808720"/>
                  <a:gd name="connsiteY5160" fmla="*/ 9557 h 1047182"/>
                  <a:gd name="connsiteX5161" fmla="*/ 460764 w 808720"/>
                  <a:gd name="connsiteY5161" fmla="*/ 9735 h 1047182"/>
                  <a:gd name="connsiteX5162" fmla="*/ 463184 w 808720"/>
                  <a:gd name="connsiteY5162" fmla="*/ 9251 h 1047182"/>
                  <a:gd name="connsiteX5163" fmla="*/ 463412 w 808720"/>
                  <a:gd name="connsiteY5163" fmla="*/ 9206 h 1047182"/>
                  <a:gd name="connsiteX5164" fmla="*/ 482952 w 808720"/>
                  <a:gd name="connsiteY5164" fmla="*/ 8986 h 1047182"/>
                  <a:gd name="connsiteX5165" fmla="*/ 480764 w 808720"/>
                  <a:gd name="connsiteY5165" fmla="*/ 9288 h 1047182"/>
                  <a:gd name="connsiteX5166" fmla="*/ 481900 w 808720"/>
                  <a:gd name="connsiteY5166" fmla="*/ 9049 h 1047182"/>
                  <a:gd name="connsiteX5167" fmla="*/ 481996 w 808720"/>
                  <a:gd name="connsiteY5167" fmla="*/ 9029 h 1047182"/>
                  <a:gd name="connsiteX5168" fmla="*/ 482153 w 808720"/>
                  <a:gd name="connsiteY5168" fmla="*/ 9022 h 1047182"/>
                  <a:gd name="connsiteX5169" fmla="*/ 444420 w 808720"/>
                  <a:gd name="connsiteY5169" fmla="*/ 8977 h 1047182"/>
                  <a:gd name="connsiteX5170" fmla="*/ 443865 w 808720"/>
                  <a:gd name="connsiteY5170" fmla="*/ 9085 h 1047182"/>
                  <a:gd name="connsiteX5171" fmla="*/ 439887 w 808720"/>
                  <a:gd name="connsiteY5171" fmla="*/ 9607 h 1047182"/>
                  <a:gd name="connsiteX5172" fmla="*/ 439847 w 808720"/>
                  <a:gd name="connsiteY5172" fmla="*/ 9606 h 1047182"/>
                  <a:gd name="connsiteX5173" fmla="*/ 441072 w 808720"/>
                  <a:gd name="connsiteY5173" fmla="*/ 9426 h 1047182"/>
                  <a:gd name="connsiteX5174" fmla="*/ 445986 w 808720"/>
                  <a:gd name="connsiteY5174" fmla="*/ 8974 h 1047182"/>
                  <a:gd name="connsiteX5175" fmla="*/ 444266 w 808720"/>
                  <a:gd name="connsiteY5175" fmla="*/ 9558 h 1047182"/>
                  <a:gd name="connsiteX5176" fmla="*/ 443013 w 808720"/>
                  <a:gd name="connsiteY5176" fmla="*/ 9731 h 1047182"/>
                  <a:gd name="connsiteX5177" fmla="*/ 440962 w 808720"/>
                  <a:gd name="connsiteY5177" fmla="*/ 9650 h 1047182"/>
                  <a:gd name="connsiteX5178" fmla="*/ 441992 w 808720"/>
                  <a:gd name="connsiteY5178" fmla="*/ 9450 h 1047182"/>
                  <a:gd name="connsiteX5179" fmla="*/ 530164 w 808720"/>
                  <a:gd name="connsiteY5179" fmla="*/ 8959 h 1047182"/>
                  <a:gd name="connsiteX5180" fmla="*/ 531221 w 808720"/>
                  <a:gd name="connsiteY5180" fmla="*/ 9479 h 1047182"/>
                  <a:gd name="connsiteX5181" fmla="*/ 530937 w 808720"/>
                  <a:gd name="connsiteY5181" fmla="*/ 9634 h 1047182"/>
                  <a:gd name="connsiteX5182" fmla="*/ 530065 w 808720"/>
                  <a:gd name="connsiteY5182" fmla="*/ 9538 h 1047182"/>
                  <a:gd name="connsiteX5183" fmla="*/ 529352 w 808720"/>
                  <a:gd name="connsiteY5183" fmla="*/ 9228 h 1047182"/>
                  <a:gd name="connsiteX5184" fmla="*/ 529740 w 808720"/>
                  <a:gd name="connsiteY5184" fmla="*/ 9034 h 1047182"/>
                  <a:gd name="connsiteX5185" fmla="*/ 516302 w 808720"/>
                  <a:gd name="connsiteY5185" fmla="*/ 8942 h 1047182"/>
                  <a:gd name="connsiteX5186" fmla="*/ 517200 w 808720"/>
                  <a:gd name="connsiteY5186" fmla="*/ 9278 h 1047182"/>
                  <a:gd name="connsiteX5187" fmla="*/ 508085 w 808720"/>
                  <a:gd name="connsiteY5187" fmla="*/ 10375 h 1047182"/>
                  <a:gd name="connsiteX5188" fmla="*/ 507399 w 808720"/>
                  <a:gd name="connsiteY5188" fmla="*/ 10214 h 1047182"/>
                  <a:gd name="connsiteX5189" fmla="*/ 528096 w 808720"/>
                  <a:gd name="connsiteY5189" fmla="*/ 8933 h 1047182"/>
                  <a:gd name="connsiteX5190" fmla="*/ 528383 w 808720"/>
                  <a:gd name="connsiteY5190" fmla="*/ 9065 h 1047182"/>
                  <a:gd name="connsiteX5191" fmla="*/ 528273 w 808720"/>
                  <a:gd name="connsiteY5191" fmla="*/ 9242 h 1047182"/>
                  <a:gd name="connsiteX5192" fmla="*/ 528189 w 808720"/>
                  <a:gd name="connsiteY5192" fmla="*/ 9223 h 1047182"/>
                  <a:gd name="connsiteX5193" fmla="*/ 527930 w 808720"/>
                  <a:gd name="connsiteY5193" fmla="*/ 9058 h 1047182"/>
                  <a:gd name="connsiteX5194" fmla="*/ 432794 w 808720"/>
                  <a:gd name="connsiteY5194" fmla="*/ 8929 h 1047182"/>
                  <a:gd name="connsiteX5195" fmla="*/ 430484 w 808720"/>
                  <a:gd name="connsiteY5195" fmla="*/ 9237 h 1047182"/>
                  <a:gd name="connsiteX5196" fmla="*/ 430285 w 808720"/>
                  <a:gd name="connsiteY5196" fmla="*/ 9229 h 1047182"/>
                  <a:gd name="connsiteX5197" fmla="*/ 430688 w 808720"/>
                  <a:gd name="connsiteY5197" fmla="*/ 9161 h 1047182"/>
                  <a:gd name="connsiteX5198" fmla="*/ 482479 w 808720"/>
                  <a:gd name="connsiteY5198" fmla="*/ 8927 h 1047182"/>
                  <a:gd name="connsiteX5199" fmla="*/ 481996 w 808720"/>
                  <a:gd name="connsiteY5199" fmla="*/ 9029 h 1047182"/>
                  <a:gd name="connsiteX5200" fmla="*/ 481274 w 808720"/>
                  <a:gd name="connsiteY5200" fmla="*/ 9061 h 1047182"/>
                  <a:gd name="connsiteX5201" fmla="*/ 521524 w 808720"/>
                  <a:gd name="connsiteY5201" fmla="*/ 8925 h 1047182"/>
                  <a:gd name="connsiteX5202" fmla="*/ 520826 w 808720"/>
                  <a:gd name="connsiteY5202" fmla="*/ 9581 h 1047182"/>
                  <a:gd name="connsiteX5203" fmla="*/ 520554 w 808720"/>
                  <a:gd name="connsiteY5203" fmla="*/ 9670 h 1047182"/>
                  <a:gd name="connsiteX5204" fmla="*/ 519072 w 808720"/>
                  <a:gd name="connsiteY5204" fmla="*/ 9979 h 1047182"/>
                  <a:gd name="connsiteX5205" fmla="*/ 519047 w 808720"/>
                  <a:gd name="connsiteY5205" fmla="*/ 9970 h 1047182"/>
                  <a:gd name="connsiteX5206" fmla="*/ 519892 w 808720"/>
                  <a:gd name="connsiteY5206" fmla="*/ 9378 h 1047182"/>
                  <a:gd name="connsiteX5207" fmla="*/ 520569 w 808720"/>
                  <a:gd name="connsiteY5207" fmla="*/ 9096 h 1047182"/>
                  <a:gd name="connsiteX5208" fmla="*/ 467034 w 808720"/>
                  <a:gd name="connsiteY5208" fmla="*/ 8909 h 1047182"/>
                  <a:gd name="connsiteX5209" fmla="*/ 467172 w 808720"/>
                  <a:gd name="connsiteY5209" fmla="*/ 8922 h 1047182"/>
                  <a:gd name="connsiteX5210" fmla="*/ 466278 w 808720"/>
                  <a:gd name="connsiteY5210" fmla="*/ 8990 h 1047182"/>
                  <a:gd name="connsiteX5211" fmla="*/ 466386 w 808720"/>
                  <a:gd name="connsiteY5211" fmla="*/ 8933 h 1047182"/>
                  <a:gd name="connsiteX5212" fmla="*/ 524257 w 808720"/>
                  <a:gd name="connsiteY5212" fmla="*/ 8899 h 1047182"/>
                  <a:gd name="connsiteX5213" fmla="*/ 524633 w 808720"/>
                  <a:gd name="connsiteY5213" fmla="*/ 8940 h 1047182"/>
                  <a:gd name="connsiteX5214" fmla="*/ 523984 w 808720"/>
                  <a:gd name="connsiteY5214" fmla="*/ 9219 h 1047182"/>
                  <a:gd name="connsiteX5215" fmla="*/ 523691 w 808720"/>
                  <a:gd name="connsiteY5215" fmla="*/ 9126 h 1047182"/>
                  <a:gd name="connsiteX5216" fmla="*/ 523829 w 808720"/>
                  <a:gd name="connsiteY5216" fmla="*/ 8988 h 1047182"/>
                  <a:gd name="connsiteX5217" fmla="*/ 430718 w 808720"/>
                  <a:gd name="connsiteY5217" fmla="*/ 8896 h 1047182"/>
                  <a:gd name="connsiteX5218" fmla="*/ 428691 w 808720"/>
                  <a:gd name="connsiteY5218" fmla="*/ 9167 h 1047182"/>
                  <a:gd name="connsiteX5219" fmla="*/ 428254 w 808720"/>
                  <a:gd name="connsiteY5219" fmla="*/ 9149 h 1047182"/>
                  <a:gd name="connsiteX5220" fmla="*/ 451645 w 808720"/>
                  <a:gd name="connsiteY5220" fmla="*/ 8890 h 1047182"/>
                  <a:gd name="connsiteX5221" fmla="*/ 446955 w 808720"/>
                  <a:gd name="connsiteY5221" fmla="*/ 9650 h 1047182"/>
                  <a:gd name="connsiteX5222" fmla="*/ 443866 w 808720"/>
                  <a:gd name="connsiteY5222" fmla="*/ 9764 h 1047182"/>
                  <a:gd name="connsiteX5223" fmla="*/ 443679 w 808720"/>
                  <a:gd name="connsiteY5223" fmla="*/ 9757 h 1047182"/>
                  <a:gd name="connsiteX5224" fmla="*/ 443808 w 808720"/>
                  <a:gd name="connsiteY5224" fmla="*/ 9713 h 1047182"/>
                  <a:gd name="connsiteX5225" fmla="*/ 445252 w 808720"/>
                  <a:gd name="connsiteY5225" fmla="*/ 9533 h 1047182"/>
                  <a:gd name="connsiteX5226" fmla="*/ 521737 w 808720"/>
                  <a:gd name="connsiteY5226" fmla="*/ 8888 h 1047182"/>
                  <a:gd name="connsiteX5227" fmla="*/ 521148 w 808720"/>
                  <a:gd name="connsiteY5227" fmla="*/ 9476 h 1047182"/>
                  <a:gd name="connsiteX5228" fmla="*/ 521016 w 808720"/>
                  <a:gd name="connsiteY5228" fmla="*/ 9519 h 1047182"/>
                  <a:gd name="connsiteX5229" fmla="*/ 521649 w 808720"/>
                  <a:gd name="connsiteY5229" fmla="*/ 8903 h 1047182"/>
                  <a:gd name="connsiteX5230" fmla="*/ 526661 w 808720"/>
                  <a:gd name="connsiteY5230" fmla="*/ 8874 h 1047182"/>
                  <a:gd name="connsiteX5231" fmla="*/ 527821 w 808720"/>
                  <a:gd name="connsiteY5231" fmla="*/ 9139 h 1047182"/>
                  <a:gd name="connsiteX5232" fmla="*/ 527645 w 808720"/>
                  <a:gd name="connsiteY5232" fmla="*/ 9271 h 1047182"/>
                  <a:gd name="connsiteX5233" fmla="*/ 526010 w 808720"/>
                  <a:gd name="connsiteY5233" fmla="*/ 9092 h 1047182"/>
                  <a:gd name="connsiteX5234" fmla="*/ 526091 w 808720"/>
                  <a:gd name="connsiteY5234" fmla="*/ 8998 h 1047182"/>
                  <a:gd name="connsiteX5235" fmla="*/ 497281 w 808720"/>
                  <a:gd name="connsiteY5235" fmla="*/ 8872 h 1047182"/>
                  <a:gd name="connsiteX5236" fmla="*/ 496289 w 808720"/>
                  <a:gd name="connsiteY5236" fmla="*/ 9229 h 1047182"/>
                  <a:gd name="connsiteX5237" fmla="*/ 496967 w 808720"/>
                  <a:gd name="connsiteY5237" fmla="*/ 8921 h 1047182"/>
                  <a:gd name="connsiteX5238" fmla="*/ 437799 w 808720"/>
                  <a:gd name="connsiteY5238" fmla="*/ 8867 h 1047182"/>
                  <a:gd name="connsiteX5239" fmla="*/ 434116 w 808720"/>
                  <a:gd name="connsiteY5239" fmla="*/ 9380 h 1047182"/>
                  <a:gd name="connsiteX5240" fmla="*/ 433419 w 808720"/>
                  <a:gd name="connsiteY5240" fmla="*/ 9353 h 1047182"/>
                  <a:gd name="connsiteX5241" fmla="*/ 521689 w 808720"/>
                  <a:gd name="connsiteY5241" fmla="*/ 8864 h 1047182"/>
                  <a:gd name="connsiteX5242" fmla="*/ 521649 w 808720"/>
                  <a:gd name="connsiteY5242" fmla="*/ 8903 h 1047182"/>
                  <a:gd name="connsiteX5243" fmla="*/ 521524 w 808720"/>
                  <a:gd name="connsiteY5243" fmla="*/ 8925 h 1047182"/>
                  <a:gd name="connsiteX5244" fmla="*/ 521569 w 808720"/>
                  <a:gd name="connsiteY5244" fmla="*/ 8884 h 1047182"/>
                  <a:gd name="connsiteX5245" fmla="*/ 528510 w 808720"/>
                  <a:gd name="connsiteY5245" fmla="*/ 8862 h 1047182"/>
                  <a:gd name="connsiteX5246" fmla="*/ 528706 w 808720"/>
                  <a:gd name="connsiteY5246" fmla="*/ 8947 h 1047182"/>
                  <a:gd name="connsiteX5247" fmla="*/ 528666 w 808720"/>
                  <a:gd name="connsiteY5247" fmla="*/ 9196 h 1047182"/>
                  <a:gd name="connsiteX5248" fmla="*/ 528383 w 808720"/>
                  <a:gd name="connsiteY5248" fmla="*/ 9065 h 1047182"/>
                  <a:gd name="connsiteX5249" fmla="*/ 482656 w 808720"/>
                  <a:gd name="connsiteY5249" fmla="*/ 8855 h 1047182"/>
                  <a:gd name="connsiteX5250" fmla="*/ 477873 w 808720"/>
                  <a:gd name="connsiteY5250" fmla="*/ 9174 h 1047182"/>
                  <a:gd name="connsiteX5251" fmla="*/ 478255 w 808720"/>
                  <a:gd name="connsiteY5251" fmla="*/ 9065 h 1047182"/>
                  <a:gd name="connsiteX5252" fmla="*/ 479991 w 808720"/>
                  <a:gd name="connsiteY5252" fmla="*/ 8962 h 1047182"/>
                  <a:gd name="connsiteX5253" fmla="*/ 521602 w 808720"/>
                  <a:gd name="connsiteY5253" fmla="*/ 8852 h 1047182"/>
                  <a:gd name="connsiteX5254" fmla="*/ 521569 w 808720"/>
                  <a:gd name="connsiteY5254" fmla="*/ 8884 h 1047182"/>
                  <a:gd name="connsiteX5255" fmla="*/ 520752 w 808720"/>
                  <a:gd name="connsiteY5255" fmla="*/ 9020 h 1047182"/>
                  <a:gd name="connsiteX5256" fmla="*/ 520882 w 808720"/>
                  <a:gd name="connsiteY5256" fmla="*/ 8966 h 1047182"/>
                  <a:gd name="connsiteX5257" fmla="*/ 468752 w 808720"/>
                  <a:gd name="connsiteY5257" fmla="*/ 8846 h 1047182"/>
                  <a:gd name="connsiteX5258" fmla="*/ 470165 w 808720"/>
                  <a:gd name="connsiteY5258" fmla="*/ 8981 h 1047182"/>
                  <a:gd name="connsiteX5259" fmla="*/ 469109 w 808720"/>
                  <a:gd name="connsiteY5259" fmla="*/ 9106 h 1047182"/>
                  <a:gd name="connsiteX5260" fmla="*/ 467172 w 808720"/>
                  <a:gd name="connsiteY5260" fmla="*/ 8922 h 1047182"/>
                  <a:gd name="connsiteX5261" fmla="*/ 467644 w 808720"/>
                  <a:gd name="connsiteY5261" fmla="*/ 8887 h 1047182"/>
                  <a:gd name="connsiteX5262" fmla="*/ 431101 w 808720"/>
                  <a:gd name="connsiteY5262" fmla="*/ 8844 h 1047182"/>
                  <a:gd name="connsiteX5263" fmla="*/ 430930 w 808720"/>
                  <a:gd name="connsiteY5263" fmla="*/ 8874 h 1047182"/>
                  <a:gd name="connsiteX5264" fmla="*/ 430718 w 808720"/>
                  <a:gd name="connsiteY5264" fmla="*/ 8896 h 1047182"/>
                  <a:gd name="connsiteX5265" fmla="*/ 523750 w 808720"/>
                  <a:gd name="connsiteY5265" fmla="*/ 8843 h 1047182"/>
                  <a:gd name="connsiteX5266" fmla="*/ 523952 w 808720"/>
                  <a:gd name="connsiteY5266" fmla="*/ 8865 h 1047182"/>
                  <a:gd name="connsiteX5267" fmla="*/ 523829 w 808720"/>
                  <a:gd name="connsiteY5267" fmla="*/ 8988 h 1047182"/>
                  <a:gd name="connsiteX5268" fmla="*/ 523481 w 808720"/>
                  <a:gd name="connsiteY5268" fmla="*/ 9061 h 1047182"/>
                  <a:gd name="connsiteX5269" fmla="*/ 523440 w 808720"/>
                  <a:gd name="connsiteY5269" fmla="*/ 9048 h 1047182"/>
                  <a:gd name="connsiteX5270" fmla="*/ 482897 w 808720"/>
                  <a:gd name="connsiteY5270" fmla="*/ 8839 h 1047182"/>
                  <a:gd name="connsiteX5271" fmla="*/ 482860 w 808720"/>
                  <a:gd name="connsiteY5271" fmla="*/ 8847 h 1047182"/>
                  <a:gd name="connsiteX5272" fmla="*/ 482656 w 808720"/>
                  <a:gd name="connsiteY5272" fmla="*/ 8855 h 1047182"/>
                  <a:gd name="connsiteX5273" fmla="*/ 483393 w 808720"/>
                  <a:gd name="connsiteY5273" fmla="*/ 8825 h 1047182"/>
                  <a:gd name="connsiteX5274" fmla="*/ 482479 w 808720"/>
                  <a:gd name="connsiteY5274" fmla="*/ 8927 h 1047182"/>
                  <a:gd name="connsiteX5275" fmla="*/ 482860 w 808720"/>
                  <a:gd name="connsiteY5275" fmla="*/ 8847 h 1047182"/>
                  <a:gd name="connsiteX5276" fmla="*/ 431273 w 808720"/>
                  <a:gd name="connsiteY5276" fmla="*/ 8821 h 1047182"/>
                  <a:gd name="connsiteX5277" fmla="*/ 431101 w 808720"/>
                  <a:gd name="connsiteY5277" fmla="*/ 8844 h 1047182"/>
                  <a:gd name="connsiteX5278" fmla="*/ 431233 w 808720"/>
                  <a:gd name="connsiteY5278" fmla="*/ 8822 h 1047182"/>
                  <a:gd name="connsiteX5279" fmla="*/ 521804 w 808720"/>
                  <a:gd name="connsiteY5279" fmla="*/ 8820 h 1047182"/>
                  <a:gd name="connsiteX5280" fmla="*/ 521775 w 808720"/>
                  <a:gd name="connsiteY5280" fmla="*/ 8849 h 1047182"/>
                  <a:gd name="connsiteX5281" fmla="*/ 521689 w 808720"/>
                  <a:gd name="connsiteY5281" fmla="*/ 8864 h 1047182"/>
                  <a:gd name="connsiteX5282" fmla="*/ 521720 w 808720"/>
                  <a:gd name="connsiteY5282" fmla="*/ 8834 h 1047182"/>
                  <a:gd name="connsiteX5283" fmla="*/ 486924 w 808720"/>
                  <a:gd name="connsiteY5283" fmla="*/ 8810 h 1047182"/>
                  <a:gd name="connsiteX5284" fmla="*/ 486024 w 808720"/>
                  <a:gd name="connsiteY5284" fmla="*/ 8959 h 1047182"/>
                  <a:gd name="connsiteX5285" fmla="*/ 483529 w 808720"/>
                  <a:gd name="connsiteY5285" fmla="*/ 9257 h 1047182"/>
                  <a:gd name="connsiteX5286" fmla="*/ 485080 w 808720"/>
                  <a:gd name="connsiteY5286" fmla="*/ 8892 h 1047182"/>
                  <a:gd name="connsiteX5287" fmla="*/ 522668 w 808720"/>
                  <a:gd name="connsiteY5287" fmla="*/ 8805 h 1047182"/>
                  <a:gd name="connsiteX5288" fmla="*/ 522940 w 808720"/>
                  <a:gd name="connsiteY5288" fmla="*/ 8890 h 1047182"/>
                  <a:gd name="connsiteX5289" fmla="*/ 521943 w 808720"/>
                  <a:gd name="connsiteY5289" fmla="*/ 9216 h 1047182"/>
                  <a:gd name="connsiteX5290" fmla="*/ 432772 w 808720"/>
                  <a:gd name="connsiteY5290" fmla="*/ 8804 h 1047182"/>
                  <a:gd name="connsiteX5291" fmla="*/ 430688 w 808720"/>
                  <a:gd name="connsiteY5291" fmla="*/ 9161 h 1047182"/>
                  <a:gd name="connsiteX5292" fmla="*/ 430121 w 808720"/>
                  <a:gd name="connsiteY5292" fmla="*/ 9223 h 1047182"/>
                  <a:gd name="connsiteX5293" fmla="*/ 429125 w 808720"/>
                  <a:gd name="connsiteY5293" fmla="*/ 9184 h 1047182"/>
                  <a:gd name="connsiteX5294" fmla="*/ 430930 w 808720"/>
                  <a:gd name="connsiteY5294" fmla="*/ 8874 h 1047182"/>
                  <a:gd name="connsiteX5295" fmla="*/ 431459 w 808720"/>
                  <a:gd name="connsiteY5295" fmla="*/ 8819 h 1047182"/>
                  <a:gd name="connsiteX5296" fmla="*/ 530947 w 808720"/>
                  <a:gd name="connsiteY5296" fmla="*/ 8801 h 1047182"/>
                  <a:gd name="connsiteX5297" fmla="*/ 531151 w 808720"/>
                  <a:gd name="connsiteY5297" fmla="*/ 8875 h 1047182"/>
                  <a:gd name="connsiteX5298" fmla="*/ 531748 w 808720"/>
                  <a:gd name="connsiteY5298" fmla="*/ 9191 h 1047182"/>
                  <a:gd name="connsiteX5299" fmla="*/ 531315 w 808720"/>
                  <a:gd name="connsiteY5299" fmla="*/ 9428 h 1047182"/>
                  <a:gd name="connsiteX5300" fmla="*/ 530508 w 808720"/>
                  <a:gd name="connsiteY5300" fmla="*/ 8878 h 1047182"/>
                  <a:gd name="connsiteX5301" fmla="*/ 434063 w 808720"/>
                  <a:gd name="connsiteY5301" fmla="*/ 8790 h 1047182"/>
                  <a:gd name="connsiteX5302" fmla="*/ 432794 w 808720"/>
                  <a:gd name="connsiteY5302" fmla="*/ 8929 h 1047182"/>
                  <a:gd name="connsiteX5303" fmla="*/ 433819 w 808720"/>
                  <a:gd name="connsiteY5303" fmla="*/ 8792 h 1047182"/>
                  <a:gd name="connsiteX5304" fmla="*/ 523252 w 808720"/>
                  <a:gd name="connsiteY5304" fmla="*/ 8788 h 1047182"/>
                  <a:gd name="connsiteX5305" fmla="*/ 523449 w 808720"/>
                  <a:gd name="connsiteY5305" fmla="*/ 8810 h 1047182"/>
                  <a:gd name="connsiteX5306" fmla="*/ 523696 w 808720"/>
                  <a:gd name="connsiteY5306" fmla="*/ 8837 h 1047182"/>
                  <a:gd name="connsiteX5307" fmla="*/ 523378 w 808720"/>
                  <a:gd name="connsiteY5307" fmla="*/ 9028 h 1047182"/>
                  <a:gd name="connsiteX5308" fmla="*/ 523120 w 808720"/>
                  <a:gd name="connsiteY5308" fmla="*/ 8947 h 1047182"/>
                  <a:gd name="connsiteX5309" fmla="*/ 522940 w 808720"/>
                  <a:gd name="connsiteY5309" fmla="*/ 8890 h 1047182"/>
                  <a:gd name="connsiteX5310" fmla="*/ 521323 w 808720"/>
                  <a:gd name="connsiteY5310" fmla="*/ 8782 h 1047182"/>
                  <a:gd name="connsiteX5311" fmla="*/ 520882 w 808720"/>
                  <a:gd name="connsiteY5311" fmla="*/ 8966 h 1047182"/>
                  <a:gd name="connsiteX5312" fmla="*/ 520365 w 808720"/>
                  <a:gd name="connsiteY5312" fmla="*/ 9047 h 1047182"/>
                  <a:gd name="connsiteX5313" fmla="*/ 520623 w 808720"/>
                  <a:gd name="connsiteY5313" fmla="*/ 8866 h 1047182"/>
                  <a:gd name="connsiteX5314" fmla="*/ 465581 w 808720"/>
                  <a:gd name="connsiteY5314" fmla="*/ 8772 h 1047182"/>
                  <a:gd name="connsiteX5315" fmla="*/ 466524 w 808720"/>
                  <a:gd name="connsiteY5315" fmla="*/ 8861 h 1047182"/>
                  <a:gd name="connsiteX5316" fmla="*/ 466386 w 808720"/>
                  <a:gd name="connsiteY5316" fmla="*/ 8933 h 1047182"/>
                  <a:gd name="connsiteX5317" fmla="*/ 464408 w 808720"/>
                  <a:gd name="connsiteY5317" fmla="*/ 9006 h 1047182"/>
                  <a:gd name="connsiteX5318" fmla="*/ 526186 w 808720"/>
                  <a:gd name="connsiteY5318" fmla="*/ 8766 h 1047182"/>
                  <a:gd name="connsiteX5319" fmla="*/ 526275 w 808720"/>
                  <a:gd name="connsiteY5319" fmla="*/ 8786 h 1047182"/>
                  <a:gd name="connsiteX5320" fmla="*/ 526091 w 808720"/>
                  <a:gd name="connsiteY5320" fmla="*/ 8998 h 1047182"/>
                  <a:gd name="connsiteX5321" fmla="*/ 525855 w 808720"/>
                  <a:gd name="connsiteY5321" fmla="*/ 9049 h 1047182"/>
                  <a:gd name="connsiteX5322" fmla="*/ 465616 w 808720"/>
                  <a:gd name="connsiteY5322" fmla="*/ 8765 h 1047182"/>
                  <a:gd name="connsiteX5323" fmla="*/ 465581 w 808720"/>
                  <a:gd name="connsiteY5323" fmla="*/ 8772 h 1047182"/>
                  <a:gd name="connsiteX5324" fmla="*/ 465552 w 808720"/>
                  <a:gd name="connsiteY5324" fmla="*/ 8769 h 1047182"/>
                  <a:gd name="connsiteX5325" fmla="*/ 494142 w 808720"/>
                  <a:gd name="connsiteY5325" fmla="*/ 8762 h 1047182"/>
                  <a:gd name="connsiteX5326" fmla="*/ 493677 w 808720"/>
                  <a:gd name="connsiteY5326" fmla="*/ 9061 h 1047182"/>
                  <a:gd name="connsiteX5327" fmla="*/ 492188 w 808720"/>
                  <a:gd name="connsiteY5327" fmla="*/ 9208 h 1047182"/>
                  <a:gd name="connsiteX5328" fmla="*/ 493589 w 808720"/>
                  <a:gd name="connsiteY5328" fmla="*/ 8872 h 1047182"/>
                  <a:gd name="connsiteX5329" fmla="*/ 437369 w 808720"/>
                  <a:gd name="connsiteY5329" fmla="*/ 8752 h 1047182"/>
                  <a:gd name="connsiteX5330" fmla="*/ 432406 w 808720"/>
                  <a:gd name="connsiteY5330" fmla="*/ 9313 h 1047182"/>
                  <a:gd name="connsiteX5331" fmla="*/ 431937 w 808720"/>
                  <a:gd name="connsiteY5331" fmla="*/ 9294 h 1047182"/>
                  <a:gd name="connsiteX5332" fmla="*/ 435714 w 808720"/>
                  <a:gd name="connsiteY5332" fmla="*/ 8771 h 1047182"/>
                  <a:gd name="connsiteX5333" fmla="*/ 530314 w 808720"/>
                  <a:gd name="connsiteY5333" fmla="*/ 8746 h 1047182"/>
                  <a:gd name="connsiteX5334" fmla="*/ 530508 w 808720"/>
                  <a:gd name="connsiteY5334" fmla="*/ 8878 h 1047182"/>
                  <a:gd name="connsiteX5335" fmla="*/ 529804 w 808720"/>
                  <a:gd name="connsiteY5335" fmla="*/ 9001 h 1047182"/>
                  <a:gd name="connsiteX5336" fmla="*/ 488388 w 808720"/>
                  <a:gd name="connsiteY5336" fmla="*/ 8745 h 1047182"/>
                  <a:gd name="connsiteX5337" fmla="*/ 487588 w 808720"/>
                  <a:gd name="connsiteY5337" fmla="*/ 9032 h 1047182"/>
                  <a:gd name="connsiteX5338" fmla="*/ 482474 w 808720"/>
                  <a:gd name="connsiteY5338" fmla="*/ 9551 h 1047182"/>
                  <a:gd name="connsiteX5339" fmla="*/ 486024 w 808720"/>
                  <a:gd name="connsiteY5339" fmla="*/ 8959 h 1047182"/>
                  <a:gd name="connsiteX5340" fmla="*/ 487498 w 808720"/>
                  <a:gd name="connsiteY5340" fmla="*/ 8784 h 1047182"/>
                  <a:gd name="connsiteX5341" fmla="*/ 515770 w 808720"/>
                  <a:gd name="connsiteY5341" fmla="*/ 8743 h 1047182"/>
                  <a:gd name="connsiteX5342" fmla="*/ 516060 w 808720"/>
                  <a:gd name="connsiteY5342" fmla="*/ 8851 h 1047182"/>
                  <a:gd name="connsiteX5343" fmla="*/ 507322 w 808720"/>
                  <a:gd name="connsiteY5343" fmla="*/ 10196 h 1047182"/>
                  <a:gd name="connsiteX5344" fmla="*/ 506849 w 808720"/>
                  <a:gd name="connsiteY5344" fmla="*/ 10084 h 1047182"/>
                  <a:gd name="connsiteX5345" fmla="*/ 512584 w 808720"/>
                  <a:gd name="connsiteY5345" fmla="*/ 8992 h 1047182"/>
                  <a:gd name="connsiteX5346" fmla="*/ 522451 w 808720"/>
                  <a:gd name="connsiteY5346" fmla="*/ 8737 h 1047182"/>
                  <a:gd name="connsiteX5347" fmla="*/ 522498 w 808720"/>
                  <a:gd name="connsiteY5347" fmla="*/ 8752 h 1047182"/>
                  <a:gd name="connsiteX5348" fmla="*/ 521737 w 808720"/>
                  <a:gd name="connsiteY5348" fmla="*/ 8888 h 1047182"/>
                  <a:gd name="connsiteX5349" fmla="*/ 521775 w 808720"/>
                  <a:gd name="connsiteY5349" fmla="*/ 8849 h 1047182"/>
                  <a:gd name="connsiteX5350" fmla="*/ 438997 w 808720"/>
                  <a:gd name="connsiteY5350" fmla="*/ 8734 h 1047182"/>
                  <a:gd name="connsiteX5351" fmla="*/ 437799 w 808720"/>
                  <a:gd name="connsiteY5351" fmla="*/ 8867 h 1047182"/>
                  <a:gd name="connsiteX5352" fmla="*/ 438731 w 808720"/>
                  <a:gd name="connsiteY5352" fmla="*/ 8737 h 1047182"/>
                  <a:gd name="connsiteX5353" fmla="*/ 509248 w 808720"/>
                  <a:gd name="connsiteY5353" fmla="*/ 8733 h 1047182"/>
                  <a:gd name="connsiteX5354" fmla="*/ 508761 w 808720"/>
                  <a:gd name="connsiteY5354" fmla="*/ 8962 h 1047182"/>
                  <a:gd name="connsiteX5355" fmla="*/ 507296 w 808720"/>
                  <a:gd name="connsiteY5355" fmla="*/ 9405 h 1047182"/>
                  <a:gd name="connsiteX5356" fmla="*/ 506168 w 808720"/>
                  <a:gd name="connsiteY5356" fmla="*/ 9493 h 1047182"/>
                  <a:gd name="connsiteX5357" fmla="*/ 507399 w 808720"/>
                  <a:gd name="connsiteY5357" fmla="*/ 9032 h 1047182"/>
                  <a:gd name="connsiteX5358" fmla="*/ 426381 w 808720"/>
                  <a:gd name="connsiteY5358" fmla="*/ 8731 h 1047182"/>
                  <a:gd name="connsiteX5359" fmla="*/ 412557 w 808720"/>
                  <a:gd name="connsiteY5359" fmla="*/ 10604 h 1047182"/>
                  <a:gd name="connsiteX5360" fmla="*/ 425861 w 808720"/>
                  <a:gd name="connsiteY5360" fmla="*/ 9314 h 1047182"/>
                  <a:gd name="connsiteX5361" fmla="*/ 424845 w 808720"/>
                  <a:gd name="connsiteY5361" fmla="*/ 9500 h 1047182"/>
                  <a:gd name="connsiteX5362" fmla="*/ 410222 w 808720"/>
                  <a:gd name="connsiteY5362" fmla="*/ 11006 h 1047182"/>
                  <a:gd name="connsiteX5363" fmla="*/ 406251 w 808720"/>
                  <a:gd name="connsiteY5363" fmla="*/ 11152 h 1047182"/>
                  <a:gd name="connsiteX5364" fmla="*/ 404625 w 808720"/>
                  <a:gd name="connsiteY5364" fmla="*/ 11582 h 1047182"/>
                  <a:gd name="connsiteX5365" fmla="*/ 392818 w 808720"/>
                  <a:gd name="connsiteY5365" fmla="*/ 12797 h 1047182"/>
                  <a:gd name="connsiteX5366" fmla="*/ 415540 w 808720"/>
                  <a:gd name="connsiteY5366" fmla="*/ 9475 h 1047182"/>
                  <a:gd name="connsiteX5367" fmla="*/ 485767 w 808720"/>
                  <a:gd name="connsiteY5367" fmla="*/ 8730 h 1047182"/>
                  <a:gd name="connsiteX5368" fmla="*/ 485080 w 808720"/>
                  <a:gd name="connsiteY5368" fmla="*/ 8892 h 1047182"/>
                  <a:gd name="connsiteX5369" fmla="*/ 482952 w 808720"/>
                  <a:gd name="connsiteY5369" fmla="*/ 8986 h 1047182"/>
                  <a:gd name="connsiteX5370" fmla="*/ 484417 w 808720"/>
                  <a:gd name="connsiteY5370" fmla="*/ 8784 h 1047182"/>
                  <a:gd name="connsiteX5371" fmla="*/ 522659 w 808720"/>
                  <a:gd name="connsiteY5371" fmla="*/ 8723 h 1047182"/>
                  <a:gd name="connsiteX5372" fmla="*/ 522787 w 808720"/>
                  <a:gd name="connsiteY5372" fmla="*/ 8737 h 1047182"/>
                  <a:gd name="connsiteX5373" fmla="*/ 522668 w 808720"/>
                  <a:gd name="connsiteY5373" fmla="*/ 8805 h 1047182"/>
                  <a:gd name="connsiteX5374" fmla="*/ 522498 w 808720"/>
                  <a:gd name="connsiteY5374" fmla="*/ 8752 h 1047182"/>
                  <a:gd name="connsiteX5375" fmla="*/ 521837 w 808720"/>
                  <a:gd name="connsiteY5375" fmla="*/ 8720 h 1047182"/>
                  <a:gd name="connsiteX5376" fmla="*/ 521720 w 808720"/>
                  <a:gd name="connsiteY5376" fmla="*/ 8834 h 1047182"/>
                  <a:gd name="connsiteX5377" fmla="*/ 521602 w 808720"/>
                  <a:gd name="connsiteY5377" fmla="*/ 8852 h 1047182"/>
                  <a:gd name="connsiteX5378" fmla="*/ 521729 w 808720"/>
                  <a:gd name="connsiteY5378" fmla="*/ 8733 h 1047182"/>
                  <a:gd name="connsiteX5379" fmla="*/ 527391 w 808720"/>
                  <a:gd name="connsiteY5379" fmla="*/ 8715 h 1047182"/>
                  <a:gd name="connsiteX5380" fmla="*/ 527930 w 808720"/>
                  <a:gd name="connsiteY5380" fmla="*/ 9058 h 1047182"/>
                  <a:gd name="connsiteX5381" fmla="*/ 527875 w 808720"/>
                  <a:gd name="connsiteY5381" fmla="*/ 9098 h 1047182"/>
                  <a:gd name="connsiteX5382" fmla="*/ 527203 w 808720"/>
                  <a:gd name="connsiteY5382" fmla="*/ 8756 h 1047182"/>
                  <a:gd name="connsiteX5383" fmla="*/ 522520 w 808720"/>
                  <a:gd name="connsiteY5383" fmla="*/ 8708 h 1047182"/>
                  <a:gd name="connsiteX5384" fmla="*/ 522583 w 808720"/>
                  <a:gd name="connsiteY5384" fmla="*/ 8715 h 1047182"/>
                  <a:gd name="connsiteX5385" fmla="*/ 522451 w 808720"/>
                  <a:gd name="connsiteY5385" fmla="*/ 8737 h 1047182"/>
                  <a:gd name="connsiteX5386" fmla="*/ 522412 w 808720"/>
                  <a:gd name="connsiteY5386" fmla="*/ 8725 h 1047182"/>
                  <a:gd name="connsiteX5387" fmla="*/ 472566 w 808720"/>
                  <a:gd name="connsiteY5387" fmla="*/ 8705 h 1047182"/>
                  <a:gd name="connsiteX5388" fmla="*/ 470914 w 808720"/>
                  <a:gd name="connsiteY5388" fmla="*/ 9053 h 1047182"/>
                  <a:gd name="connsiteX5389" fmla="*/ 470165 w 808720"/>
                  <a:gd name="connsiteY5389" fmla="*/ 8981 h 1047182"/>
                  <a:gd name="connsiteX5390" fmla="*/ 472474 w 808720"/>
                  <a:gd name="connsiteY5390" fmla="*/ 8709 h 1047182"/>
                  <a:gd name="connsiteX5391" fmla="*/ 441608 w 808720"/>
                  <a:gd name="connsiteY5391" fmla="*/ 8704 h 1047182"/>
                  <a:gd name="connsiteX5392" fmla="*/ 438482 w 808720"/>
                  <a:gd name="connsiteY5392" fmla="*/ 9104 h 1047182"/>
                  <a:gd name="connsiteX5393" fmla="*/ 439902 w 808720"/>
                  <a:gd name="connsiteY5393" fmla="*/ 8723 h 1047182"/>
                  <a:gd name="connsiteX5394" fmla="*/ 446790 w 808720"/>
                  <a:gd name="connsiteY5394" fmla="*/ 8701 h 1047182"/>
                  <a:gd name="connsiteX5395" fmla="*/ 446169 w 808720"/>
                  <a:gd name="connsiteY5395" fmla="*/ 8912 h 1047182"/>
                  <a:gd name="connsiteX5396" fmla="*/ 442380 w 808720"/>
                  <a:gd name="connsiteY5396" fmla="*/ 9374 h 1047182"/>
                  <a:gd name="connsiteX5397" fmla="*/ 443865 w 808720"/>
                  <a:gd name="connsiteY5397" fmla="*/ 9085 h 1047182"/>
                  <a:gd name="connsiteX5398" fmla="*/ 485070 w 808720"/>
                  <a:gd name="connsiteY5398" fmla="*/ 8694 h 1047182"/>
                  <a:gd name="connsiteX5399" fmla="*/ 484581 w 808720"/>
                  <a:gd name="connsiteY5399" fmla="*/ 8762 h 1047182"/>
                  <a:gd name="connsiteX5400" fmla="*/ 484417 w 808720"/>
                  <a:gd name="connsiteY5400" fmla="*/ 8784 h 1047182"/>
                  <a:gd name="connsiteX5401" fmla="*/ 484341 w 808720"/>
                  <a:gd name="connsiteY5401" fmla="*/ 8787 h 1047182"/>
                  <a:gd name="connsiteX5402" fmla="*/ 483393 w 808720"/>
                  <a:gd name="connsiteY5402" fmla="*/ 8825 h 1047182"/>
                  <a:gd name="connsiteX5403" fmla="*/ 483832 w 808720"/>
                  <a:gd name="connsiteY5403" fmla="*/ 8777 h 1047182"/>
                  <a:gd name="connsiteX5404" fmla="*/ 484630 w 808720"/>
                  <a:gd name="connsiteY5404" fmla="*/ 8688 h 1047182"/>
                  <a:gd name="connsiteX5405" fmla="*/ 483832 w 808720"/>
                  <a:gd name="connsiteY5405" fmla="*/ 8777 h 1047182"/>
                  <a:gd name="connsiteX5406" fmla="*/ 482897 w 808720"/>
                  <a:gd name="connsiteY5406" fmla="*/ 8839 h 1047182"/>
                  <a:gd name="connsiteX5407" fmla="*/ 483218 w 808720"/>
                  <a:gd name="connsiteY5407" fmla="*/ 8771 h 1047182"/>
                  <a:gd name="connsiteX5408" fmla="*/ 497483 w 808720"/>
                  <a:gd name="connsiteY5408" fmla="*/ 8686 h 1047182"/>
                  <a:gd name="connsiteX5409" fmla="*/ 496967 w 808720"/>
                  <a:gd name="connsiteY5409" fmla="*/ 8921 h 1047182"/>
                  <a:gd name="connsiteX5410" fmla="*/ 492931 w 808720"/>
                  <a:gd name="connsiteY5410" fmla="*/ 9542 h 1047182"/>
                  <a:gd name="connsiteX5411" fmla="*/ 493653 w 808720"/>
                  <a:gd name="connsiteY5411" fmla="*/ 9077 h 1047182"/>
                  <a:gd name="connsiteX5412" fmla="*/ 493714 w 808720"/>
                  <a:gd name="connsiteY5412" fmla="*/ 9059 h 1047182"/>
                  <a:gd name="connsiteX5413" fmla="*/ 493725 w 808720"/>
                  <a:gd name="connsiteY5413" fmla="*/ 9057 h 1047182"/>
                  <a:gd name="connsiteX5414" fmla="*/ 432785 w 808720"/>
                  <a:gd name="connsiteY5414" fmla="*/ 8683 h 1047182"/>
                  <a:gd name="connsiteX5415" fmla="*/ 431459 w 808720"/>
                  <a:gd name="connsiteY5415" fmla="*/ 8819 h 1047182"/>
                  <a:gd name="connsiteX5416" fmla="*/ 431273 w 808720"/>
                  <a:gd name="connsiteY5416" fmla="*/ 8821 h 1047182"/>
                  <a:gd name="connsiteX5417" fmla="*/ 432142 w 808720"/>
                  <a:gd name="connsiteY5417" fmla="*/ 8705 h 1047182"/>
                  <a:gd name="connsiteX5418" fmla="*/ 432356 w 808720"/>
                  <a:gd name="connsiteY5418" fmla="*/ 8685 h 1047182"/>
                  <a:gd name="connsiteX5419" fmla="*/ 539419 w 808720"/>
                  <a:gd name="connsiteY5419" fmla="*/ 8682 h 1047182"/>
                  <a:gd name="connsiteX5420" fmla="*/ 539909 w 808720"/>
                  <a:gd name="connsiteY5420" fmla="*/ 9784 h 1047182"/>
                  <a:gd name="connsiteX5421" fmla="*/ 538641 w 808720"/>
                  <a:gd name="connsiteY5421" fmla="*/ 9539 h 1047182"/>
                  <a:gd name="connsiteX5422" fmla="*/ 538512 w 808720"/>
                  <a:gd name="connsiteY5422" fmla="*/ 9408 h 1047182"/>
                  <a:gd name="connsiteX5423" fmla="*/ 466976 w 808720"/>
                  <a:gd name="connsiteY5423" fmla="*/ 8676 h 1047182"/>
                  <a:gd name="connsiteX5424" fmla="*/ 468503 w 808720"/>
                  <a:gd name="connsiteY5424" fmla="*/ 8822 h 1047182"/>
                  <a:gd name="connsiteX5425" fmla="*/ 467644 w 808720"/>
                  <a:gd name="connsiteY5425" fmla="*/ 8887 h 1047182"/>
                  <a:gd name="connsiteX5426" fmla="*/ 467034 w 808720"/>
                  <a:gd name="connsiteY5426" fmla="*/ 8909 h 1047182"/>
                  <a:gd name="connsiteX5427" fmla="*/ 466524 w 808720"/>
                  <a:gd name="connsiteY5427" fmla="*/ 8861 h 1047182"/>
                  <a:gd name="connsiteX5428" fmla="*/ 466864 w 808720"/>
                  <a:gd name="connsiteY5428" fmla="*/ 8684 h 1047182"/>
                  <a:gd name="connsiteX5429" fmla="*/ 434703 w 808720"/>
                  <a:gd name="connsiteY5429" fmla="*/ 8675 h 1047182"/>
                  <a:gd name="connsiteX5430" fmla="*/ 433819 w 808720"/>
                  <a:gd name="connsiteY5430" fmla="*/ 8792 h 1047182"/>
                  <a:gd name="connsiteX5431" fmla="*/ 432772 w 808720"/>
                  <a:gd name="connsiteY5431" fmla="*/ 8804 h 1047182"/>
                  <a:gd name="connsiteX5432" fmla="*/ 433502 w 808720"/>
                  <a:gd name="connsiteY5432" fmla="*/ 8680 h 1047182"/>
                  <a:gd name="connsiteX5433" fmla="*/ 522217 w 808720"/>
                  <a:gd name="connsiteY5433" fmla="*/ 8675 h 1047182"/>
                  <a:gd name="connsiteX5434" fmla="*/ 522271 w 808720"/>
                  <a:gd name="connsiteY5434" fmla="*/ 8680 h 1047182"/>
                  <a:gd name="connsiteX5435" fmla="*/ 522412 w 808720"/>
                  <a:gd name="connsiteY5435" fmla="*/ 8725 h 1047182"/>
                  <a:gd name="connsiteX5436" fmla="*/ 521804 w 808720"/>
                  <a:gd name="connsiteY5436" fmla="*/ 8820 h 1047182"/>
                  <a:gd name="connsiteX5437" fmla="*/ 521914 w 808720"/>
                  <a:gd name="connsiteY5437" fmla="*/ 8711 h 1047182"/>
                  <a:gd name="connsiteX5438" fmla="*/ 436465 w 808720"/>
                  <a:gd name="connsiteY5438" fmla="*/ 8667 h 1047182"/>
                  <a:gd name="connsiteX5439" fmla="*/ 435714 w 808720"/>
                  <a:gd name="connsiteY5439" fmla="*/ 8771 h 1047182"/>
                  <a:gd name="connsiteX5440" fmla="*/ 434063 w 808720"/>
                  <a:gd name="connsiteY5440" fmla="*/ 8790 h 1047182"/>
                  <a:gd name="connsiteX5441" fmla="*/ 435128 w 808720"/>
                  <a:gd name="connsiteY5441" fmla="*/ 8673 h 1047182"/>
                  <a:gd name="connsiteX5442" fmla="*/ 522928 w 808720"/>
                  <a:gd name="connsiteY5442" fmla="*/ 8657 h 1047182"/>
                  <a:gd name="connsiteX5443" fmla="*/ 522883 w 808720"/>
                  <a:gd name="connsiteY5443" fmla="*/ 8683 h 1047182"/>
                  <a:gd name="connsiteX5444" fmla="*/ 522659 w 808720"/>
                  <a:gd name="connsiteY5444" fmla="*/ 8723 h 1047182"/>
                  <a:gd name="connsiteX5445" fmla="*/ 522583 w 808720"/>
                  <a:gd name="connsiteY5445" fmla="*/ 8715 h 1047182"/>
                  <a:gd name="connsiteX5446" fmla="*/ 439319 w 808720"/>
                  <a:gd name="connsiteY5446" fmla="*/ 8655 h 1047182"/>
                  <a:gd name="connsiteX5447" fmla="*/ 438731 w 808720"/>
                  <a:gd name="connsiteY5447" fmla="*/ 8737 h 1047182"/>
                  <a:gd name="connsiteX5448" fmla="*/ 437369 w 808720"/>
                  <a:gd name="connsiteY5448" fmla="*/ 8752 h 1047182"/>
                  <a:gd name="connsiteX5449" fmla="*/ 438189 w 808720"/>
                  <a:gd name="connsiteY5449" fmla="*/ 8660 h 1047182"/>
                  <a:gd name="connsiteX5450" fmla="*/ 446089 w 808720"/>
                  <a:gd name="connsiteY5450" fmla="*/ 8653 h 1047182"/>
                  <a:gd name="connsiteX5451" fmla="*/ 445269 w 808720"/>
                  <a:gd name="connsiteY5451" fmla="*/ 8812 h 1047182"/>
                  <a:gd name="connsiteX5452" fmla="*/ 441072 w 808720"/>
                  <a:gd name="connsiteY5452" fmla="*/ 9426 h 1047182"/>
                  <a:gd name="connsiteX5453" fmla="*/ 439761 w 808720"/>
                  <a:gd name="connsiteY5453" fmla="*/ 9603 h 1047182"/>
                  <a:gd name="connsiteX5454" fmla="*/ 438319 w 808720"/>
                  <a:gd name="connsiteY5454" fmla="*/ 9546 h 1047182"/>
                  <a:gd name="connsiteX5455" fmla="*/ 445611 w 808720"/>
                  <a:gd name="connsiteY5455" fmla="*/ 8658 h 1047182"/>
                  <a:gd name="connsiteX5456" fmla="*/ 440172 w 808720"/>
                  <a:gd name="connsiteY5456" fmla="*/ 8651 h 1047182"/>
                  <a:gd name="connsiteX5457" fmla="*/ 439902 w 808720"/>
                  <a:gd name="connsiteY5457" fmla="*/ 8723 h 1047182"/>
                  <a:gd name="connsiteX5458" fmla="*/ 438997 w 808720"/>
                  <a:gd name="connsiteY5458" fmla="*/ 8734 h 1047182"/>
                  <a:gd name="connsiteX5459" fmla="*/ 439724 w 808720"/>
                  <a:gd name="connsiteY5459" fmla="*/ 8653 h 1047182"/>
                  <a:gd name="connsiteX5460" fmla="*/ 464281 w 808720"/>
                  <a:gd name="connsiteY5460" fmla="*/ 8649 h 1047182"/>
                  <a:gd name="connsiteX5461" fmla="*/ 465552 w 808720"/>
                  <a:gd name="connsiteY5461" fmla="*/ 8769 h 1047182"/>
                  <a:gd name="connsiteX5462" fmla="*/ 460160 w 808720"/>
                  <a:gd name="connsiteY5462" fmla="*/ 9120 h 1047182"/>
                  <a:gd name="connsiteX5463" fmla="*/ 461061 w 808720"/>
                  <a:gd name="connsiteY5463" fmla="*/ 8895 h 1047182"/>
                  <a:gd name="connsiteX5464" fmla="*/ 506776 w 808720"/>
                  <a:gd name="connsiteY5464" fmla="*/ 8646 h 1047182"/>
                  <a:gd name="connsiteX5465" fmla="*/ 503438 w 808720"/>
                  <a:gd name="connsiteY5465" fmla="*/ 9281 h 1047182"/>
                  <a:gd name="connsiteX5466" fmla="*/ 503056 w 808720"/>
                  <a:gd name="connsiteY5466" fmla="*/ 9190 h 1047182"/>
                  <a:gd name="connsiteX5467" fmla="*/ 505079 w 808720"/>
                  <a:gd name="connsiteY5467" fmla="*/ 8788 h 1047182"/>
                  <a:gd name="connsiteX5468" fmla="*/ 446908 w 808720"/>
                  <a:gd name="connsiteY5468" fmla="*/ 8644 h 1047182"/>
                  <a:gd name="connsiteX5469" fmla="*/ 444420 w 808720"/>
                  <a:gd name="connsiteY5469" fmla="*/ 8977 h 1047182"/>
                  <a:gd name="connsiteX5470" fmla="*/ 445269 w 808720"/>
                  <a:gd name="connsiteY5470" fmla="*/ 8812 h 1047182"/>
                  <a:gd name="connsiteX5471" fmla="*/ 446381 w 808720"/>
                  <a:gd name="connsiteY5471" fmla="*/ 8650 h 1047182"/>
                  <a:gd name="connsiteX5472" fmla="*/ 521918 w 808720"/>
                  <a:gd name="connsiteY5472" fmla="*/ 8641 h 1047182"/>
                  <a:gd name="connsiteX5473" fmla="*/ 521977 w 808720"/>
                  <a:gd name="connsiteY5473" fmla="*/ 8648 h 1047182"/>
                  <a:gd name="connsiteX5474" fmla="*/ 521914 w 808720"/>
                  <a:gd name="connsiteY5474" fmla="*/ 8711 h 1047182"/>
                  <a:gd name="connsiteX5475" fmla="*/ 521837 w 808720"/>
                  <a:gd name="connsiteY5475" fmla="*/ 8720 h 1047182"/>
                  <a:gd name="connsiteX5476" fmla="*/ 447261 w 808720"/>
                  <a:gd name="connsiteY5476" fmla="*/ 8640 h 1047182"/>
                  <a:gd name="connsiteX5477" fmla="*/ 446790 w 808720"/>
                  <a:gd name="connsiteY5477" fmla="*/ 8701 h 1047182"/>
                  <a:gd name="connsiteX5478" fmla="*/ 446962 w 808720"/>
                  <a:gd name="connsiteY5478" fmla="*/ 8643 h 1047182"/>
                  <a:gd name="connsiteX5479" fmla="*/ 446994 w 808720"/>
                  <a:gd name="connsiteY5479" fmla="*/ 8632 h 1047182"/>
                  <a:gd name="connsiteX5480" fmla="*/ 446962 w 808720"/>
                  <a:gd name="connsiteY5480" fmla="*/ 8643 h 1047182"/>
                  <a:gd name="connsiteX5481" fmla="*/ 446908 w 808720"/>
                  <a:gd name="connsiteY5481" fmla="*/ 8644 h 1047182"/>
                  <a:gd name="connsiteX5482" fmla="*/ 445874 w 808720"/>
                  <a:gd name="connsiteY5482" fmla="*/ 8626 h 1047182"/>
                  <a:gd name="connsiteX5483" fmla="*/ 445611 w 808720"/>
                  <a:gd name="connsiteY5483" fmla="*/ 8658 h 1047182"/>
                  <a:gd name="connsiteX5484" fmla="*/ 441608 w 808720"/>
                  <a:gd name="connsiteY5484" fmla="*/ 8704 h 1047182"/>
                  <a:gd name="connsiteX5485" fmla="*/ 442086 w 808720"/>
                  <a:gd name="connsiteY5485" fmla="*/ 8643 h 1047182"/>
                  <a:gd name="connsiteX5486" fmla="*/ 525571 w 808720"/>
                  <a:gd name="connsiteY5486" fmla="*/ 8625 h 1047182"/>
                  <a:gd name="connsiteX5487" fmla="*/ 525920 w 808720"/>
                  <a:gd name="connsiteY5487" fmla="*/ 8705 h 1047182"/>
                  <a:gd name="connsiteX5488" fmla="*/ 525704 w 808720"/>
                  <a:gd name="connsiteY5488" fmla="*/ 9058 h 1047182"/>
                  <a:gd name="connsiteX5489" fmla="*/ 524633 w 808720"/>
                  <a:gd name="connsiteY5489" fmla="*/ 8940 h 1047182"/>
                  <a:gd name="connsiteX5490" fmla="*/ 525176 w 808720"/>
                  <a:gd name="connsiteY5490" fmla="*/ 8707 h 1047182"/>
                  <a:gd name="connsiteX5491" fmla="*/ 446560 w 808720"/>
                  <a:gd name="connsiteY5491" fmla="*/ 8623 h 1047182"/>
                  <a:gd name="connsiteX5492" fmla="*/ 446381 w 808720"/>
                  <a:gd name="connsiteY5492" fmla="*/ 8650 h 1047182"/>
                  <a:gd name="connsiteX5493" fmla="*/ 446089 w 808720"/>
                  <a:gd name="connsiteY5493" fmla="*/ 8653 h 1047182"/>
                  <a:gd name="connsiteX5494" fmla="*/ 446233 w 808720"/>
                  <a:gd name="connsiteY5494" fmla="*/ 8625 h 1047182"/>
                  <a:gd name="connsiteX5495" fmla="*/ 447075 w 808720"/>
                  <a:gd name="connsiteY5495" fmla="*/ 8621 h 1047182"/>
                  <a:gd name="connsiteX5496" fmla="*/ 446994 w 808720"/>
                  <a:gd name="connsiteY5496" fmla="*/ 8632 h 1047182"/>
                  <a:gd name="connsiteX5497" fmla="*/ 447025 w 808720"/>
                  <a:gd name="connsiteY5497" fmla="*/ 8621 h 1047182"/>
                  <a:gd name="connsiteX5498" fmla="*/ 448957 w 808720"/>
                  <a:gd name="connsiteY5498" fmla="*/ 8620 h 1047182"/>
                  <a:gd name="connsiteX5499" fmla="*/ 445986 w 808720"/>
                  <a:gd name="connsiteY5499" fmla="*/ 8974 h 1047182"/>
                  <a:gd name="connsiteX5500" fmla="*/ 446169 w 808720"/>
                  <a:gd name="connsiteY5500" fmla="*/ 8912 h 1047182"/>
                  <a:gd name="connsiteX5501" fmla="*/ 448520 w 808720"/>
                  <a:gd name="connsiteY5501" fmla="*/ 8625 h 1047182"/>
                  <a:gd name="connsiteX5502" fmla="*/ 530441 w 808720"/>
                  <a:gd name="connsiteY5502" fmla="*/ 8619 h 1047182"/>
                  <a:gd name="connsiteX5503" fmla="*/ 530515 w 808720"/>
                  <a:gd name="connsiteY5503" fmla="*/ 8646 h 1047182"/>
                  <a:gd name="connsiteX5504" fmla="*/ 530314 w 808720"/>
                  <a:gd name="connsiteY5504" fmla="*/ 8746 h 1047182"/>
                  <a:gd name="connsiteX5505" fmla="*/ 530240 w 808720"/>
                  <a:gd name="connsiteY5505" fmla="*/ 8696 h 1047182"/>
                  <a:gd name="connsiteX5506" fmla="*/ 521714 w 808720"/>
                  <a:gd name="connsiteY5506" fmla="*/ 8619 h 1047182"/>
                  <a:gd name="connsiteX5507" fmla="*/ 521836 w 808720"/>
                  <a:gd name="connsiteY5507" fmla="*/ 8632 h 1047182"/>
                  <a:gd name="connsiteX5508" fmla="*/ 521729 w 808720"/>
                  <a:gd name="connsiteY5508" fmla="*/ 8733 h 1047182"/>
                  <a:gd name="connsiteX5509" fmla="*/ 521323 w 808720"/>
                  <a:gd name="connsiteY5509" fmla="*/ 8782 h 1047182"/>
                  <a:gd name="connsiteX5510" fmla="*/ 466356 w 808720"/>
                  <a:gd name="connsiteY5510" fmla="*/ 8617 h 1047182"/>
                  <a:gd name="connsiteX5511" fmla="*/ 466893 w 808720"/>
                  <a:gd name="connsiteY5511" fmla="*/ 8668 h 1047182"/>
                  <a:gd name="connsiteX5512" fmla="*/ 466864 w 808720"/>
                  <a:gd name="connsiteY5512" fmla="*/ 8684 h 1047182"/>
                  <a:gd name="connsiteX5513" fmla="*/ 465616 w 808720"/>
                  <a:gd name="connsiteY5513" fmla="*/ 8765 h 1047182"/>
                  <a:gd name="connsiteX5514" fmla="*/ 448607 w 808720"/>
                  <a:gd name="connsiteY5514" fmla="*/ 8615 h 1047182"/>
                  <a:gd name="connsiteX5515" fmla="*/ 448520 w 808720"/>
                  <a:gd name="connsiteY5515" fmla="*/ 8625 h 1047182"/>
                  <a:gd name="connsiteX5516" fmla="*/ 447261 w 808720"/>
                  <a:gd name="connsiteY5516" fmla="*/ 8640 h 1047182"/>
                  <a:gd name="connsiteX5517" fmla="*/ 447412 w 808720"/>
                  <a:gd name="connsiteY5517" fmla="*/ 8620 h 1047182"/>
                  <a:gd name="connsiteX5518" fmla="*/ 488764 w 808720"/>
                  <a:gd name="connsiteY5518" fmla="*/ 8609 h 1047182"/>
                  <a:gd name="connsiteX5519" fmla="*/ 488664 w 808720"/>
                  <a:gd name="connsiteY5519" fmla="*/ 8645 h 1047182"/>
                  <a:gd name="connsiteX5520" fmla="*/ 487498 w 808720"/>
                  <a:gd name="connsiteY5520" fmla="*/ 8784 h 1047182"/>
                  <a:gd name="connsiteX5521" fmla="*/ 486924 w 808720"/>
                  <a:gd name="connsiteY5521" fmla="*/ 8810 h 1047182"/>
                  <a:gd name="connsiteX5522" fmla="*/ 487922 w 808720"/>
                  <a:gd name="connsiteY5522" fmla="*/ 8643 h 1047182"/>
                  <a:gd name="connsiteX5523" fmla="*/ 449981 w 808720"/>
                  <a:gd name="connsiteY5523" fmla="*/ 8609 h 1047182"/>
                  <a:gd name="connsiteX5524" fmla="*/ 448957 w 808720"/>
                  <a:gd name="connsiteY5524" fmla="*/ 8620 h 1047182"/>
                  <a:gd name="connsiteX5525" fmla="*/ 449020 w 808720"/>
                  <a:gd name="connsiteY5525" fmla="*/ 8613 h 1047182"/>
                  <a:gd name="connsiteX5526" fmla="*/ 527912 w 808720"/>
                  <a:gd name="connsiteY5526" fmla="*/ 8602 h 1047182"/>
                  <a:gd name="connsiteX5527" fmla="*/ 528308 w 808720"/>
                  <a:gd name="connsiteY5527" fmla="*/ 8774 h 1047182"/>
                  <a:gd name="connsiteX5528" fmla="*/ 528096 w 808720"/>
                  <a:gd name="connsiteY5528" fmla="*/ 8933 h 1047182"/>
                  <a:gd name="connsiteX5529" fmla="*/ 527550 w 808720"/>
                  <a:gd name="connsiteY5529" fmla="*/ 8681 h 1047182"/>
                  <a:gd name="connsiteX5530" fmla="*/ 522022 w 808720"/>
                  <a:gd name="connsiteY5530" fmla="*/ 8602 h 1047182"/>
                  <a:gd name="connsiteX5531" fmla="*/ 522243 w 808720"/>
                  <a:gd name="connsiteY5531" fmla="*/ 8671 h 1047182"/>
                  <a:gd name="connsiteX5532" fmla="*/ 522217 w 808720"/>
                  <a:gd name="connsiteY5532" fmla="*/ 8675 h 1047182"/>
                  <a:gd name="connsiteX5533" fmla="*/ 521977 w 808720"/>
                  <a:gd name="connsiteY5533" fmla="*/ 8648 h 1047182"/>
                  <a:gd name="connsiteX5534" fmla="*/ 452738 w 808720"/>
                  <a:gd name="connsiteY5534" fmla="*/ 8597 h 1047182"/>
                  <a:gd name="connsiteX5535" fmla="*/ 445252 w 808720"/>
                  <a:gd name="connsiteY5535" fmla="*/ 9533 h 1047182"/>
                  <a:gd name="connsiteX5536" fmla="*/ 443956 w 808720"/>
                  <a:gd name="connsiteY5536" fmla="*/ 9663 h 1047182"/>
                  <a:gd name="connsiteX5537" fmla="*/ 444266 w 808720"/>
                  <a:gd name="connsiteY5537" fmla="*/ 9558 h 1047182"/>
                  <a:gd name="connsiteX5538" fmla="*/ 451184 w 808720"/>
                  <a:gd name="connsiteY5538" fmla="*/ 8603 h 1047182"/>
                  <a:gd name="connsiteX5539" fmla="*/ 451251 w 808720"/>
                  <a:gd name="connsiteY5539" fmla="*/ 8594 h 1047182"/>
                  <a:gd name="connsiteX5540" fmla="*/ 451184 w 808720"/>
                  <a:gd name="connsiteY5540" fmla="*/ 8603 h 1047182"/>
                  <a:gd name="connsiteX5541" fmla="*/ 449981 w 808720"/>
                  <a:gd name="connsiteY5541" fmla="*/ 8609 h 1047182"/>
                  <a:gd name="connsiteX5542" fmla="*/ 453616 w 808720"/>
                  <a:gd name="connsiteY5542" fmla="*/ 8593 h 1047182"/>
                  <a:gd name="connsiteX5543" fmla="*/ 451954 w 808720"/>
                  <a:gd name="connsiteY5543" fmla="*/ 8859 h 1047182"/>
                  <a:gd name="connsiteX5544" fmla="*/ 451645 w 808720"/>
                  <a:gd name="connsiteY5544" fmla="*/ 8890 h 1047182"/>
                  <a:gd name="connsiteX5545" fmla="*/ 453477 w 808720"/>
                  <a:gd name="connsiteY5545" fmla="*/ 8594 h 1047182"/>
                  <a:gd name="connsiteX5546" fmla="*/ 530621 w 808720"/>
                  <a:gd name="connsiteY5546" fmla="*/ 8593 h 1047182"/>
                  <a:gd name="connsiteX5547" fmla="*/ 530997 w 808720"/>
                  <a:gd name="connsiteY5547" fmla="*/ 8793 h 1047182"/>
                  <a:gd name="connsiteX5548" fmla="*/ 530947 w 808720"/>
                  <a:gd name="connsiteY5548" fmla="*/ 8801 h 1047182"/>
                  <a:gd name="connsiteX5549" fmla="*/ 530515 w 808720"/>
                  <a:gd name="connsiteY5549" fmla="*/ 8646 h 1047182"/>
                  <a:gd name="connsiteX5550" fmla="*/ 486387 w 808720"/>
                  <a:gd name="connsiteY5550" fmla="*/ 8584 h 1047182"/>
                  <a:gd name="connsiteX5551" fmla="*/ 486256 w 808720"/>
                  <a:gd name="connsiteY5551" fmla="*/ 8615 h 1047182"/>
                  <a:gd name="connsiteX5552" fmla="*/ 485443 w 808720"/>
                  <a:gd name="connsiteY5552" fmla="*/ 8669 h 1047182"/>
                  <a:gd name="connsiteX5553" fmla="*/ 485070 w 808720"/>
                  <a:gd name="connsiteY5553" fmla="*/ 8694 h 1047182"/>
                  <a:gd name="connsiteX5554" fmla="*/ 485479 w 808720"/>
                  <a:gd name="connsiteY5554" fmla="*/ 8638 h 1047182"/>
                  <a:gd name="connsiteX5555" fmla="*/ 486054 w 808720"/>
                  <a:gd name="connsiteY5555" fmla="*/ 8604 h 1047182"/>
                  <a:gd name="connsiteX5556" fmla="*/ 455822 w 808720"/>
                  <a:gd name="connsiteY5556" fmla="*/ 8584 h 1047182"/>
                  <a:gd name="connsiteX5557" fmla="*/ 454495 w 808720"/>
                  <a:gd name="connsiteY5557" fmla="*/ 8968 h 1047182"/>
                  <a:gd name="connsiteX5558" fmla="*/ 453304 w 808720"/>
                  <a:gd name="connsiteY5558" fmla="*/ 9313 h 1047182"/>
                  <a:gd name="connsiteX5559" fmla="*/ 451464 w 808720"/>
                  <a:gd name="connsiteY5559" fmla="*/ 9484 h 1047182"/>
                  <a:gd name="connsiteX5560" fmla="*/ 450874 w 808720"/>
                  <a:gd name="connsiteY5560" fmla="*/ 9506 h 1047182"/>
                  <a:gd name="connsiteX5561" fmla="*/ 447039 w 808720"/>
                  <a:gd name="connsiteY5561" fmla="*/ 9647 h 1047182"/>
                  <a:gd name="connsiteX5562" fmla="*/ 451954 w 808720"/>
                  <a:gd name="connsiteY5562" fmla="*/ 8859 h 1047182"/>
                  <a:gd name="connsiteX5563" fmla="*/ 454649 w 808720"/>
                  <a:gd name="connsiteY5563" fmla="*/ 8589 h 1047182"/>
                  <a:gd name="connsiteX5564" fmla="*/ 492281 w 808720"/>
                  <a:gd name="connsiteY5564" fmla="*/ 8571 h 1047182"/>
                  <a:gd name="connsiteX5565" fmla="*/ 487303 w 808720"/>
                  <a:gd name="connsiteY5565" fmla="*/ 9134 h 1047182"/>
                  <a:gd name="connsiteX5566" fmla="*/ 487588 w 808720"/>
                  <a:gd name="connsiteY5566" fmla="*/ 9032 h 1047182"/>
                  <a:gd name="connsiteX5567" fmla="*/ 491996 w 808720"/>
                  <a:gd name="connsiteY5567" fmla="*/ 8584 h 1047182"/>
                  <a:gd name="connsiteX5568" fmla="*/ 523081 w 808720"/>
                  <a:gd name="connsiteY5568" fmla="*/ 8571 h 1047182"/>
                  <a:gd name="connsiteX5569" fmla="*/ 522961 w 808720"/>
                  <a:gd name="connsiteY5569" fmla="*/ 8638 h 1047182"/>
                  <a:gd name="connsiteX5570" fmla="*/ 522520 w 808720"/>
                  <a:gd name="connsiteY5570" fmla="*/ 8708 h 1047182"/>
                  <a:gd name="connsiteX5571" fmla="*/ 522271 w 808720"/>
                  <a:gd name="connsiteY5571" fmla="*/ 8680 h 1047182"/>
                  <a:gd name="connsiteX5572" fmla="*/ 522243 w 808720"/>
                  <a:gd name="connsiteY5572" fmla="*/ 8671 h 1047182"/>
                  <a:gd name="connsiteX5573" fmla="*/ 453640 w 808720"/>
                  <a:gd name="connsiteY5573" fmla="*/ 8567 h 1047182"/>
                  <a:gd name="connsiteX5574" fmla="*/ 453477 w 808720"/>
                  <a:gd name="connsiteY5574" fmla="*/ 8594 h 1047182"/>
                  <a:gd name="connsiteX5575" fmla="*/ 452738 w 808720"/>
                  <a:gd name="connsiteY5575" fmla="*/ 8597 h 1047182"/>
                  <a:gd name="connsiteX5576" fmla="*/ 452910 w 808720"/>
                  <a:gd name="connsiteY5576" fmla="*/ 8575 h 1047182"/>
                  <a:gd name="connsiteX5577" fmla="*/ 521907 w 808720"/>
                  <a:gd name="connsiteY5577" fmla="*/ 8566 h 1047182"/>
                  <a:gd name="connsiteX5578" fmla="*/ 521974 w 808720"/>
                  <a:gd name="connsiteY5578" fmla="*/ 8587 h 1047182"/>
                  <a:gd name="connsiteX5579" fmla="*/ 521918 w 808720"/>
                  <a:gd name="connsiteY5579" fmla="*/ 8641 h 1047182"/>
                  <a:gd name="connsiteX5580" fmla="*/ 521836 w 808720"/>
                  <a:gd name="connsiteY5580" fmla="*/ 8632 h 1047182"/>
                  <a:gd name="connsiteX5581" fmla="*/ 462422 w 808720"/>
                  <a:gd name="connsiteY5581" fmla="*/ 8555 h 1047182"/>
                  <a:gd name="connsiteX5582" fmla="*/ 461061 w 808720"/>
                  <a:gd name="connsiteY5582" fmla="*/ 8895 h 1047182"/>
                  <a:gd name="connsiteX5583" fmla="*/ 458436 w 808720"/>
                  <a:gd name="connsiteY5583" fmla="*/ 9097 h 1047182"/>
                  <a:gd name="connsiteX5584" fmla="*/ 455154 w 808720"/>
                  <a:gd name="connsiteY5584" fmla="*/ 9348 h 1047182"/>
                  <a:gd name="connsiteX5585" fmla="*/ 452895 w 808720"/>
                  <a:gd name="connsiteY5585" fmla="*/ 9431 h 1047182"/>
                  <a:gd name="connsiteX5586" fmla="*/ 453304 w 808720"/>
                  <a:gd name="connsiteY5586" fmla="*/ 9313 h 1047182"/>
                  <a:gd name="connsiteX5587" fmla="*/ 456358 w 808720"/>
                  <a:gd name="connsiteY5587" fmla="*/ 9029 h 1047182"/>
                  <a:gd name="connsiteX5588" fmla="*/ 461400 w 808720"/>
                  <a:gd name="connsiteY5588" fmla="*/ 8559 h 1047182"/>
                  <a:gd name="connsiteX5589" fmla="*/ 455019 w 808720"/>
                  <a:gd name="connsiteY5589" fmla="*/ 8551 h 1047182"/>
                  <a:gd name="connsiteX5590" fmla="*/ 454649 w 808720"/>
                  <a:gd name="connsiteY5590" fmla="*/ 8589 h 1047182"/>
                  <a:gd name="connsiteX5591" fmla="*/ 453616 w 808720"/>
                  <a:gd name="connsiteY5591" fmla="*/ 8593 h 1047182"/>
                  <a:gd name="connsiteX5592" fmla="*/ 453788 w 808720"/>
                  <a:gd name="connsiteY5592" fmla="*/ 8565 h 1047182"/>
                  <a:gd name="connsiteX5593" fmla="*/ 480085 w 808720"/>
                  <a:gd name="connsiteY5593" fmla="*/ 8542 h 1047182"/>
                  <a:gd name="connsiteX5594" fmla="*/ 478611 w 808720"/>
                  <a:gd name="connsiteY5594" fmla="*/ 8963 h 1047182"/>
                  <a:gd name="connsiteX5595" fmla="*/ 477771 w 808720"/>
                  <a:gd name="connsiteY5595" fmla="*/ 9051 h 1047182"/>
                  <a:gd name="connsiteX5596" fmla="*/ 474911 w 808720"/>
                  <a:gd name="connsiteY5596" fmla="*/ 9166 h 1047182"/>
                  <a:gd name="connsiteX5597" fmla="*/ 465571 w 808720"/>
                  <a:gd name="connsiteY5597" fmla="*/ 8541 h 1047182"/>
                  <a:gd name="connsiteX5598" fmla="*/ 465619 w 808720"/>
                  <a:gd name="connsiteY5598" fmla="*/ 8546 h 1047182"/>
                  <a:gd name="connsiteX5599" fmla="*/ 464281 w 808720"/>
                  <a:gd name="connsiteY5599" fmla="*/ 8649 h 1047182"/>
                  <a:gd name="connsiteX5600" fmla="*/ 463256 w 808720"/>
                  <a:gd name="connsiteY5600" fmla="*/ 8551 h 1047182"/>
                  <a:gd name="connsiteX5601" fmla="*/ 466757 w 808720"/>
                  <a:gd name="connsiteY5601" fmla="*/ 8536 h 1047182"/>
                  <a:gd name="connsiteX5602" fmla="*/ 466356 w 808720"/>
                  <a:gd name="connsiteY5602" fmla="*/ 8617 h 1047182"/>
                  <a:gd name="connsiteX5603" fmla="*/ 465619 w 808720"/>
                  <a:gd name="connsiteY5603" fmla="*/ 8546 h 1047182"/>
                  <a:gd name="connsiteX5604" fmla="*/ 465685 w 808720"/>
                  <a:gd name="connsiteY5604" fmla="*/ 8541 h 1047182"/>
                  <a:gd name="connsiteX5605" fmla="*/ 477274 w 808720"/>
                  <a:gd name="connsiteY5605" fmla="*/ 8531 h 1047182"/>
                  <a:gd name="connsiteX5606" fmla="*/ 473760 w 808720"/>
                  <a:gd name="connsiteY5606" fmla="*/ 8925 h 1047182"/>
                  <a:gd name="connsiteX5607" fmla="*/ 471835 w 808720"/>
                  <a:gd name="connsiteY5607" fmla="*/ 9141 h 1047182"/>
                  <a:gd name="connsiteX5608" fmla="*/ 471558 w 808720"/>
                  <a:gd name="connsiteY5608" fmla="*/ 9115 h 1047182"/>
                  <a:gd name="connsiteX5609" fmla="*/ 471171 w 808720"/>
                  <a:gd name="connsiteY5609" fmla="*/ 9078 h 1047182"/>
                  <a:gd name="connsiteX5610" fmla="*/ 476904 w 808720"/>
                  <a:gd name="connsiteY5610" fmla="*/ 8545 h 1047182"/>
                  <a:gd name="connsiteX5611" fmla="*/ 493192 w 808720"/>
                  <a:gd name="connsiteY5611" fmla="*/ 8531 h 1047182"/>
                  <a:gd name="connsiteX5612" fmla="*/ 488967 w 808720"/>
                  <a:gd name="connsiteY5612" fmla="*/ 9525 h 1047182"/>
                  <a:gd name="connsiteX5613" fmla="*/ 485177 w 808720"/>
                  <a:gd name="connsiteY5613" fmla="*/ 9898 h 1047182"/>
                  <a:gd name="connsiteX5614" fmla="*/ 486174 w 808720"/>
                  <a:gd name="connsiteY5614" fmla="*/ 9540 h 1047182"/>
                  <a:gd name="connsiteX5615" fmla="*/ 492779 w 808720"/>
                  <a:gd name="connsiteY5615" fmla="*/ 8549 h 1047182"/>
                  <a:gd name="connsiteX5616" fmla="*/ 469283 w 808720"/>
                  <a:gd name="connsiteY5616" fmla="*/ 8525 h 1047182"/>
                  <a:gd name="connsiteX5617" fmla="*/ 466976 w 808720"/>
                  <a:gd name="connsiteY5617" fmla="*/ 8676 h 1047182"/>
                  <a:gd name="connsiteX5618" fmla="*/ 466893 w 808720"/>
                  <a:gd name="connsiteY5618" fmla="*/ 8668 h 1047182"/>
                  <a:gd name="connsiteX5619" fmla="*/ 467148 w 808720"/>
                  <a:gd name="connsiteY5619" fmla="*/ 8535 h 1047182"/>
                  <a:gd name="connsiteX5620" fmla="*/ 521959 w 808720"/>
                  <a:gd name="connsiteY5620" fmla="*/ 8517 h 1047182"/>
                  <a:gd name="connsiteX5621" fmla="*/ 521907 w 808720"/>
                  <a:gd name="connsiteY5621" fmla="*/ 8566 h 1047182"/>
                  <a:gd name="connsiteX5622" fmla="*/ 521870 w 808720"/>
                  <a:gd name="connsiteY5622" fmla="*/ 8554 h 1047182"/>
                  <a:gd name="connsiteX5623" fmla="*/ 446812 w 808720"/>
                  <a:gd name="connsiteY5623" fmla="*/ 8512 h 1047182"/>
                  <a:gd name="connsiteX5624" fmla="*/ 446233 w 808720"/>
                  <a:gd name="connsiteY5624" fmla="*/ 8625 h 1047182"/>
                  <a:gd name="connsiteX5625" fmla="*/ 445874 w 808720"/>
                  <a:gd name="connsiteY5625" fmla="*/ 8626 h 1047182"/>
                  <a:gd name="connsiteX5626" fmla="*/ 473506 w 808720"/>
                  <a:gd name="connsiteY5626" fmla="*/ 8507 h 1047182"/>
                  <a:gd name="connsiteX5627" fmla="*/ 472647 w 808720"/>
                  <a:gd name="connsiteY5627" fmla="*/ 8688 h 1047182"/>
                  <a:gd name="connsiteX5628" fmla="*/ 472474 w 808720"/>
                  <a:gd name="connsiteY5628" fmla="*/ 8709 h 1047182"/>
                  <a:gd name="connsiteX5629" fmla="*/ 468752 w 808720"/>
                  <a:gd name="connsiteY5629" fmla="*/ 8846 h 1047182"/>
                  <a:gd name="connsiteX5630" fmla="*/ 468503 w 808720"/>
                  <a:gd name="connsiteY5630" fmla="*/ 8822 h 1047182"/>
                  <a:gd name="connsiteX5631" fmla="*/ 472633 w 808720"/>
                  <a:gd name="connsiteY5631" fmla="*/ 8511 h 1047182"/>
                  <a:gd name="connsiteX5632" fmla="*/ 447368 w 808720"/>
                  <a:gd name="connsiteY5632" fmla="*/ 8505 h 1047182"/>
                  <a:gd name="connsiteX5633" fmla="*/ 447025 w 808720"/>
                  <a:gd name="connsiteY5633" fmla="*/ 8621 h 1047182"/>
                  <a:gd name="connsiteX5634" fmla="*/ 446560 w 808720"/>
                  <a:gd name="connsiteY5634" fmla="*/ 8623 h 1047182"/>
                  <a:gd name="connsiteX5635" fmla="*/ 434543 w 808720"/>
                  <a:gd name="connsiteY5635" fmla="*/ 8502 h 1047182"/>
                  <a:gd name="connsiteX5636" fmla="*/ 433502 w 808720"/>
                  <a:gd name="connsiteY5636" fmla="*/ 8680 h 1047182"/>
                  <a:gd name="connsiteX5637" fmla="*/ 432785 w 808720"/>
                  <a:gd name="connsiteY5637" fmla="*/ 8683 h 1047182"/>
                  <a:gd name="connsiteX5638" fmla="*/ 462661 w 808720"/>
                  <a:gd name="connsiteY5638" fmla="*/ 8495 h 1047182"/>
                  <a:gd name="connsiteX5639" fmla="*/ 463256 w 808720"/>
                  <a:gd name="connsiteY5639" fmla="*/ 8551 h 1047182"/>
                  <a:gd name="connsiteX5640" fmla="*/ 462422 w 808720"/>
                  <a:gd name="connsiteY5640" fmla="*/ 8555 h 1047182"/>
                  <a:gd name="connsiteX5641" fmla="*/ 477496 w 808720"/>
                  <a:gd name="connsiteY5641" fmla="*/ 8490 h 1047182"/>
                  <a:gd name="connsiteX5642" fmla="*/ 476904 w 808720"/>
                  <a:gd name="connsiteY5642" fmla="*/ 8545 h 1047182"/>
                  <a:gd name="connsiteX5643" fmla="*/ 472566 w 808720"/>
                  <a:gd name="connsiteY5643" fmla="*/ 8705 h 1047182"/>
                  <a:gd name="connsiteX5644" fmla="*/ 472647 w 808720"/>
                  <a:gd name="connsiteY5644" fmla="*/ 8688 h 1047182"/>
                  <a:gd name="connsiteX5645" fmla="*/ 474204 w 808720"/>
                  <a:gd name="connsiteY5645" fmla="*/ 8504 h 1047182"/>
                  <a:gd name="connsiteX5646" fmla="*/ 478513 w 808720"/>
                  <a:gd name="connsiteY5646" fmla="*/ 8486 h 1047182"/>
                  <a:gd name="connsiteX5647" fmla="*/ 477274 w 808720"/>
                  <a:gd name="connsiteY5647" fmla="*/ 8531 h 1047182"/>
                  <a:gd name="connsiteX5648" fmla="*/ 477648 w 808720"/>
                  <a:gd name="connsiteY5648" fmla="*/ 8489 h 1047182"/>
                  <a:gd name="connsiteX5649" fmla="*/ 515076 w 808720"/>
                  <a:gd name="connsiteY5649" fmla="*/ 8483 h 1047182"/>
                  <a:gd name="connsiteX5650" fmla="*/ 515136 w 808720"/>
                  <a:gd name="connsiteY5650" fmla="*/ 8506 h 1047182"/>
                  <a:gd name="connsiteX5651" fmla="*/ 512584 w 808720"/>
                  <a:gd name="connsiteY5651" fmla="*/ 8992 h 1047182"/>
                  <a:gd name="connsiteX5652" fmla="*/ 509028 w 808720"/>
                  <a:gd name="connsiteY5652" fmla="*/ 9270 h 1047182"/>
                  <a:gd name="connsiteX5653" fmla="*/ 480625 w 808720"/>
                  <a:gd name="connsiteY5653" fmla="*/ 8477 h 1047182"/>
                  <a:gd name="connsiteX5654" fmla="*/ 480085 w 808720"/>
                  <a:gd name="connsiteY5654" fmla="*/ 8542 h 1047182"/>
                  <a:gd name="connsiteX5655" fmla="*/ 480309 w 808720"/>
                  <a:gd name="connsiteY5655" fmla="*/ 8478 h 1047182"/>
                  <a:gd name="connsiteX5656" fmla="*/ 499635 w 808720"/>
                  <a:gd name="connsiteY5656" fmla="*/ 8475 h 1047182"/>
                  <a:gd name="connsiteX5657" fmla="*/ 499217 w 808720"/>
                  <a:gd name="connsiteY5657" fmla="*/ 8575 h 1047182"/>
                  <a:gd name="connsiteX5658" fmla="*/ 497281 w 808720"/>
                  <a:gd name="connsiteY5658" fmla="*/ 8872 h 1047182"/>
                  <a:gd name="connsiteX5659" fmla="*/ 497918 w 808720"/>
                  <a:gd name="connsiteY5659" fmla="*/ 8644 h 1047182"/>
                  <a:gd name="connsiteX5660" fmla="*/ 508897 w 808720"/>
                  <a:gd name="connsiteY5660" fmla="*/ 8470 h 1047182"/>
                  <a:gd name="connsiteX5661" fmla="*/ 507399 w 808720"/>
                  <a:gd name="connsiteY5661" fmla="*/ 9032 h 1047182"/>
                  <a:gd name="connsiteX5662" fmla="*/ 504420 w 808720"/>
                  <a:gd name="connsiteY5662" fmla="*/ 9512 h 1047182"/>
                  <a:gd name="connsiteX5663" fmla="*/ 503458 w 808720"/>
                  <a:gd name="connsiteY5663" fmla="*/ 9285 h 1047182"/>
                  <a:gd name="connsiteX5664" fmla="*/ 508427 w 808720"/>
                  <a:gd name="connsiteY5664" fmla="*/ 8509 h 1047182"/>
                  <a:gd name="connsiteX5665" fmla="*/ 494597 w 808720"/>
                  <a:gd name="connsiteY5665" fmla="*/ 8469 h 1047182"/>
                  <a:gd name="connsiteX5666" fmla="*/ 494196 w 808720"/>
                  <a:gd name="connsiteY5666" fmla="*/ 8727 h 1047182"/>
                  <a:gd name="connsiteX5667" fmla="*/ 493589 w 808720"/>
                  <a:gd name="connsiteY5667" fmla="*/ 8872 h 1047182"/>
                  <a:gd name="connsiteX5668" fmla="*/ 491641 w 808720"/>
                  <a:gd name="connsiteY5668" fmla="*/ 9262 h 1047182"/>
                  <a:gd name="connsiteX5669" fmla="*/ 490606 w 808720"/>
                  <a:gd name="connsiteY5669" fmla="*/ 9364 h 1047182"/>
                  <a:gd name="connsiteX5670" fmla="*/ 493332 w 808720"/>
                  <a:gd name="connsiteY5670" fmla="*/ 8525 h 1047182"/>
                  <a:gd name="connsiteX5671" fmla="*/ 462372 w 808720"/>
                  <a:gd name="connsiteY5671" fmla="*/ 8468 h 1047182"/>
                  <a:gd name="connsiteX5672" fmla="*/ 462379 w 808720"/>
                  <a:gd name="connsiteY5672" fmla="*/ 8468 h 1047182"/>
                  <a:gd name="connsiteX5673" fmla="*/ 461400 w 808720"/>
                  <a:gd name="connsiteY5673" fmla="*/ 8559 h 1047182"/>
                  <a:gd name="connsiteX5674" fmla="*/ 455822 w 808720"/>
                  <a:gd name="connsiteY5674" fmla="*/ 8584 h 1047182"/>
                  <a:gd name="connsiteX5675" fmla="*/ 455971 w 808720"/>
                  <a:gd name="connsiteY5675" fmla="*/ 8541 h 1047182"/>
                  <a:gd name="connsiteX5676" fmla="*/ 462790 w 808720"/>
                  <a:gd name="connsiteY5676" fmla="*/ 8463 h 1047182"/>
                  <a:gd name="connsiteX5677" fmla="*/ 462661 w 808720"/>
                  <a:gd name="connsiteY5677" fmla="*/ 8495 h 1047182"/>
                  <a:gd name="connsiteX5678" fmla="*/ 462379 w 808720"/>
                  <a:gd name="connsiteY5678" fmla="*/ 8468 h 1047182"/>
                  <a:gd name="connsiteX5679" fmla="*/ 462388 w 808720"/>
                  <a:gd name="connsiteY5679" fmla="*/ 8468 h 1047182"/>
                  <a:gd name="connsiteX5680" fmla="*/ 499959 w 808720"/>
                  <a:gd name="connsiteY5680" fmla="*/ 8461 h 1047182"/>
                  <a:gd name="connsiteX5681" fmla="*/ 501544 w 808720"/>
                  <a:gd name="connsiteY5681" fmla="*/ 8834 h 1047182"/>
                  <a:gd name="connsiteX5682" fmla="*/ 499028 w 808720"/>
                  <a:gd name="connsiteY5682" fmla="*/ 9978 h 1047182"/>
                  <a:gd name="connsiteX5683" fmla="*/ 498088 w 808720"/>
                  <a:gd name="connsiteY5683" fmla="*/ 10124 h 1047182"/>
                  <a:gd name="connsiteX5684" fmla="*/ 495694 w 808720"/>
                  <a:gd name="connsiteY5684" fmla="*/ 10311 h 1047182"/>
                  <a:gd name="connsiteX5685" fmla="*/ 493537 w 808720"/>
                  <a:gd name="connsiteY5685" fmla="*/ 10480 h 1047182"/>
                  <a:gd name="connsiteX5686" fmla="*/ 494028 w 808720"/>
                  <a:gd name="connsiteY5686" fmla="*/ 10257 h 1047182"/>
                  <a:gd name="connsiteX5687" fmla="*/ 496070 w 808720"/>
                  <a:gd name="connsiteY5687" fmla="*/ 9329 h 1047182"/>
                  <a:gd name="connsiteX5688" fmla="*/ 499217 w 808720"/>
                  <a:gd name="connsiteY5688" fmla="*/ 8575 h 1047182"/>
                  <a:gd name="connsiteX5689" fmla="*/ 484701 w 808720"/>
                  <a:gd name="connsiteY5689" fmla="*/ 8459 h 1047182"/>
                  <a:gd name="connsiteX5690" fmla="*/ 483218 w 808720"/>
                  <a:gd name="connsiteY5690" fmla="*/ 8771 h 1047182"/>
                  <a:gd name="connsiteX5691" fmla="*/ 479991 w 808720"/>
                  <a:gd name="connsiteY5691" fmla="*/ 8962 h 1047182"/>
                  <a:gd name="connsiteX5692" fmla="*/ 478389 w 808720"/>
                  <a:gd name="connsiteY5692" fmla="*/ 9026 h 1047182"/>
                  <a:gd name="connsiteX5693" fmla="*/ 478611 w 808720"/>
                  <a:gd name="connsiteY5693" fmla="*/ 8963 h 1047182"/>
                  <a:gd name="connsiteX5694" fmla="*/ 483350 w 808720"/>
                  <a:gd name="connsiteY5694" fmla="*/ 8465 h 1047182"/>
                  <a:gd name="connsiteX5695" fmla="*/ 486840 w 808720"/>
                  <a:gd name="connsiteY5695" fmla="*/ 8450 h 1047182"/>
                  <a:gd name="connsiteX5696" fmla="*/ 485479 w 808720"/>
                  <a:gd name="connsiteY5696" fmla="*/ 8638 h 1047182"/>
                  <a:gd name="connsiteX5697" fmla="*/ 484630 w 808720"/>
                  <a:gd name="connsiteY5697" fmla="*/ 8688 h 1047182"/>
                  <a:gd name="connsiteX5698" fmla="*/ 486769 w 808720"/>
                  <a:gd name="connsiteY5698" fmla="*/ 8450 h 1047182"/>
                  <a:gd name="connsiteX5699" fmla="*/ 488799 w 808720"/>
                  <a:gd name="connsiteY5699" fmla="*/ 8441 h 1047182"/>
                  <a:gd name="connsiteX5700" fmla="*/ 486387 w 808720"/>
                  <a:gd name="connsiteY5700" fmla="*/ 8584 h 1047182"/>
                  <a:gd name="connsiteX5701" fmla="*/ 486512 w 808720"/>
                  <a:gd name="connsiteY5701" fmla="*/ 8554 h 1047182"/>
                  <a:gd name="connsiteX5702" fmla="*/ 486960 w 808720"/>
                  <a:gd name="connsiteY5702" fmla="*/ 8449 h 1047182"/>
                  <a:gd name="connsiteX5703" fmla="*/ 487517 w 808720"/>
                  <a:gd name="connsiteY5703" fmla="*/ 8447 h 1047182"/>
                  <a:gd name="connsiteX5704" fmla="*/ 489142 w 808720"/>
                  <a:gd name="connsiteY5704" fmla="*/ 8440 h 1047182"/>
                  <a:gd name="connsiteX5705" fmla="*/ 487922 w 808720"/>
                  <a:gd name="connsiteY5705" fmla="*/ 8643 h 1047182"/>
                  <a:gd name="connsiteX5706" fmla="*/ 485767 w 808720"/>
                  <a:gd name="connsiteY5706" fmla="*/ 8730 h 1047182"/>
                  <a:gd name="connsiteX5707" fmla="*/ 486256 w 808720"/>
                  <a:gd name="connsiteY5707" fmla="*/ 8615 h 1047182"/>
                  <a:gd name="connsiteX5708" fmla="*/ 488863 w 808720"/>
                  <a:gd name="connsiteY5708" fmla="*/ 8441 h 1047182"/>
                  <a:gd name="connsiteX5709" fmla="*/ 526577 w 808720"/>
                  <a:gd name="connsiteY5709" fmla="*/ 8438 h 1047182"/>
                  <a:gd name="connsiteX5710" fmla="*/ 527203 w 808720"/>
                  <a:gd name="connsiteY5710" fmla="*/ 8756 h 1047182"/>
                  <a:gd name="connsiteX5711" fmla="*/ 526661 w 808720"/>
                  <a:gd name="connsiteY5711" fmla="*/ 8874 h 1047182"/>
                  <a:gd name="connsiteX5712" fmla="*/ 526275 w 808720"/>
                  <a:gd name="connsiteY5712" fmla="*/ 8786 h 1047182"/>
                  <a:gd name="connsiteX5713" fmla="*/ 490436 w 808720"/>
                  <a:gd name="connsiteY5713" fmla="*/ 8434 h 1047182"/>
                  <a:gd name="connsiteX5714" fmla="*/ 489068 w 808720"/>
                  <a:gd name="connsiteY5714" fmla="*/ 8597 h 1047182"/>
                  <a:gd name="connsiteX5715" fmla="*/ 488764 w 808720"/>
                  <a:gd name="connsiteY5715" fmla="*/ 8609 h 1047182"/>
                  <a:gd name="connsiteX5716" fmla="*/ 489236 w 808720"/>
                  <a:gd name="connsiteY5716" fmla="*/ 8440 h 1047182"/>
                  <a:gd name="connsiteX5717" fmla="*/ 499825 w 808720"/>
                  <a:gd name="connsiteY5717" fmla="*/ 8429 h 1047182"/>
                  <a:gd name="connsiteX5718" fmla="*/ 499905 w 808720"/>
                  <a:gd name="connsiteY5718" fmla="*/ 8448 h 1047182"/>
                  <a:gd name="connsiteX5719" fmla="*/ 499635 w 808720"/>
                  <a:gd name="connsiteY5719" fmla="*/ 8475 h 1047182"/>
                  <a:gd name="connsiteX5720" fmla="*/ 519984 w 808720"/>
                  <a:gd name="connsiteY5720" fmla="*/ 8429 h 1047182"/>
                  <a:gd name="connsiteX5721" fmla="*/ 521076 w 808720"/>
                  <a:gd name="connsiteY5721" fmla="*/ 8549 h 1047182"/>
                  <a:gd name="connsiteX5722" fmla="*/ 520623 w 808720"/>
                  <a:gd name="connsiteY5722" fmla="*/ 8866 h 1047182"/>
                  <a:gd name="connsiteX5723" fmla="*/ 518629 w 808720"/>
                  <a:gd name="connsiteY5723" fmla="*/ 9106 h 1047182"/>
                  <a:gd name="connsiteX5724" fmla="*/ 526546 w 808720"/>
                  <a:gd name="connsiteY5724" fmla="*/ 8422 h 1047182"/>
                  <a:gd name="connsiteX5725" fmla="*/ 526572 w 808720"/>
                  <a:gd name="connsiteY5725" fmla="*/ 8435 h 1047182"/>
                  <a:gd name="connsiteX5726" fmla="*/ 526186 w 808720"/>
                  <a:gd name="connsiteY5726" fmla="*/ 8766 h 1047182"/>
                  <a:gd name="connsiteX5727" fmla="*/ 525920 w 808720"/>
                  <a:gd name="connsiteY5727" fmla="*/ 8705 h 1047182"/>
                  <a:gd name="connsiteX5728" fmla="*/ 526028 w 808720"/>
                  <a:gd name="connsiteY5728" fmla="*/ 8530 h 1047182"/>
                  <a:gd name="connsiteX5729" fmla="*/ 493605 w 808720"/>
                  <a:gd name="connsiteY5729" fmla="*/ 8421 h 1047182"/>
                  <a:gd name="connsiteX5730" fmla="*/ 491996 w 808720"/>
                  <a:gd name="connsiteY5730" fmla="*/ 8584 h 1047182"/>
                  <a:gd name="connsiteX5731" fmla="*/ 488388 w 808720"/>
                  <a:gd name="connsiteY5731" fmla="*/ 8745 h 1047182"/>
                  <a:gd name="connsiteX5732" fmla="*/ 488664 w 808720"/>
                  <a:gd name="connsiteY5732" fmla="*/ 8645 h 1047182"/>
                  <a:gd name="connsiteX5733" fmla="*/ 489068 w 808720"/>
                  <a:gd name="connsiteY5733" fmla="*/ 8597 h 1047182"/>
                  <a:gd name="connsiteX5734" fmla="*/ 493439 w 808720"/>
                  <a:gd name="connsiteY5734" fmla="*/ 8421 h 1047182"/>
                  <a:gd name="connsiteX5735" fmla="*/ 493662 w 808720"/>
                  <a:gd name="connsiteY5735" fmla="*/ 8421 h 1047182"/>
                  <a:gd name="connsiteX5736" fmla="*/ 493672 w 808720"/>
                  <a:gd name="connsiteY5736" fmla="*/ 8421 h 1047182"/>
                  <a:gd name="connsiteX5737" fmla="*/ 493332 w 808720"/>
                  <a:gd name="connsiteY5737" fmla="*/ 8525 h 1047182"/>
                  <a:gd name="connsiteX5738" fmla="*/ 493192 w 808720"/>
                  <a:gd name="connsiteY5738" fmla="*/ 8531 h 1047182"/>
                  <a:gd name="connsiteX5739" fmla="*/ 493638 w 808720"/>
                  <a:gd name="connsiteY5739" fmla="*/ 8421 h 1047182"/>
                  <a:gd name="connsiteX5740" fmla="*/ 492779 w 808720"/>
                  <a:gd name="connsiteY5740" fmla="*/ 8549 h 1047182"/>
                  <a:gd name="connsiteX5741" fmla="*/ 492281 w 808720"/>
                  <a:gd name="connsiteY5741" fmla="*/ 8571 h 1047182"/>
                  <a:gd name="connsiteX5742" fmla="*/ 493616 w 808720"/>
                  <a:gd name="connsiteY5742" fmla="*/ 8421 h 1047182"/>
                  <a:gd name="connsiteX5743" fmla="*/ 519903 w 808720"/>
                  <a:gd name="connsiteY5743" fmla="*/ 8420 h 1047182"/>
                  <a:gd name="connsiteX5744" fmla="*/ 519934 w 808720"/>
                  <a:gd name="connsiteY5744" fmla="*/ 8423 h 1047182"/>
                  <a:gd name="connsiteX5745" fmla="*/ 516302 w 808720"/>
                  <a:gd name="connsiteY5745" fmla="*/ 8942 h 1047182"/>
                  <a:gd name="connsiteX5746" fmla="*/ 516060 w 808720"/>
                  <a:gd name="connsiteY5746" fmla="*/ 8851 h 1047182"/>
                  <a:gd name="connsiteX5747" fmla="*/ 517793 w 808720"/>
                  <a:gd name="connsiteY5747" fmla="*/ 8585 h 1047182"/>
                  <a:gd name="connsiteX5748" fmla="*/ 495508 w 808720"/>
                  <a:gd name="connsiteY5748" fmla="*/ 8412 h 1047182"/>
                  <a:gd name="connsiteX5749" fmla="*/ 495428 w 808720"/>
                  <a:gd name="connsiteY5749" fmla="*/ 8432 h 1047182"/>
                  <a:gd name="connsiteX5750" fmla="*/ 494597 w 808720"/>
                  <a:gd name="connsiteY5750" fmla="*/ 8469 h 1047182"/>
                  <a:gd name="connsiteX5751" fmla="*/ 494678 w 808720"/>
                  <a:gd name="connsiteY5751" fmla="*/ 8416 h 1047182"/>
                  <a:gd name="connsiteX5752" fmla="*/ 524405 w 808720"/>
                  <a:gd name="connsiteY5752" fmla="*/ 8412 h 1047182"/>
                  <a:gd name="connsiteX5753" fmla="*/ 524404 w 808720"/>
                  <a:gd name="connsiteY5753" fmla="*/ 8412 h 1047182"/>
                  <a:gd name="connsiteX5754" fmla="*/ 523750 w 808720"/>
                  <a:gd name="connsiteY5754" fmla="*/ 8843 h 1047182"/>
                  <a:gd name="connsiteX5755" fmla="*/ 523696 w 808720"/>
                  <a:gd name="connsiteY5755" fmla="*/ 8837 h 1047182"/>
                  <a:gd name="connsiteX5756" fmla="*/ 489312 w 808720"/>
                  <a:gd name="connsiteY5756" fmla="*/ 8411 h 1047182"/>
                  <a:gd name="connsiteX5757" fmla="*/ 488863 w 808720"/>
                  <a:gd name="connsiteY5757" fmla="*/ 8441 h 1047182"/>
                  <a:gd name="connsiteX5758" fmla="*/ 488799 w 808720"/>
                  <a:gd name="connsiteY5758" fmla="*/ 8441 h 1047182"/>
                  <a:gd name="connsiteX5759" fmla="*/ 520020 w 808720"/>
                  <a:gd name="connsiteY5759" fmla="*/ 8411 h 1047182"/>
                  <a:gd name="connsiteX5760" fmla="*/ 519984 w 808720"/>
                  <a:gd name="connsiteY5760" fmla="*/ 8429 h 1047182"/>
                  <a:gd name="connsiteX5761" fmla="*/ 519973 w 808720"/>
                  <a:gd name="connsiteY5761" fmla="*/ 8428 h 1047182"/>
                  <a:gd name="connsiteX5762" fmla="*/ 519934 w 808720"/>
                  <a:gd name="connsiteY5762" fmla="*/ 8423 h 1047182"/>
                  <a:gd name="connsiteX5763" fmla="*/ 520019 w 808720"/>
                  <a:gd name="connsiteY5763" fmla="*/ 8411 h 1047182"/>
                  <a:gd name="connsiteX5764" fmla="*/ 489316 w 808720"/>
                  <a:gd name="connsiteY5764" fmla="*/ 8411 h 1047182"/>
                  <a:gd name="connsiteX5765" fmla="*/ 489236 w 808720"/>
                  <a:gd name="connsiteY5765" fmla="*/ 8440 h 1047182"/>
                  <a:gd name="connsiteX5766" fmla="*/ 489142 w 808720"/>
                  <a:gd name="connsiteY5766" fmla="*/ 8440 h 1047182"/>
                  <a:gd name="connsiteX5767" fmla="*/ 489316 w 808720"/>
                  <a:gd name="connsiteY5767" fmla="*/ 8411 h 1047182"/>
                  <a:gd name="connsiteX5768" fmla="*/ 539758 w 808720"/>
                  <a:gd name="connsiteY5768" fmla="*/ 8411 h 1047182"/>
                  <a:gd name="connsiteX5769" fmla="*/ 540212 w 808720"/>
                  <a:gd name="connsiteY5769" fmla="*/ 9257 h 1047182"/>
                  <a:gd name="connsiteX5770" fmla="*/ 539592 w 808720"/>
                  <a:gd name="connsiteY5770" fmla="*/ 8544 h 1047182"/>
                  <a:gd name="connsiteX5771" fmla="*/ 533179 w 808720"/>
                  <a:gd name="connsiteY5771" fmla="*/ 8411 h 1047182"/>
                  <a:gd name="connsiteX5772" fmla="*/ 531860 w 808720"/>
                  <a:gd name="connsiteY5772" fmla="*/ 9130 h 1047182"/>
                  <a:gd name="connsiteX5773" fmla="*/ 531151 w 808720"/>
                  <a:gd name="connsiteY5773" fmla="*/ 8875 h 1047182"/>
                  <a:gd name="connsiteX5774" fmla="*/ 530997 w 808720"/>
                  <a:gd name="connsiteY5774" fmla="*/ 8793 h 1047182"/>
                  <a:gd name="connsiteX5775" fmla="*/ 533179 w 808720"/>
                  <a:gd name="connsiteY5775" fmla="*/ 8411 h 1047182"/>
                  <a:gd name="connsiteX5776" fmla="*/ 532103 w 808720"/>
                  <a:gd name="connsiteY5776" fmla="*/ 9217 h 1047182"/>
                  <a:gd name="connsiteX5777" fmla="*/ 531935 w 808720"/>
                  <a:gd name="connsiteY5777" fmla="*/ 9157 h 1047182"/>
                  <a:gd name="connsiteX5778" fmla="*/ 530985 w 808720"/>
                  <a:gd name="connsiteY5778" fmla="*/ 8411 h 1047182"/>
                  <a:gd name="connsiteX5779" fmla="*/ 530621 w 808720"/>
                  <a:gd name="connsiteY5779" fmla="*/ 8593 h 1047182"/>
                  <a:gd name="connsiteX5780" fmla="*/ 530574 w 808720"/>
                  <a:gd name="connsiteY5780" fmla="*/ 8568 h 1047182"/>
                  <a:gd name="connsiteX5781" fmla="*/ 528792 w 808720"/>
                  <a:gd name="connsiteY5781" fmla="*/ 8411 h 1047182"/>
                  <a:gd name="connsiteX5782" fmla="*/ 528510 w 808720"/>
                  <a:gd name="connsiteY5782" fmla="*/ 8862 h 1047182"/>
                  <a:gd name="connsiteX5783" fmla="*/ 528308 w 808720"/>
                  <a:gd name="connsiteY5783" fmla="*/ 8774 h 1047182"/>
                  <a:gd name="connsiteX5784" fmla="*/ 526600 w 808720"/>
                  <a:gd name="connsiteY5784" fmla="*/ 8411 h 1047182"/>
                  <a:gd name="connsiteX5785" fmla="*/ 526577 w 808720"/>
                  <a:gd name="connsiteY5785" fmla="*/ 8438 h 1047182"/>
                  <a:gd name="connsiteX5786" fmla="*/ 526572 w 808720"/>
                  <a:gd name="connsiteY5786" fmla="*/ 8435 h 1047182"/>
                  <a:gd name="connsiteX5787" fmla="*/ 524407 w 808720"/>
                  <a:gd name="connsiteY5787" fmla="*/ 8411 h 1047182"/>
                  <a:gd name="connsiteX5788" fmla="*/ 524405 w 808720"/>
                  <a:gd name="connsiteY5788" fmla="*/ 8412 h 1047182"/>
                  <a:gd name="connsiteX5789" fmla="*/ 524405 w 808720"/>
                  <a:gd name="connsiteY5789" fmla="*/ 8412 h 1047182"/>
                  <a:gd name="connsiteX5790" fmla="*/ 524406 w 808720"/>
                  <a:gd name="connsiteY5790" fmla="*/ 8411 h 1047182"/>
                  <a:gd name="connsiteX5791" fmla="*/ 524406 w 808720"/>
                  <a:gd name="connsiteY5791" fmla="*/ 8411 h 1047182"/>
                  <a:gd name="connsiteX5792" fmla="*/ 522928 w 808720"/>
                  <a:gd name="connsiteY5792" fmla="*/ 8657 h 1047182"/>
                  <a:gd name="connsiteX5793" fmla="*/ 522961 w 808720"/>
                  <a:gd name="connsiteY5793" fmla="*/ 8638 h 1047182"/>
                  <a:gd name="connsiteX5794" fmla="*/ 524406 w 808720"/>
                  <a:gd name="connsiteY5794" fmla="*/ 8411 h 1047182"/>
                  <a:gd name="connsiteX5795" fmla="*/ 524406 w 808720"/>
                  <a:gd name="connsiteY5795" fmla="*/ 8411 h 1047182"/>
                  <a:gd name="connsiteX5796" fmla="*/ 523252 w 808720"/>
                  <a:gd name="connsiteY5796" fmla="*/ 8788 h 1047182"/>
                  <a:gd name="connsiteX5797" fmla="*/ 522787 w 808720"/>
                  <a:gd name="connsiteY5797" fmla="*/ 8737 h 1047182"/>
                  <a:gd name="connsiteX5798" fmla="*/ 522883 w 808720"/>
                  <a:gd name="connsiteY5798" fmla="*/ 8683 h 1047182"/>
                  <a:gd name="connsiteX5799" fmla="*/ 522214 w 808720"/>
                  <a:gd name="connsiteY5799" fmla="*/ 8411 h 1047182"/>
                  <a:gd name="connsiteX5800" fmla="*/ 522022 w 808720"/>
                  <a:gd name="connsiteY5800" fmla="*/ 8602 h 1047182"/>
                  <a:gd name="connsiteX5801" fmla="*/ 521974 w 808720"/>
                  <a:gd name="connsiteY5801" fmla="*/ 8587 h 1047182"/>
                  <a:gd name="connsiteX5802" fmla="*/ 522110 w 808720"/>
                  <a:gd name="connsiteY5802" fmla="*/ 8454 h 1047182"/>
                  <a:gd name="connsiteX5803" fmla="*/ 520020 w 808720"/>
                  <a:gd name="connsiteY5803" fmla="*/ 8411 h 1047182"/>
                  <a:gd name="connsiteX5804" fmla="*/ 520020 w 808720"/>
                  <a:gd name="connsiteY5804" fmla="*/ 8411 h 1047182"/>
                  <a:gd name="connsiteX5805" fmla="*/ 520020 w 808720"/>
                  <a:gd name="connsiteY5805" fmla="*/ 8411 h 1047182"/>
                  <a:gd name="connsiteX5806" fmla="*/ 511248 w 808720"/>
                  <a:gd name="connsiteY5806" fmla="*/ 8411 h 1047182"/>
                  <a:gd name="connsiteX5807" fmla="*/ 508277 w 808720"/>
                  <a:gd name="connsiteY5807" fmla="*/ 9328 h 1047182"/>
                  <a:gd name="connsiteX5808" fmla="*/ 507919 w 808720"/>
                  <a:gd name="connsiteY5808" fmla="*/ 9356 h 1047182"/>
                  <a:gd name="connsiteX5809" fmla="*/ 508761 w 808720"/>
                  <a:gd name="connsiteY5809" fmla="*/ 8962 h 1047182"/>
                  <a:gd name="connsiteX5810" fmla="*/ 509820 w 808720"/>
                  <a:gd name="connsiteY5810" fmla="*/ 8641 h 1047182"/>
                  <a:gd name="connsiteX5811" fmla="*/ 500282 w 808720"/>
                  <a:gd name="connsiteY5811" fmla="*/ 8411 h 1047182"/>
                  <a:gd name="connsiteX5812" fmla="*/ 499959 w 808720"/>
                  <a:gd name="connsiteY5812" fmla="*/ 8461 h 1047182"/>
                  <a:gd name="connsiteX5813" fmla="*/ 499905 w 808720"/>
                  <a:gd name="connsiteY5813" fmla="*/ 8448 h 1047182"/>
                  <a:gd name="connsiteX5814" fmla="*/ 495896 w 808720"/>
                  <a:gd name="connsiteY5814" fmla="*/ 8411 h 1047182"/>
                  <a:gd name="connsiteX5815" fmla="*/ 494142 w 808720"/>
                  <a:gd name="connsiteY5815" fmla="*/ 8762 h 1047182"/>
                  <a:gd name="connsiteX5816" fmla="*/ 494196 w 808720"/>
                  <a:gd name="connsiteY5816" fmla="*/ 8727 h 1047182"/>
                  <a:gd name="connsiteX5817" fmla="*/ 495428 w 808720"/>
                  <a:gd name="connsiteY5817" fmla="*/ 8432 h 1047182"/>
                  <a:gd name="connsiteX5818" fmla="*/ 493703 w 808720"/>
                  <a:gd name="connsiteY5818" fmla="*/ 8411 h 1047182"/>
                  <a:gd name="connsiteX5819" fmla="*/ 493616 w 808720"/>
                  <a:gd name="connsiteY5819" fmla="*/ 8421 h 1047182"/>
                  <a:gd name="connsiteX5820" fmla="*/ 493605 w 808720"/>
                  <a:gd name="connsiteY5820" fmla="*/ 8421 h 1047182"/>
                  <a:gd name="connsiteX5821" fmla="*/ 493703 w 808720"/>
                  <a:gd name="connsiteY5821" fmla="*/ 8411 h 1047182"/>
                  <a:gd name="connsiteX5822" fmla="*/ 493662 w 808720"/>
                  <a:gd name="connsiteY5822" fmla="*/ 8421 h 1047182"/>
                  <a:gd name="connsiteX5823" fmla="*/ 493638 w 808720"/>
                  <a:gd name="connsiteY5823" fmla="*/ 8421 h 1047182"/>
                  <a:gd name="connsiteX5824" fmla="*/ 489316 w 808720"/>
                  <a:gd name="connsiteY5824" fmla="*/ 8411 h 1047182"/>
                  <a:gd name="connsiteX5825" fmla="*/ 489316 w 808720"/>
                  <a:gd name="connsiteY5825" fmla="*/ 8411 h 1047182"/>
                  <a:gd name="connsiteX5826" fmla="*/ 489312 w 808720"/>
                  <a:gd name="connsiteY5826" fmla="*/ 8411 h 1047182"/>
                  <a:gd name="connsiteX5827" fmla="*/ 489316 w 808720"/>
                  <a:gd name="connsiteY5827" fmla="*/ 8411 h 1047182"/>
                  <a:gd name="connsiteX5828" fmla="*/ 489316 w 808720"/>
                  <a:gd name="connsiteY5828" fmla="*/ 8411 h 1047182"/>
                  <a:gd name="connsiteX5829" fmla="*/ 489316 w 808720"/>
                  <a:gd name="connsiteY5829" fmla="*/ 8411 h 1047182"/>
                  <a:gd name="connsiteX5830" fmla="*/ 487123 w 808720"/>
                  <a:gd name="connsiteY5830" fmla="*/ 8411 h 1047182"/>
                  <a:gd name="connsiteX5831" fmla="*/ 486960 w 808720"/>
                  <a:gd name="connsiteY5831" fmla="*/ 8449 h 1047182"/>
                  <a:gd name="connsiteX5832" fmla="*/ 486840 w 808720"/>
                  <a:gd name="connsiteY5832" fmla="*/ 8450 h 1047182"/>
                  <a:gd name="connsiteX5833" fmla="*/ 480544 w 808720"/>
                  <a:gd name="connsiteY5833" fmla="*/ 8411 h 1047182"/>
                  <a:gd name="connsiteX5834" fmla="*/ 480309 w 808720"/>
                  <a:gd name="connsiteY5834" fmla="*/ 8478 h 1047182"/>
                  <a:gd name="connsiteX5835" fmla="*/ 478893 w 808720"/>
                  <a:gd name="connsiteY5835" fmla="*/ 8484 h 1047182"/>
                  <a:gd name="connsiteX5836" fmla="*/ 478513 w 808720"/>
                  <a:gd name="connsiteY5836" fmla="*/ 8486 h 1047182"/>
                  <a:gd name="connsiteX5837" fmla="*/ 479146 w 808720"/>
                  <a:gd name="connsiteY5837" fmla="*/ 8462 h 1047182"/>
                  <a:gd name="connsiteX5838" fmla="*/ 478350 w 808720"/>
                  <a:gd name="connsiteY5838" fmla="*/ 8411 h 1047182"/>
                  <a:gd name="connsiteX5839" fmla="*/ 477648 w 808720"/>
                  <a:gd name="connsiteY5839" fmla="*/ 8489 h 1047182"/>
                  <a:gd name="connsiteX5840" fmla="*/ 477496 w 808720"/>
                  <a:gd name="connsiteY5840" fmla="*/ 8490 h 1047182"/>
                  <a:gd name="connsiteX5841" fmla="*/ 467385 w 808720"/>
                  <a:gd name="connsiteY5841" fmla="*/ 8411 h 1047182"/>
                  <a:gd name="connsiteX5842" fmla="*/ 465685 w 808720"/>
                  <a:gd name="connsiteY5842" fmla="*/ 8541 h 1047182"/>
                  <a:gd name="connsiteX5843" fmla="*/ 465571 w 808720"/>
                  <a:gd name="connsiteY5843" fmla="*/ 8541 h 1047182"/>
                  <a:gd name="connsiteX5844" fmla="*/ 464543 w 808720"/>
                  <a:gd name="connsiteY5844" fmla="*/ 8443 h 1047182"/>
                  <a:gd name="connsiteX5845" fmla="*/ 467385 w 808720"/>
                  <a:gd name="connsiteY5845" fmla="*/ 8411 h 1047182"/>
                  <a:gd name="connsiteX5846" fmla="*/ 467148 w 808720"/>
                  <a:gd name="connsiteY5846" fmla="*/ 8535 h 1047182"/>
                  <a:gd name="connsiteX5847" fmla="*/ 466757 w 808720"/>
                  <a:gd name="connsiteY5847" fmla="*/ 8536 h 1047182"/>
                  <a:gd name="connsiteX5848" fmla="*/ 456419 w 808720"/>
                  <a:gd name="connsiteY5848" fmla="*/ 8411 h 1047182"/>
                  <a:gd name="connsiteX5849" fmla="*/ 455971 w 808720"/>
                  <a:gd name="connsiteY5849" fmla="*/ 8541 h 1047182"/>
                  <a:gd name="connsiteX5850" fmla="*/ 455019 w 808720"/>
                  <a:gd name="connsiteY5850" fmla="*/ 8551 h 1047182"/>
                  <a:gd name="connsiteX5851" fmla="*/ 441068 w 808720"/>
                  <a:gd name="connsiteY5851" fmla="*/ 8411 h 1047182"/>
                  <a:gd name="connsiteX5852" fmla="*/ 440476 w 808720"/>
                  <a:gd name="connsiteY5852" fmla="*/ 8569 h 1047182"/>
                  <a:gd name="connsiteX5853" fmla="*/ 439724 w 808720"/>
                  <a:gd name="connsiteY5853" fmla="*/ 8653 h 1047182"/>
                  <a:gd name="connsiteX5854" fmla="*/ 439319 w 808720"/>
                  <a:gd name="connsiteY5854" fmla="*/ 8655 h 1047182"/>
                  <a:gd name="connsiteX5855" fmla="*/ 520020 w 808720"/>
                  <a:gd name="connsiteY5855" fmla="*/ 8411 h 1047182"/>
                  <a:gd name="connsiteX5856" fmla="*/ 520020 w 808720"/>
                  <a:gd name="connsiteY5856" fmla="*/ 8411 h 1047182"/>
                  <a:gd name="connsiteX5857" fmla="*/ 520020 w 808720"/>
                  <a:gd name="connsiteY5857" fmla="*/ 8411 h 1047182"/>
                  <a:gd name="connsiteX5858" fmla="*/ 526503 w 808720"/>
                  <a:gd name="connsiteY5858" fmla="*/ 8400 h 1047182"/>
                  <a:gd name="connsiteX5859" fmla="*/ 526600 w 808720"/>
                  <a:gd name="connsiteY5859" fmla="*/ 8411 h 1047182"/>
                  <a:gd name="connsiteX5860" fmla="*/ 526546 w 808720"/>
                  <a:gd name="connsiteY5860" fmla="*/ 8422 h 1047182"/>
                  <a:gd name="connsiteX5861" fmla="*/ 522166 w 808720"/>
                  <a:gd name="connsiteY5861" fmla="*/ 8400 h 1047182"/>
                  <a:gd name="connsiteX5862" fmla="*/ 522214 w 808720"/>
                  <a:gd name="connsiteY5862" fmla="*/ 8411 h 1047182"/>
                  <a:gd name="connsiteX5863" fmla="*/ 522159 w 808720"/>
                  <a:gd name="connsiteY5863" fmla="*/ 8406 h 1047182"/>
                  <a:gd name="connsiteX5864" fmla="*/ 522084 w 808720"/>
                  <a:gd name="connsiteY5864" fmla="*/ 8400 h 1047182"/>
                  <a:gd name="connsiteX5865" fmla="*/ 522159 w 808720"/>
                  <a:gd name="connsiteY5865" fmla="*/ 8406 h 1047182"/>
                  <a:gd name="connsiteX5866" fmla="*/ 522110 w 808720"/>
                  <a:gd name="connsiteY5866" fmla="*/ 8454 h 1047182"/>
                  <a:gd name="connsiteX5867" fmla="*/ 521959 w 808720"/>
                  <a:gd name="connsiteY5867" fmla="*/ 8517 h 1047182"/>
                  <a:gd name="connsiteX5868" fmla="*/ 499698 w 808720"/>
                  <a:gd name="connsiteY5868" fmla="*/ 8399 h 1047182"/>
                  <a:gd name="connsiteX5869" fmla="*/ 499945 w 808720"/>
                  <a:gd name="connsiteY5869" fmla="*/ 8400 h 1047182"/>
                  <a:gd name="connsiteX5870" fmla="*/ 499825 w 808720"/>
                  <a:gd name="connsiteY5870" fmla="*/ 8429 h 1047182"/>
                  <a:gd name="connsiteX5871" fmla="*/ 497779 w 808720"/>
                  <a:gd name="connsiteY5871" fmla="*/ 8391 h 1047182"/>
                  <a:gd name="connsiteX5872" fmla="*/ 498611 w 808720"/>
                  <a:gd name="connsiteY5872" fmla="*/ 8395 h 1047182"/>
                  <a:gd name="connsiteX5873" fmla="*/ 497918 w 808720"/>
                  <a:gd name="connsiteY5873" fmla="*/ 8644 h 1047182"/>
                  <a:gd name="connsiteX5874" fmla="*/ 497483 w 808720"/>
                  <a:gd name="connsiteY5874" fmla="*/ 8686 h 1047182"/>
                  <a:gd name="connsiteX5875" fmla="*/ 498089 w 808720"/>
                  <a:gd name="connsiteY5875" fmla="*/ 8411 h 1047182"/>
                  <a:gd name="connsiteX5876" fmla="*/ 495634 w 808720"/>
                  <a:gd name="connsiteY5876" fmla="*/ 8382 h 1047182"/>
                  <a:gd name="connsiteX5877" fmla="*/ 497328 w 808720"/>
                  <a:gd name="connsiteY5877" fmla="*/ 8389 h 1047182"/>
                  <a:gd name="connsiteX5878" fmla="*/ 493725 w 808720"/>
                  <a:gd name="connsiteY5878" fmla="*/ 9057 h 1047182"/>
                  <a:gd name="connsiteX5879" fmla="*/ 493719 w 808720"/>
                  <a:gd name="connsiteY5879" fmla="*/ 9057 h 1047182"/>
                  <a:gd name="connsiteX5880" fmla="*/ 495896 w 808720"/>
                  <a:gd name="connsiteY5880" fmla="*/ 8411 h 1047182"/>
                  <a:gd name="connsiteX5881" fmla="*/ 495508 w 808720"/>
                  <a:gd name="connsiteY5881" fmla="*/ 8412 h 1047182"/>
                  <a:gd name="connsiteX5882" fmla="*/ 521317 w 808720"/>
                  <a:gd name="connsiteY5882" fmla="*/ 8380 h 1047182"/>
                  <a:gd name="connsiteX5883" fmla="*/ 521870 w 808720"/>
                  <a:gd name="connsiteY5883" fmla="*/ 8554 h 1047182"/>
                  <a:gd name="connsiteX5884" fmla="*/ 521714 w 808720"/>
                  <a:gd name="connsiteY5884" fmla="*/ 8619 h 1047182"/>
                  <a:gd name="connsiteX5885" fmla="*/ 521076 w 808720"/>
                  <a:gd name="connsiteY5885" fmla="*/ 8549 h 1047182"/>
                  <a:gd name="connsiteX5886" fmla="*/ 493297 w 808720"/>
                  <a:gd name="connsiteY5886" fmla="*/ 8373 h 1047182"/>
                  <a:gd name="connsiteX5887" fmla="*/ 494736 w 808720"/>
                  <a:gd name="connsiteY5887" fmla="*/ 8379 h 1047182"/>
                  <a:gd name="connsiteX5888" fmla="*/ 494678 w 808720"/>
                  <a:gd name="connsiteY5888" fmla="*/ 8416 h 1047182"/>
                  <a:gd name="connsiteX5889" fmla="*/ 493672 w 808720"/>
                  <a:gd name="connsiteY5889" fmla="*/ 8421 h 1047182"/>
                  <a:gd name="connsiteX5890" fmla="*/ 493703 w 808720"/>
                  <a:gd name="connsiteY5890" fmla="*/ 8411 h 1047182"/>
                  <a:gd name="connsiteX5891" fmla="*/ 497435 w 808720"/>
                  <a:gd name="connsiteY5891" fmla="*/ 8369 h 1047182"/>
                  <a:gd name="connsiteX5892" fmla="*/ 497779 w 808720"/>
                  <a:gd name="connsiteY5892" fmla="*/ 8391 h 1047182"/>
                  <a:gd name="connsiteX5893" fmla="*/ 497328 w 808720"/>
                  <a:gd name="connsiteY5893" fmla="*/ 8389 h 1047182"/>
                  <a:gd name="connsiteX5894" fmla="*/ 524448 w 808720"/>
                  <a:gd name="connsiteY5894" fmla="*/ 8369 h 1047182"/>
                  <a:gd name="connsiteX5895" fmla="*/ 525438 w 808720"/>
                  <a:gd name="connsiteY5895" fmla="*/ 8595 h 1047182"/>
                  <a:gd name="connsiteX5896" fmla="*/ 525176 w 808720"/>
                  <a:gd name="connsiteY5896" fmla="*/ 8707 h 1047182"/>
                  <a:gd name="connsiteX5897" fmla="*/ 524257 w 808720"/>
                  <a:gd name="connsiteY5897" fmla="*/ 8899 h 1047182"/>
                  <a:gd name="connsiteX5898" fmla="*/ 523952 w 808720"/>
                  <a:gd name="connsiteY5898" fmla="*/ 8865 h 1047182"/>
                  <a:gd name="connsiteX5899" fmla="*/ 524404 w 808720"/>
                  <a:gd name="connsiteY5899" fmla="*/ 8412 h 1047182"/>
                  <a:gd name="connsiteX5900" fmla="*/ 524407 w 808720"/>
                  <a:gd name="connsiteY5900" fmla="*/ 8411 h 1047182"/>
                  <a:gd name="connsiteX5901" fmla="*/ 524406 w 808720"/>
                  <a:gd name="connsiteY5901" fmla="*/ 8411 h 1047182"/>
                  <a:gd name="connsiteX5902" fmla="*/ 491034 w 808720"/>
                  <a:gd name="connsiteY5902" fmla="*/ 8363 h 1047182"/>
                  <a:gd name="connsiteX5903" fmla="*/ 493005 w 808720"/>
                  <a:gd name="connsiteY5903" fmla="*/ 8371 h 1047182"/>
                  <a:gd name="connsiteX5904" fmla="*/ 493703 w 808720"/>
                  <a:gd name="connsiteY5904" fmla="*/ 8411 h 1047182"/>
                  <a:gd name="connsiteX5905" fmla="*/ 493439 w 808720"/>
                  <a:gd name="connsiteY5905" fmla="*/ 8421 h 1047182"/>
                  <a:gd name="connsiteX5906" fmla="*/ 490436 w 808720"/>
                  <a:gd name="connsiteY5906" fmla="*/ 8434 h 1047182"/>
                  <a:gd name="connsiteX5907" fmla="*/ 489638 w 808720"/>
                  <a:gd name="connsiteY5907" fmla="*/ 8357 h 1047182"/>
                  <a:gd name="connsiteX5908" fmla="*/ 490092 w 808720"/>
                  <a:gd name="connsiteY5908" fmla="*/ 8359 h 1047182"/>
                  <a:gd name="connsiteX5909" fmla="*/ 489316 w 808720"/>
                  <a:gd name="connsiteY5909" fmla="*/ 8411 h 1047182"/>
                  <a:gd name="connsiteX5910" fmla="*/ 526017 w 808720"/>
                  <a:gd name="connsiteY5910" fmla="*/ 8347 h 1047182"/>
                  <a:gd name="connsiteX5911" fmla="*/ 526132 w 808720"/>
                  <a:gd name="connsiteY5911" fmla="*/ 8360 h 1047182"/>
                  <a:gd name="connsiteX5912" fmla="*/ 526028 w 808720"/>
                  <a:gd name="connsiteY5912" fmla="*/ 8530 h 1047182"/>
                  <a:gd name="connsiteX5913" fmla="*/ 525571 w 808720"/>
                  <a:gd name="connsiteY5913" fmla="*/ 8625 h 1047182"/>
                  <a:gd name="connsiteX5914" fmla="*/ 525438 w 808720"/>
                  <a:gd name="connsiteY5914" fmla="*/ 8595 h 1047182"/>
                  <a:gd name="connsiteX5915" fmla="*/ 435493 w 808720"/>
                  <a:gd name="connsiteY5915" fmla="*/ 8340 h 1047182"/>
                  <a:gd name="connsiteX5916" fmla="*/ 434939 w 808720"/>
                  <a:gd name="connsiteY5916" fmla="*/ 8434 h 1047182"/>
                  <a:gd name="connsiteX5917" fmla="*/ 432356 w 808720"/>
                  <a:gd name="connsiteY5917" fmla="*/ 8685 h 1047182"/>
                  <a:gd name="connsiteX5918" fmla="*/ 432295 w 808720"/>
                  <a:gd name="connsiteY5918" fmla="*/ 8685 h 1047182"/>
                  <a:gd name="connsiteX5919" fmla="*/ 432142 w 808720"/>
                  <a:gd name="connsiteY5919" fmla="*/ 8705 h 1047182"/>
                  <a:gd name="connsiteX5920" fmla="*/ 428904 w 808720"/>
                  <a:gd name="connsiteY5920" fmla="*/ 9019 h 1047182"/>
                  <a:gd name="connsiteX5921" fmla="*/ 433392 w 808720"/>
                  <a:gd name="connsiteY5921" fmla="*/ 8411 h 1047182"/>
                  <a:gd name="connsiteX5922" fmla="*/ 484574 w 808720"/>
                  <a:gd name="connsiteY5922" fmla="*/ 8336 h 1047182"/>
                  <a:gd name="connsiteX5923" fmla="*/ 486356 w 808720"/>
                  <a:gd name="connsiteY5923" fmla="*/ 8344 h 1047182"/>
                  <a:gd name="connsiteX5924" fmla="*/ 487123 w 808720"/>
                  <a:gd name="connsiteY5924" fmla="*/ 8411 h 1047182"/>
                  <a:gd name="connsiteX5925" fmla="*/ 486769 w 808720"/>
                  <a:gd name="connsiteY5925" fmla="*/ 8450 h 1047182"/>
                  <a:gd name="connsiteX5926" fmla="*/ 484701 w 808720"/>
                  <a:gd name="connsiteY5926" fmla="*/ 8459 h 1047182"/>
                  <a:gd name="connsiteX5927" fmla="*/ 484930 w 808720"/>
                  <a:gd name="connsiteY5927" fmla="*/ 8411 h 1047182"/>
                  <a:gd name="connsiteX5928" fmla="*/ 484252 w 808720"/>
                  <a:gd name="connsiteY5928" fmla="*/ 8370 h 1047182"/>
                  <a:gd name="connsiteX5929" fmla="*/ 481882 w 808720"/>
                  <a:gd name="connsiteY5929" fmla="*/ 8325 h 1047182"/>
                  <a:gd name="connsiteX5930" fmla="*/ 483622 w 808720"/>
                  <a:gd name="connsiteY5930" fmla="*/ 8332 h 1047182"/>
                  <a:gd name="connsiteX5931" fmla="*/ 484252 w 808720"/>
                  <a:gd name="connsiteY5931" fmla="*/ 8370 h 1047182"/>
                  <a:gd name="connsiteX5932" fmla="*/ 483350 w 808720"/>
                  <a:gd name="connsiteY5932" fmla="*/ 8465 h 1047182"/>
                  <a:gd name="connsiteX5933" fmla="*/ 480625 w 808720"/>
                  <a:gd name="connsiteY5933" fmla="*/ 8477 h 1047182"/>
                  <a:gd name="connsiteX5934" fmla="*/ 519484 w 808720"/>
                  <a:gd name="connsiteY5934" fmla="*/ 8325 h 1047182"/>
                  <a:gd name="connsiteX5935" fmla="*/ 520020 w 808720"/>
                  <a:gd name="connsiteY5935" fmla="*/ 8411 h 1047182"/>
                  <a:gd name="connsiteX5936" fmla="*/ 520020 w 808720"/>
                  <a:gd name="connsiteY5936" fmla="*/ 8411 h 1047182"/>
                  <a:gd name="connsiteX5937" fmla="*/ 520019 w 808720"/>
                  <a:gd name="connsiteY5937" fmla="*/ 8411 h 1047182"/>
                  <a:gd name="connsiteX5938" fmla="*/ 519903 w 808720"/>
                  <a:gd name="connsiteY5938" fmla="*/ 8420 h 1047182"/>
                  <a:gd name="connsiteX5939" fmla="*/ 519298 w 808720"/>
                  <a:gd name="connsiteY5939" fmla="*/ 8353 h 1047182"/>
                  <a:gd name="connsiteX5940" fmla="*/ 526775 w 808720"/>
                  <a:gd name="connsiteY5940" fmla="*/ 8323 h 1047182"/>
                  <a:gd name="connsiteX5941" fmla="*/ 527550 w 808720"/>
                  <a:gd name="connsiteY5941" fmla="*/ 8681 h 1047182"/>
                  <a:gd name="connsiteX5942" fmla="*/ 527391 w 808720"/>
                  <a:gd name="connsiteY5942" fmla="*/ 8715 h 1047182"/>
                  <a:gd name="connsiteX5943" fmla="*/ 521115 w 808720"/>
                  <a:gd name="connsiteY5943" fmla="*/ 8317 h 1047182"/>
                  <a:gd name="connsiteX5944" fmla="*/ 521376 w 808720"/>
                  <a:gd name="connsiteY5944" fmla="*/ 8339 h 1047182"/>
                  <a:gd name="connsiteX5945" fmla="*/ 521317 w 808720"/>
                  <a:gd name="connsiteY5945" fmla="*/ 8380 h 1047182"/>
                  <a:gd name="connsiteX5946" fmla="*/ 436428 w 808720"/>
                  <a:gd name="connsiteY5946" fmla="*/ 8308 h 1047182"/>
                  <a:gd name="connsiteX5947" fmla="*/ 434543 w 808720"/>
                  <a:gd name="connsiteY5947" fmla="*/ 8502 h 1047182"/>
                  <a:gd name="connsiteX5948" fmla="*/ 434939 w 808720"/>
                  <a:gd name="connsiteY5948" fmla="*/ 8434 h 1047182"/>
                  <a:gd name="connsiteX5949" fmla="*/ 436143 w 808720"/>
                  <a:gd name="connsiteY5949" fmla="*/ 8318 h 1047182"/>
                  <a:gd name="connsiteX5950" fmla="*/ 510952 w 808720"/>
                  <a:gd name="connsiteY5950" fmla="*/ 8299 h 1047182"/>
                  <a:gd name="connsiteX5951" fmla="*/ 509820 w 808720"/>
                  <a:gd name="connsiteY5951" fmla="*/ 8641 h 1047182"/>
                  <a:gd name="connsiteX5952" fmla="*/ 509248 w 808720"/>
                  <a:gd name="connsiteY5952" fmla="*/ 8733 h 1047182"/>
                  <a:gd name="connsiteX5953" fmla="*/ 510008 w 808720"/>
                  <a:gd name="connsiteY5953" fmla="*/ 8377 h 1047182"/>
                  <a:gd name="connsiteX5954" fmla="*/ 472930 w 808720"/>
                  <a:gd name="connsiteY5954" fmla="*/ 8288 h 1047182"/>
                  <a:gd name="connsiteX5955" fmla="*/ 475933 w 808720"/>
                  <a:gd name="connsiteY5955" fmla="*/ 8300 h 1047182"/>
                  <a:gd name="connsiteX5956" fmla="*/ 474204 w 808720"/>
                  <a:gd name="connsiteY5956" fmla="*/ 8504 h 1047182"/>
                  <a:gd name="connsiteX5957" fmla="*/ 473506 w 808720"/>
                  <a:gd name="connsiteY5957" fmla="*/ 8507 h 1047182"/>
                  <a:gd name="connsiteX5958" fmla="*/ 473964 w 808720"/>
                  <a:gd name="connsiteY5958" fmla="*/ 8411 h 1047182"/>
                  <a:gd name="connsiteX5959" fmla="*/ 472633 w 808720"/>
                  <a:gd name="connsiteY5959" fmla="*/ 8511 h 1047182"/>
                  <a:gd name="connsiteX5960" fmla="*/ 469283 w 808720"/>
                  <a:gd name="connsiteY5960" fmla="*/ 8525 h 1047182"/>
                  <a:gd name="connsiteX5961" fmla="*/ 491330 w 808720"/>
                  <a:gd name="connsiteY5961" fmla="*/ 8277 h 1047182"/>
                  <a:gd name="connsiteX5962" fmla="*/ 491622 w 808720"/>
                  <a:gd name="connsiteY5962" fmla="*/ 8293 h 1047182"/>
                  <a:gd name="connsiteX5963" fmla="*/ 491034 w 808720"/>
                  <a:gd name="connsiteY5963" fmla="*/ 8363 h 1047182"/>
                  <a:gd name="connsiteX5964" fmla="*/ 490092 w 808720"/>
                  <a:gd name="connsiteY5964" fmla="*/ 8359 h 1047182"/>
                  <a:gd name="connsiteX5965" fmla="*/ 520978 w 808720"/>
                  <a:gd name="connsiteY5965" fmla="*/ 8274 h 1047182"/>
                  <a:gd name="connsiteX5966" fmla="*/ 521115 w 808720"/>
                  <a:gd name="connsiteY5966" fmla="*/ 8317 h 1047182"/>
                  <a:gd name="connsiteX5967" fmla="*/ 520841 w 808720"/>
                  <a:gd name="connsiteY5967" fmla="*/ 8294 h 1047182"/>
                  <a:gd name="connsiteX5968" fmla="*/ 526224 w 808720"/>
                  <a:gd name="connsiteY5968" fmla="*/ 8258 h 1047182"/>
                  <a:gd name="connsiteX5969" fmla="*/ 526503 w 808720"/>
                  <a:gd name="connsiteY5969" fmla="*/ 8400 h 1047182"/>
                  <a:gd name="connsiteX5970" fmla="*/ 526132 w 808720"/>
                  <a:gd name="connsiteY5970" fmla="*/ 8360 h 1047182"/>
                  <a:gd name="connsiteX5971" fmla="*/ 526184 w 808720"/>
                  <a:gd name="connsiteY5971" fmla="*/ 8276 h 1047182"/>
                  <a:gd name="connsiteX5972" fmla="*/ 491990 w 808720"/>
                  <a:gd name="connsiteY5972" fmla="*/ 8249 h 1047182"/>
                  <a:gd name="connsiteX5973" fmla="*/ 493297 w 808720"/>
                  <a:gd name="connsiteY5973" fmla="*/ 8373 h 1047182"/>
                  <a:gd name="connsiteX5974" fmla="*/ 493005 w 808720"/>
                  <a:gd name="connsiteY5974" fmla="*/ 8371 h 1047182"/>
                  <a:gd name="connsiteX5975" fmla="*/ 491622 w 808720"/>
                  <a:gd name="connsiteY5975" fmla="*/ 8293 h 1047182"/>
                  <a:gd name="connsiteX5976" fmla="*/ 521507 w 808720"/>
                  <a:gd name="connsiteY5976" fmla="*/ 8248 h 1047182"/>
                  <a:gd name="connsiteX5977" fmla="*/ 522100 w 808720"/>
                  <a:gd name="connsiteY5977" fmla="*/ 8385 h 1047182"/>
                  <a:gd name="connsiteX5978" fmla="*/ 522084 w 808720"/>
                  <a:gd name="connsiteY5978" fmla="*/ 8400 h 1047182"/>
                  <a:gd name="connsiteX5979" fmla="*/ 521376 w 808720"/>
                  <a:gd name="connsiteY5979" fmla="*/ 8339 h 1047182"/>
                  <a:gd name="connsiteX5980" fmla="*/ 523654 w 808720"/>
                  <a:gd name="connsiteY5980" fmla="*/ 8245 h 1047182"/>
                  <a:gd name="connsiteX5981" fmla="*/ 524406 w 808720"/>
                  <a:gd name="connsiteY5981" fmla="*/ 8411 h 1047182"/>
                  <a:gd name="connsiteX5982" fmla="*/ 524406 w 808720"/>
                  <a:gd name="connsiteY5982" fmla="*/ 8411 h 1047182"/>
                  <a:gd name="connsiteX5983" fmla="*/ 523081 w 808720"/>
                  <a:gd name="connsiteY5983" fmla="*/ 8571 h 1047182"/>
                  <a:gd name="connsiteX5984" fmla="*/ 499034 w 808720"/>
                  <a:gd name="connsiteY5984" fmla="*/ 8243 h 1047182"/>
                  <a:gd name="connsiteX5985" fmla="*/ 499698 w 808720"/>
                  <a:gd name="connsiteY5985" fmla="*/ 8399 h 1047182"/>
                  <a:gd name="connsiteX5986" fmla="*/ 498611 w 808720"/>
                  <a:gd name="connsiteY5986" fmla="*/ 8395 h 1047182"/>
                  <a:gd name="connsiteX5987" fmla="*/ 459897 w 808720"/>
                  <a:gd name="connsiteY5987" fmla="*/ 8234 h 1047182"/>
                  <a:gd name="connsiteX5988" fmla="*/ 462462 w 808720"/>
                  <a:gd name="connsiteY5988" fmla="*/ 8244 h 1047182"/>
                  <a:gd name="connsiteX5989" fmla="*/ 464543 w 808720"/>
                  <a:gd name="connsiteY5989" fmla="*/ 8443 h 1047182"/>
                  <a:gd name="connsiteX5990" fmla="*/ 462790 w 808720"/>
                  <a:gd name="connsiteY5990" fmla="*/ 8463 h 1047182"/>
                  <a:gd name="connsiteX5991" fmla="*/ 462999 w 808720"/>
                  <a:gd name="connsiteY5991" fmla="*/ 8411 h 1047182"/>
                  <a:gd name="connsiteX5992" fmla="*/ 462388 w 808720"/>
                  <a:gd name="connsiteY5992" fmla="*/ 8468 h 1047182"/>
                  <a:gd name="connsiteX5993" fmla="*/ 462372 w 808720"/>
                  <a:gd name="connsiteY5993" fmla="*/ 8468 h 1047182"/>
                  <a:gd name="connsiteX5994" fmla="*/ 520098 w 808720"/>
                  <a:gd name="connsiteY5994" fmla="*/ 8230 h 1047182"/>
                  <a:gd name="connsiteX5995" fmla="*/ 520841 w 808720"/>
                  <a:gd name="connsiteY5995" fmla="*/ 8294 h 1047182"/>
                  <a:gd name="connsiteX5996" fmla="*/ 520020 w 808720"/>
                  <a:gd name="connsiteY5996" fmla="*/ 8411 h 1047182"/>
                  <a:gd name="connsiteX5997" fmla="*/ 519548 w 808720"/>
                  <a:gd name="connsiteY5997" fmla="*/ 8315 h 1047182"/>
                  <a:gd name="connsiteX5998" fmla="*/ 455806 w 808720"/>
                  <a:gd name="connsiteY5998" fmla="*/ 8216 h 1047182"/>
                  <a:gd name="connsiteX5999" fmla="*/ 455962 w 808720"/>
                  <a:gd name="connsiteY5999" fmla="*/ 8217 h 1047182"/>
                  <a:gd name="connsiteX6000" fmla="*/ 453788 w 808720"/>
                  <a:gd name="connsiteY6000" fmla="*/ 8565 h 1047182"/>
                  <a:gd name="connsiteX6001" fmla="*/ 453640 w 808720"/>
                  <a:gd name="connsiteY6001" fmla="*/ 8567 h 1047182"/>
                  <a:gd name="connsiteX6002" fmla="*/ 494990 w 808720"/>
                  <a:gd name="connsiteY6002" fmla="*/ 8215 h 1047182"/>
                  <a:gd name="connsiteX6003" fmla="*/ 496052 w 808720"/>
                  <a:gd name="connsiteY6003" fmla="*/ 8282 h 1047182"/>
                  <a:gd name="connsiteX6004" fmla="*/ 495634 w 808720"/>
                  <a:gd name="connsiteY6004" fmla="*/ 8382 h 1047182"/>
                  <a:gd name="connsiteX6005" fmla="*/ 494736 w 808720"/>
                  <a:gd name="connsiteY6005" fmla="*/ 8379 h 1047182"/>
                  <a:gd name="connsiteX6006" fmla="*/ 492307 w 808720"/>
                  <a:gd name="connsiteY6006" fmla="*/ 8211 h 1047182"/>
                  <a:gd name="connsiteX6007" fmla="*/ 491990 w 808720"/>
                  <a:gd name="connsiteY6007" fmla="*/ 8249 h 1047182"/>
                  <a:gd name="connsiteX6008" fmla="*/ 491886 w 808720"/>
                  <a:gd name="connsiteY6008" fmla="*/ 8240 h 1047182"/>
                  <a:gd name="connsiteX6009" fmla="*/ 454045 w 808720"/>
                  <a:gd name="connsiteY6009" fmla="*/ 8209 h 1047182"/>
                  <a:gd name="connsiteX6010" fmla="*/ 455783 w 808720"/>
                  <a:gd name="connsiteY6010" fmla="*/ 8216 h 1047182"/>
                  <a:gd name="connsiteX6011" fmla="*/ 452910 w 808720"/>
                  <a:gd name="connsiteY6011" fmla="*/ 8575 h 1047182"/>
                  <a:gd name="connsiteX6012" fmla="*/ 451251 w 808720"/>
                  <a:gd name="connsiteY6012" fmla="*/ 8594 h 1047182"/>
                  <a:gd name="connsiteX6013" fmla="*/ 439352 w 808720"/>
                  <a:gd name="connsiteY6013" fmla="*/ 8209 h 1047182"/>
                  <a:gd name="connsiteX6014" fmla="*/ 435128 w 808720"/>
                  <a:gd name="connsiteY6014" fmla="*/ 8673 h 1047182"/>
                  <a:gd name="connsiteX6015" fmla="*/ 434703 w 808720"/>
                  <a:gd name="connsiteY6015" fmla="*/ 8675 h 1047182"/>
                  <a:gd name="connsiteX6016" fmla="*/ 437803 w 808720"/>
                  <a:gd name="connsiteY6016" fmla="*/ 8261 h 1047182"/>
                  <a:gd name="connsiteX6017" fmla="*/ 455884 w 808720"/>
                  <a:gd name="connsiteY6017" fmla="*/ 8204 h 1047182"/>
                  <a:gd name="connsiteX6018" fmla="*/ 455806 w 808720"/>
                  <a:gd name="connsiteY6018" fmla="*/ 8216 h 1047182"/>
                  <a:gd name="connsiteX6019" fmla="*/ 455783 w 808720"/>
                  <a:gd name="connsiteY6019" fmla="*/ 8216 h 1047182"/>
                  <a:gd name="connsiteX6020" fmla="*/ 452004 w 808720"/>
                  <a:gd name="connsiteY6020" fmla="*/ 8200 h 1047182"/>
                  <a:gd name="connsiteX6021" fmla="*/ 452468 w 808720"/>
                  <a:gd name="connsiteY6021" fmla="*/ 8202 h 1047182"/>
                  <a:gd name="connsiteX6022" fmla="*/ 449020 w 808720"/>
                  <a:gd name="connsiteY6022" fmla="*/ 8613 h 1047182"/>
                  <a:gd name="connsiteX6023" fmla="*/ 448607 w 808720"/>
                  <a:gd name="connsiteY6023" fmla="*/ 8615 h 1047182"/>
                  <a:gd name="connsiteX6024" fmla="*/ 450266 w 808720"/>
                  <a:gd name="connsiteY6024" fmla="*/ 8193 h 1047182"/>
                  <a:gd name="connsiteX6025" fmla="*/ 450650 w 808720"/>
                  <a:gd name="connsiteY6025" fmla="*/ 8195 h 1047182"/>
                  <a:gd name="connsiteX6026" fmla="*/ 447412 w 808720"/>
                  <a:gd name="connsiteY6026" fmla="*/ 8620 h 1047182"/>
                  <a:gd name="connsiteX6027" fmla="*/ 447075 w 808720"/>
                  <a:gd name="connsiteY6027" fmla="*/ 8621 h 1047182"/>
                  <a:gd name="connsiteX6028" fmla="*/ 521595 w 808720"/>
                  <a:gd name="connsiteY6028" fmla="*/ 8186 h 1047182"/>
                  <a:gd name="connsiteX6029" fmla="*/ 521507 w 808720"/>
                  <a:gd name="connsiteY6029" fmla="*/ 8248 h 1047182"/>
                  <a:gd name="connsiteX6030" fmla="*/ 521374 w 808720"/>
                  <a:gd name="connsiteY6030" fmla="*/ 8217 h 1047182"/>
                  <a:gd name="connsiteX6031" fmla="*/ 448491 w 808720"/>
                  <a:gd name="connsiteY6031" fmla="*/ 8186 h 1047182"/>
                  <a:gd name="connsiteX6032" fmla="*/ 449521 w 808720"/>
                  <a:gd name="connsiteY6032" fmla="*/ 8190 h 1047182"/>
                  <a:gd name="connsiteX6033" fmla="*/ 447368 w 808720"/>
                  <a:gd name="connsiteY6033" fmla="*/ 8505 h 1047182"/>
                  <a:gd name="connsiteX6034" fmla="*/ 447646 w 808720"/>
                  <a:gd name="connsiteY6034" fmla="*/ 8411 h 1047182"/>
                  <a:gd name="connsiteX6035" fmla="*/ 446812 w 808720"/>
                  <a:gd name="connsiteY6035" fmla="*/ 8512 h 1047182"/>
                  <a:gd name="connsiteX6036" fmla="*/ 444096 w 808720"/>
                  <a:gd name="connsiteY6036" fmla="*/ 8168 h 1047182"/>
                  <a:gd name="connsiteX6037" fmla="*/ 445745 w 808720"/>
                  <a:gd name="connsiteY6037" fmla="*/ 8174 h 1047182"/>
                  <a:gd name="connsiteX6038" fmla="*/ 442086 w 808720"/>
                  <a:gd name="connsiteY6038" fmla="*/ 8643 h 1047182"/>
                  <a:gd name="connsiteX6039" fmla="*/ 440172 w 808720"/>
                  <a:gd name="connsiteY6039" fmla="*/ 8651 h 1047182"/>
                  <a:gd name="connsiteX6040" fmla="*/ 440476 w 808720"/>
                  <a:gd name="connsiteY6040" fmla="*/ 8569 h 1047182"/>
                  <a:gd name="connsiteX6041" fmla="*/ 443493 w 808720"/>
                  <a:gd name="connsiteY6041" fmla="*/ 8165 h 1047182"/>
                  <a:gd name="connsiteX6042" fmla="*/ 443556 w 808720"/>
                  <a:gd name="connsiteY6042" fmla="*/ 8165 h 1047182"/>
                  <a:gd name="connsiteX6043" fmla="*/ 441068 w 808720"/>
                  <a:gd name="connsiteY6043" fmla="*/ 8411 h 1047182"/>
                  <a:gd name="connsiteX6044" fmla="*/ 440955 w 808720"/>
                  <a:gd name="connsiteY6044" fmla="*/ 8154 h 1047182"/>
                  <a:gd name="connsiteX6045" fmla="*/ 442600 w 808720"/>
                  <a:gd name="connsiteY6045" fmla="*/ 8161 h 1047182"/>
                  <a:gd name="connsiteX6046" fmla="*/ 438189 w 808720"/>
                  <a:gd name="connsiteY6046" fmla="*/ 8660 h 1047182"/>
                  <a:gd name="connsiteX6047" fmla="*/ 436465 w 808720"/>
                  <a:gd name="connsiteY6047" fmla="*/ 8667 h 1047182"/>
                  <a:gd name="connsiteX6048" fmla="*/ 439908 w 808720"/>
                  <a:gd name="connsiteY6048" fmla="*/ 8190 h 1047182"/>
                  <a:gd name="connsiteX6049" fmla="*/ 439887 w 808720"/>
                  <a:gd name="connsiteY6049" fmla="*/ 8150 h 1047182"/>
                  <a:gd name="connsiteX6050" fmla="*/ 440187 w 808720"/>
                  <a:gd name="connsiteY6050" fmla="*/ 8151 h 1047182"/>
                  <a:gd name="connsiteX6051" fmla="*/ 439908 w 808720"/>
                  <a:gd name="connsiteY6051" fmla="*/ 8190 h 1047182"/>
                  <a:gd name="connsiteX6052" fmla="*/ 439352 w 808720"/>
                  <a:gd name="connsiteY6052" fmla="*/ 8209 h 1047182"/>
                  <a:gd name="connsiteX6053" fmla="*/ 490901 w 808720"/>
                  <a:gd name="connsiteY6053" fmla="*/ 8147 h 1047182"/>
                  <a:gd name="connsiteX6054" fmla="*/ 491886 w 808720"/>
                  <a:gd name="connsiteY6054" fmla="*/ 8240 h 1047182"/>
                  <a:gd name="connsiteX6055" fmla="*/ 491330 w 808720"/>
                  <a:gd name="connsiteY6055" fmla="*/ 8277 h 1047182"/>
                  <a:gd name="connsiteX6056" fmla="*/ 490428 w 808720"/>
                  <a:gd name="connsiteY6056" fmla="*/ 8226 h 1047182"/>
                  <a:gd name="connsiteX6057" fmla="*/ 526493 w 808720"/>
                  <a:gd name="connsiteY6057" fmla="*/ 8143 h 1047182"/>
                  <a:gd name="connsiteX6058" fmla="*/ 526775 w 808720"/>
                  <a:gd name="connsiteY6058" fmla="*/ 8323 h 1047182"/>
                  <a:gd name="connsiteX6059" fmla="*/ 526437 w 808720"/>
                  <a:gd name="connsiteY6059" fmla="*/ 8167 h 1047182"/>
                  <a:gd name="connsiteX6060" fmla="*/ 438037 w 808720"/>
                  <a:gd name="connsiteY6060" fmla="*/ 8142 h 1047182"/>
                  <a:gd name="connsiteX6061" fmla="*/ 438676 w 808720"/>
                  <a:gd name="connsiteY6061" fmla="*/ 8145 h 1047182"/>
                  <a:gd name="connsiteX6062" fmla="*/ 437803 w 808720"/>
                  <a:gd name="connsiteY6062" fmla="*/ 8261 h 1047182"/>
                  <a:gd name="connsiteX6063" fmla="*/ 436428 w 808720"/>
                  <a:gd name="connsiteY6063" fmla="*/ 8308 h 1047182"/>
                  <a:gd name="connsiteX6064" fmla="*/ 436681 w 808720"/>
                  <a:gd name="connsiteY6064" fmla="*/ 8137 h 1047182"/>
                  <a:gd name="connsiteX6065" fmla="*/ 437955 w 808720"/>
                  <a:gd name="connsiteY6065" fmla="*/ 8142 h 1047182"/>
                  <a:gd name="connsiteX6066" fmla="*/ 436143 w 808720"/>
                  <a:gd name="connsiteY6066" fmla="*/ 8318 h 1047182"/>
                  <a:gd name="connsiteX6067" fmla="*/ 435493 w 808720"/>
                  <a:gd name="connsiteY6067" fmla="*/ 8340 h 1047182"/>
                  <a:gd name="connsiteX6068" fmla="*/ 523884 w 808720"/>
                  <a:gd name="connsiteY6068" fmla="*/ 8115 h 1047182"/>
                  <a:gd name="connsiteX6069" fmla="*/ 524622 w 808720"/>
                  <a:gd name="connsiteY6069" fmla="*/ 8195 h 1047182"/>
                  <a:gd name="connsiteX6070" fmla="*/ 524448 w 808720"/>
                  <a:gd name="connsiteY6070" fmla="*/ 8369 h 1047182"/>
                  <a:gd name="connsiteX6071" fmla="*/ 523726 w 808720"/>
                  <a:gd name="connsiteY6071" fmla="*/ 8205 h 1047182"/>
                  <a:gd name="connsiteX6072" fmla="*/ 483672 w 808720"/>
                  <a:gd name="connsiteY6072" fmla="*/ 8109 h 1047182"/>
                  <a:gd name="connsiteX6073" fmla="*/ 485345 w 808720"/>
                  <a:gd name="connsiteY6073" fmla="*/ 8255 h 1047182"/>
                  <a:gd name="connsiteX6074" fmla="*/ 484574 w 808720"/>
                  <a:gd name="connsiteY6074" fmla="*/ 8336 h 1047182"/>
                  <a:gd name="connsiteX6075" fmla="*/ 483622 w 808720"/>
                  <a:gd name="connsiteY6075" fmla="*/ 8332 h 1047182"/>
                  <a:gd name="connsiteX6076" fmla="*/ 482420 w 808720"/>
                  <a:gd name="connsiteY6076" fmla="*/ 8260 h 1047182"/>
                  <a:gd name="connsiteX6077" fmla="*/ 520897 w 808720"/>
                  <a:gd name="connsiteY6077" fmla="*/ 8107 h 1047182"/>
                  <a:gd name="connsiteX6078" fmla="*/ 521374 w 808720"/>
                  <a:gd name="connsiteY6078" fmla="*/ 8217 h 1047182"/>
                  <a:gd name="connsiteX6079" fmla="*/ 520978 w 808720"/>
                  <a:gd name="connsiteY6079" fmla="*/ 8274 h 1047182"/>
                  <a:gd name="connsiteX6080" fmla="*/ 520595 w 808720"/>
                  <a:gd name="connsiteY6080" fmla="*/ 8154 h 1047182"/>
                  <a:gd name="connsiteX6081" fmla="*/ 493218 w 808720"/>
                  <a:gd name="connsiteY6081" fmla="*/ 8103 h 1047182"/>
                  <a:gd name="connsiteX6082" fmla="*/ 493585 w 808720"/>
                  <a:gd name="connsiteY6082" fmla="*/ 8126 h 1047182"/>
                  <a:gd name="connsiteX6083" fmla="*/ 492307 w 808720"/>
                  <a:gd name="connsiteY6083" fmla="*/ 8211 h 1047182"/>
                  <a:gd name="connsiteX6084" fmla="*/ 435533 w 808720"/>
                  <a:gd name="connsiteY6084" fmla="*/ 8103 h 1047182"/>
                  <a:gd name="connsiteX6085" fmla="*/ 428776 w 808720"/>
                  <a:gd name="connsiteY6085" fmla="*/ 9032 h 1047182"/>
                  <a:gd name="connsiteX6086" fmla="*/ 425861 w 808720"/>
                  <a:gd name="connsiteY6086" fmla="*/ 9314 h 1047182"/>
                  <a:gd name="connsiteX6087" fmla="*/ 430650 w 808720"/>
                  <a:gd name="connsiteY6087" fmla="*/ 8438 h 1047182"/>
                  <a:gd name="connsiteX6088" fmla="*/ 526292 w 808720"/>
                  <a:gd name="connsiteY6088" fmla="*/ 8100 h 1047182"/>
                  <a:gd name="connsiteX6089" fmla="*/ 526437 w 808720"/>
                  <a:gd name="connsiteY6089" fmla="*/ 8167 h 1047182"/>
                  <a:gd name="connsiteX6090" fmla="*/ 526224 w 808720"/>
                  <a:gd name="connsiteY6090" fmla="*/ 8258 h 1047182"/>
                  <a:gd name="connsiteX6091" fmla="*/ 526201 w 808720"/>
                  <a:gd name="connsiteY6091" fmla="*/ 8247 h 1047182"/>
                  <a:gd name="connsiteX6092" fmla="*/ 516584 w 808720"/>
                  <a:gd name="connsiteY6092" fmla="*/ 8055 h 1047182"/>
                  <a:gd name="connsiteX6093" fmla="*/ 519298 w 808720"/>
                  <a:gd name="connsiteY6093" fmla="*/ 8353 h 1047182"/>
                  <a:gd name="connsiteX6094" fmla="*/ 517793 w 808720"/>
                  <a:gd name="connsiteY6094" fmla="*/ 8585 h 1047182"/>
                  <a:gd name="connsiteX6095" fmla="*/ 515770 w 808720"/>
                  <a:gd name="connsiteY6095" fmla="*/ 8743 h 1047182"/>
                  <a:gd name="connsiteX6096" fmla="*/ 515136 w 808720"/>
                  <a:gd name="connsiteY6096" fmla="*/ 8506 h 1047182"/>
                  <a:gd name="connsiteX6097" fmla="*/ 515634 w 808720"/>
                  <a:gd name="connsiteY6097" fmla="*/ 8411 h 1047182"/>
                  <a:gd name="connsiteX6098" fmla="*/ 522521 w 808720"/>
                  <a:gd name="connsiteY6098" fmla="*/ 8054 h 1047182"/>
                  <a:gd name="connsiteX6099" fmla="*/ 522166 w 808720"/>
                  <a:gd name="connsiteY6099" fmla="*/ 8400 h 1047182"/>
                  <a:gd name="connsiteX6100" fmla="*/ 522100 w 808720"/>
                  <a:gd name="connsiteY6100" fmla="*/ 8385 h 1047182"/>
                  <a:gd name="connsiteX6101" fmla="*/ 522440 w 808720"/>
                  <a:gd name="connsiteY6101" fmla="*/ 8065 h 1047182"/>
                  <a:gd name="connsiteX6102" fmla="*/ 487365 w 808720"/>
                  <a:gd name="connsiteY6102" fmla="*/ 8052 h 1047182"/>
                  <a:gd name="connsiteX6103" fmla="*/ 489874 w 808720"/>
                  <a:gd name="connsiteY6103" fmla="*/ 8194 h 1047182"/>
                  <a:gd name="connsiteX6104" fmla="*/ 490428 w 808720"/>
                  <a:gd name="connsiteY6104" fmla="*/ 8226 h 1047182"/>
                  <a:gd name="connsiteX6105" fmla="*/ 489638 w 808720"/>
                  <a:gd name="connsiteY6105" fmla="*/ 8357 h 1047182"/>
                  <a:gd name="connsiteX6106" fmla="*/ 488401 w 808720"/>
                  <a:gd name="connsiteY6106" fmla="*/ 8352 h 1047182"/>
                  <a:gd name="connsiteX6107" fmla="*/ 486356 w 808720"/>
                  <a:gd name="connsiteY6107" fmla="*/ 8344 h 1047182"/>
                  <a:gd name="connsiteX6108" fmla="*/ 485345 w 808720"/>
                  <a:gd name="connsiteY6108" fmla="*/ 8255 h 1047182"/>
                  <a:gd name="connsiteX6109" fmla="*/ 486472 w 808720"/>
                  <a:gd name="connsiteY6109" fmla="*/ 8137 h 1047182"/>
                  <a:gd name="connsiteX6110" fmla="*/ 444925 w 808720"/>
                  <a:gd name="connsiteY6110" fmla="*/ 8020 h 1047182"/>
                  <a:gd name="connsiteX6111" fmla="*/ 443493 w 808720"/>
                  <a:gd name="connsiteY6111" fmla="*/ 8165 h 1047182"/>
                  <a:gd name="connsiteX6112" fmla="*/ 442600 w 808720"/>
                  <a:gd name="connsiteY6112" fmla="*/ 8161 h 1047182"/>
                  <a:gd name="connsiteX6113" fmla="*/ 443393 w 808720"/>
                  <a:gd name="connsiteY6113" fmla="*/ 8072 h 1047182"/>
                  <a:gd name="connsiteX6114" fmla="*/ 478346 w 808720"/>
                  <a:gd name="connsiteY6114" fmla="*/ 8015 h 1047182"/>
                  <a:gd name="connsiteX6115" fmla="*/ 481879 w 808720"/>
                  <a:gd name="connsiteY6115" fmla="*/ 8227 h 1047182"/>
                  <a:gd name="connsiteX6116" fmla="*/ 482420 w 808720"/>
                  <a:gd name="connsiteY6116" fmla="*/ 8260 h 1047182"/>
                  <a:gd name="connsiteX6117" fmla="*/ 481882 w 808720"/>
                  <a:gd name="connsiteY6117" fmla="*/ 8325 h 1047182"/>
                  <a:gd name="connsiteX6118" fmla="*/ 480797 w 808720"/>
                  <a:gd name="connsiteY6118" fmla="*/ 8320 h 1047182"/>
                  <a:gd name="connsiteX6119" fmla="*/ 475933 w 808720"/>
                  <a:gd name="connsiteY6119" fmla="*/ 8300 h 1047182"/>
                  <a:gd name="connsiteX6120" fmla="*/ 495306 w 808720"/>
                  <a:gd name="connsiteY6120" fmla="*/ 8012 h 1047182"/>
                  <a:gd name="connsiteX6121" fmla="*/ 494990 w 808720"/>
                  <a:gd name="connsiteY6121" fmla="*/ 8215 h 1047182"/>
                  <a:gd name="connsiteX6122" fmla="*/ 493585 w 808720"/>
                  <a:gd name="connsiteY6122" fmla="*/ 8126 h 1047182"/>
                  <a:gd name="connsiteX6123" fmla="*/ 517534 w 808720"/>
                  <a:gd name="connsiteY6123" fmla="*/ 8011 h 1047182"/>
                  <a:gd name="connsiteX6124" fmla="*/ 518436 w 808720"/>
                  <a:gd name="connsiteY6124" fmla="*/ 8088 h 1047182"/>
                  <a:gd name="connsiteX6125" fmla="*/ 519548 w 808720"/>
                  <a:gd name="connsiteY6125" fmla="*/ 8315 h 1047182"/>
                  <a:gd name="connsiteX6126" fmla="*/ 519484 w 808720"/>
                  <a:gd name="connsiteY6126" fmla="*/ 8325 h 1047182"/>
                  <a:gd name="connsiteX6127" fmla="*/ 522569 w 808720"/>
                  <a:gd name="connsiteY6127" fmla="*/ 8007 h 1047182"/>
                  <a:gd name="connsiteX6128" fmla="*/ 522680 w 808720"/>
                  <a:gd name="connsiteY6128" fmla="*/ 8031 h 1047182"/>
                  <a:gd name="connsiteX6129" fmla="*/ 522521 w 808720"/>
                  <a:gd name="connsiteY6129" fmla="*/ 8054 h 1047182"/>
                  <a:gd name="connsiteX6130" fmla="*/ 522856 w 808720"/>
                  <a:gd name="connsiteY6130" fmla="*/ 8006 h 1047182"/>
                  <a:gd name="connsiteX6131" fmla="*/ 523726 w 808720"/>
                  <a:gd name="connsiteY6131" fmla="*/ 8205 h 1047182"/>
                  <a:gd name="connsiteX6132" fmla="*/ 523654 w 808720"/>
                  <a:gd name="connsiteY6132" fmla="*/ 8245 h 1047182"/>
                  <a:gd name="connsiteX6133" fmla="*/ 522680 w 808720"/>
                  <a:gd name="connsiteY6133" fmla="*/ 8031 h 1047182"/>
                  <a:gd name="connsiteX6134" fmla="*/ 457478 w 808720"/>
                  <a:gd name="connsiteY6134" fmla="*/ 8004 h 1047182"/>
                  <a:gd name="connsiteX6135" fmla="*/ 459897 w 808720"/>
                  <a:gd name="connsiteY6135" fmla="*/ 8234 h 1047182"/>
                  <a:gd name="connsiteX6136" fmla="*/ 455962 w 808720"/>
                  <a:gd name="connsiteY6136" fmla="*/ 8217 h 1047182"/>
                  <a:gd name="connsiteX6137" fmla="*/ 456620 w 808720"/>
                  <a:gd name="connsiteY6137" fmla="*/ 8112 h 1047182"/>
                  <a:gd name="connsiteX6138" fmla="*/ 522831 w 808720"/>
                  <a:gd name="connsiteY6138" fmla="*/ 8000 h 1047182"/>
                  <a:gd name="connsiteX6139" fmla="*/ 522868 w 808720"/>
                  <a:gd name="connsiteY6139" fmla="*/ 8004 h 1047182"/>
                  <a:gd name="connsiteX6140" fmla="*/ 522856 w 808720"/>
                  <a:gd name="connsiteY6140" fmla="*/ 8006 h 1047182"/>
                  <a:gd name="connsiteX6141" fmla="*/ 439418 w 808720"/>
                  <a:gd name="connsiteY6141" fmla="*/ 8000 h 1047182"/>
                  <a:gd name="connsiteX6142" fmla="*/ 438037 w 808720"/>
                  <a:gd name="connsiteY6142" fmla="*/ 8142 h 1047182"/>
                  <a:gd name="connsiteX6143" fmla="*/ 437955 w 808720"/>
                  <a:gd name="connsiteY6143" fmla="*/ 8142 h 1047182"/>
                  <a:gd name="connsiteX6144" fmla="*/ 445647 w 808720"/>
                  <a:gd name="connsiteY6144" fmla="*/ 7995 h 1047182"/>
                  <a:gd name="connsiteX6145" fmla="*/ 444096 w 808720"/>
                  <a:gd name="connsiteY6145" fmla="*/ 8168 h 1047182"/>
                  <a:gd name="connsiteX6146" fmla="*/ 443556 w 808720"/>
                  <a:gd name="connsiteY6146" fmla="*/ 8165 h 1047182"/>
                  <a:gd name="connsiteX6147" fmla="*/ 445084 w 808720"/>
                  <a:gd name="connsiteY6147" fmla="*/ 8014 h 1047182"/>
                  <a:gd name="connsiteX6148" fmla="*/ 457248 w 808720"/>
                  <a:gd name="connsiteY6148" fmla="*/ 7983 h 1047182"/>
                  <a:gd name="connsiteX6149" fmla="*/ 457360 w 808720"/>
                  <a:gd name="connsiteY6149" fmla="*/ 7993 h 1047182"/>
                  <a:gd name="connsiteX6150" fmla="*/ 456620 w 808720"/>
                  <a:gd name="connsiteY6150" fmla="*/ 8112 h 1047182"/>
                  <a:gd name="connsiteX6151" fmla="*/ 455884 w 808720"/>
                  <a:gd name="connsiteY6151" fmla="*/ 8204 h 1047182"/>
                  <a:gd name="connsiteX6152" fmla="*/ 522543 w 808720"/>
                  <a:gd name="connsiteY6152" fmla="*/ 7969 h 1047182"/>
                  <a:gd name="connsiteX6153" fmla="*/ 522602 w 808720"/>
                  <a:gd name="connsiteY6153" fmla="*/ 7975 h 1047182"/>
                  <a:gd name="connsiteX6154" fmla="*/ 522569 w 808720"/>
                  <a:gd name="connsiteY6154" fmla="*/ 8007 h 1047182"/>
                  <a:gd name="connsiteX6155" fmla="*/ 522515 w 808720"/>
                  <a:gd name="connsiteY6155" fmla="*/ 7995 h 1047182"/>
                  <a:gd name="connsiteX6156" fmla="*/ 522625 w 808720"/>
                  <a:gd name="connsiteY6156" fmla="*/ 7953 h 1047182"/>
                  <a:gd name="connsiteX6157" fmla="*/ 522831 w 808720"/>
                  <a:gd name="connsiteY6157" fmla="*/ 8000 h 1047182"/>
                  <a:gd name="connsiteX6158" fmla="*/ 522602 w 808720"/>
                  <a:gd name="connsiteY6158" fmla="*/ 7975 h 1047182"/>
                  <a:gd name="connsiteX6159" fmla="*/ 516791 w 808720"/>
                  <a:gd name="connsiteY6159" fmla="*/ 7948 h 1047182"/>
                  <a:gd name="connsiteX6160" fmla="*/ 516854 w 808720"/>
                  <a:gd name="connsiteY6160" fmla="*/ 7953 h 1047182"/>
                  <a:gd name="connsiteX6161" fmla="*/ 516584 w 808720"/>
                  <a:gd name="connsiteY6161" fmla="*/ 8055 h 1047182"/>
                  <a:gd name="connsiteX6162" fmla="*/ 516537 w 808720"/>
                  <a:gd name="connsiteY6162" fmla="*/ 8050 h 1047182"/>
                  <a:gd name="connsiteX6163" fmla="*/ 526389 w 808720"/>
                  <a:gd name="connsiteY6163" fmla="*/ 7940 h 1047182"/>
                  <a:gd name="connsiteX6164" fmla="*/ 526676 w 808720"/>
                  <a:gd name="connsiteY6164" fmla="*/ 8065 h 1047182"/>
                  <a:gd name="connsiteX6165" fmla="*/ 526493 w 808720"/>
                  <a:gd name="connsiteY6165" fmla="*/ 8143 h 1047182"/>
                  <a:gd name="connsiteX6166" fmla="*/ 526329 w 808720"/>
                  <a:gd name="connsiteY6166" fmla="*/ 8039 h 1047182"/>
                  <a:gd name="connsiteX6167" fmla="*/ 515416 w 808720"/>
                  <a:gd name="connsiteY6167" fmla="*/ 7926 h 1047182"/>
                  <a:gd name="connsiteX6168" fmla="*/ 516537 w 808720"/>
                  <a:gd name="connsiteY6168" fmla="*/ 8050 h 1047182"/>
                  <a:gd name="connsiteX6169" fmla="*/ 515634 w 808720"/>
                  <a:gd name="connsiteY6169" fmla="*/ 8411 h 1047182"/>
                  <a:gd name="connsiteX6170" fmla="*/ 515076 w 808720"/>
                  <a:gd name="connsiteY6170" fmla="*/ 8483 h 1047182"/>
                  <a:gd name="connsiteX6171" fmla="*/ 513921 w 808720"/>
                  <a:gd name="connsiteY6171" fmla="*/ 8051 h 1047182"/>
                  <a:gd name="connsiteX6172" fmla="*/ 522107 w 808720"/>
                  <a:gd name="connsiteY6172" fmla="*/ 7921 h 1047182"/>
                  <a:gd name="connsiteX6173" fmla="*/ 522251 w 808720"/>
                  <a:gd name="connsiteY6173" fmla="*/ 7937 h 1047182"/>
                  <a:gd name="connsiteX6174" fmla="*/ 522515 w 808720"/>
                  <a:gd name="connsiteY6174" fmla="*/ 7995 h 1047182"/>
                  <a:gd name="connsiteX6175" fmla="*/ 522440 w 808720"/>
                  <a:gd name="connsiteY6175" fmla="*/ 8065 h 1047182"/>
                  <a:gd name="connsiteX6176" fmla="*/ 521595 w 808720"/>
                  <a:gd name="connsiteY6176" fmla="*/ 8186 h 1047182"/>
                  <a:gd name="connsiteX6177" fmla="*/ 521936 w 808720"/>
                  <a:gd name="connsiteY6177" fmla="*/ 7947 h 1047182"/>
                  <a:gd name="connsiteX6178" fmla="*/ 516950 w 808720"/>
                  <a:gd name="connsiteY6178" fmla="*/ 7917 h 1047182"/>
                  <a:gd name="connsiteX6179" fmla="*/ 517534 w 808720"/>
                  <a:gd name="connsiteY6179" fmla="*/ 8011 h 1047182"/>
                  <a:gd name="connsiteX6180" fmla="*/ 516854 w 808720"/>
                  <a:gd name="connsiteY6180" fmla="*/ 7953 h 1047182"/>
                  <a:gd name="connsiteX6181" fmla="*/ 497614 w 808720"/>
                  <a:gd name="connsiteY6181" fmla="*/ 7908 h 1047182"/>
                  <a:gd name="connsiteX6182" fmla="*/ 498632 w 808720"/>
                  <a:gd name="connsiteY6182" fmla="*/ 8148 h 1047182"/>
                  <a:gd name="connsiteX6183" fmla="*/ 497435 w 808720"/>
                  <a:gd name="connsiteY6183" fmla="*/ 8369 h 1047182"/>
                  <a:gd name="connsiteX6184" fmla="*/ 496052 w 808720"/>
                  <a:gd name="connsiteY6184" fmla="*/ 8282 h 1047182"/>
                  <a:gd name="connsiteX6185" fmla="*/ 500005 w 808720"/>
                  <a:gd name="connsiteY6185" fmla="*/ 7894 h 1047182"/>
                  <a:gd name="connsiteX6186" fmla="*/ 499034 w 808720"/>
                  <a:gd name="connsiteY6186" fmla="*/ 8243 h 1047182"/>
                  <a:gd name="connsiteX6187" fmla="*/ 498632 w 808720"/>
                  <a:gd name="connsiteY6187" fmla="*/ 8148 h 1047182"/>
                  <a:gd name="connsiteX6188" fmla="*/ 522023 w 808720"/>
                  <a:gd name="connsiteY6188" fmla="*/ 7887 h 1047182"/>
                  <a:gd name="connsiteX6189" fmla="*/ 522150 w 808720"/>
                  <a:gd name="connsiteY6189" fmla="*/ 7915 h 1047182"/>
                  <a:gd name="connsiteX6190" fmla="*/ 522107 w 808720"/>
                  <a:gd name="connsiteY6190" fmla="*/ 7921 h 1047182"/>
                  <a:gd name="connsiteX6191" fmla="*/ 521991 w 808720"/>
                  <a:gd name="connsiteY6191" fmla="*/ 7909 h 1047182"/>
                  <a:gd name="connsiteX6192" fmla="*/ 522333 w 808720"/>
                  <a:gd name="connsiteY6192" fmla="*/ 7887 h 1047182"/>
                  <a:gd name="connsiteX6193" fmla="*/ 522572 w 808720"/>
                  <a:gd name="connsiteY6193" fmla="*/ 7941 h 1047182"/>
                  <a:gd name="connsiteX6194" fmla="*/ 522543 w 808720"/>
                  <a:gd name="connsiteY6194" fmla="*/ 7969 h 1047182"/>
                  <a:gd name="connsiteX6195" fmla="*/ 522251 w 808720"/>
                  <a:gd name="connsiteY6195" fmla="*/ 7937 h 1047182"/>
                  <a:gd name="connsiteX6196" fmla="*/ 522150 w 808720"/>
                  <a:gd name="connsiteY6196" fmla="*/ 7915 h 1047182"/>
                  <a:gd name="connsiteX6197" fmla="*/ 489390 w 808720"/>
                  <a:gd name="connsiteY6197" fmla="*/ 7861 h 1047182"/>
                  <a:gd name="connsiteX6198" fmla="*/ 491650 w 808720"/>
                  <a:gd name="connsiteY6198" fmla="*/ 8004 h 1047182"/>
                  <a:gd name="connsiteX6199" fmla="*/ 491727 w 808720"/>
                  <a:gd name="connsiteY6199" fmla="*/ 8009 h 1047182"/>
                  <a:gd name="connsiteX6200" fmla="*/ 490901 w 808720"/>
                  <a:gd name="connsiteY6200" fmla="*/ 8147 h 1047182"/>
                  <a:gd name="connsiteX6201" fmla="*/ 490591 w 808720"/>
                  <a:gd name="connsiteY6201" fmla="*/ 8117 h 1047182"/>
                  <a:gd name="connsiteX6202" fmla="*/ 488632 w 808720"/>
                  <a:gd name="connsiteY6202" fmla="*/ 7933 h 1047182"/>
                  <a:gd name="connsiteX6203" fmla="*/ 440928 w 808720"/>
                  <a:gd name="connsiteY6203" fmla="*/ 7845 h 1047182"/>
                  <a:gd name="connsiteX6204" fmla="*/ 440679 w 808720"/>
                  <a:gd name="connsiteY6204" fmla="*/ 7878 h 1047182"/>
                  <a:gd name="connsiteX6205" fmla="*/ 439418 w 808720"/>
                  <a:gd name="connsiteY6205" fmla="*/ 8000 h 1047182"/>
                  <a:gd name="connsiteX6206" fmla="*/ 458287 w 808720"/>
                  <a:gd name="connsiteY6206" fmla="*/ 7844 h 1047182"/>
                  <a:gd name="connsiteX6207" fmla="*/ 458553 w 808720"/>
                  <a:gd name="connsiteY6207" fmla="*/ 7870 h 1047182"/>
                  <a:gd name="connsiteX6208" fmla="*/ 457478 w 808720"/>
                  <a:gd name="connsiteY6208" fmla="*/ 8004 h 1047182"/>
                  <a:gd name="connsiteX6209" fmla="*/ 457360 w 808720"/>
                  <a:gd name="connsiteY6209" fmla="*/ 7993 h 1047182"/>
                  <a:gd name="connsiteX6210" fmla="*/ 516463 w 808720"/>
                  <a:gd name="connsiteY6210" fmla="*/ 7839 h 1047182"/>
                  <a:gd name="connsiteX6211" fmla="*/ 516891 w 808720"/>
                  <a:gd name="connsiteY6211" fmla="*/ 7908 h 1047182"/>
                  <a:gd name="connsiteX6212" fmla="*/ 516791 w 808720"/>
                  <a:gd name="connsiteY6212" fmla="*/ 7948 h 1047182"/>
                  <a:gd name="connsiteX6213" fmla="*/ 515984 w 808720"/>
                  <a:gd name="connsiteY6213" fmla="*/ 7879 h 1047182"/>
                  <a:gd name="connsiteX6214" fmla="*/ 497904 w 808720"/>
                  <a:gd name="connsiteY6214" fmla="*/ 7838 h 1047182"/>
                  <a:gd name="connsiteX6215" fmla="*/ 497614 w 808720"/>
                  <a:gd name="connsiteY6215" fmla="*/ 7908 h 1047182"/>
                  <a:gd name="connsiteX6216" fmla="*/ 497447 w 808720"/>
                  <a:gd name="connsiteY6216" fmla="*/ 7869 h 1047182"/>
                  <a:gd name="connsiteX6217" fmla="*/ 450278 w 808720"/>
                  <a:gd name="connsiteY6217" fmla="*/ 7838 h 1047182"/>
                  <a:gd name="connsiteX6218" fmla="*/ 448491 w 808720"/>
                  <a:gd name="connsiteY6218" fmla="*/ 8186 h 1047182"/>
                  <a:gd name="connsiteX6219" fmla="*/ 445745 w 808720"/>
                  <a:gd name="connsiteY6219" fmla="*/ 8174 h 1047182"/>
                  <a:gd name="connsiteX6220" fmla="*/ 447683 w 808720"/>
                  <a:gd name="connsiteY6220" fmla="*/ 7926 h 1047182"/>
                  <a:gd name="connsiteX6221" fmla="*/ 479876 w 808720"/>
                  <a:gd name="connsiteY6221" fmla="*/ 7835 h 1047182"/>
                  <a:gd name="connsiteX6222" fmla="*/ 478346 w 808720"/>
                  <a:gd name="connsiteY6222" fmla="*/ 8015 h 1047182"/>
                  <a:gd name="connsiteX6223" fmla="*/ 477701 w 808720"/>
                  <a:gd name="connsiteY6223" fmla="*/ 7977 h 1047182"/>
                  <a:gd name="connsiteX6224" fmla="*/ 455614 w 808720"/>
                  <a:gd name="connsiteY6224" fmla="*/ 7828 h 1047182"/>
                  <a:gd name="connsiteX6225" fmla="*/ 456322 w 808720"/>
                  <a:gd name="connsiteY6225" fmla="*/ 7895 h 1047182"/>
                  <a:gd name="connsiteX6226" fmla="*/ 454045 w 808720"/>
                  <a:gd name="connsiteY6226" fmla="*/ 8209 h 1047182"/>
                  <a:gd name="connsiteX6227" fmla="*/ 452468 w 808720"/>
                  <a:gd name="connsiteY6227" fmla="*/ 8202 h 1047182"/>
                  <a:gd name="connsiteX6228" fmla="*/ 522761 w 808720"/>
                  <a:gd name="connsiteY6228" fmla="*/ 7821 h 1047182"/>
                  <a:gd name="connsiteX6229" fmla="*/ 522625 w 808720"/>
                  <a:gd name="connsiteY6229" fmla="*/ 7953 h 1047182"/>
                  <a:gd name="connsiteX6230" fmla="*/ 522572 w 808720"/>
                  <a:gd name="connsiteY6230" fmla="*/ 7941 h 1047182"/>
                  <a:gd name="connsiteX6231" fmla="*/ 522689 w 808720"/>
                  <a:gd name="connsiteY6231" fmla="*/ 7832 h 1047182"/>
                  <a:gd name="connsiteX6232" fmla="*/ 517114 w 808720"/>
                  <a:gd name="connsiteY6232" fmla="*/ 7819 h 1047182"/>
                  <a:gd name="connsiteX6233" fmla="*/ 517177 w 808720"/>
                  <a:gd name="connsiteY6233" fmla="*/ 7832 h 1047182"/>
                  <a:gd name="connsiteX6234" fmla="*/ 516950 w 808720"/>
                  <a:gd name="connsiteY6234" fmla="*/ 7917 h 1047182"/>
                  <a:gd name="connsiteX6235" fmla="*/ 516891 w 808720"/>
                  <a:gd name="connsiteY6235" fmla="*/ 7908 h 1047182"/>
                  <a:gd name="connsiteX6236" fmla="*/ 480158 w 808720"/>
                  <a:gd name="connsiteY6236" fmla="*/ 7802 h 1047182"/>
                  <a:gd name="connsiteX6237" fmla="*/ 480256 w 808720"/>
                  <a:gd name="connsiteY6237" fmla="*/ 7810 h 1047182"/>
                  <a:gd name="connsiteX6238" fmla="*/ 479876 w 808720"/>
                  <a:gd name="connsiteY6238" fmla="*/ 7835 h 1047182"/>
                  <a:gd name="connsiteX6239" fmla="*/ 517221 w 808720"/>
                  <a:gd name="connsiteY6239" fmla="*/ 7776 h 1047182"/>
                  <a:gd name="connsiteX6240" fmla="*/ 517114 w 808720"/>
                  <a:gd name="connsiteY6240" fmla="*/ 7819 h 1047182"/>
                  <a:gd name="connsiteX6241" fmla="*/ 516995 w 808720"/>
                  <a:gd name="connsiteY6241" fmla="*/ 7795 h 1047182"/>
                  <a:gd name="connsiteX6242" fmla="*/ 436464 w 808720"/>
                  <a:gd name="connsiteY6242" fmla="*/ 7776 h 1047182"/>
                  <a:gd name="connsiteX6243" fmla="*/ 432295 w 808720"/>
                  <a:gd name="connsiteY6243" fmla="*/ 8137 h 1047182"/>
                  <a:gd name="connsiteX6244" fmla="*/ 430650 w 808720"/>
                  <a:gd name="connsiteY6244" fmla="*/ 8438 h 1047182"/>
                  <a:gd name="connsiteX6245" fmla="*/ 426381 w 808720"/>
                  <a:gd name="connsiteY6245" fmla="*/ 8731 h 1047182"/>
                  <a:gd name="connsiteX6246" fmla="*/ 430147 w 808720"/>
                  <a:gd name="connsiteY6246" fmla="*/ 8220 h 1047182"/>
                  <a:gd name="connsiteX6247" fmla="*/ 524486 w 808720"/>
                  <a:gd name="connsiteY6247" fmla="*/ 7773 h 1047182"/>
                  <a:gd name="connsiteX6248" fmla="*/ 523884 w 808720"/>
                  <a:gd name="connsiteY6248" fmla="*/ 8115 h 1047182"/>
                  <a:gd name="connsiteX6249" fmla="*/ 522868 w 808720"/>
                  <a:gd name="connsiteY6249" fmla="*/ 8004 h 1047182"/>
                  <a:gd name="connsiteX6250" fmla="*/ 457342 w 808720"/>
                  <a:gd name="connsiteY6250" fmla="*/ 7754 h 1047182"/>
                  <a:gd name="connsiteX6251" fmla="*/ 458170 w 808720"/>
                  <a:gd name="connsiteY6251" fmla="*/ 7833 h 1047182"/>
                  <a:gd name="connsiteX6252" fmla="*/ 457248 w 808720"/>
                  <a:gd name="connsiteY6252" fmla="*/ 7983 h 1047182"/>
                  <a:gd name="connsiteX6253" fmla="*/ 456322 w 808720"/>
                  <a:gd name="connsiteY6253" fmla="*/ 7895 h 1047182"/>
                  <a:gd name="connsiteX6254" fmla="*/ 486665 w 808720"/>
                  <a:gd name="connsiteY6254" fmla="*/ 7748 h 1047182"/>
                  <a:gd name="connsiteX6255" fmla="*/ 487046 w 808720"/>
                  <a:gd name="connsiteY6255" fmla="*/ 7783 h 1047182"/>
                  <a:gd name="connsiteX6256" fmla="*/ 488632 w 808720"/>
                  <a:gd name="connsiteY6256" fmla="*/ 7933 h 1047182"/>
                  <a:gd name="connsiteX6257" fmla="*/ 487365 w 808720"/>
                  <a:gd name="connsiteY6257" fmla="*/ 8052 h 1047182"/>
                  <a:gd name="connsiteX6258" fmla="*/ 485285 w 808720"/>
                  <a:gd name="connsiteY6258" fmla="*/ 7935 h 1047182"/>
                  <a:gd name="connsiteX6259" fmla="*/ 485169 w 808720"/>
                  <a:gd name="connsiteY6259" fmla="*/ 7928 h 1047182"/>
                  <a:gd name="connsiteX6260" fmla="*/ 528012 w 808720"/>
                  <a:gd name="connsiteY6260" fmla="*/ 7746 h 1047182"/>
                  <a:gd name="connsiteX6261" fmla="*/ 529776 w 808720"/>
                  <a:gd name="connsiteY6261" fmla="*/ 8380 h 1047182"/>
                  <a:gd name="connsiteX6262" fmla="*/ 530240 w 808720"/>
                  <a:gd name="connsiteY6262" fmla="*/ 8696 h 1047182"/>
                  <a:gd name="connsiteX6263" fmla="*/ 529143 w 808720"/>
                  <a:gd name="connsiteY6263" fmla="*/ 9117 h 1047182"/>
                  <a:gd name="connsiteX6264" fmla="*/ 529110 w 808720"/>
                  <a:gd name="connsiteY6264" fmla="*/ 9123 h 1047182"/>
                  <a:gd name="connsiteX6265" fmla="*/ 528706 w 808720"/>
                  <a:gd name="connsiteY6265" fmla="*/ 8947 h 1047182"/>
                  <a:gd name="connsiteX6266" fmla="*/ 528792 w 808720"/>
                  <a:gd name="connsiteY6266" fmla="*/ 8411 h 1047182"/>
                  <a:gd name="connsiteX6267" fmla="*/ 513084 w 808720"/>
                  <a:gd name="connsiteY6267" fmla="*/ 7737 h 1047182"/>
                  <a:gd name="connsiteX6268" fmla="*/ 513921 w 808720"/>
                  <a:gd name="connsiteY6268" fmla="*/ 8051 h 1047182"/>
                  <a:gd name="connsiteX6269" fmla="*/ 510952 w 808720"/>
                  <a:gd name="connsiteY6269" fmla="*/ 8299 h 1047182"/>
                  <a:gd name="connsiteX6270" fmla="*/ 512754 w 808720"/>
                  <a:gd name="connsiteY6270" fmla="*/ 7753 h 1047182"/>
                  <a:gd name="connsiteX6271" fmla="*/ 481566 w 808720"/>
                  <a:gd name="connsiteY6271" fmla="*/ 7724 h 1047182"/>
                  <a:gd name="connsiteX6272" fmla="*/ 485169 w 808720"/>
                  <a:gd name="connsiteY6272" fmla="*/ 7928 h 1047182"/>
                  <a:gd name="connsiteX6273" fmla="*/ 484694 w 808720"/>
                  <a:gd name="connsiteY6273" fmla="*/ 7986 h 1047182"/>
                  <a:gd name="connsiteX6274" fmla="*/ 483672 w 808720"/>
                  <a:gd name="connsiteY6274" fmla="*/ 8109 h 1047182"/>
                  <a:gd name="connsiteX6275" fmla="*/ 483468 w 808720"/>
                  <a:gd name="connsiteY6275" fmla="*/ 8091 h 1047182"/>
                  <a:gd name="connsiteX6276" fmla="*/ 480256 w 808720"/>
                  <a:gd name="connsiteY6276" fmla="*/ 7810 h 1047182"/>
                  <a:gd name="connsiteX6277" fmla="*/ 453801 w 808720"/>
                  <a:gd name="connsiteY6277" fmla="*/ 7719 h 1047182"/>
                  <a:gd name="connsiteX6278" fmla="*/ 450266 w 808720"/>
                  <a:gd name="connsiteY6278" fmla="*/ 8193 h 1047182"/>
                  <a:gd name="connsiteX6279" fmla="*/ 449521 w 808720"/>
                  <a:gd name="connsiteY6279" fmla="*/ 8190 h 1047182"/>
                  <a:gd name="connsiteX6280" fmla="*/ 452421 w 808720"/>
                  <a:gd name="connsiteY6280" fmla="*/ 7766 h 1047182"/>
                  <a:gd name="connsiteX6281" fmla="*/ 454355 w 808720"/>
                  <a:gd name="connsiteY6281" fmla="*/ 7708 h 1047182"/>
                  <a:gd name="connsiteX6282" fmla="*/ 455302 w 808720"/>
                  <a:gd name="connsiteY6282" fmla="*/ 7798 h 1047182"/>
                  <a:gd name="connsiteX6283" fmla="*/ 452004 w 808720"/>
                  <a:gd name="connsiteY6283" fmla="*/ 8200 h 1047182"/>
                  <a:gd name="connsiteX6284" fmla="*/ 450650 w 808720"/>
                  <a:gd name="connsiteY6284" fmla="*/ 8195 h 1047182"/>
                  <a:gd name="connsiteX6285" fmla="*/ 513880 w 808720"/>
                  <a:gd name="connsiteY6285" fmla="*/ 7699 h 1047182"/>
                  <a:gd name="connsiteX6286" fmla="*/ 515984 w 808720"/>
                  <a:gd name="connsiteY6286" fmla="*/ 7879 h 1047182"/>
                  <a:gd name="connsiteX6287" fmla="*/ 515416 w 808720"/>
                  <a:gd name="connsiteY6287" fmla="*/ 7926 h 1047182"/>
                  <a:gd name="connsiteX6288" fmla="*/ 513512 w 808720"/>
                  <a:gd name="connsiteY6288" fmla="*/ 7717 h 1047182"/>
                  <a:gd name="connsiteX6289" fmla="*/ 454440 w 808720"/>
                  <a:gd name="connsiteY6289" fmla="*/ 7697 h 1047182"/>
                  <a:gd name="connsiteX6290" fmla="*/ 454355 w 808720"/>
                  <a:gd name="connsiteY6290" fmla="*/ 7708 h 1047182"/>
                  <a:gd name="connsiteX6291" fmla="*/ 454290 w 808720"/>
                  <a:gd name="connsiteY6291" fmla="*/ 7702 h 1047182"/>
                  <a:gd name="connsiteX6292" fmla="*/ 525120 w 808720"/>
                  <a:gd name="connsiteY6292" fmla="*/ 7697 h 1047182"/>
                  <a:gd name="connsiteX6293" fmla="*/ 526201 w 808720"/>
                  <a:gd name="connsiteY6293" fmla="*/ 8247 h 1047182"/>
                  <a:gd name="connsiteX6294" fmla="*/ 526184 w 808720"/>
                  <a:gd name="connsiteY6294" fmla="*/ 8276 h 1047182"/>
                  <a:gd name="connsiteX6295" fmla="*/ 526017 w 808720"/>
                  <a:gd name="connsiteY6295" fmla="*/ 8347 h 1047182"/>
                  <a:gd name="connsiteX6296" fmla="*/ 524622 w 808720"/>
                  <a:gd name="connsiteY6296" fmla="*/ 8195 h 1047182"/>
                  <a:gd name="connsiteX6297" fmla="*/ 496688 w 808720"/>
                  <a:gd name="connsiteY6297" fmla="*/ 7690 h 1047182"/>
                  <a:gd name="connsiteX6298" fmla="*/ 497447 w 808720"/>
                  <a:gd name="connsiteY6298" fmla="*/ 7869 h 1047182"/>
                  <a:gd name="connsiteX6299" fmla="*/ 495306 w 808720"/>
                  <a:gd name="connsiteY6299" fmla="*/ 8012 h 1047182"/>
                  <a:gd name="connsiteX6300" fmla="*/ 495605 w 808720"/>
                  <a:gd name="connsiteY6300" fmla="*/ 7819 h 1047182"/>
                  <a:gd name="connsiteX6301" fmla="*/ 454076 w 808720"/>
                  <a:gd name="connsiteY6301" fmla="*/ 7682 h 1047182"/>
                  <a:gd name="connsiteX6302" fmla="*/ 454290 w 808720"/>
                  <a:gd name="connsiteY6302" fmla="*/ 7702 h 1047182"/>
                  <a:gd name="connsiteX6303" fmla="*/ 453801 w 808720"/>
                  <a:gd name="connsiteY6303" fmla="*/ 7719 h 1047182"/>
                  <a:gd name="connsiteX6304" fmla="*/ 525137 w 808720"/>
                  <a:gd name="connsiteY6304" fmla="*/ 7680 h 1047182"/>
                  <a:gd name="connsiteX6305" fmla="*/ 525120 w 808720"/>
                  <a:gd name="connsiteY6305" fmla="*/ 7697 h 1047182"/>
                  <a:gd name="connsiteX6306" fmla="*/ 525098 w 808720"/>
                  <a:gd name="connsiteY6306" fmla="*/ 7685 h 1047182"/>
                  <a:gd name="connsiteX6307" fmla="*/ 513044 w 808720"/>
                  <a:gd name="connsiteY6307" fmla="*/ 7665 h 1047182"/>
                  <a:gd name="connsiteX6308" fmla="*/ 513512 w 808720"/>
                  <a:gd name="connsiteY6308" fmla="*/ 7717 h 1047182"/>
                  <a:gd name="connsiteX6309" fmla="*/ 513084 w 808720"/>
                  <a:gd name="connsiteY6309" fmla="*/ 7737 h 1047182"/>
                  <a:gd name="connsiteX6310" fmla="*/ 512960 w 808720"/>
                  <a:gd name="connsiteY6310" fmla="*/ 7691 h 1047182"/>
                  <a:gd name="connsiteX6311" fmla="*/ 456402 w 808720"/>
                  <a:gd name="connsiteY6311" fmla="*/ 7664 h 1047182"/>
                  <a:gd name="connsiteX6312" fmla="*/ 456728 w 808720"/>
                  <a:gd name="connsiteY6312" fmla="*/ 7695 h 1047182"/>
                  <a:gd name="connsiteX6313" fmla="*/ 455614 w 808720"/>
                  <a:gd name="connsiteY6313" fmla="*/ 7828 h 1047182"/>
                  <a:gd name="connsiteX6314" fmla="*/ 455302 w 808720"/>
                  <a:gd name="connsiteY6314" fmla="*/ 7798 h 1047182"/>
                  <a:gd name="connsiteX6315" fmla="*/ 518864 w 808720"/>
                  <a:gd name="connsiteY6315" fmla="*/ 7639 h 1047182"/>
                  <a:gd name="connsiteX6316" fmla="*/ 519215 w 808720"/>
                  <a:gd name="connsiteY6316" fmla="*/ 7720 h 1047182"/>
                  <a:gd name="connsiteX6317" fmla="*/ 520595 w 808720"/>
                  <a:gd name="connsiteY6317" fmla="*/ 8154 h 1047182"/>
                  <a:gd name="connsiteX6318" fmla="*/ 520098 w 808720"/>
                  <a:gd name="connsiteY6318" fmla="*/ 8230 h 1047182"/>
                  <a:gd name="connsiteX6319" fmla="*/ 518436 w 808720"/>
                  <a:gd name="connsiteY6319" fmla="*/ 8088 h 1047182"/>
                  <a:gd name="connsiteX6320" fmla="*/ 517177 w 808720"/>
                  <a:gd name="connsiteY6320" fmla="*/ 7832 h 1047182"/>
                  <a:gd name="connsiteX6321" fmla="*/ 517357 w 808720"/>
                  <a:gd name="connsiteY6321" fmla="*/ 7765 h 1047182"/>
                  <a:gd name="connsiteX6322" fmla="*/ 527685 w 808720"/>
                  <a:gd name="connsiteY6322" fmla="*/ 7632 h 1047182"/>
                  <a:gd name="connsiteX6323" fmla="*/ 528792 w 808720"/>
                  <a:gd name="connsiteY6323" fmla="*/ 8411 h 1047182"/>
                  <a:gd name="connsiteX6324" fmla="*/ 527912 w 808720"/>
                  <a:gd name="connsiteY6324" fmla="*/ 8602 h 1047182"/>
                  <a:gd name="connsiteX6325" fmla="*/ 526676 w 808720"/>
                  <a:gd name="connsiteY6325" fmla="*/ 8065 h 1047182"/>
                  <a:gd name="connsiteX6326" fmla="*/ 527672 w 808720"/>
                  <a:gd name="connsiteY6326" fmla="*/ 7623 h 1047182"/>
                  <a:gd name="connsiteX6327" fmla="*/ 527691 w 808720"/>
                  <a:gd name="connsiteY6327" fmla="*/ 7630 h 1047182"/>
                  <a:gd name="connsiteX6328" fmla="*/ 527685 w 808720"/>
                  <a:gd name="connsiteY6328" fmla="*/ 7632 h 1047182"/>
                  <a:gd name="connsiteX6329" fmla="*/ 456780 w 808720"/>
                  <a:gd name="connsiteY6329" fmla="*/ 7618 h 1047182"/>
                  <a:gd name="connsiteX6330" fmla="*/ 456402 w 808720"/>
                  <a:gd name="connsiteY6330" fmla="*/ 7664 h 1047182"/>
                  <a:gd name="connsiteX6331" fmla="*/ 456145 w 808720"/>
                  <a:gd name="connsiteY6331" fmla="*/ 7639 h 1047182"/>
                  <a:gd name="connsiteX6332" fmla="*/ 525629 w 808720"/>
                  <a:gd name="connsiteY6332" fmla="*/ 7610 h 1047182"/>
                  <a:gd name="connsiteX6333" fmla="*/ 525709 w 808720"/>
                  <a:gd name="connsiteY6333" fmla="*/ 7645 h 1047182"/>
                  <a:gd name="connsiteX6334" fmla="*/ 526329 w 808720"/>
                  <a:gd name="connsiteY6334" fmla="*/ 8039 h 1047182"/>
                  <a:gd name="connsiteX6335" fmla="*/ 526292 w 808720"/>
                  <a:gd name="connsiteY6335" fmla="*/ 8100 h 1047182"/>
                  <a:gd name="connsiteX6336" fmla="*/ 525324 w 808720"/>
                  <a:gd name="connsiteY6336" fmla="*/ 7653 h 1047182"/>
                  <a:gd name="connsiteX6337" fmla="*/ 519235 w 808720"/>
                  <a:gd name="connsiteY6337" fmla="*/ 7608 h 1047182"/>
                  <a:gd name="connsiteX6338" fmla="*/ 521991 w 808720"/>
                  <a:gd name="connsiteY6338" fmla="*/ 7909 h 1047182"/>
                  <a:gd name="connsiteX6339" fmla="*/ 521936 w 808720"/>
                  <a:gd name="connsiteY6339" fmla="*/ 7947 h 1047182"/>
                  <a:gd name="connsiteX6340" fmla="*/ 520897 w 808720"/>
                  <a:gd name="connsiteY6340" fmla="*/ 8107 h 1047182"/>
                  <a:gd name="connsiteX6341" fmla="*/ 519215 w 808720"/>
                  <a:gd name="connsiteY6341" fmla="*/ 7720 h 1047182"/>
                  <a:gd name="connsiteX6342" fmla="*/ 518938 w 808720"/>
                  <a:gd name="connsiteY6342" fmla="*/ 7633 h 1047182"/>
                  <a:gd name="connsiteX6343" fmla="*/ 525214 w 808720"/>
                  <a:gd name="connsiteY6343" fmla="*/ 7603 h 1047182"/>
                  <a:gd name="connsiteX6344" fmla="*/ 525324 w 808720"/>
                  <a:gd name="connsiteY6344" fmla="*/ 7653 h 1047182"/>
                  <a:gd name="connsiteX6345" fmla="*/ 525137 w 808720"/>
                  <a:gd name="connsiteY6345" fmla="*/ 7680 h 1047182"/>
                  <a:gd name="connsiteX6346" fmla="*/ 512717 w 808720"/>
                  <a:gd name="connsiteY6346" fmla="*/ 7600 h 1047182"/>
                  <a:gd name="connsiteX6347" fmla="*/ 513140 w 808720"/>
                  <a:gd name="connsiteY6347" fmla="*/ 7636 h 1047182"/>
                  <a:gd name="connsiteX6348" fmla="*/ 513044 w 808720"/>
                  <a:gd name="connsiteY6348" fmla="*/ 7665 h 1047182"/>
                  <a:gd name="connsiteX6349" fmla="*/ 512828 w 808720"/>
                  <a:gd name="connsiteY6349" fmla="*/ 7642 h 1047182"/>
                  <a:gd name="connsiteX6350" fmla="*/ 516023 w 808720"/>
                  <a:gd name="connsiteY6350" fmla="*/ 7597 h 1047182"/>
                  <a:gd name="connsiteX6351" fmla="*/ 516995 w 808720"/>
                  <a:gd name="connsiteY6351" fmla="*/ 7795 h 1047182"/>
                  <a:gd name="connsiteX6352" fmla="*/ 516463 w 808720"/>
                  <a:gd name="connsiteY6352" fmla="*/ 7839 h 1047182"/>
                  <a:gd name="connsiteX6353" fmla="*/ 515200 w 808720"/>
                  <a:gd name="connsiteY6353" fmla="*/ 7636 h 1047182"/>
                  <a:gd name="connsiteX6354" fmla="*/ 512344 w 808720"/>
                  <a:gd name="connsiteY6354" fmla="*/ 7588 h 1047182"/>
                  <a:gd name="connsiteX6355" fmla="*/ 512828 w 808720"/>
                  <a:gd name="connsiteY6355" fmla="*/ 7642 h 1047182"/>
                  <a:gd name="connsiteX6356" fmla="*/ 512960 w 808720"/>
                  <a:gd name="connsiteY6356" fmla="*/ 7691 h 1047182"/>
                  <a:gd name="connsiteX6357" fmla="*/ 512754 w 808720"/>
                  <a:gd name="connsiteY6357" fmla="*/ 7753 h 1047182"/>
                  <a:gd name="connsiteX6358" fmla="*/ 511179 w 808720"/>
                  <a:gd name="connsiteY6358" fmla="*/ 7828 h 1047182"/>
                  <a:gd name="connsiteX6359" fmla="*/ 510008 w 808720"/>
                  <a:gd name="connsiteY6359" fmla="*/ 8377 h 1047182"/>
                  <a:gd name="connsiteX6360" fmla="*/ 508897 w 808720"/>
                  <a:gd name="connsiteY6360" fmla="*/ 8470 h 1047182"/>
                  <a:gd name="connsiteX6361" fmla="*/ 509054 w 808720"/>
                  <a:gd name="connsiteY6361" fmla="*/ 8411 h 1047182"/>
                  <a:gd name="connsiteX6362" fmla="*/ 508427 w 808720"/>
                  <a:gd name="connsiteY6362" fmla="*/ 8509 h 1047182"/>
                  <a:gd name="connsiteX6363" fmla="*/ 506776 w 808720"/>
                  <a:gd name="connsiteY6363" fmla="*/ 8646 h 1047182"/>
                  <a:gd name="connsiteX6364" fmla="*/ 501653 w 808720"/>
                  <a:gd name="connsiteY6364" fmla="*/ 7588 h 1047182"/>
                  <a:gd name="connsiteX6365" fmla="*/ 500005 w 808720"/>
                  <a:gd name="connsiteY6365" fmla="*/ 7894 h 1047182"/>
                  <a:gd name="connsiteX6366" fmla="*/ 500672 w 808720"/>
                  <a:gd name="connsiteY6366" fmla="*/ 7654 h 1047182"/>
                  <a:gd name="connsiteX6367" fmla="*/ 527814 w 808720"/>
                  <a:gd name="connsiteY6367" fmla="*/ 7577 h 1047182"/>
                  <a:gd name="connsiteX6368" fmla="*/ 528012 w 808720"/>
                  <a:gd name="connsiteY6368" fmla="*/ 7746 h 1047182"/>
                  <a:gd name="connsiteX6369" fmla="*/ 527691 w 808720"/>
                  <a:gd name="connsiteY6369" fmla="*/ 7630 h 1047182"/>
                  <a:gd name="connsiteX6370" fmla="*/ 484789 w 808720"/>
                  <a:gd name="connsiteY6370" fmla="*/ 7571 h 1047182"/>
                  <a:gd name="connsiteX6371" fmla="*/ 486983 w 808720"/>
                  <a:gd name="connsiteY6371" fmla="*/ 7709 h 1047182"/>
                  <a:gd name="connsiteX6372" fmla="*/ 486665 w 808720"/>
                  <a:gd name="connsiteY6372" fmla="*/ 7748 h 1047182"/>
                  <a:gd name="connsiteX6373" fmla="*/ 455414 w 808720"/>
                  <a:gd name="connsiteY6373" fmla="*/ 7569 h 1047182"/>
                  <a:gd name="connsiteX6374" fmla="*/ 456145 w 808720"/>
                  <a:gd name="connsiteY6374" fmla="*/ 7639 h 1047182"/>
                  <a:gd name="connsiteX6375" fmla="*/ 454440 w 808720"/>
                  <a:gd name="connsiteY6375" fmla="*/ 7697 h 1047182"/>
                  <a:gd name="connsiteX6376" fmla="*/ 524857 w 808720"/>
                  <a:gd name="connsiteY6376" fmla="*/ 7562 h 1047182"/>
                  <a:gd name="connsiteX6377" fmla="*/ 525098 w 808720"/>
                  <a:gd name="connsiteY6377" fmla="*/ 7685 h 1047182"/>
                  <a:gd name="connsiteX6378" fmla="*/ 524486 w 808720"/>
                  <a:gd name="connsiteY6378" fmla="*/ 7773 h 1047182"/>
                  <a:gd name="connsiteX6379" fmla="*/ 458834 w 808720"/>
                  <a:gd name="connsiteY6379" fmla="*/ 7549 h 1047182"/>
                  <a:gd name="connsiteX6380" fmla="*/ 457342 w 808720"/>
                  <a:gd name="connsiteY6380" fmla="*/ 7754 h 1047182"/>
                  <a:gd name="connsiteX6381" fmla="*/ 456728 w 808720"/>
                  <a:gd name="connsiteY6381" fmla="*/ 7695 h 1047182"/>
                  <a:gd name="connsiteX6382" fmla="*/ 457615 w 808720"/>
                  <a:gd name="connsiteY6382" fmla="*/ 7590 h 1047182"/>
                  <a:gd name="connsiteX6383" fmla="*/ 484435 w 808720"/>
                  <a:gd name="connsiteY6383" fmla="*/ 7537 h 1047182"/>
                  <a:gd name="connsiteX6384" fmla="*/ 484789 w 808720"/>
                  <a:gd name="connsiteY6384" fmla="*/ 7571 h 1047182"/>
                  <a:gd name="connsiteX6385" fmla="*/ 484349 w 808720"/>
                  <a:gd name="connsiteY6385" fmla="*/ 7543 h 1047182"/>
                  <a:gd name="connsiteX6386" fmla="*/ 444198 w 808720"/>
                  <a:gd name="connsiteY6386" fmla="*/ 7508 h 1047182"/>
                  <a:gd name="connsiteX6387" fmla="*/ 440928 w 808720"/>
                  <a:gd name="connsiteY6387" fmla="*/ 7845 h 1047182"/>
                  <a:gd name="connsiteX6388" fmla="*/ 442662 w 808720"/>
                  <a:gd name="connsiteY6388" fmla="*/ 7614 h 1047182"/>
                  <a:gd name="connsiteX6389" fmla="*/ 518276 w 808720"/>
                  <a:gd name="connsiteY6389" fmla="*/ 7504 h 1047182"/>
                  <a:gd name="connsiteX6390" fmla="*/ 518660 w 808720"/>
                  <a:gd name="connsiteY6390" fmla="*/ 7545 h 1047182"/>
                  <a:gd name="connsiteX6391" fmla="*/ 518938 w 808720"/>
                  <a:gd name="connsiteY6391" fmla="*/ 7633 h 1047182"/>
                  <a:gd name="connsiteX6392" fmla="*/ 518864 w 808720"/>
                  <a:gd name="connsiteY6392" fmla="*/ 7639 h 1047182"/>
                  <a:gd name="connsiteX6393" fmla="*/ 518064 w 808720"/>
                  <a:gd name="connsiteY6393" fmla="*/ 7500 h 1047182"/>
                  <a:gd name="connsiteX6394" fmla="*/ 517357 w 808720"/>
                  <a:gd name="connsiteY6394" fmla="*/ 7765 h 1047182"/>
                  <a:gd name="connsiteX6395" fmla="*/ 517221 w 808720"/>
                  <a:gd name="connsiteY6395" fmla="*/ 7776 h 1047182"/>
                  <a:gd name="connsiteX6396" fmla="*/ 517891 w 808720"/>
                  <a:gd name="connsiteY6396" fmla="*/ 7508 h 1047182"/>
                  <a:gd name="connsiteX6397" fmla="*/ 520611 w 808720"/>
                  <a:gd name="connsiteY6397" fmla="*/ 7493 h 1047182"/>
                  <a:gd name="connsiteX6398" fmla="*/ 522099 w 808720"/>
                  <a:gd name="connsiteY6398" fmla="*/ 7833 h 1047182"/>
                  <a:gd name="connsiteX6399" fmla="*/ 522023 w 808720"/>
                  <a:gd name="connsiteY6399" fmla="*/ 7887 h 1047182"/>
                  <a:gd name="connsiteX6400" fmla="*/ 520338 w 808720"/>
                  <a:gd name="connsiteY6400" fmla="*/ 7516 h 1047182"/>
                  <a:gd name="connsiteX6401" fmla="*/ 460483 w 808720"/>
                  <a:gd name="connsiteY6401" fmla="*/ 7493 h 1047182"/>
                  <a:gd name="connsiteX6402" fmla="*/ 458287 w 808720"/>
                  <a:gd name="connsiteY6402" fmla="*/ 7844 h 1047182"/>
                  <a:gd name="connsiteX6403" fmla="*/ 458170 w 808720"/>
                  <a:gd name="connsiteY6403" fmla="*/ 7833 h 1047182"/>
                  <a:gd name="connsiteX6404" fmla="*/ 460218 w 808720"/>
                  <a:gd name="connsiteY6404" fmla="*/ 7502 h 1047182"/>
                  <a:gd name="connsiteX6405" fmla="*/ 518225 w 808720"/>
                  <a:gd name="connsiteY6405" fmla="*/ 7492 h 1047182"/>
                  <a:gd name="connsiteX6406" fmla="*/ 518276 w 808720"/>
                  <a:gd name="connsiteY6406" fmla="*/ 7504 h 1047182"/>
                  <a:gd name="connsiteX6407" fmla="*/ 518186 w 808720"/>
                  <a:gd name="connsiteY6407" fmla="*/ 7494 h 1047182"/>
                  <a:gd name="connsiteX6408" fmla="*/ 452062 w 808720"/>
                  <a:gd name="connsiteY6408" fmla="*/ 7491 h 1047182"/>
                  <a:gd name="connsiteX6409" fmla="*/ 453418 w 808720"/>
                  <a:gd name="connsiteY6409" fmla="*/ 7620 h 1047182"/>
                  <a:gd name="connsiteX6410" fmla="*/ 452421 w 808720"/>
                  <a:gd name="connsiteY6410" fmla="*/ 7766 h 1047182"/>
                  <a:gd name="connsiteX6411" fmla="*/ 450278 w 808720"/>
                  <a:gd name="connsiteY6411" fmla="*/ 7838 h 1047182"/>
                  <a:gd name="connsiteX6412" fmla="*/ 518103 w 808720"/>
                  <a:gd name="connsiteY6412" fmla="*/ 7485 h 1047182"/>
                  <a:gd name="connsiteX6413" fmla="*/ 518186 w 808720"/>
                  <a:gd name="connsiteY6413" fmla="*/ 7494 h 1047182"/>
                  <a:gd name="connsiteX6414" fmla="*/ 518064 w 808720"/>
                  <a:gd name="connsiteY6414" fmla="*/ 7500 h 1047182"/>
                  <a:gd name="connsiteX6415" fmla="*/ 524955 w 808720"/>
                  <a:gd name="connsiteY6415" fmla="*/ 7483 h 1047182"/>
                  <a:gd name="connsiteX6416" fmla="*/ 524978 w 808720"/>
                  <a:gd name="connsiteY6416" fmla="*/ 7494 h 1047182"/>
                  <a:gd name="connsiteX6417" fmla="*/ 524857 w 808720"/>
                  <a:gd name="connsiteY6417" fmla="*/ 7562 h 1047182"/>
                  <a:gd name="connsiteX6418" fmla="*/ 524760 w 808720"/>
                  <a:gd name="connsiteY6418" fmla="*/ 7513 h 1047182"/>
                  <a:gd name="connsiteX6419" fmla="*/ 454415 w 808720"/>
                  <a:gd name="connsiteY6419" fmla="*/ 7474 h 1047182"/>
                  <a:gd name="connsiteX6420" fmla="*/ 455123 w 808720"/>
                  <a:gd name="connsiteY6420" fmla="*/ 7542 h 1047182"/>
                  <a:gd name="connsiteX6421" fmla="*/ 454076 w 808720"/>
                  <a:gd name="connsiteY6421" fmla="*/ 7682 h 1047182"/>
                  <a:gd name="connsiteX6422" fmla="*/ 453418 w 808720"/>
                  <a:gd name="connsiteY6422" fmla="*/ 7620 h 1047182"/>
                  <a:gd name="connsiteX6423" fmla="*/ 483045 w 808720"/>
                  <a:gd name="connsiteY6423" fmla="*/ 7461 h 1047182"/>
                  <a:gd name="connsiteX6424" fmla="*/ 484349 w 808720"/>
                  <a:gd name="connsiteY6424" fmla="*/ 7543 h 1047182"/>
                  <a:gd name="connsiteX6425" fmla="*/ 481566 w 808720"/>
                  <a:gd name="connsiteY6425" fmla="*/ 7724 h 1047182"/>
                  <a:gd name="connsiteX6426" fmla="*/ 481054 w 808720"/>
                  <a:gd name="connsiteY6426" fmla="*/ 7696 h 1047182"/>
                  <a:gd name="connsiteX6427" fmla="*/ 526685 w 808720"/>
                  <a:gd name="connsiteY6427" fmla="*/ 7459 h 1047182"/>
                  <a:gd name="connsiteX6428" fmla="*/ 526389 w 808720"/>
                  <a:gd name="connsiteY6428" fmla="*/ 7940 h 1047182"/>
                  <a:gd name="connsiteX6429" fmla="*/ 525709 w 808720"/>
                  <a:gd name="connsiteY6429" fmla="*/ 7645 h 1047182"/>
                  <a:gd name="connsiteX6430" fmla="*/ 525649 w 808720"/>
                  <a:gd name="connsiteY6430" fmla="*/ 7607 h 1047182"/>
                  <a:gd name="connsiteX6431" fmla="*/ 518039 w 808720"/>
                  <a:gd name="connsiteY6431" fmla="*/ 7449 h 1047182"/>
                  <a:gd name="connsiteX6432" fmla="*/ 518138 w 808720"/>
                  <a:gd name="connsiteY6432" fmla="*/ 7472 h 1047182"/>
                  <a:gd name="connsiteX6433" fmla="*/ 518103 w 808720"/>
                  <a:gd name="connsiteY6433" fmla="*/ 7485 h 1047182"/>
                  <a:gd name="connsiteX6434" fmla="*/ 517982 w 808720"/>
                  <a:gd name="connsiteY6434" fmla="*/ 7472 h 1047182"/>
                  <a:gd name="connsiteX6435" fmla="*/ 525237 w 808720"/>
                  <a:gd name="connsiteY6435" fmla="*/ 7440 h 1047182"/>
                  <a:gd name="connsiteX6436" fmla="*/ 525335 w 808720"/>
                  <a:gd name="connsiteY6436" fmla="*/ 7482 h 1047182"/>
                  <a:gd name="connsiteX6437" fmla="*/ 525214 w 808720"/>
                  <a:gd name="connsiteY6437" fmla="*/ 7603 h 1047182"/>
                  <a:gd name="connsiteX6438" fmla="*/ 524978 w 808720"/>
                  <a:gd name="connsiteY6438" fmla="*/ 7494 h 1047182"/>
                  <a:gd name="connsiteX6439" fmla="*/ 525012 w 808720"/>
                  <a:gd name="connsiteY6439" fmla="*/ 7474 h 1047182"/>
                  <a:gd name="connsiteX6440" fmla="*/ 440361 w 808720"/>
                  <a:gd name="connsiteY6440" fmla="*/ 7439 h 1047182"/>
                  <a:gd name="connsiteX6441" fmla="*/ 439423 w 808720"/>
                  <a:gd name="connsiteY6441" fmla="*/ 7568 h 1047182"/>
                  <a:gd name="connsiteX6442" fmla="*/ 436464 w 808720"/>
                  <a:gd name="connsiteY6442" fmla="*/ 7776 h 1047182"/>
                  <a:gd name="connsiteX6443" fmla="*/ 525381 w 808720"/>
                  <a:gd name="connsiteY6443" fmla="*/ 7436 h 1047182"/>
                  <a:gd name="connsiteX6444" fmla="*/ 525649 w 808720"/>
                  <a:gd name="connsiteY6444" fmla="*/ 7607 h 1047182"/>
                  <a:gd name="connsiteX6445" fmla="*/ 525629 w 808720"/>
                  <a:gd name="connsiteY6445" fmla="*/ 7610 h 1047182"/>
                  <a:gd name="connsiteX6446" fmla="*/ 525335 w 808720"/>
                  <a:gd name="connsiteY6446" fmla="*/ 7482 h 1047182"/>
                  <a:gd name="connsiteX6447" fmla="*/ 450695 w 808720"/>
                  <a:gd name="connsiteY6447" fmla="*/ 7435 h 1047182"/>
                  <a:gd name="connsiteX6448" fmla="*/ 448611 w 808720"/>
                  <a:gd name="connsiteY6448" fmla="*/ 7666 h 1047182"/>
                  <a:gd name="connsiteX6449" fmla="*/ 445084 w 808720"/>
                  <a:gd name="connsiteY6449" fmla="*/ 8014 h 1047182"/>
                  <a:gd name="connsiteX6450" fmla="*/ 444925 w 808720"/>
                  <a:gd name="connsiteY6450" fmla="*/ 8020 h 1047182"/>
                  <a:gd name="connsiteX6451" fmla="*/ 518269 w 808720"/>
                  <a:gd name="connsiteY6451" fmla="*/ 7423 h 1047182"/>
                  <a:gd name="connsiteX6452" fmla="*/ 518455 w 808720"/>
                  <a:gd name="connsiteY6452" fmla="*/ 7481 h 1047182"/>
                  <a:gd name="connsiteX6453" fmla="*/ 518225 w 808720"/>
                  <a:gd name="connsiteY6453" fmla="*/ 7492 h 1047182"/>
                  <a:gd name="connsiteX6454" fmla="*/ 518138 w 808720"/>
                  <a:gd name="connsiteY6454" fmla="*/ 7472 h 1047182"/>
                  <a:gd name="connsiteX6455" fmla="*/ 445448 w 808720"/>
                  <a:gd name="connsiteY6455" fmla="*/ 7422 h 1047182"/>
                  <a:gd name="connsiteX6456" fmla="*/ 441376 w 808720"/>
                  <a:gd name="connsiteY6456" fmla="*/ 7986 h 1047182"/>
                  <a:gd name="connsiteX6457" fmla="*/ 439887 w 808720"/>
                  <a:gd name="connsiteY6457" fmla="*/ 8150 h 1047182"/>
                  <a:gd name="connsiteX6458" fmla="*/ 438676 w 808720"/>
                  <a:gd name="connsiteY6458" fmla="*/ 8145 h 1047182"/>
                  <a:gd name="connsiteX6459" fmla="*/ 440679 w 808720"/>
                  <a:gd name="connsiteY6459" fmla="*/ 7878 h 1047182"/>
                  <a:gd name="connsiteX6460" fmla="*/ 445211 w 808720"/>
                  <a:gd name="connsiteY6460" fmla="*/ 7438 h 1047182"/>
                  <a:gd name="connsiteX6461" fmla="*/ 513854 w 808720"/>
                  <a:gd name="connsiteY6461" fmla="*/ 7420 h 1047182"/>
                  <a:gd name="connsiteX6462" fmla="*/ 515200 w 808720"/>
                  <a:gd name="connsiteY6462" fmla="*/ 7636 h 1047182"/>
                  <a:gd name="connsiteX6463" fmla="*/ 513880 w 808720"/>
                  <a:gd name="connsiteY6463" fmla="*/ 7699 h 1047182"/>
                  <a:gd name="connsiteX6464" fmla="*/ 513140 w 808720"/>
                  <a:gd name="connsiteY6464" fmla="*/ 7636 h 1047182"/>
                  <a:gd name="connsiteX6465" fmla="*/ 525403 w 808720"/>
                  <a:gd name="connsiteY6465" fmla="*/ 7414 h 1047182"/>
                  <a:gd name="connsiteX6466" fmla="*/ 525381 w 808720"/>
                  <a:gd name="connsiteY6466" fmla="*/ 7436 h 1047182"/>
                  <a:gd name="connsiteX6467" fmla="*/ 525358 w 808720"/>
                  <a:gd name="connsiteY6467" fmla="*/ 7421 h 1047182"/>
                  <a:gd name="connsiteX6468" fmla="*/ 519871 w 808720"/>
                  <a:gd name="connsiteY6468" fmla="*/ 7413 h 1047182"/>
                  <a:gd name="connsiteX6469" fmla="*/ 520338 w 808720"/>
                  <a:gd name="connsiteY6469" fmla="*/ 7516 h 1047182"/>
                  <a:gd name="connsiteX6470" fmla="*/ 519235 w 808720"/>
                  <a:gd name="connsiteY6470" fmla="*/ 7608 h 1047182"/>
                  <a:gd name="connsiteX6471" fmla="*/ 518660 w 808720"/>
                  <a:gd name="connsiteY6471" fmla="*/ 7545 h 1047182"/>
                  <a:gd name="connsiteX6472" fmla="*/ 518455 w 808720"/>
                  <a:gd name="connsiteY6472" fmla="*/ 7481 h 1047182"/>
                  <a:gd name="connsiteX6473" fmla="*/ 451206 w 808720"/>
                  <a:gd name="connsiteY6473" fmla="*/ 7410 h 1047182"/>
                  <a:gd name="connsiteX6474" fmla="*/ 451499 w 808720"/>
                  <a:gd name="connsiteY6474" fmla="*/ 7438 h 1047182"/>
                  <a:gd name="connsiteX6475" fmla="*/ 447683 w 808720"/>
                  <a:gd name="connsiteY6475" fmla="*/ 7926 h 1047182"/>
                  <a:gd name="connsiteX6476" fmla="*/ 445647 w 808720"/>
                  <a:gd name="connsiteY6476" fmla="*/ 7995 h 1047182"/>
                  <a:gd name="connsiteX6477" fmla="*/ 448611 w 808720"/>
                  <a:gd name="connsiteY6477" fmla="*/ 7666 h 1047182"/>
                  <a:gd name="connsiteX6478" fmla="*/ 451050 w 808720"/>
                  <a:gd name="connsiteY6478" fmla="*/ 7396 h 1047182"/>
                  <a:gd name="connsiteX6479" fmla="*/ 451068 w 808720"/>
                  <a:gd name="connsiteY6479" fmla="*/ 7397 h 1047182"/>
                  <a:gd name="connsiteX6480" fmla="*/ 450695 w 808720"/>
                  <a:gd name="connsiteY6480" fmla="*/ 7435 h 1047182"/>
                  <a:gd name="connsiteX6481" fmla="*/ 495426 w 808720"/>
                  <a:gd name="connsiteY6481" fmla="*/ 7392 h 1047182"/>
                  <a:gd name="connsiteX6482" fmla="*/ 496030 w 808720"/>
                  <a:gd name="connsiteY6482" fmla="*/ 7535 h 1047182"/>
                  <a:gd name="connsiteX6483" fmla="*/ 496041 w 808720"/>
                  <a:gd name="connsiteY6483" fmla="*/ 7537 h 1047182"/>
                  <a:gd name="connsiteX6484" fmla="*/ 495605 w 808720"/>
                  <a:gd name="connsiteY6484" fmla="*/ 7819 h 1047182"/>
                  <a:gd name="connsiteX6485" fmla="*/ 493218 w 808720"/>
                  <a:gd name="connsiteY6485" fmla="*/ 8103 h 1047182"/>
                  <a:gd name="connsiteX6486" fmla="*/ 491727 w 808720"/>
                  <a:gd name="connsiteY6486" fmla="*/ 8009 h 1047182"/>
                  <a:gd name="connsiteX6487" fmla="*/ 491950 w 808720"/>
                  <a:gd name="connsiteY6487" fmla="*/ 7972 h 1047182"/>
                  <a:gd name="connsiteX6488" fmla="*/ 527311 w 808720"/>
                  <a:gd name="connsiteY6488" fmla="*/ 7369 h 1047182"/>
                  <a:gd name="connsiteX6489" fmla="*/ 527672 w 808720"/>
                  <a:gd name="connsiteY6489" fmla="*/ 7623 h 1047182"/>
                  <a:gd name="connsiteX6490" fmla="*/ 527065 w 808720"/>
                  <a:gd name="connsiteY6490" fmla="*/ 7405 h 1047182"/>
                  <a:gd name="connsiteX6491" fmla="*/ 528309 w 808720"/>
                  <a:gd name="connsiteY6491" fmla="*/ 7365 h 1047182"/>
                  <a:gd name="connsiteX6492" fmla="*/ 530574 w 808720"/>
                  <a:gd name="connsiteY6492" fmla="*/ 8568 h 1047182"/>
                  <a:gd name="connsiteX6493" fmla="*/ 530441 w 808720"/>
                  <a:gd name="connsiteY6493" fmla="*/ 8619 h 1047182"/>
                  <a:gd name="connsiteX6494" fmla="*/ 529776 w 808720"/>
                  <a:gd name="connsiteY6494" fmla="*/ 8380 h 1047182"/>
                  <a:gd name="connsiteX6495" fmla="*/ 528294 w 808720"/>
                  <a:gd name="connsiteY6495" fmla="*/ 7371 h 1047182"/>
                  <a:gd name="connsiteX6496" fmla="*/ 535878 w 808720"/>
                  <a:gd name="connsiteY6496" fmla="*/ 7364 h 1047182"/>
                  <a:gd name="connsiteX6497" fmla="*/ 536687 w 808720"/>
                  <a:gd name="connsiteY6497" fmla="*/ 7553 h 1047182"/>
                  <a:gd name="connsiteX6498" fmla="*/ 538512 w 808720"/>
                  <a:gd name="connsiteY6498" fmla="*/ 9408 h 1047182"/>
                  <a:gd name="connsiteX6499" fmla="*/ 538405 w 808720"/>
                  <a:gd name="connsiteY6499" fmla="*/ 9493 h 1047182"/>
                  <a:gd name="connsiteX6500" fmla="*/ 537238 w 808720"/>
                  <a:gd name="connsiteY6500" fmla="*/ 9267 h 1047182"/>
                  <a:gd name="connsiteX6501" fmla="*/ 536071 w 808720"/>
                  <a:gd name="connsiteY6501" fmla="*/ 7760 h 1047182"/>
                  <a:gd name="connsiteX6502" fmla="*/ 475103 w 808720"/>
                  <a:gd name="connsiteY6502" fmla="*/ 7359 h 1047182"/>
                  <a:gd name="connsiteX6503" fmla="*/ 481054 w 808720"/>
                  <a:gd name="connsiteY6503" fmla="*/ 7696 h 1047182"/>
                  <a:gd name="connsiteX6504" fmla="*/ 480158 w 808720"/>
                  <a:gd name="connsiteY6504" fmla="*/ 7802 h 1047182"/>
                  <a:gd name="connsiteX6505" fmla="*/ 525239 w 808720"/>
                  <a:gd name="connsiteY6505" fmla="*/ 7345 h 1047182"/>
                  <a:gd name="connsiteX6506" fmla="*/ 525358 w 808720"/>
                  <a:gd name="connsiteY6506" fmla="*/ 7421 h 1047182"/>
                  <a:gd name="connsiteX6507" fmla="*/ 525237 w 808720"/>
                  <a:gd name="connsiteY6507" fmla="*/ 7440 h 1047182"/>
                  <a:gd name="connsiteX6508" fmla="*/ 525144 w 808720"/>
                  <a:gd name="connsiteY6508" fmla="*/ 7399 h 1047182"/>
                  <a:gd name="connsiteX6509" fmla="*/ 526781 w 808720"/>
                  <a:gd name="connsiteY6509" fmla="*/ 7302 h 1047182"/>
                  <a:gd name="connsiteX6510" fmla="*/ 527065 w 808720"/>
                  <a:gd name="connsiteY6510" fmla="*/ 7405 h 1047182"/>
                  <a:gd name="connsiteX6511" fmla="*/ 526685 w 808720"/>
                  <a:gd name="connsiteY6511" fmla="*/ 7459 h 1047182"/>
                  <a:gd name="connsiteX6512" fmla="*/ 452586 w 808720"/>
                  <a:gd name="connsiteY6512" fmla="*/ 7299 h 1047182"/>
                  <a:gd name="connsiteX6513" fmla="*/ 452898 w 808720"/>
                  <a:gd name="connsiteY6513" fmla="*/ 7329 h 1047182"/>
                  <a:gd name="connsiteX6514" fmla="*/ 452062 w 808720"/>
                  <a:gd name="connsiteY6514" fmla="*/ 7491 h 1047182"/>
                  <a:gd name="connsiteX6515" fmla="*/ 451499 w 808720"/>
                  <a:gd name="connsiteY6515" fmla="*/ 7438 h 1047182"/>
                  <a:gd name="connsiteX6516" fmla="*/ 466338 w 808720"/>
                  <a:gd name="connsiteY6516" fmla="*/ 7294 h 1047182"/>
                  <a:gd name="connsiteX6517" fmla="*/ 477701 w 808720"/>
                  <a:gd name="connsiteY6517" fmla="*/ 7977 h 1047182"/>
                  <a:gd name="connsiteX6518" fmla="*/ 472930 w 808720"/>
                  <a:gd name="connsiteY6518" fmla="*/ 8288 h 1047182"/>
                  <a:gd name="connsiteX6519" fmla="*/ 462462 w 808720"/>
                  <a:gd name="connsiteY6519" fmla="*/ 8244 h 1047182"/>
                  <a:gd name="connsiteX6520" fmla="*/ 458553 w 808720"/>
                  <a:gd name="connsiteY6520" fmla="*/ 7870 h 1047182"/>
                  <a:gd name="connsiteX6521" fmla="*/ 461978 w 808720"/>
                  <a:gd name="connsiteY6521" fmla="*/ 7442 h 1047182"/>
                  <a:gd name="connsiteX6522" fmla="*/ 452304 w 808720"/>
                  <a:gd name="connsiteY6522" fmla="*/ 7272 h 1047182"/>
                  <a:gd name="connsiteX6523" fmla="*/ 452458 w 808720"/>
                  <a:gd name="connsiteY6523" fmla="*/ 7287 h 1047182"/>
                  <a:gd name="connsiteX6524" fmla="*/ 451206 w 808720"/>
                  <a:gd name="connsiteY6524" fmla="*/ 7410 h 1047182"/>
                  <a:gd name="connsiteX6525" fmla="*/ 451068 w 808720"/>
                  <a:gd name="connsiteY6525" fmla="*/ 7397 h 1047182"/>
                  <a:gd name="connsiteX6526" fmla="*/ 523286 w 808720"/>
                  <a:gd name="connsiteY6526" fmla="*/ 7270 h 1047182"/>
                  <a:gd name="connsiteX6527" fmla="*/ 522689 w 808720"/>
                  <a:gd name="connsiteY6527" fmla="*/ 7832 h 1047182"/>
                  <a:gd name="connsiteX6528" fmla="*/ 522333 w 808720"/>
                  <a:gd name="connsiteY6528" fmla="*/ 7887 h 1047182"/>
                  <a:gd name="connsiteX6529" fmla="*/ 522099 w 808720"/>
                  <a:gd name="connsiteY6529" fmla="*/ 7833 h 1047182"/>
                  <a:gd name="connsiteX6530" fmla="*/ 522851 w 808720"/>
                  <a:gd name="connsiteY6530" fmla="*/ 7307 h 1047182"/>
                  <a:gd name="connsiteX6531" fmla="*/ 522906 w 808720"/>
                  <a:gd name="connsiteY6531" fmla="*/ 7269 h 1047182"/>
                  <a:gd name="connsiteX6532" fmla="*/ 522851 w 808720"/>
                  <a:gd name="connsiteY6532" fmla="*/ 7307 h 1047182"/>
                  <a:gd name="connsiteX6533" fmla="*/ 520611 w 808720"/>
                  <a:gd name="connsiteY6533" fmla="*/ 7493 h 1047182"/>
                  <a:gd name="connsiteX6534" fmla="*/ 520193 w 808720"/>
                  <a:gd name="connsiteY6534" fmla="*/ 7398 h 1047182"/>
                  <a:gd name="connsiteX6535" fmla="*/ 528104 w 808720"/>
                  <a:gd name="connsiteY6535" fmla="*/ 7256 h 1047182"/>
                  <a:gd name="connsiteX6536" fmla="*/ 528202 w 808720"/>
                  <a:gd name="connsiteY6536" fmla="*/ 7309 h 1047182"/>
                  <a:gd name="connsiteX6537" fmla="*/ 528294 w 808720"/>
                  <a:gd name="connsiteY6537" fmla="*/ 7371 h 1047182"/>
                  <a:gd name="connsiteX6538" fmla="*/ 527814 w 808720"/>
                  <a:gd name="connsiteY6538" fmla="*/ 7577 h 1047182"/>
                  <a:gd name="connsiteX6539" fmla="*/ 527534 w 808720"/>
                  <a:gd name="connsiteY6539" fmla="*/ 7338 h 1047182"/>
                  <a:gd name="connsiteX6540" fmla="*/ 446652 w 808720"/>
                  <a:gd name="connsiteY6540" fmla="*/ 7255 h 1047182"/>
                  <a:gd name="connsiteX6541" fmla="*/ 445609 w 808720"/>
                  <a:gd name="connsiteY6541" fmla="*/ 7400 h 1047182"/>
                  <a:gd name="connsiteX6542" fmla="*/ 445211 w 808720"/>
                  <a:gd name="connsiteY6542" fmla="*/ 7438 h 1047182"/>
                  <a:gd name="connsiteX6543" fmla="*/ 444198 w 808720"/>
                  <a:gd name="connsiteY6543" fmla="*/ 7508 h 1047182"/>
                  <a:gd name="connsiteX6544" fmla="*/ 523349 w 808720"/>
                  <a:gd name="connsiteY6544" fmla="*/ 7247 h 1047182"/>
                  <a:gd name="connsiteX6545" fmla="*/ 523329 w 808720"/>
                  <a:gd name="connsiteY6545" fmla="*/ 7267 h 1047182"/>
                  <a:gd name="connsiteX6546" fmla="*/ 523286 w 808720"/>
                  <a:gd name="connsiteY6546" fmla="*/ 7270 h 1047182"/>
                  <a:gd name="connsiteX6547" fmla="*/ 523309 w 808720"/>
                  <a:gd name="connsiteY6547" fmla="*/ 7249 h 1047182"/>
                  <a:gd name="connsiteX6548" fmla="*/ 506802 w 808720"/>
                  <a:gd name="connsiteY6548" fmla="*/ 7245 h 1047182"/>
                  <a:gd name="connsiteX6549" fmla="*/ 502714 w 808720"/>
                  <a:gd name="connsiteY6549" fmla="*/ 9110 h 1047182"/>
                  <a:gd name="connsiteX6550" fmla="*/ 501544 w 808720"/>
                  <a:gd name="connsiteY6550" fmla="*/ 8834 h 1047182"/>
                  <a:gd name="connsiteX6551" fmla="*/ 502475 w 808720"/>
                  <a:gd name="connsiteY6551" fmla="*/ 8411 h 1047182"/>
                  <a:gd name="connsiteX6552" fmla="*/ 499945 w 808720"/>
                  <a:gd name="connsiteY6552" fmla="*/ 8400 h 1047182"/>
                  <a:gd name="connsiteX6553" fmla="*/ 503981 w 808720"/>
                  <a:gd name="connsiteY6553" fmla="*/ 7433 h 1047182"/>
                  <a:gd name="connsiteX6554" fmla="*/ 524161 w 808720"/>
                  <a:gd name="connsiteY6554" fmla="*/ 7209 h 1047182"/>
                  <a:gd name="connsiteX6555" fmla="*/ 524760 w 808720"/>
                  <a:gd name="connsiteY6555" fmla="*/ 7513 h 1047182"/>
                  <a:gd name="connsiteX6556" fmla="*/ 522761 w 808720"/>
                  <a:gd name="connsiteY6556" fmla="*/ 7821 h 1047182"/>
                  <a:gd name="connsiteX6557" fmla="*/ 523329 w 808720"/>
                  <a:gd name="connsiteY6557" fmla="*/ 7267 h 1047182"/>
                  <a:gd name="connsiteX6558" fmla="*/ 523850 w 808720"/>
                  <a:gd name="connsiteY6558" fmla="*/ 7224 h 1047182"/>
                  <a:gd name="connsiteX6559" fmla="*/ 526849 w 808720"/>
                  <a:gd name="connsiteY6559" fmla="*/ 7192 h 1047182"/>
                  <a:gd name="connsiteX6560" fmla="*/ 526781 w 808720"/>
                  <a:gd name="connsiteY6560" fmla="*/ 7302 h 1047182"/>
                  <a:gd name="connsiteX6561" fmla="*/ 526585 w 808720"/>
                  <a:gd name="connsiteY6561" fmla="*/ 7232 h 1047182"/>
                  <a:gd name="connsiteX6562" fmla="*/ 453434 w 808720"/>
                  <a:gd name="connsiteY6562" fmla="*/ 7190 h 1047182"/>
                  <a:gd name="connsiteX6563" fmla="*/ 452586 w 808720"/>
                  <a:gd name="connsiteY6563" fmla="*/ 7299 h 1047182"/>
                  <a:gd name="connsiteX6564" fmla="*/ 452458 w 808720"/>
                  <a:gd name="connsiteY6564" fmla="*/ 7287 h 1047182"/>
                  <a:gd name="connsiteX6565" fmla="*/ 448859 w 808720"/>
                  <a:gd name="connsiteY6565" fmla="*/ 7188 h 1047182"/>
                  <a:gd name="connsiteX6566" fmla="*/ 450141 w 808720"/>
                  <a:gd name="connsiteY6566" fmla="*/ 7310 h 1047182"/>
                  <a:gd name="connsiteX6567" fmla="*/ 443393 w 808720"/>
                  <a:gd name="connsiteY6567" fmla="*/ 8072 h 1047182"/>
                  <a:gd name="connsiteX6568" fmla="*/ 440955 w 808720"/>
                  <a:gd name="connsiteY6568" fmla="*/ 8154 h 1047182"/>
                  <a:gd name="connsiteX6569" fmla="*/ 440187 w 808720"/>
                  <a:gd name="connsiteY6569" fmla="*/ 8151 h 1047182"/>
                  <a:gd name="connsiteX6570" fmla="*/ 441376 w 808720"/>
                  <a:gd name="connsiteY6570" fmla="*/ 7986 h 1047182"/>
                  <a:gd name="connsiteX6571" fmla="*/ 448285 w 808720"/>
                  <a:gd name="connsiteY6571" fmla="*/ 7228 h 1047182"/>
                  <a:gd name="connsiteX6572" fmla="*/ 524652 w 808720"/>
                  <a:gd name="connsiteY6572" fmla="*/ 7185 h 1047182"/>
                  <a:gd name="connsiteX6573" fmla="*/ 525144 w 808720"/>
                  <a:gd name="connsiteY6573" fmla="*/ 7399 h 1047182"/>
                  <a:gd name="connsiteX6574" fmla="*/ 525012 w 808720"/>
                  <a:gd name="connsiteY6574" fmla="*/ 7474 h 1047182"/>
                  <a:gd name="connsiteX6575" fmla="*/ 524955 w 808720"/>
                  <a:gd name="connsiteY6575" fmla="*/ 7483 h 1047182"/>
                  <a:gd name="connsiteX6576" fmla="*/ 524342 w 808720"/>
                  <a:gd name="connsiteY6576" fmla="*/ 7200 h 1047182"/>
                  <a:gd name="connsiteX6577" fmla="*/ 524310 w 808720"/>
                  <a:gd name="connsiteY6577" fmla="*/ 7185 h 1047182"/>
                  <a:gd name="connsiteX6578" fmla="*/ 524342 w 808720"/>
                  <a:gd name="connsiteY6578" fmla="*/ 7200 h 1047182"/>
                  <a:gd name="connsiteX6579" fmla="*/ 524161 w 808720"/>
                  <a:gd name="connsiteY6579" fmla="*/ 7209 h 1047182"/>
                  <a:gd name="connsiteX6580" fmla="*/ 524143 w 808720"/>
                  <a:gd name="connsiteY6580" fmla="*/ 7199 h 1047182"/>
                  <a:gd name="connsiteX6581" fmla="*/ 496594 w 808720"/>
                  <a:gd name="connsiteY6581" fmla="*/ 7182 h 1047182"/>
                  <a:gd name="connsiteX6582" fmla="*/ 496559 w 808720"/>
                  <a:gd name="connsiteY6582" fmla="*/ 7204 h 1047182"/>
                  <a:gd name="connsiteX6583" fmla="*/ 495762 w 808720"/>
                  <a:gd name="connsiteY6583" fmla="*/ 7337 h 1047182"/>
                  <a:gd name="connsiteX6584" fmla="*/ 495426 w 808720"/>
                  <a:gd name="connsiteY6584" fmla="*/ 7392 h 1047182"/>
                  <a:gd name="connsiteX6585" fmla="*/ 495270 w 808720"/>
                  <a:gd name="connsiteY6585" fmla="*/ 7356 h 1047182"/>
                  <a:gd name="connsiteX6586" fmla="*/ 495121 w 808720"/>
                  <a:gd name="connsiteY6586" fmla="*/ 7321 h 1047182"/>
                  <a:gd name="connsiteX6587" fmla="*/ 451313 w 808720"/>
                  <a:gd name="connsiteY6587" fmla="*/ 7177 h 1047182"/>
                  <a:gd name="connsiteX6588" fmla="*/ 452229 w 808720"/>
                  <a:gd name="connsiteY6588" fmla="*/ 7265 h 1047182"/>
                  <a:gd name="connsiteX6589" fmla="*/ 451050 w 808720"/>
                  <a:gd name="connsiteY6589" fmla="*/ 7396 h 1047182"/>
                  <a:gd name="connsiteX6590" fmla="*/ 450141 w 808720"/>
                  <a:gd name="connsiteY6590" fmla="*/ 7310 h 1047182"/>
                  <a:gd name="connsiteX6591" fmla="*/ 518746 w 808720"/>
                  <a:gd name="connsiteY6591" fmla="*/ 7166 h 1047182"/>
                  <a:gd name="connsiteX6592" fmla="*/ 518877 w 808720"/>
                  <a:gd name="connsiteY6592" fmla="*/ 7195 h 1047182"/>
                  <a:gd name="connsiteX6593" fmla="*/ 518269 w 808720"/>
                  <a:gd name="connsiteY6593" fmla="*/ 7423 h 1047182"/>
                  <a:gd name="connsiteX6594" fmla="*/ 518177 w 808720"/>
                  <a:gd name="connsiteY6594" fmla="*/ 7394 h 1047182"/>
                  <a:gd name="connsiteX6595" fmla="*/ 528792 w 808720"/>
                  <a:gd name="connsiteY6595" fmla="*/ 7158 h 1047182"/>
                  <a:gd name="connsiteX6596" fmla="*/ 528309 w 808720"/>
                  <a:gd name="connsiteY6596" fmla="*/ 7365 h 1047182"/>
                  <a:gd name="connsiteX6597" fmla="*/ 528202 w 808720"/>
                  <a:gd name="connsiteY6597" fmla="*/ 7309 h 1047182"/>
                  <a:gd name="connsiteX6598" fmla="*/ 528121 w 808720"/>
                  <a:gd name="connsiteY6598" fmla="*/ 7254 h 1047182"/>
                  <a:gd name="connsiteX6599" fmla="*/ 525601 w 808720"/>
                  <a:gd name="connsiteY6599" fmla="*/ 7140 h 1047182"/>
                  <a:gd name="connsiteX6600" fmla="*/ 525239 w 808720"/>
                  <a:gd name="connsiteY6600" fmla="*/ 7345 h 1047182"/>
                  <a:gd name="connsiteX6601" fmla="*/ 524964 w 808720"/>
                  <a:gd name="connsiteY6601" fmla="*/ 7170 h 1047182"/>
                  <a:gd name="connsiteX6602" fmla="*/ 524909 w 808720"/>
                  <a:gd name="connsiteY6602" fmla="*/ 7136 h 1047182"/>
                  <a:gd name="connsiteX6603" fmla="*/ 524964 w 808720"/>
                  <a:gd name="connsiteY6603" fmla="*/ 7170 h 1047182"/>
                  <a:gd name="connsiteX6604" fmla="*/ 524652 w 808720"/>
                  <a:gd name="connsiteY6604" fmla="*/ 7185 h 1047182"/>
                  <a:gd name="connsiteX6605" fmla="*/ 524597 w 808720"/>
                  <a:gd name="connsiteY6605" fmla="*/ 7161 h 1047182"/>
                  <a:gd name="connsiteX6606" fmla="*/ 519038 w 808720"/>
                  <a:gd name="connsiteY6606" fmla="*/ 7134 h 1047182"/>
                  <a:gd name="connsiteX6607" fmla="*/ 520193 w 808720"/>
                  <a:gd name="connsiteY6607" fmla="*/ 7398 h 1047182"/>
                  <a:gd name="connsiteX6608" fmla="*/ 519871 w 808720"/>
                  <a:gd name="connsiteY6608" fmla="*/ 7413 h 1047182"/>
                  <a:gd name="connsiteX6609" fmla="*/ 518877 w 808720"/>
                  <a:gd name="connsiteY6609" fmla="*/ 7195 h 1047182"/>
                  <a:gd name="connsiteX6610" fmla="*/ 514822 w 808720"/>
                  <a:gd name="connsiteY6610" fmla="*/ 7127 h 1047182"/>
                  <a:gd name="connsiteX6611" fmla="*/ 517982 w 808720"/>
                  <a:gd name="connsiteY6611" fmla="*/ 7472 h 1047182"/>
                  <a:gd name="connsiteX6612" fmla="*/ 517891 w 808720"/>
                  <a:gd name="connsiteY6612" fmla="*/ 7508 h 1047182"/>
                  <a:gd name="connsiteX6613" fmla="*/ 516023 w 808720"/>
                  <a:gd name="connsiteY6613" fmla="*/ 7597 h 1047182"/>
                  <a:gd name="connsiteX6614" fmla="*/ 514377 w 808720"/>
                  <a:gd name="connsiteY6614" fmla="*/ 7262 h 1047182"/>
                  <a:gd name="connsiteX6615" fmla="*/ 527284 w 808720"/>
                  <a:gd name="connsiteY6615" fmla="*/ 7125 h 1047182"/>
                  <a:gd name="connsiteX6616" fmla="*/ 527534 w 808720"/>
                  <a:gd name="connsiteY6616" fmla="*/ 7338 h 1047182"/>
                  <a:gd name="connsiteX6617" fmla="*/ 527311 w 808720"/>
                  <a:gd name="connsiteY6617" fmla="*/ 7369 h 1047182"/>
                  <a:gd name="connsiteX6618" fmla="*/ 527021 w 808720"/>
                  <a:gd name="connsiteY6618" fmla="*/ 7165 h 1047182"/>
                  <a:gd name="connsiteX6619" fmla="*/ 453950 w 808720"/>
                  <a:gd name="connsiteY6619" fmla="*/ 7124 h 1047182"/>
                  <a:gd name="connsiteX6620" fmla="*/ 453792 w 808720"/>
                  <a:gd name="connsiteY6620" fmla="*/ 7155 h 1047182"/>
                  <a:gd name="connsiteX6621" fmla="*/ 453434 w 808720"/>
                  <a:gd name="connsiteY6621" fmla="*/ 7190 h 1047182"/>
                  <a:gd name="connsiteX6622" fmla="*/ 507079 w 808720"/>
                  <a:gd name="connsiteY6622" fmla="*/ 7119 h 1047182"/>
                  <a:gd name="connsiteX6623" fmla="*/ 507789 w 808720"/>
                  <a:gd name="connsiteY6623" fmla="*/ 7179 h 1047182"/>
                  <a:gd name="connsiteX6624" fmla="*/ 506802 w 808720"/>
                  <a:gd name="connsiteY6624" fmla="*/ 7245 h 1047182"/>
                  <a:gd name="connsiteX6625" fmla="*/ 526244 w 808720"/>
                  <a:gd name="connsiteY6625" fmla="*/ 7109 h 1047182"/>
                  <a:gd name="connsiteX6626" fmla="*/ 526585 w 808720"/>
                  <a:gd name="connsiteY6626" fmla="*/ 7232 h 1047182"/>
                  <a:gd name="connsiteX6627" fmla="*/ 525403 w 808720"/>
                  <a:gd name="connsiteY6627" fmla="*/ 7414 h 1047182"/>
                  <a:gd name="connsiteX6628" fmla="*/ 525681 w 808720"/>
                  <a:gd name="connsiteY6628" fmla="*/ 7136 h 1047182"/>
                  <a:gd name="connsiteX6629" fmla="*/ 472120 w 808720"/>
                  <a:gd name="connsiteY6629" fmla="*/ 7098 h 1047182"/>
                  <a:gd name="connsiteX6630" fmla="*/ 475103 w 808720"/>
                  <a:gd name="connsiteY6630" fmla="*/ 7359 h 1047182"/>
                  <a:gd name="connsiteX6631" fmla="*/ 471100 w 808720"/>
                  <a:gd name="connsiteY6631" fmla="*/ 7133 h 1047182"/>
                  <a:gd name="connsiteX6632" fmla="*/ 462980 w 808720"/>
                  <a:gd name="connsiteY6632" fmla="*/ 7092 h 1047182"/>
                  <a:gd name="connsiteX6633" fmla="*/ 464192 w 808720"/>
                  <a:gd name="connsiteY6633" fmla="*/ 7165 h 1047182"/>
                  <a:gd name="connsiteX6634" fmla="*/ 461978 w 808720"/>
                  <a:gd name="connsiteY6634" fmla="*/ 7442 h 1047182"/>
                  <a:gd name="connsiteX6635" fmla="*/ 460483 w 808720"/>
                  <a:gd name="connsiteY6635" fmla="*/ 7493 h 1047182"/>
                  <a:gd name="connsiteX6636" fmla="*/ 526912 w 808720"/>
                  <a:gd name="connsiteY6636" fmla="*/ 7089 h 1047182"/>
                  <a:gd name="connsiteX6637" fmla="*/ 527021 w 808720"/>
                  <a:gd name="connsiteY6637" fmla="*/ 7165 h 1047182"/>
                  <a:gd name="connsiteX6638" fmla="*/ 526849 w 808720"/>
                  <a:gd name="connsiteY6638" fmla="*/ 7192 h 1047182"/>
                  <a:gd name="connsiteX6639" fmla="*/ 526919 w 808720"/>
                  <a:gd name="connsiteY6639" fmla="*/ 7077 h 1047182"/>
                  <a:gd name="connsiteX6640" fmla="*/ 526912 w 808720"/>
                  <a:gd name="connsiteY6640" fmla="*/ 7089 h 1047182"/>
                  <a:gd name="connsiteX6641" fmla="*/ 526897 w 808720"/>
                  <a:gd name="connsiteY6641" fmla="*/ 7078 h 1047182"/>
                  <a:gd name="connsiteX6642" fmla="*/ 525752 w 808720"/>
                  <a:gd name="connsiteY6642" fmla="*/ 7065 h 1047182"/>
                  <a:gd name="connsiteX6643" fmla="*/ 525681 w 808720"/>
                  <a:gd name="connsiteY6643" fmla="*/ 7136 h 1047182"/>
                  <a:gd name="connsiteX6644" fmla="*/ 525601 w 808720"/>
                  <a:gd name="connsiteY6644" fmla="*/ 7140 h 1047182"/>
                  <a:gd name="connsiteX6645" fmla="*/ 525730 w 808720"/>
                  <a:gd name="connsiteY6645" fmla="*/ 7067 h 1047182"/>
                  <a:gd name="connsiteX6646" fmla="*/ 462395 w 808720"/>
                  <a:gd name="connsiteY6646" fmla="*/ 7057 h 1047182"/>
                  <a:gd name="connsiteX6647" fmla="*/ 462807 w 808720"/>
                  <a:gd name="connsiteY6647" fmla="*/ 7082 h 1047182"/>
                  <a:gd name="connsiteX6648" fmla="*/ 460218 w 808720"/>
                  <a:gd name="connsiteY6648" fmla="*/ 7502 h 1047182"/>
                  <a:gd name="connsiteX6649" fmla="*/ 458834 w 808720"/>
                  <a:gd name="connsiteY6649" fmla="*/ 7549 h 1047182"/>
                  <a:gd name="connsiteX6650" fmla="*/ 527813 w 808720"/>
                  <a:gd name="connsiteY6650" fmla="*/ 7043 h 1047182"/>
                  <a:gd name="connsiteX6651" fmla="*/ 528121 w 808720"/>
                  <a:gd name="connsiteY6651" fmla="*/ 7254 h 1047182"/>
                  <a:gd name="connsiteX6652" fmla="*/ 528104 w 808720"/>
                  <a:gd name="connsiteY6652" fmla="*/ 7256 h 1047182"/>
                  <a:gd name="connsiteX6653" fmla="*/ 527727 w 808720"/>
                  <a:gd name="connsiteY6653" fmla="*/ 7056 h 1047182"/>
                  <a:gd name="connsiteX6654" fmla="*/ 527696 w 808720"/>
                  <a:gd name="connsiteY6654" fmla="*/ 7040 h 1047182"/>
                  <a:gd name="connsiteX6655" fmla="*/ 527727 w 808720"/>
                  <a:gd name="connsiteY6655" fmla="*/ 7056 h 1047182"/>
                  <a:gd name="connsiteX6656" fmla="*/ 527284 w 808720"/>
                  <a:gd name="connsiteY6656" fmla="*/ 7125 h 1047182"/>
                  <a:gd name="connsiteX6657" fmla="*/ 527212 w 808720"/>
                  <a:gd name="connsiteY6657" fmla="*/ 7063 h 1047182"/>
                  <a:gd name="connsiteX6658" fmla="*/ 447005 w 808720"/>
                  <a:gd name="connsiteY6658" fmla="*/ 7034 h 1047182"/>
                  <a:gd name="connsiteX6659" fmla="*/ 442662 w 808720"/>
                  <a:gd name="connsiteY6659" fmla="*/ 7614 h 1047182"/>
                  <a:gd name="connsiteX6660" fmla="*/ 435533 w 808720"/>
                  <a:gd name="connsiteY6660" fmla="*/ 8103 h 1047182"/>
                  <a:gd name="connsiteX6661" fmla="*/ 439423 w 808720"/>
                  <a:gd name="connsiteY6661" fmla="*/ 7568 h 1047182"/>
                  <a:gd name="connsiteX6662" fmla="*/ 454672 w 808720"/>
                  <a:gd name="connsiteY6662" fmla="*/ 7032 h 1047182"/>
                  <a:gd name="connsiteX6663" fmla="*/ 453950 w 808720"/>
                  <a:gd name="connsiteY6663" fmla="*/ 7124 h 1047182"/>
                  <a:gd name="connsiteX6664" fmla="*/ 454157 w 808720"/>
                  <a:gd name="connsiteY6664" fmla="*/ 7084 h 1047182"/>
                  <a:gd name="connsiteX6665" fmla="*/ 461714 w 808720"/>
                  <a:gd name="connsiteY6665" fmla="*/ 7016 h 1047182"/>
                  <a:gd name="connsiteX6666" fmla="*/ 462191 w 808720"/>
                  <a:gd name="connsiteY6666" fmla="*/ 7045 h 1047182"/>
                  <a:gd name="connsiteX6667" fmla="*/ 457615 w 808720"/>
                  <a:gd name="connsiteY6667" fmla="*/ 7590 h 1047182"/>
                  <a:gd name="connsiteX6668" fmla="*/ 456780 w 808720"/>
                  <a:gd name="connsiteY6668" fmla="*/ 7618 h 1047182"/>
                  <a:gd name="connsiteX6669" fmla="*/ 454557 w 808720"/>
                  <a:gd name="connsiteY6669" fmla="*/ 7006 h 1047182"/>
                  <a:gd name="connsiteX6670" fmla="*/ 454157 w 808720"/>
                  <a:gd name="connsiteY6670" fmla="*/ 7084 h 1047182"/>
                  <a:gd name="connsiteX6671" fmla="*/ 452304 w 808720"/>
                  <a:gd name="connsiteY6671" fmla="*/ 7272 h 1047182"/>
                  <a:gd name="connsiteX6672" fmla="*/ 452229 w 808720"/>
                  <a:gd name="connsiteY6672" fmla="*/ 7265 h 1047182"/>
                  <a:gd name="connsiteX6673" fmla="*/ 502496 w 808720"/>
                  <a:gd name="connsiteY6673" fmla="*/ 6999 h 1047182"/>
                  <a:gd name="connsiteX6674" fmla="*/ 502262 w 808720"/>
                  <a:gd name="connsiteY6674" fmla="*/ 7083 h 1047182"/>
                  <a:gd name="connsiteX6675" fmla="*/ 500672 w 808720"/>
                  <a:gd name="connsiteY6675" fmla="*/ 7654 h 1047182"/>
                  <a:gd name="connsiteX6676" fmla="*/ 497904 w 808720"/>
                  <a:gd name="connsiteY6676" fmla="*/ 7838 h 1047182"/>
                  <a:gd name="connsiteX6677" fmla="*/ 500336 w 808720"/>
                  <a:gd name="connsiteY6677" fmla="*/ 7256 h 1047182"/>
                  <a:gd name="connsiteX6678" fmla="*/ 501558 w 808720"/>
                  <a:gd name="connsiteY6678" fmla="*/ 7110 h 1047182"/>
                  <a:gd name="connsiteX6679" fmla="*/ 451636 w 808720"/>
                  <a:gd name="connsiteY6679" fmla="*/ 6997 h 1047182"/>
                  <a:gd name="connsiteX6680" fmla="*/ 448859 w 808720"/>
                  <a:gd name="connsiteY6680" fmla="*/ 7188 h 1047182"/>
                  <a:gd name="connsiteX6681" fmla="*/ 448743 w 808720"/>
                  <a:gd name="connsiteY6681" fmla="*/ 7177 h 1047182"/>
                  <a:gd name="connsiteX6682" fmla="*/ 448285 w 808720"/>
                  <a:gd name="connsiteY6682" fmla="*/ 7228 h 1047182"/>
                  <a:gd name="connsiteX6683" fmla="*/ 445448 w 808720"/>
                  <a:gd name="connsiteY6683" fmla="*/ 7422 h 1047182"/>
                  <a:gd name="connsiteX6684" fmla="*/ 445609 w 808720"/>
                  <a:gd name="connsiteY6684" fmla="*/ 7400 h 1047182"/>
                  <a:gd name="connsiteX6685" fmla="*/ 449424 w 808720"/>
                  <a:gd name="connsiteY6685" fmla="*/ 7030 h 1047182"/>
                  <a:gd name="connsiteX6686" fmla="*/ 526747 w 808720"/>
                  <a:gd name="connsiteY6686" fmla="*/ 6972 h 1047182"/>
                  <a:gd name="connsiteX6687" fmla="*/ 526897 w 808720"/>
                  <a:gd name="connsiteY6687" fmla="*/ 7078 h 1047182"/>
                  <a:gd name="connsiteX6688" fmla="*/ 526244 w 808720"/>
                  <a:gd name="connsiteY6688" fmla="*/ 7109 h 1047182"/>
                  <a:gd name="connsiteX6689" fmla="*/ 526051 w 808720"/>
                  <a:gd name="connsiteY6689" fmla="*/ 7040 h 1047182"/>
                  <a:gd name="connsiteX6690" fmla="*/ 525752 w 808720"/>
                  <a:gd name="connsiteY6690" fmla="*/ 7065 h 1047182"/>
                  <a:gd name="connsiteX6691" fmla="*/ 525776 w 808720"/>
                  <a:gd name="connsiteY6691" fmla="*/ 7041 h 1047182"/>
                  <a:gd name="connsiteX6692" fmla="*/ 525777 w 808720"/>
                  <a:gd name="connsiteY6692" fmla="*/ 7040 h 1047182"/>
                  <a:gd name="connsiteX6693" fmla="*/ 511017 w 808720"/>
                  <a:gd name="connsiteY6693" fmla="*/ 6964 h 1047182"/>
                  <a:gd name="connsiteX6694" fmla="*/ 511019 w 808720"/>
                  <a:gd name="connsiteY6694" fmla="*/ 6965 h 1047182"/>
                  <a:gd name="connsiteX6695" fmla="*/ 512717 w 808720"/>
                  <a:gd name="connsiteY6695" fmla="*/ 7600 h 1047182"/>
                  <a:gd name="connsiteX6696" fmla="*/ 507789 w 808720"/>
                  <a:gd name="connsiteY6696" fmla="*/ 7179 h 1047182"/>
                  <a:gd name="connsiteX6697" fmla="*/ 523654 w 808720"/>
                  <a:gd name="connsiteY6697" fmla="*/ 6951 h 1047182"/>
                  <a:gd name="connsiteX6698" fmla="*/ 524143 w 808720"/>
                  <a:gd name="connsiteY6698" fmla="*/ 7199 h 1047182"/>
                  <a:gd name="connsiteX6699" fmla="*/ 523850 w 808720"/>
                  <a:gd name="connsiteY6699" fmla="*/ 7224 h 1047182"/>
                  <a:gd name="connsiteX6700" fmla="*/ 523349 w 808720"/>
                  <a:gd name="connsiteY6700" fmla="*/ 7247 h 1047182"/>
                  <a:gd name="connsiteX6701" fmla="*/ 505101 w 808720"/>
                  <a:gd name="connsiteY6701" fmla="*/ 6950 h 1047182"/>
                  <a:gd name="connsiteX6702" fmla="*/ 505277 w 808720"/>
                  <a:gd name="connsiteY6702" fmla="*/ 6965 h 1047182"/>
                  <a:gd name="connsiteX6703" fmla="*/ 505763 w 808720"/>
                  <a:gd name="connsiteY6703" fmla="*/ 7006 h 1047182"/>
                  <a:gd name="connsiteX6704" fmla="*/ 503981 w 808720"/>
                  <a:gd name="connsiteY6704" fmla="*/ 7433 h 1047182"/>
                  <a:gd name="connsiteX6705" fmla="*/ 501653 w 808720"/>
                  <a:gd name="connsiteY6705" fmla="*/ 7588 h 1047182"/>
                  <a:gd name="connsiteX6706" fmla="*/ 504951 w 808720"/>
                  <a:gd name="connsiteY6706" fmla="*/ 6978 h 1047182"/>
                  <a:gd name="connsiteX6707" fmla="*/ 527079 w 808720"/>
                  <a:gd name="connsiteY6707" fmla="*/ 6949 h 1047182"/>
                  <a:gd name="connsiteX6708" fmla="*/ 527212 w 808720"/>
                  <a:gd name="connsiteY6708" fmla="*/ 7063 h 1047182"/>
                  <a:gd name="connsiteX6709" fmla="*/ 526919 w 808720"/>
                  <a:gd name="connsiteY6709" fmla="*/ 7077 h 1047182"/>
                  <a:gd name="connsiteX6710" fmla="*/ 526994 w 808720"/>
                  <a:gd name="connsiteY6710" fmla="*/ 6955 h 1047182"/>
                  <a:gd name="connsiteX6711" fmla="*/ 455094 w 808720"/>
                  <a:gd name="connsiteY6711" fmla="*/ 6947 h 1047182"/>
                  <a:gd name="connsiteX6712" fmla="*/ 454557 w 808720"/>
                  <a:gd name="connsiteY6712" fmla="*/ 7006 h 1047182"/>
                  <a:gd name="connsiteX6713" fmla="*/ 454845 w 808720"/>
                  <a:gd name="connsiteY6713" fmla="*/ 6950 h 1047182"/>
                  <a:gd name="connsiteX6714" fmla="*/ 493525 w 808720"/>
                  <a:gd name="connsiteY6714" fmla="*/ 6944 h 1047182"/>
                  <a:gd name="connsiteX6715" fmla="*/ 495121 w 808720"/>
                  <a:gd name="connsiteY6715" fmla="*/ 7321 h 1047182"/>
                  <a:gd name="connsiteX6716" fmla="*/ 494379 w 808720"/>
                  <a:gd name="connsiteY6716" fmla="*/ 7391 h 1047182"/>
                  <a:gd name="connsiteX6717" fmla="*/ 489390 w 808720"/>
                  <a:gd name="connsiteY6717" fmla="*/ 7861 h 1047182"/>
                  <a:gd name="connsiteX6718" fmla="*/ 487516 w 808720"/>
                  <a:gd name="connsiteY6718" fmla="*/ 7743 h 1047182"/>
                  <a:gd name="connsiteX6719" fmla="*/ 486983 w 808720"/>
                  <a:gd name="connsiteY6719" fmla="*/ 7709 h 1047182"/>
                  <a:gd name="connsiteX6720" fmla="*/ 493078 w 808720"/>
                  <a:gd name="connsiteY6720" fmla="*/ 6974 h 1047182"/>
                  <a:gd name="connsiteX6721" fmla="*/ 455584 w 808720"/>
                  <a:gd name="connsiteY6721" fmla="*/ 6939 h 1047182"/>
                  <a:gd name="connsiteX6722" fmla="*/ 454672 w 808720"/>
                  <a:gd name="connsiteY6722" fmla="*/ 7032 h 1047182"/>
                  <a:gd name="connsiteX6723" fmla="*/ 455370 w 808720"/>
                  <a:gd name="connsiteY6723" fmla="*/ 6943 h 1047182"/>
                  <a:gd name="connsiteX6724" fmla="*/ 477748 w 808720"/>
                  <a:gd name="connsiteY6724" fmla="*/ 6907 h 1047182"/>
                  <a:gd name="connsiteX6725" fmla="*/ 483300 w 808720"/>
                  <a:gd name="connsiteY6725" fmla="*/ 7430 h 1047182"/>
                  <a:gd name="connsiteX6726" fmla="*/ 483045 w 808720"/>
                  <a:gd name="connsiteY6726" fmla="*/ 7461 h 1047182"/>
                  <a:gd name="connsiteX6727" fmla="*/ 475494 w 808720"/>
                  <a:gd name="connsiteY6727" fmla="*/ 6984 h 1047182"/>
                  <a:gd name="connsiteX6728" fmla="*/ 459866 w 808720"/>
                  <a:gd name="connsiteY6728" fmla="*/ 6905 h 1047182"/>
                  <a:gd name="connsiteX6729" fmla="*/ 460283 w 808720"/>
                  <a:gd name="connsiteY6729" fmla="*/ 6930 h 1047182"/>
                  <a:gd name="connsiteX6730" fmla="*/ 455414 w 808720"/>
                  <a:gd name="connsiteY6730" fmla="*/ 7569 h 1047182"/>
                  <a:gd name="connsiteX6731" fmla="*/ 455123 w 808720"/>
                  <a:gd name="connsiteY6731" fmla="*/ 7542 h 1047182"/>
                  <a:gd name="connsiteX6732" fmla="*/ 458344 w 808720"/>
                  <a:gd name="connsiteY6732" fmla="*/ 6899 h 1047182"/>
                  <a:gd name="connsiteX6733" fmla="*/ 454415 w 808720"/>
                  <a:gd name="connsiteY6733" fmla="*/ 7474 h 1047182"/>
                  <a:gd name="connsiteX6734" fmla="*/ 452898 w 808720"/>
                  <a:gd name="connsiteY6734" fmla="*/ 7329 h 1047182"/>
                  <a:gd name="connsiteX6735" fmla="*/ 453792 w 808720"/>
                  <a:gd name="connsiteY6735" fmla="*/ 7155 h 1047182"/>
                  <a:gd name="connsiteX6736" fmla="*/ 456045 w 808720"/>
                  <a:gd name="connsiteY6736" fmla="*/ 6933 h 1047182"/>
                  <a:gd name="connsiteX6737" fmla="*/ 523684 w 808720"/>
                  <a:gd name="connsiteY6737" fmla="*/ 6896 h 1047182"/>
                  <a:gd name="connsiteX6738" fmla="*/ 523702 w 808720"/>
                  <a:gd name="connsiteY6738" fmla="*/ 6904 h 1047182"/>
                  <a:gd name="connsiteX6739" fmla="*/ 523654 w 808720"/>
                  <a:gd name="connsiteY6739" fmla="*/ 6951 h 1047182"/>
                  <a:gd name="connsiteX6740" fmla="*/ 523636 w 808720"/>
                  <a:gd name="connsiteY6740" fmla="*/ 6942 h 1047182"/>
                  <a:gd name="connsiteX6741" fmla="*/ 466522 w 808720"/>
                  <a:gd name="connsiteY6741" fmla="*/ 6874 h 1047182"/>
                  <a:gd name="connsiteX6742" fmla="*/ 471100 w 808720"/>
                  <a:gd name="connsiteY6742" fmla="*/ 7133 h 1047182"/>
                  <a:gd name="connsiteX6743" fmla="*/ 466338 w 808720"/>
                  <a:gd name="connsiteY6743" fmla="*/ 7294 h 1047182"/>
                  <a:gd name="connsiteX6744" fmla="*/ 464192 w 808720"/>
                  <a:gd name="connsiteY6744" fmla="*/ 7165 h 1047182"/>
                  <a:gd name="connsiteX6745" fmla="*/ 460108 w 808720"/>
                  <a:gd name="connsiteY6745" fmla="*/ 6873 h 1047182"/>
                  <a:gd name="connsiteX6746" fmla="*/ 459866 w 808720"/>
                  <a:gd name="connsiteY6746" fmla="*/ 6905 h 1047182"/>
                  <a:gd name="connsiteX6747" fmla="*/ 459481 w 808720"/>
                  <a:gd name="connsiteY6747" fmla="*/ 6882 h 1047182"/>
                  <a:gd name="connsiteX6748" fmla="*/ 512447 w 808720"/>
                  <a:gd name="connsiteY6748" fmla="*/ 6869 h 1047182"/>
                  <a:gd name="connsiteX6749" fmla="*/ 514377 w 808720"/>
                  <a:gd name="connsiteY6749" fmla="*/ 7262 h 1047182"/>
                  <a:gd name="connsiteX6750" fmla="*/ 513854 w 808720"/>
                  <a:gd name="connsiteY6750" fmla="*/ 7420 h 1047182"/>
                  <a:gd name="connsiteX6751" fmla="*/ 511019 w 808720"/>
                  <a:gd name="connsiteY6751" fmla="*/ 6965 h 1047182"/>
                  <a:gd name="connsiteX6752" fmla="*/ 511018 w 808720"/>
                  <a:gd name="connsiteY6752" fmla="*/ 6964 h 1047182"/>
                  <a:gd name="connsiteX6753" fmla="*/ 512442 w 808720"/>
                  <a:gd name="connsiteY6753" fmla="*/ 6868 h 1047182"/>
                  <a:gd name="connsiteX6754" fmla="*/ 512450 w 808720"/>
                  <a:gd name="connsiteY6754" fmla="*/ 6869 h 1047182"/>
                  <a:gd name="connsiteX6755" fmla="*/ 512447 w 808720"/>
                  <a:gd name="connsiteY6755" fmla="*/ 6869 h 1047182"/>
                  <a:gd name="connsiteX6756" fmla="*/ 523484 w 808720"/>
                  <a:gd name="connsiteY6756" fmla="*/ 6864 h 1047182"/>
                  <a:gd name="connsiteX6757" fmla="*/ 523636 w 808720"/>
                  <a:gd name="connsiteY6757" fmla="*/ 6942 h 1047182"/>
                  <a:gd name="connsiteX6758" fmla="*/ 523309 w 808720"/>
                  <a:gd name="connsiteY6758" fmla="*/ 7249 h 1047182"/>
                  <a:gd name="connsiteX6759" fmla="*/ 522906 w 808720"/>
                  <a:gd name="connsiteY6759" fmla="*/ 7269 h 1047182"/>
                  <a:gd name="connsiteX6760" fmla="*/ 458756 w 808720"/>
                  <a:gd name="connsiteY6760" fmla="*/ 6839 h 1047182"/>
                  <a:gd name="connsiteX6761" fmla="*/ 459481 w 808720"/>
                  <a:gd name="connsiteY6761" fmla="*/ 6882 h 1047182"/>
                  <a:gd name="connsiteX6762" fmla="*/ 458344 w 808720"/>
                  <a:gd name="connsiteY6762" fmla="*/ 6899 h 1047182"/>
                  <a:gd name="connsiteX6763" fmla="*/ 463270 w 808720"/>
                  <a:gd name="connsiteY6763" fmla="*/ 6827 h 1047182"/>
                  <a:gd name="connsiteX6764" fmla="*/ 461714 w 808720"/>
                  <a:gd name="connsiteY6764" fmla="*/ 7016 h 1047182"/>
                  <a:gd name="connsiteX6765" fmla="*/ 460283 w 808720"/>
                  <a:gd name="connsiteY6765" fmla="*/ 6930 h 1047182"/>
                  <a:gd name="connsiteX6766" fmla="*/ 460798 w 808720"/>
                  <a:gd name="connsiteY6766" fmla="*/ 6863 h 1047182"/>
                  <a:gd name="connsiteX6767" fmla="*/ 464163 w 808720"/>
                  <a:gd name="connsiteY6767" fmla="*/ 6813 h 1047182"/>
                  <a:gd name="connsiteX6768" fmla="*/ 462395 w 808720"/>
                  <a:gd name="connsiteY6768" fmla="*/ 7057 h 1047182"/>
                  <a:gd name="connsiteX6769" fmla="*/ 462191 w 808720"/>
                  <a:gd name="connsiteY6769" fmla="*/ 7045 h 1047182"/>
                  <a:gd name="connsiteX6770" fmla="*/ 464132 w 808720"/>
                  <a:gd name="connsiteY6770" fmla="*/ 6814 h 1047182"/>
                  <a:gd name="connsiteX6771" fmla="*/ 523795 w 808720"/>
                  <a:gd name="connsiteY6771" fmla="*/ 6813 h 1047182"/>
                  <a:gd name="connsiteX6772" fmla="*/ 524597 w 808720"/>
                  <a:gd name="connsiteY6772" fmla="*/ 7161 h 1047182"/>
                  <a:gd name="connsiteX6773" fmla="*/ 524310 w 808720"/>
                  <a:gd name="connsiteY6773" fmla="*/ 7185 h 1047182"/>
                  <a:gd name="connsiteX6774" fmla="*/ 523702 w 808720"/>
                  <a:gd name="connsiteY6774" fmla="*/ 6904 h 1047182"/>
                  <a:gd name="connsiteX6775" fmla="*/ 464777 w 808720"/>
                  <a:gd name="connsiteY6775" fmla="*/ 6804 h 1047182"/>
                  <a:gd name="connsiteX6776" fmla="*/ 462980 w 808720"/>
                  <a:gd name="connsiteY6776" fmla="*/ 7092 h 1047182"/>
                  <a:gd name="connsiteX6777" fmla="*/ 462807 w 808720"/>
                  <a:gd name="connsiteY6777" fmla="*/ 7082 h 1047182"/>
                  <a:gd name="connsiteX6778" fmla="*/ 464495 w 808720"/>
                  <a:gd name="connsiteY6778" fmla="*/ 6808 h 1047182"/>
                  <a:gd name="connsiteX6779" fmla="*/ 533434 w 808720"/>
                  <a:gd name="connsiteY6779" fmla="*/ 6791 h 1047182"/>
                  <a:gd name="connsiteX6780" fmla="*/ 535739 w 808720"/>
                  <a:gd name="connsiteY6780" fmla="*/ 7331 h 1047182"/>
                  <a:gd name="connsiteX6781" fmla="*/ 536071 w 808720"/>
                  <a:gd name="connsiteY6781" fmla="*/ 7760 h 1047182"/>
                  <a:gd name="connsiteX6782" fmla="*/ 536761 w 808720"/>
                  <a:gd name="connsiteY6782" fmla="*/ 9175 h 1047182"/>
                  <a:gd name="connsiteX6783" fmla="*/ 535646 w 808720"/>
                  <a:gd name="connsiteY6783" fmla="*/ 8959 h 1047182"/>
                  <a:gd name="connsiteX6784" fmla="*/ 534832 w 808720"/>
                  <a:gd name="connsiteY6784" fmla="*/ 9936 h 1047182"/>
                  <a:gd name="connsiteX6785" fmla="*/ 464912 w 808720"/>
                  <a:gd name="connsiteY6785" fmla="*/ 6783 h 1047182"/>
                  <a:gd name="connsiteX6786" fmla="*/ 465187 w 808720"/>
                  <a:gd name="connsiteY6786" fmla="*/ 6798 h 1047182"/>
                  <a:gd name="connsiteX6787" fmla="*/ 464777 w 808720"/>
                  <a:gd name="connsiteY6787" fmla="*/ 6804 h 1047182"/>
                  <a:gd name="connsiteX6788" fmla="*/ 503105 w 808720"/>
                  <a:gd name="connsiteY6788" fmla="*/ 6780 h 1047182"/>
                  <a:gd name="connsiteX6789" fmla="*/ 503822 w 808720"/>
                  <a:gd name="connsiteY6789" fmla="*/ 6841 h 1047182"/>
                  <a:gd name="connsiteX6790" fmla="*/ 502496 w 808720"/>
                  <a:gd name="connsiteY6790" fmla="*/ 6999 h 1047182"/>
                  <a:gd name="connsiteX6791" fmla="*/ 529540 w 808720"/>
                  <a:gd name="connsiteY6791" fmla="*/ 6778 h 1047182"/>
                  <a:gd name="connsiteX6792" fmla="*/ 527813 w 808720"/>
                  <a:gd name="connsiteY6792" fmla="*/ 7043 h 1047182"/>
                  <a:gd name="connsiteX6793" fmla="*/ 527619 w 808720"/>
                  <a:gd name="connsiteY6793" fmla="*/ 6912 h 1047182"/>
                  <a:gd name="connsiteX6794" fmla="*/ 467385 w 808720"/>
                  <a:gd name="connsiteY6794" fmla="*/ 6766 h 1047182"/>
                  <a:gd name="connsiteX6795" fmla="*/ 466522 w 808720"/>
                  <a:gd name="connsiteY6795" fmla="*/ 6874 h 1047182"/>
                  <a:gd name="connsiteX6796" fmla="*/ 465187 w 808720"/>
                  <a:gd name="connsiteY6796" fmla="*/ 6798 h 1047182"/>
                  <a:gd name="connsiteX6797" fmla="*/ 464560 w 808720"/>
                  <a:gd name="connsiteY6797" fmla="*/ 6763 h 1047182"/>
                  <a:gd name="connsiteX6798" fmla="*/ 464721 w 808720"/>
                  <a:gd name="connsiteY6798" fmla="*/ 6772 h 1047182"/>
                  <a:gd name="connsiteX6799" fmla="*/ 464495 w 808720"/>
                  <a:gd name="connsiteY6799" fmla="*/ 6808 h 1047182"/>
                  <a:gd name="connsiteX6800" fmla="*/ 464163 w 808720"/>
                  <a:gd name="connsiteY6800" fmla="*/ 6813 h 1047182"/>
                  <a:gd name="connsiteX6801" fmla="*/ 464330 w 808720"/>
                  <a:gd name="connsiteY6801" fmla="*/ 6790 h 1047182"/>
                  <a:gd name="connsiteX6802" fmla="*/ 457389 w 808720"/>
                  <a:gd name="connsiteY6802" fmla="*/ 6757 h 1047182"/>
                  <a:gd name="connsiteX6803" fmla="*/ 457663 w 808720"/>
                  <a:gd name="connsiteY6803" fmla="*/ 6773 h 1047182"/>
                  <a:gd name="connsiteX6804" fmla="*/ 456045 w 808720"/>
                  <a:gd name="connsiteY6804" fmla="*/ 6933 h 1047182"/>
                  <a:gd name="connsiteX6805" fmla="*/ 455584 w 808720"/>
                  <a:gd name="connsiteY6805" fmla="*/ 6939 h 1047182"/>
                  <a:gd name="connsiteX6806" fmla="*/ 523648 w 808720"/>
                  <a:gd name="connsiteY6806" fmla="*/ 6749 h 1047182"/>
                  <a:gd name="connsiteX6807" fmla="*/ 523780 w 808720"/>
                  <a:gd name="connsiteY6807" fmla="*/ 6806 h 1047182"/>
                  <a:gd name="connsiteX6808" fmla="*/ 523684 w 808720"/>
                  <a:gd name="connsiteY6808" fmla="*/ 6896 h 1047182"/>
                  <a:gd name="connsiteX6809" fmla="*/ 523535 w 808720"/>
                  <a:gd name="connsiteY6809" fmla="*/ 6828 h 1047182"/>
                  <a:gd name="connsiteX6810" fmla="*/ 529757 w 808720"/>
                  <a:gd name="connsiteY6810" fmla="*/ 6744 h 1047182"/>
                  <a:gd name="connsiteX6811" fmla="*/ 529706 w 808720"/>
                  <a:gd name="connsiteY6811" fmla="*/ 6766 h 1047182"/>
                  <a:gd name="connsiteX6812" fmla="*/ 529540 w 808720"/>
                  <a:gd name="connsiteY6812" fmla="*/ 6778 h 1047182"/>
                  <a:gd name="connsiteX6813" fmla="*/ 456934 w 808720"/>
                  <a:gd name="connsiteY6813" fmla="*/ 6742 h 1047182"/>
                  <a:gd name="connsiteX6814" fmla="*/ 455370 w 808720"/>
                  <a:gd name="connsiteY6814" fmla="*/ 6943 h 1047182"/>
                  <a:gd name="connsiteX6815" fmla="*/ 455094 w 808720"/>
                  <a:gd name="connsiteY6815" fmla="*/ 6947 h 1047182"/>
                  <a:gd name="connsiteX6816" fmla="*/ 516099 w 808720"/>
                  <a:gd name="connsiteY6816" fmla="*/ 6741 h 1047182"/>
                  <a:gd name="connsiteX6817" fmla="*/ 518177 w 808720"/>
                  <a:gd name="connsiteY6817" fmla="*/ 7394 h 1047182"/>
                  <a:gd name="connsiteX6818" fmla="*/ 518039 w 808720"/>
                  <a:gd name="connsiteY6818" fmla="*/ 7449 h 1047182"/>
                  <a:gd name="connsiteX6819" fmla="*/ 515609 w 808720"/>
                  <a:gd name="connsiteY6819" fmla="*/ 6889 h 1047182"/>
                  <a:gd name="connsiteX6820" fmla="*/ 457004 w 808720"/>
                  <a:gd name="connsiteY6820" fmla="*/ 6733 h 1047182"/>
                  <a:gd name="connsiteX6821" fmla="*/ 457011 w 808720"/>
                  <a:gd name="connsiteY6821" fmla="*/ 6734 h 1047182"/>
                  <a:gd name="connsiteX6822" fmla="*/ 456934 w 808720"/>
                  <a:gd name="connsiteY6822" fmla="*/ 6742 h 1047182"/>
                  <a:gd name="connsiteX6823" fmla="*/ 464036 w 808720"/>
                  <a:gd name="connsiteY6823" fmla="*/ 6733 h 1047182"/>
                  <a:gd name="connsiteX6824" fmla="*/ 464538 w 808720"/>
                  <a:gd name="connsiteY6824" fmla="*/ 6762 h 1047182"/>
                  <a:gd name="connsiteX6825" fmla="*/ 464330 w 808720"/>
                  <a:gd name="connsiteY6825" fmla="*/ 6790 h 1047182"/>
                  <a:gd name="connsiteX6826" fmla="*/ 464132 w 808720"/>
                  <a:gd name="connsiteY6826" fmla="*/ 6814 h 1047182"/>
                  <a:gd name="connsiteX6827" fmla="*/ 463270 w 808720"/>
                  <a:gd name="connsiteY6827" fmla="*/ 6827 h 1047182"/>
                  <a:gd name="connsiteX6828" fmla="*/ 496790 w 808720"/>
                  <a:gd name="connsiteY6828" fmla="*/ 6732 h 1047182"/>
                  <a:gd name="connsiteX6829" fmla="*/ 493525 w 808720"/>
                  <a:gd name="connsiteY6829" fmla="*/ 6944 h 1047182"/>
                  <a:gd name="connsiteX6830" fmla="*/ 493455 w 808720"/>
                  <a:gd name="connsiteY6830" fmla="*/ 6928 h 1047182"/>
                  <a:gd name="connsiteX6831" fmla="*/ 494799 w 808720"/>
                  <a:gd name="connsiteY6831" fmla="*/ 6766 h 1047182"/>
                  <a:gd name="connsiteX6832" fmla="*/ 467772 w 808720"/>
                  <a:gd name="connsiteY6832" fmla="*/ 6718 h 1047182"/>
                  <a:gd name="connsiteX6833" fmla="*/ 468190 w 808720"/>
                  <a:gd name="connsiteY6833" fmla="*/ 6754 h 1047182"/>
                  <a:gd name="connsiteX6834" fmla="*/ 467385 w 808720"/>
                  <a:gd name="connsiteY6834" fmla="*/ 6766 h 1047182"/>
                  <a:gd name="connsiteX6835" fmla="*/ 471166 w 808720"/>
                  <a:gd name="connsiteY6835" fmla="*/ 6710 h 1047182"/>
                  <a:gd name="connsiteX6836" fmla="*/ 475494 w 808720"/>
                  <a:gd name="connsiteY6836" fmla="*/ 6984 h 1047182"/>
                  <a:gd name="connsiteX6837" fmla="*/ 472120 w 808720"/>
                  <a:gd name="connsiteY6837" fmla="*/ 7098 h 1047182"/>
                  <a:gd name="connsiteX6838" fmla="*/ 468190 w 808720"/>
                  <a:gd name="connsiteY6838" fmla="*/ 6754 h 1047182"/>
                  <a:gd name="connsiteX6839" fmla="*/ 514831 w 808720"/>
                  <a:gd name="connsiteY6839" fmla="*/ 6710 h 1047182"/>
                  <a:gd name="connsiteX6840" fmla="*/ 515609 w 808720"/>
                  <a:gd name="connsiteY6840" fmla="*/ 6889 h 1047182"/>
                  <a:gd name="connsiteX6841" fmla="*/ 514822 w 808720"/>
                  <a:gd name="connsiteY6841" fmla="*/ 7127 h 1047182"/>
                  <a:gd name="connsiteX6842" fmla="*/ 512450 w 808720"/>
                  <a:gd name="connsiteY6842" fmla="*/ 6869 h 1047182"/>
                  <a:gd name="connsiteX6843" fmla="*/ 497348 w 808720"/>
                  <a:gd name="connsiteY6843" fmla="*/ 6695 h 1047182"/>
                  <a:gd name="connsiteX6844" fmla="*/ 497306 w 808720"/>
                  <a:gd name="connsiteY6844" fmla="*/ 6723 h 1047182"/>
                  <a:gd name="connsiteX6845" fmla="*/ 496790 w 808720"/>
                  <a:gd name="connsiteY6845" fmla="*/ 6732 h 1047182"/>
                  <a:gd name="connsiteX6846" fmla="*/ 456194 w 808720"/>
                  <a:gd name="connsiteY6846" fmla="*/ 6685 h 1047182"/>
                  <a:gd name="connsiteX6847" fmla="*/ 456207 w 808720"/>
                  <a:gd name="connsiteY6847" fmla="*/ 6686 h 1047182"/>
                  <a:gd name="connsiteX6848" fmla="*/ 454845 w 808720"/>
                  <a:gd name="connsiteY6848" fmla="*/ 6950 h 1047182"/>
                  <a:gd name="connsiteX6849" fmla="*/ 451636 w 808720"/>
                  <a:gd name="connsiteY6849" fmla="*/ 6997 h 1047182"/>
                  <a:gd name="connsiteX6850" fmla="*/ 499692 w 808720"/>
                  <a:gd name="connsiteY6850" fmla="*/ 6682 h 1047182"/>
                  <a:gd name="connsiteX6851" fmla="*/ 496820 w 808720"/>
                  <a:gd name="connsiteY6851" fmla="*/ 7160 h 1047182"/>
                  <a:gd name="connsiteX6852" fmla="*/ 496594 w 808720"/>
                  <a:gd name="connsiteY6852" fmla="*/ 7182 h 1047182"/>
                  <a:gd name="connsiteX6853" fmla="*/ 497306 w 808720"/>
                  <a:gd name="connsiteY6853" fmla="*/ 6723 h 1047182"/>
                  <a:gd name="connsiteX6854" fmla="*/ 501923 w 808720"/>
                  <a:gd name="connsiteY6854" fmla="*/ 6679 h 1047182"/>
                  <a:gd name="connsiteX6855" fmla="*/ 502529 w 808720"/>
                  <a:gd name="connsiteY6855" fmla="*/ 6730 h 1047182"/>
                  <a:gd name="connsiteX6856" fmla="*/ 501713 w 808720"/>
                  <a:gd name="connsiteY6856" fmla="*/ 6926 h 1047182"/>
                  <a:gd name="connsiteX6857" fmla="*/ 500824 w 808720"/>
                  <a:gd name="connsiteY6857" fmla="*/ 7139 h 1047182"/>
                  <a:gd name="connsiteX6858" fmla="*/ 500336 w 808720"/>
                  <a:gd name="connsiteY6858" fmla="*/ 7256 h 1047182"/>
                  <a:gd name="connsiteX6859" fmla="*/ 496688 w 808720"/>
                  <a:gd name="connsiteY6859" fmla="*/ 7690 h 1047182"/>
                  <a:gd name="connsiteX6860" fmla="*/ 496041 w 808720"/>
                  <a:gd name="connsiteY6860" fmla="*/ 7537 h 1047182"/>
                  <a:gd name="connsiteX6861" fmla="*/ 496049 w 808720"/>
                  <a:gd name="connsiteY6861" fmla="*/ 7533 h 1047182"/>
                  <a:gd name="connsiteX6862" fmla="*/ 496391 w 808720"/>
                  <a:gd name="connsiteY6862" fmla="*/ 7312 h 1047182"/>
                  <a:gd name="connsiteX6863" fmla="*/ 496559 w 808720"/>
                  <a:gd name="connsiteY6863" fmla="*/ 7204 h 1047182"/>
                  <a:gd name="connsiteX6864" fmla="*/ 496820 w 808720"/>
                  <a:gd name="connsiteY6864" fmla="*/ 7160 h 1047182"/>
                  <a:gd name="connsiteX6865" fmla="*/ 502384 w 808720"/>
                  <a:gd name="connsiteY6865" fmla="*/ 6635 h 1047182"/>
                  <a:gd name="connsiteX6866" fmla="*/ 501923 w 808720"/>
                  <a:gd name="connsiteY6866" fmla="*/ 6679 h 1047182"/>
                  <a:gd name="connsiteX6867" fmla="*/ 501577 w 808720"/>
                  <a:gd name="connsiteY6867" fmla="*/ 6649 h 1047182"/>
                  <a:gd name="connsiteX6868" fmla="*/ 527197 w 808720"/>
                  <a:gd name="connsiteY6868" fmla="*/ 6624 h 1047182"/>
                  <a:gd name="connsiteX6869" fmla="*/ 527619 w 808720"/>
                  <a:gd name="connsiteY6869" fmla="*/ 6912 h 1047182"/>
                  <a:gd name="connsiteX6870" fmla="*/ 527079 w 808720"/>
                  <a:gd name="connsiteY6870" fmla="*/ 6949 h 1047182"/>
                  <a:gd name="connsiteX6871" fmla="*/ 527025 w 808720"/>
                  <a:gd name="connsiteY6871" fmla="*/ 6904 h 1047182"/>
                  <a:gd name="connsiteX6872" fmla="*/ 462006 w 808720"/>
                  <a:gd name="connsiteY6872" fmla="*/ 6618 h 1047182"/>
                  <a:gd name="connsiteX6873" fmla="*/ 462463 w 808720"/>
                  <a:gd name="connsiteY6873" fmla="*/ 6644 h 1047182"/>
                  <a:gd name="connsiteX6874" fmla="*/ 460798 w 808720"/>
                  <a:gd name="connsiteY6874" fmla="*/ 6863 h 1047182"/>
                  <a:gd name="connsiteX6875" fmla="*/ 460108 w 808720"/>
                  <a:gd name="connsiteY6875" fmla="*/ 6873 h 1047182"/>
                  <a:gd name="connsiteX6876" fmla="*/ 516243 w 808720"/>
                  <a:gd name="connsiteY6876" fmla="*/ 6616 h 1047182"/>
                  <a:gd name="connsiteX6877" fmla="*/ 516399 w 808720"/>
                  <a:gd name="connsiteY6877" fmla="*/ 6650 h 1047182"/>
                  <a:gd name="connsiteX6878" fmla="*/ 516099 w 808720"/>
                  <a:gd name="connsiteY6878" fmla="*/ 6741 h 1047182"/>
                  <a:gd name="connsiteX6879" fmla="*/ 515796 w 808720"/>
                  <a:gd name="connsiteY6879" fmla="*/ 6646 h 1047182"/>
                  <a:gd name="connsiteX6880" fmla="*/ 503563 w 808720"/>
                  <a:gd name="connsiteY6880" fmla="*/ 6615 h 1047182"/>
                  <a:gd name="connsiteX6881" fmla="*/ 503117 w 808720"/>
                  <a:gd name="connsiteY6881" fmla="*/ 6775 h 1047182"/>
                  <a:gd name="connsiteX6882" fmla="*/ 503105 w 808720"/>
                  <a:gd name="connsiteY6882" fmla="*/ 6780 h 1047182"/>
                  <a:gd name="connsiteX6883" fmla="*/ 503090 w 808720"/>
                  <a:gd name="connsiteY6883" fmla="*/ 6778 h 1047182"/>
                  <a:gd name="connsiteX6884" fmla="*/ 502529 w 808720"/>
                  <a:gd name="connsiteY6884" fmla="*/ 6730 h 1047182"/>
                  <a:gd name="connsiteX6885" fmla="*/ 502968 w 808720"/>
                  <a:gd name="connsiteY6885" fmla="*/ 6625 h 1047182"/>
                  <a:gd name="connsiteX6886" fmla="*/ 516647 w 808720"/>
                  <a:gd name="connsiteY6886" fmla="*/ 6589 h 1047182"/>
                  <a:gd name="connsiteX6887" fmla="*/ 518902 w 808720"/>
                  <a:gd name="connsiteY6887" fmla="*/ 7103 h 1047182"/>
                  <a:gd name="connsiteX6888" fmla="*/ 518746 w 808720"/>
                  <a:gd name="connsiteY6888" fmla="*/ 7166 h 1047182"/>
                  <a:gd name="connsiteX6889" fmla="*/ 516399 w 808720"/>
                  <a:gd name="connsiteY6889" fmla="*/ 6650 h 1047182"/>
                  <a:gd name="connsiteX6890" fmla="*/ 516588 w 808720"/>
                  <a:gd name="connsiteY6890" fmla="*/ 6593 h 1047182"/>
                  <a:gd name="connsiteX6891" fmla="*/ 466140 w 808720"/>
                  <a:gd name="connsiteY6891" fmla="*/ 6575 h 1047182"/>
                  <a:gd name="connsiteX6892" fmla="*/ 466185 w 808720"/>
                  <a:gd name="connsiteY6892" fmla="*/ 6579 h 1047182"/>
                  <a:gd name="connsiteX6893" fmla="*/ 464912 w 808720"/>
                  <a:gd name="connsiteY6893" fmla="*/ 6783 h 1047182"/>
                  <a:gd name="connsiteX6894" fmla="*/ 464721 w 808720"/>
                  <a:gd name="connsiteY6894" fmla="*/ 6772 h 1047182"/>
                  <a:gd name="connsiteX6895" fmla="*/ 465377 w 808720"/>
                  <a:gd name="connsiteY6895" fmla="*/ 6666 h 1047182"/>
                  <a:gd name="connsiteX6896" fmla="*/ 524027 w 808720"/>
                  <a:gd name="connsiteY6896" fmla="*/ 6574 h 1047182"/>
                  <a:gd name="connsiteX6897" fmla="*/ 524035 w 808720"/>
                  <a:gd name="connsiteY6897" fmla="*/ 6579 h 1047182"/>
                  <a:gd name="connsiteX6898" fmla="*/ 523795 w 808720"/>
                  <a:gd name="connsiteY6898" fmla="*/ 6813 h 1047182"/>
                  <a:gd name="connsiteX6899" fmla="*/ 523780 w 808720"/>
                  <a:gd name="connsiteY6899" fmla="*/ 6806 h 1047182"/>
                  <a:gd name="connsiteX6900" fmla="*/ 532495 w 808720"/>
                  <a:gd name="connsiteY6900" fmla="*/ 6571 h 1047182"/>
                  <a:gd name="connsiteX6901" fmla="*/ 532647 w 808720"/>
                  <a:gd name="connsiteY6901" fmla="*/ 6607 h 1047182"/>
                  <a:gd name="connsiteX6902" fmla="*/ 528792 w 808720"/>
                  <a:gd name="connsiteY6902" fmla="*/ 7158 h 1047182"/>
                  <a:gd name="connsiteX6903" fmla="*/ 529706 w 808720"/>
                  <a:gd name="connsiteY6903" fmla="*/ 6766 h 1047182"/>
                  <a:gd name="connsiteX6904" fmla="*/ 465989 w 808720"/>
                  <a:gd name="connsiteY6904" fmla="*/ 6561 h 1047182"/>
                  <a:gd name="connsiteX6905" fmla="*/ 466009 w 808720"/>
                  <a:gd name="connsiteY6905" fmla="*/ 6563 h 1047182"/>
                  <a:gd name="connsiteX6906" fmla="*/ 465377 w 808720"/>
                  <a:gd name="connsiteY6906" fmla="*/ 6666 h 1047182"/>
                  <a:gd name="connsiteX6907" fmla="*/ 464560 w 808720"/>
                  <a:gd name="connsiteY6907" fmla="*/ 6763 h 1047182"/>
                  <a:gd name="connsiteX6908" fmla="*/ 464538 w 808720"/>
                  <a:gd name="connsiteY6908" fmla="*/ 6762 h 1047182"/>
                  <a:gd name="connsiteX6909" fmla="*/ 500459 w 808720"/>
                  <a:gd name="connsiteY6909" fmla="*/ 6554 h 1047182"/>
                  <a:gd name="connsiteX6910" fmla="*/ 501577 w 808720"/>
                  <a:gd name="connsiteY6910" fmla="*/ 6649 h 1047182"/>
                  <a:gd name="connsiteX6911" fmla="*/ 499692 w 808720"/>
                  <a:gd name="connsiteY6911" fmla="*/ 6682 h 1047182"/>
                  <a:gd name="connsiteX6912" fmla="*/ 507254 w 808720"/>
                  <a:gd name="connsiteY6912" fmla="*/ 6551 h 1047182"/>
                  <a:gd name="connsiteX6913" fmla="*/ 505101 w 808720"/>
                  <a:gd name="connsiteY6913" fmla="*/ 6950 h 1047182"/>
                  <a:gd name="connsiteX6914" fmla="*/ 503822 w 808720"/>
                  <a:gd name="connsiteY6914" fmla="*/ 6841 h 1047182"/>
                  <a:gd name="connsiteX6915" fmla="*/ 506084 w 808720"/>
                  <a:gd name="connsiteY6915" fmla="*/ 6571 h 1047182"/>
                  <a:gd name="connsiteX6916" fmla="*/ 503278 w 808720"/>
                  <a:gd name="connsiteY6916" fmla="*/ 6551 h 1047182"/>
                  <a:gd name="connsiteX6917" fmla="*/ 502968 w 808720"/>
                  <a:gd name="connsiteY6917" fmla="*/ 6625 h 1047182"/>
                  <a:gd name="connsiteX6918" fmla="*/ 502384 w 808720"/>
                  <a:gd name="connsiteY6918" fmla="*/ 6635 h 1047182"/>
                  <a:gd name="connsiteX6919" fmla="*/ 453918 w 808720"/>
                  <a:gd name="connsiteY6919" fmla="*/ 6548 h 1047182"/>
                  <a:gd name="connsiteX6920" fmla="*/ 454213 w 808720"/>
                  <a:gd name="connsiteY6920" fmla="*/ 6566 h 1047182"/>
                  <a:gd name="connsiteX6921" fmla="*/ 449424 w 808720"/>
                  <a:gd name="connsiteY6921" fmla="*/ 7030 h 1047182"/>
                  <a:gd name="connsiteX6922" fmla="*/ 448743 w 808720"/>
                  <a:gd name="connsiteY6922" fmla="*/ 7040 h 1047182"/>
                  <a:gd name="connsiteX6923" fmla="*/ 446652 w 808720"/>
                  <a:gd name="connsiteY6923" fmla="*/ 7255 h 1047182"/>
                  <a:gd name="connsiteX6924" fmla="*/ 449528 w 808720"/>
                  <a:gd name="connsiteY6924" fmla="*/ 6857 h 1047182"/>
                  <a:gd name="connsiteX6925" fmla="*/ 514112 w 808720"/>
                  <a:gd name="connsiteY6925" fmla="*/ 6545 h 1047182"/>
                  <a:gd name="connsiteX6926" fmla="*/ 515160 w 808720"/>
                  <a:gd name="connsiteY6926" fmla="*/ 6579 h 1047182"/>
                  <a:gd name="connsiteX6927" fmla="*/ 515634 w 808720"/>
                  <a:gd name="connsiteY6927" fmla="*/ 6595 h 1047182"/>
                  <a:gd name="connsiteX6928" fmla="*/ 515796 w 808720"/>
                  <a:gd name="connsiteY6928" fmla="*/ 6646 h 1047182"/>
                  <a:gd name="connsiteX6929" fmla="*/ 514831 w 808720"/>
                  <a:gd name="connsiteY6929" fmla="*/ 6710 h 1047182"/>
                  <a:gd name="connsiteX6930" fmla="*/ 514392 w 808720"/>
                  <a:gd name="connsiteY6930" fmla="*/ 6609 h 1047182"/>
                  <a:gd name="connsiteX6931" fmla="*/ 508331 w 808720"/>
                  <a:gd name="connsiteY6931" fmla="*/ 6533 h 1047182"/>
                  <a:gd name="connsiteX6932" fmla="*/ 508355 w 808720"/>
                  <a:gd name="connsiteY6932" fmla="*/ 6537 h 1047182"/>
                  <a:gd name="connsiteX6933" fmla="*/ 507617 w 808720"/>
                  <a:gd name="connsiteY6933" fmla="*/ 6874 h 1047182"/>
                  <a:gd name="connsiteX6934" fmla="*/ 507079 w 808720"/>
                  <a:gd name="connsiteY6934" fmla="*/ 7119 h 1047182"/>
                  <a:gd name="connsiteX6935" fmla="*/ 505763 w 808720"/>
                  <a:gd name="connsiteY6935" fmla="*/ 7006 h 1047182"/>
                  <a:gd name="connsiteX6936" fmla="*/ 506064 w 808720"/>
                  <a:gd name="connsiteY6936" fmla="*/ 6934 h 1047182"/>
                  <a:gd name="connsiteX6937" fmla="*/ 507694 w 808720"/>
                  <a:gd name="connsiteY6937" fmla="*/ 6544 h 1047182"/>
                  <a:gd name="connsiteX6938" fmla="*/ 460241 w 808720"/>
                  <a:gd name="connsiteY6938" fmla="*/ 6519 h 1047182"/>
                  <a:gd name="connsiteX6939" fmla="*/ 460748 w 808720"/>
                  <a:gd name="connsiteY6939" fmla="*/ 6547 h 1047182"/>
                  <a:gd name="connsiteX6940" fmla="*/ 458756 w 808720"/>
                  <a:gd name="connsiteY6940" fmla="*/ 6839 h 1047182"/>
                  <a:gd name="connsiteX6941" fmla="*/ 457663 w 808720"/>
                  <a:gd name="connsiteY6941" fmla="*/ 6773 h 1047182"/>
                  <a:gd name="connsiteX6942" fmla="*/ 509225 w 808720"/>
                  <a:gd name="connsiteY6942" fmla="*/ 6517 h 1047182"/>
                  <a:gd name="connsiteX6943" fmla="*/ 510071 w 808720"/>
                  <a:gd name="connsiteY6943" fmla="*/ 6609 h 1047182"/>
                  <a:gd name="connsiteX6944" fmla="*/ 510478 w 808720"/>
                  <a:gd name="connsiteY6944" fmla="*/ 6762 h 1047182"/>
                  <a:gd name="connsiteX6945" fmla="*/ 511018 w 808720"/>
                  <a:gd name="connsiteY6945" fmla="*/ 6964 h 1047182"/>
                  <a:gd name="connsiteX6946" fmla="*/ 511017 w 808720"/>
                  <a:gd name="connsiteY6946" fmla="*/ 6964 h 1047182"/>
                  <a:gd name="connsiteX6947" fmla="*/ 509898 w 808720"/>
                  <a:gd name="connsiteY6947" fmla="*/ 6784 h 1047182"/>
                  <a:gd name="connsiteX6948" fmla="*/ 508355 w 808720"/>
                  <a:gd name="connsiteY6948" fmla="*/ 6537 h 1047182"/>
                  <a:gd name="connsiteX6949" fmla="*/ 508365 w 808720"/>
                  <a:gd name="connsiteY6949" fmla="*/ 6532 h 1047182"/>
                  <a:gd name="connsiteX6950" fmla="*/ 533311 w 808720"/>
                  <a:gd name="connsiteY6950" fmla="*/ 6515 h 1047182"/>
                  <a:gd name="connsiteX6951" fmla="*/ 533434 w 808720"/>
                  <a:gd name="connsiteY6951" fmla="*/ 6791 h 1047182"/>
                  <a:gd name="connsiteX6952" fmla="*/ 532647 w 808720"/>
                  <a:gd name="connsiteY6952" fmla="*/ 6607 h 1047182"/>
                  <a:gd name="connsiteX6953" fmla="*/ 533280 w 808720"/>
                  <a:gd name="connsiteY6953" fmla="*/ 6517 h 1047182"/>
                  <a:gd name="connsiteX6954" fmla="*/ 458762 w 808720"/>
                  <a:gd name="connsiteY6954" fmla="*/ 6509 h 1047182"/>
                  <a:gd name="connsiteX6955" fmla="*/ 457004 w 808720"/>
                  <a:gd name="connsiteY6955" fmla="*/ 6733 h 1047182"/>
                  <a:gd name="connsiteX6956" fmla="*/ 456207 w 808720"/>
                  <a:gd name="connsiteY6956" fmla="*/ 6686 h 1047182"/>
                  <a:gd name="connsiteX6957" fmla="*/ 456220 w 808720"/>
                  <a:gd name="connsiteY6957" fmla="*/ 6683 h 1047182"/>
                  <a:gd name="connsiteX6958" fmla="*/ 510603 w 808720"/>
                  <a:gd name="connsiteY6958" fmla="*/ 6493 h 1047182"/>
                  <a:gd name="connsiteX6959" fmla="*/ 511688 w 808720"/>
                  <a:gd name="connsiteY6959" fmla="*/ 6714 h 1047182"/>
                  <a:gd name="connsiteX6960" fmla="*/ 512442 w 808720"/>
                  <a:gd name="connsiteY6960" fmla="*/ 6868 h 1047182"/>
                  <a:gd name="connsiteX6961" fmla="*/ 511207 w 808720"/>
                  <a:gd name="connsiteY6961" fmla="*/ 6733 h 1047182"/>
                  <a:gd name="connsiteX6962" fmla="*/ 510071 w 808720"/>
                  <a:gd name="connsiteY6962" fmla="*/ 6609 h 1047182"/>
                  <a:gd name="connsiteX6963" fmla="*/ 509798 w 808720"/>
                  <a:gd name="connsiteY6963" fmla="*/ 6508 h 1047182"/>
                  <a:gd name="connsiteX6964" fmla="*/ 459386 w 808720"/>
                  <a:gd name="connsiteY6964" fmla="*/ 6470 h 1047182"/>
                  <a:gd name="connsiteX6965" fmla="*/ 459917 w 808720"/>
                  <a:gd name="connsiteY6965" fmla="*/ 6500 h 1047182"/>
                  <a:gd name="connsiteX6966" fmla="*/ 457389 w 808720"/>
                  <a:gd name="connsiteY6966" fmla="*/ 6757 h 1047182"/>
                  <a:gd name="connsiteX6967" fmla="*/ 457011 w 808720"/>
                  <a:gd name="connsiteY6967" fmla="*/ 6734 h 1047182"/>
                  <a:gd name="connsiteX6968" fmla="*/ 491486 w 808720"/>
                  <a:gd name="connsiteY6968" fmla="*/ 6464 h 1047182"/>
                  <a:gd name="connsiteX6969" fmla="*/ 493455 w 808720"/>
                  <a:gd name="connsiteY6969" fmla="*/ 6928 h 1047182"/>
                  <a:gd name="connsiteX6970" fmla="*/ 493078 w 808720"/>
                  <a:gd name="connsiteY6970" fmla="*/ 6974 h 1047182"/>
                  <a:gd name="connsiteX6971" fmla="*/ 484435 w 808720"/>
                  <a:gd name="connsiteY6971" fmla="*/ 7537 h 1047182"/>
                  <a:gd name="connsiteX6972" fmla="*/ 483300 w 808720"/>
                  <a:gd name="connsiteY6972" fmla="*/ 7430 h 1047182"/>
                  <a:gd name="connsiteX6973" fmla="*/ 459493 w 808720"/>
                  <a:gd name="connsiteY6973" fmla="*/ 6458 h 1047182"/>
                  <a:gd name="connsiteX6974" fmla="*/ 459386 w 808720"/>
                  <a:gd name="connsiteY6974" fmla="*/ 6470 h 1047182"/>
                  <a:gd name="connsiteX6975" fmla="*/ 459350 w 808720"/>
                  <a:gd name="connsiteY6975" fmla="*/ 6468 h 1047182"/>
                  <a:gd name="connsiteX6976" fmla="*/ 459161 w 808720"/>
                  <a:gd name="connsiteY6976" fmla="*/ 6457 h 1047182"/>
                  <a:gd name="connsiteX6977" fmla="*/ 459350 w 808720"/>
                  <a:gd name="connsiteY6977" fmla="*/ 6468 h 1047182"/>
                  <a:gd name="connsiteX6978" fmla="*/ 458762 w 808720"/>
                  <a:gd name="connsiteY6978" fmla="*/ 6509 h 1047182"/>
                  <a:gd name="connsiteX6979" fmla="*/ 467138 w 808720"/>
                  <a:gd name="connsiteY6979" fmla="*/ 6456 h 1047182"/>
                  <a:gd name="connsiteX6980" fmla="*/ 468950 w 808720"/>
                  <a:gd name="connsiteY6980" fmla="*/ 6570 h 1047182"/>
                  <a:gd name="connsiteX6981" fmla="*/ 467772 w 808720"/>
                  <a:gd name="connsiteY6981" fmla="*/ 6718 h 1047182"/>
                  <a:gd name="connsiteX6982" fmla="*/ 466185 w 808720"/>
                  <a:gd name="connsiteY6982" fmla="*/ 6579 h 1047182"/>
                  <a:gd name="connsiteX6983" fmla="*/ 466410 w 808720"/>
                  <a:gd name="connsiteY6983" fmla="*/ 6543 h 1047182"/>
                  <a:gd name="connsiteX6984" fmla="*/ 501065 w 808720"/>
                  <a:gd name="connsiteY6984" fmla="*/ 6453 h 1047182"/>
                  <a:gd name="connsiteX6985" fmla="*/ 500459 w 808720"/>
                  <a:gd name="connsiteY6985" fmla="*/ 6554 h 1047182"/>
                  <a:gd name="connsiteX6986" fmla="*/ 500051 w 808720"/>
                  <a:gd name="connsiteY6986" fmla="*/ 6519 h 1047182"/>
                  <a:gd name="connsiteX6987" fmla="*/ 507808 w 808720"/>
                  <a:gd name="connsiteY6987" fmla="*/ 6449 h 1047182"/>
                  <a:gd name="connsiteX6988" fmla="*/ 507977 w 808720"/>
                  <a:gd name="connsiteY6988" fmla="*/ 6476 h 1047182"/>
                  <a:gd name="connsiteX6989" fmla="*/ 507694 w 808720"/>
                  <a:gd name="connsiteY6989" fmla="*/ 6544 h 1047182"/>
                  <a:gd name="connsiteX6990" fmla="*/ 507254 w 808720"/>
                  <a:gd name="connsiteY6990" fmla="*/ 6551 h 1047182"/>
                  <a:gd name="connsiteX6991" fmla="*/ 513663 w 808720"/>
                  <a:gd name="connsiteY6991" fmla="*/ 6441 h 1047182"/>
                  <a:gd name="connsiteX6992" fmla="*/ 514112 w 808720"/>
                  <a:gd name="connsiteY6992" fmla="*/ 6545 h 1047182"/>
                  <a:gd name="connsiteX6993" fmla="*/ 511895 w 808720"/>
                  <a:gd name="connsiteY6993" fmla="*/ 6471 h 1047182"/>
                  <a:gd name="connsiteX6994" fmla="*/ 466874 w 808720"/>
                  <a:gd name="connsiteY6994" fmla="*/ 6439 h 1047182"/>
                  <a:gd name="connsiteX6995" fmla="*/ 467004 w 808720"/>
                  <a:gd name="connsiteY6995" fmla="*/ 6447 h 1047182"/>
                  <a:gd name="connsiteX6996" fmla="*/ 466410 w 808720"/>
                  <a:gd name="connsiteY6996" fmla="*/ 6543 h 1047182"/>
                  <a:gd name="connsiteX6997" fmla="*/ 466140 w 808720"/>
                  <a:gd name="connsiteY6997" fmla="*/ 6575 h 1047182"/>
                  <a:gd name="connsiteX6998" fmla="*/ 466009 w 808720"/>
                  <a:gd name="connsiteY6998" fmla="*/ 6563 h 1047182"/>
                  <a:gd name="connsiteX6999" fmla="*/ 466199 w 808720"/>
                  <a:gd name="connsiteY6999" fmla="*/ 6532 h 1047182"/>
                  <a:gd name="connsiteX7000" fmla="*/ 491752 w 808720"/>
                  <a:gd name="connsiteY7000" fmla="*/ 6433 h 1047182"/>
                  <a:gd name="connsiteX7001" fmla="*/ 491486 w 808720"/>
                  <a:gd name="connsiteY7001" fmla="*/ 6464 h 1047182"/>
                  <a:gd name="connsiteX7002" fmla="*/ 491403 w 808720"/>
                  <a:gd name="connsiteY7002" fmla="*/ 6444 h 1047182"/>
                  <a:gd name="connsiteX7003" fmla="*/ 466592 w 808720"/>
                  <a:gd name="connsiteY7003" fmla="*/ 6421 h 1047182"/>
                  <a:gd name="connsiteX7004" fmla="*/ 466802 w 808720"/>
                  <a:gd name="connsiteY7004" fmla="*/ 6435 h 1047182"/>
                  <a:gd name="connsiteX7005" fmla="*/ 466199 w 808720"/>
                  <a:gd name="connsiteY7005" fmla="*/ 6532 h 1047182"/>
                  <a:gd name="connsiteX7006" fmla="*/ 465989 w 808720"/>
                  <a:gd name="connsiteY7006" fmla="*/ 6561 h 1047182"/>
                  <a:gd name="connsiteX7007" fmla="*/ 465671 w 808720"/>
                  <a:gd name="connsiteY7007" fmla="*/ 6534 h 1047182"/>
                  <a:gd name="connsiteX7008" fmla="*/ 510222 w 808720"/>
                  <a:gd name="connsiteY7008" fmla="*/ 6416 h 1047182"/>
                  <a:gd name="connsiteX7009" fmla="*/ 511895 w 808720"/>
                  <a:gd name="connsiteY7009" fmla="*/ 6471 h 1047182"/>
                  <a:gd name="connsiteX7010" fmla="*/ 510603 w 808720"/>
                  <a:gd name="connsiteY7010" fmla="*/ 6493 h 1047182"/>
                  <a:gd name="connsiteX7011" fmla="*/ 491277 w 808720"/>
                  <a:gd name="connsiteY7011" fmla="*/ 6415 h 1047182"/>
                  <a:gd name="connsiteX7012" fmla="*/ 491403 w 808720"/>
                  <a:gd name="connsiteY7012" fmla="*/ 6444 h 1047182"/>
                  <a:gd name="connsiteX7013" fmla="*/ 477748 w 808720"/>
                  <a:gd name="connsiteY7013" fmla="*/ 6907 h 1047182"/>
                  <a:gd name="connsiteX7014" fmla="*/ 475053 w 808720"/>
                  <a:gd name="connsiteY7014" fmla="*/ 6653 h 1047182"/>
                  <a:gd name="connsiteX7015" fmla="*/ 508248 w 808720"/>
                  <a:gd name="connsiteY7015" fmla="*/ 6411 h 1047182"/>
                  <a:gd name="connsiteX7016" fmla="*/ 508557 w 808720"/>
                  <a:gd name="connsiteY7016" fmla="*/ 6445 h 1047182"/>
                  <a:gd name="connsiteX7017" fmla="*/ 508365 w 808720"/>
                  <a:gd name="connsiteY7017" fmla="*/ 6532 h 1047182"/>
                  <a:gd name="connsiteX7018" fmla="*/ 508331 w 808720"/>
                  <a:gd name="connsiteY7018" fmla="*/ 6533 h 1047182"/>
                  <a:gd name="connsiteX7019" fmla="*/ 507977 w 808720"/>
                  <a:gd name="connsiteY7019" fmla="*/ 6476 h 1047182"/>
                  <a:gd name="connsiteX7020" fmla="*/ 464252 w 808720"/>
                  <a:gd name="connsiteY7020" fmla="*/ 6409 h 1047182"/>
                  <a:gd name="connsiteX7021" fmla="*/ 465671 w 808720"/>
                  <a:gd name="connsiteY7021" fmla="*/ 6534 h 1047182"/>
                  <a:gd name="connsiteX7022" fmla="*/ 464036 w 808720"/>
                  <a:gd name="connsiteY7022" fmla="*/ 6733 h 1047182"/>
                  <a:gd name="connsiteX7023" fmla="*/ 462463 w 808720"/>
                  <a:gd name="connsiteY7023" fmla="*/ 6644 h 1047182"/>
                  <a:gd name="connsiteX7024" fmla="*/ 515834 w 808720"/>
                  <a:gd name="connsiteY7024" fmla="*/ 6404 h 1047182"/>
                  <a:gd name="connsiteX7025" fmla="*/ 516393 w 808720"/>
                  <a:gd name="connsiteY7025" fmla="*/ 6531 h 1047182"/>
                  <a:gd name="connsiteX7026" fmla="*/ 516621 w 808720"/>
                  <a:gd name="connsiteY7026" fmla="*/ 6583 h 1047182"/>
                  <a:gd name="connsiteX7027" fmla="*/ 516588 w 808720"/>
                  <a:gd name="connsiteY7027" fmla="*/ 6593 h 1047182"/>
                  <a:gd name="connsiteX7028" fmla="*/ 516243 w 808720"/>
                  <a:gd name="connsiteY7028" fmla="*/ 6616 h 1047182"/>
                  <a:gd name="connsiteX7029" fmla="*/ 515937 w 808720"/>
                  <a:gd name="connsiteY7029" fmla="*/ 6549 h 1047182"/>
                  <a:gd name="connsiteX7030" fmla="*/ 515317 w 808720"/>
                  <a:gd name="connsiteY7030" fmla="*/ 6412 h 1047182"/>
                  <a:gd name="connsiteX7031" fmla="*/ 526425 w 808720"/>
                  <a:gd name="connsiteY7031" fmla="*/ 6392 h 1047182"/>
                  <a:gd name="connsiteX7032" fmla="*/ 527025 w 808720"/>
                  <a:gd name="connsiteY7032" fmla="*/ 6904 h 1047182"/>
                  <a:gd name="connsiteX7033" fmla="*/ 526994 w 808720"/>
                  <a:gd name="connsiteY7033" fmla="*/ 6955 h 1047182"/>
                  <a:gd name="connsiteX7034" fmla="*/ 526747 w 808720"/>
                  <a:gd name="connsiteY7034" fmla="*/ 6972 h 1047182"/>
                  <a:gd name="connsiteX7035" fmla="*/ 526217 w 808720"/>
                  <a:gd name="connsiteY7035" fmla="*/ 6600 h 1047182"/>
                  <a:gd name="connsiteX7036" fmla="*/ 493049 w 808720"/>
                  <a:gd name="connsiteY7036" fmla="*/ 6389 h 1047182"/>
                  <a:gd name="connsiteX7037" fmla="*/ 491752 w 808720"/>
                  <a:gd name="connsiteY7037" fmla="*/ 6433 h 1047182"/>
                  <a:gd name="connsiteX7038" fmla="*/ 491993 w 808720"/>
                  <a:gd name="connsiteY7038" fmla="*/ 6404 h 1047182"/>
                  <a:gd name="connsiteX7039" fmla="*/ 535392 w 808720"/>
                  <a:gd name="connsiteY7039" fmla="*/ 6369 h 1047182"/>
                  <a:gd name="connsiteX7040" fmla="*/ 535878 w 808720"/>
                  <a:gd name="connsiteY7040" fmla="*/ 7364 h 1047182"/>
                  <a:gd name="connsiteX7041" fmla="*/ 535739 w 808720"/>
                  <a:gd name="connsiteY7041" fmla="*/ 7331 h 1047182"/>
                  <a:gd name="connsiteX7042" fmla="*/ 535015 w 808720"/>
                  <a:gd name="connsiteY7042" fmla="*/ 6396 h 1047182"/>
                  <a:gd name="connsiteX7043" fmla="*/ 508728 w 808720"/>
                  <a:gd name="connsiteY7043" fmla="*/ 6367 h 1047182"/>
                  <a:gd name="connsiteX7044" fmla="*/ 509490 w 808720"/>
                  <a:gd name="connsiteY7044" fmla="*/ 6392 h 1047182"/>
                  <a:gd name="connsiteX7045" fmla="*/ 509798 w 808720"/>
                  <a:gd name="connsiteY7045" fmla="*/ 6508 h 1047182"/>
                  <a:gd name="connsiteX7046" fmla="*/ 509225 w 808720"/>
                  <a:gd name="connsiteY7046" fmla="*/ 6517 h 1047182"/>
                  <a:gd name="connsiteX7047" fmla="*/ 508557 w 808720"/>
                  <a:gd name="connsiteY7047" fmla="*/ 6445 h 1047182"/>
                  <a:gd name="connsiteX7048" fmla="*/ 507822 w 808720"/>
                  <a:gd name="connsiteY7048" fmla="*/ 6364 h 1047182"/>
                  <a:gd name="connsiteX7049" fmla="*/ 508099 w 808720"/>
                  <a:gd name="connsiteY7049" fmla="*/ 6395 h 1047182"/>
                  <a:gd name="connsiteX7050" fmla="*/ 507808 w 808720"/>
                  <a:gd name="connsiteY7050" fmla="*/ 6449 h 1047182"/>
                  <a:gd name="connsiteX7051" fmla="*/ 507513 w 808720"/>
                  <a:gd name="connsiteY7051" fmla="*/ 6401 h 1047182"/>
                  <a:gd name="connsiteX7052" fmla="*/ 508322 w 808720"/>
                  <a:gd name="connsiteY7052" fmla="*/ 6353 h 1047182"/>
                  <a:gd name="connsiteX7053" fmla="*/ 508468 w 808720"/>
                  <a:gd name="connsiteY7053" fmla="*/ 6358 h 1047182"/>
                  <a:gd name="connsiteX7054" fmla="*/ 508248 w 808720"/>
                  <a:gd name="connsiteY7054" fmla="*/ 6411 h 1047182"/>
                  <a:gd name="connsiteX7055" fmla="*/ 508099 w 808720"/>
                  <a:gd name="connsiteY7055" fmla="*/ 6395 h 1047182"/>
                  <a:gd name="connsiteX7056" fmla="*/ 497906 w 808720"/>
                  <a:gd name="connsiteY7056" fmla="*/ 6336 h 1047182"/>
                  <a:gd name="connsiteX7057" fmla="*/ 500051 w 808720"/>
                  <a:gd name="connsiteY7057" fmla="*/ 6519 h 1047182"/>
                  <a:gd name="connsiteX7058" fmla="*/ 497348 w 808720"/>
                  <a:gd name="connsiteY7058" fmla="*/ 6695 h 1047182"/>
                  <a:gd name="connsiteX7059" fmla="*/ 507459 w 808720"/>
                  <a:gd name="connsiteY7059" fmla="*/ 6325 h 1047182"/>
                  <a:gd name="connsiteX7060" fmla="*/ 508004 w 808720"/>
                  <a:gd name="connsiteY7060" fmla="*/ 6343 h 1047182"/>
                  <a:gd name="connsiteX7061" fmla="*/ 507822 w 808720"/>
                  <a:gd name="connsiteY7061" fmla="*/ 6364 h 1047182"/>
                  <a:gd name="connsiteX7062" fmla="*/ 520684 w 808720"/>
                  <a:gd name="connsiteY7062" fmla="*/ 6320 h 1047182"/>
                  <a:gd name="connsiteX7063" fmla="*/ 519111 w 808720"/>
                  <a:gd name="connsiteY7063" fmla="*/ 6425 h 1047182"/>
                  <a:gd name="connsiteX7064" fmla="*/ 516647 w 808720"/>
                  <a:gd name="connsiteY7064" fmla="*/ 6589 h 1047182"/>
                  <a:gd name="connsiteX7065" fmla="*/ 516621 w 808720"/>
                  <a:gd name="connsiteY7065" fmla="*/ 6583 h 1047182"/>
                  <a:gd name="connsiteX7066" fmla="*/ 516852 w 808720"/>
                  <a:gd name="connsiteY7066" fmla="*/ 6513 h 1047182"/>
                  <a:gd name="connsiteX7067" fmla="*/ 517297 w 808720"/>
                  <a:gd name="connsiteY7067" fmla="*/ 6378 h 1047182"/>
                  <a:gd name="connsiteX7068" fmla="*/ 497936 w 808720"/>
                  <a:gd name="connsiteY7068" fmla="*/ 6317 h 1047182"/>
                  <a:gd name="connsiteX7069" fmla="*/ 497906 w 808720"/>
                  <a:gd name="connsiteY7069" fmla="*/ 6336 h 1047182"/>
                  <a:gd name="connsiteX7070" fmla="*/ 497721 w 808720"/>
                  <a:gd name="connsiteY7070" fmla="*/ 6320 h 1047182"/>
                  <a:gd name="connsiteX7071" fmla="*/ 521235 w 808720"/>
                  <a:gd name="connsiteY7071" fmla="*/ 6310 h 1047182"/>
                  <a:gd name="connsiteX7072" fmla="*/ 521142 w 808720"/>
                  <a:gd name="connsiteY7072" fmla="*/ 6345 h 1047182"/>
                  <a:gd name="connsiteX7073" fmla="*/ 519038 w 808720"/>
                  <a:gd name="connsiteY7073" fmla="*/ 7134 h 1047182"/>
                  <a:gd name="connsiteX7074" fmla="*/ 518902 w 808720"/>
                  <a:gd name="connsiteY7074" fmla="*/ 7103 h 1047182"/>
                  <a:gd name="connsiteX7075" fmla="*/ 520761 w 808720"/>
                  <a:gd name="connsiteY7075" fmla="*/ 6360 h 1047182"/>
                  <a:gd name="connsiteX7076" fmla="*/ 520870 w 808720"/>
                  <a:gd name="connsiteY7076" fmla="*/ 6317 h 1047182"/>
                  <a:gd name="connsiteX7077" fmla="*/ 520897 w 808720"/>
                  <a:gd name="connsiteY7077" fmla="*/ 6306 h 1047182"/>
                  <a:gd name="connsiteX7078" fmla="*/ 520870 w 808720"/>
                  <a:gd name="connsiteY7078" fmla="*/ 6317 h 1047182"/>
                  <a:gd name="connsiteX7079" fmla="*/ 520684 w 808720"/>
                  <a:gd name="connsiteY7079" fmla="*/ 6320 h 1047182"/>
                  <a:gd name="connsiteX7080" fmla="*/ 522372 w 808720"/>
                  <a:gd name="connsiteY7080" fmla="*/ 6291 h 1047182"/>
                  <a:gd name="connsiteX7081" fmla="*/ 522385 w 808720"/>
                  <a:gd name="connsiteY7081" fmla="*/ 6297 h 1047182"/>
                  <a:gd name="connsiteX7082" fmla="*/ 523535 w 808720"/>
                  <a:gd name="connsiteY7082" fmla="*/ 6828 h 1047182"/>
                  <a:gd name="connsiteX7083" fmla="*/ 523484 w 808720"/>
                  <a:gd name="connsiteY7083" fmla="*/ 6864 h 1047182"/>
                  <a:gd name="connsiteX7084" fmla="*/ 522370 w 808720"/>
                  <a:gd name="connsiteY7084" fmla="*/ 6297 h 1047182"/>
                  <a:gd name="connsiteX7085" fmla="*/ 522357 w 808720"/>
                  <a:gd name="connsiteY7085" fmla="*/ 6291 h 1047182"/>
                  <a:gd name="connsiteX7086" fmla="*/ 471195 w 808720"/>
                  <a:gd name="connsiteY7086" fmla="*/ 6290 h 1047182"/>
                  <a:gd name="connsiteX7087" fmla="*/ 475053 w 808720"/>
                  <a:gd name="connsiteY7087" fmla="*/ 6653 h 1047182"/>
                  <a:gd name="connsiteX7088" fmla="*/ 471166 w 808720"/>
                  <a:gd name="connsiteY7088" fmla="*/ 6710 h 1047182"/>
                  <a:gd name="connsiteX7089" fmla="*/ 468950 w 808720"/>
                  <a:gd name="connsiteY7089" fmla="*/ 6570 h 1047182"/>
                  <a:gd name="connsiteX7090" fmla="*/ 464472 w 808720"/>
                  <a:gd name="connsiteY7090" fmla="*/ 6288 h 1047182"/>
                  <a:gd name="connsiteX7091" fmla="*/ 464950 w 808720"/>
                  <a:gd name="connsiteY7091" fmla="*/ 6318 h 1047182"/>
                  <a:gd name="connsiteX7092" fmla="*/ 464252 w 808720"/>
                  <a:gd name="connsiteY7092" fmla="*/ 6409 h 1047182"/>
                  <a:gd name="connsiteX7093" fmla="*/ 463835 w 808720"/>
                  <a:gd name="connsiteY7093" fmla="*/ 6373 h 1047182"/>
                  <a:gd name="connsiteX7094" fmla="*/ 534926 w 808720"/>
                  <a:gd name="connsiteY7094" fmla="*/ 6282 h 1047182"/>
                  <a:gd name="connsiteX7095" fmla="*/ 535015 w 808720"/>
                  <a:gd name="connsiteY7095" fmla="*/ 6396 h 1047182"/>
                  <a:gd name="connsiteX7096" fmla="*/ 533311 w 808720"/>
                  <a:gd name="connsiteY7096" fmla="*/ 6515 h 1047182"/>
                  <a:gd name="connsiteX7097" fmla="*/ 533310 w 808720"/>
                  <a:gd name="connsiteY7097" fmla="*/ 6512 h 1047182"/>
                  <a:gd name="connsiteX7098" fmla="*/ 506135 w 808720"/>
                  <a:gd name="connsiteY7098" fmla="*/ 6281 h 1047182"/>
                  <a:gd name="connsiteX7099" fmla="*/ 506929 w 808720"/>
                  <a:gd name="connsiteY7099" fmla="*/ 6307 h 1047182"/>
                  <a:gd name="connsiteX7100" fmla="*/ 507151 w 808720"/>
                  <a:gd name="connsiteY7100" fmla="*/ 6343 h 1047182"/>
                  <a:gd name="connsiteX7101" fmla="*/ 507513 w 808720"/>
                  <a:gd name="connsiteY7101" fmla="*/ 6401 h 1047182"/>
                  <a:gd name="connsiteX7102" fmla="*/ 506084 w 808720"/>
                  <a:gd name="connsiteY7102" fmla="*/ 6571 h 1047182"/>
                  <a:gd name="connsiteX7103" fmla="*/ 504817 w 808720"/>
                  <a:gd name="connsiteY7103" fmla="*/ 6593 h 1047182"/>
                  <a:gd name="connsiteX7104" fmla="*/ 503563 w 808720"/>
                  <a:gd name="connsiteY7104" fmla="*/ 6615 h 1047182"/>
                  <a:gd name="connsiteX7105" fmla="*/ 503906 w 808720"/>
                  <a:gd name="connsiteY7105" fmla="*/ 6491 h 1047182"/>
                  <a:gd name="connsiteX7106" fmla="*/ 462712 w 808720"/>
                  <a:gd name="connsiteY7106" fmla="*/ 6275 h 1047182"/>
                  <a:gd name="connsiteX7107" fmla="*/ 463835 w 808720"/>
                  <a:gd name="connsiteY7107" fmla="*/ 6373 h 1047182"/>
                  <a:gd name="connsiteX7108" fmla="*/ 462006 w 808720"/>
                  <a:gd name="connsiteY7108" fmla="*/ 6618 h 1047182"/>
                  <a:gd name="connsiteX7109" fmla="*/ 460748 w 808720"/>
                  <a:gd name="connsiteY7109" fmla="*/ 6547 h 1047182"/>
                  <a:gd name="connsiteX7110" fmla="*/ 462397 w 808720"/>
                  <a:gd name="connsiteY7110" fmla="*/ 6306 h 1047182"/>
                  <a:gd name="connsiteX7111" fmla="*/ 523550 w 808720"/>
                  <a:gd name="connsiteY7111" fmla="*/ 6270 h 1047182"/>
                  <a:gd name="connsiteX7112" fmla="*/ 523959 w 808720"/>
                  <a:gd name="connsiteY7112" fmla="*/ 6531 h 1047182"/>
                  <a:gd name="connsiteX7113" fmla="*/ 523648 w 808720"/>
                  <a:gd name="connsiteY7113" fmla="*/ 6749 h 1047182"/>
                  <a:gd name="connsiteX7114" fmla="*/ 522589 w 808720"/>
                  <a:gd name="connsiteY7114" fmla="*/ 6289 h 1047182"/>
                  <a:gd name="connsiteX7115" fmla="*/ 522585 w 808720"/>
                  <a:gd name="connsiteY7115" fmla="*/ 6287 h 1047182"/>
                  <a:gd name="connsiteX7116" fmla="*/ 522674 w 808720"/>
                  <a:gd name="connsiteY7116" fmla="*/ 6285 h 1047182"/>
                  <a:gd name="connsiteX7117" fmla="*/ 524366 w 808720"/>
                  <a:gd name="connsiteY7117" fmla="*/ 6256 h 1047182"/>
                  <a:gd name="connsiteX7118" fmla="*/ 524027 w 808720"/>
                  <a:gd name="connsiteY7118" fmla="*/ 6574 h 1047182"/>
                  <a:gd name="connsiteX7119" fmla="*/ 523959 w 808720"/>
                  <a:gd name="connsiteY7119" fmla="*/ 6531 h 1047182"/>
                  <a:gd name="connsiteX7120" fmla="*/ 524351 w 808720"/>
                  <a:gd name="connsiteY7120" fmla="*/ 6257 h 1047182"/>
                  <a:gd name="connsiteX7121" fmla="*/ 496969 w 808720"/>
                  <a:gd name="connsiteY7121" fmla="*/ 6256 h 1047182"/>
                  <a:gd name="connsiteX7122" fmla="*/ 497721 w 808720"/>
                  <a:gd name="connsiteY7122" fmla="*/ 6320 h 1047182"/>
                  <a:gd name="connsiteX7123" fmla="*/ 493049 w 808720"/>
                  <a:gd name="connsiteY7123" fmla="*/ 6389 h 1047182"/>
                  <a:gd name="connsiteX7124" fmla="*/ 462473 w 808720"/>
                  <a:gd name="connsiteY7124" fmla="*/ 6254 h 1047182"/>
                  <a:gd name="connsiteX7125" fmla="*/ 462648 w 808720"/>
                  <a:gd name="connsiteY7125" fmla="*/ 6269 h 1047182"/>
                  <a:gd name="connsiteX7126" fmla="*/ 462397 w 808720"/>
                  <a:gd name="connsiteY7126" fmla="*/ 6306 h 1047182"/>
                  <a:gd name="connsiteX7127" fmla="*/ 460241 w 808720"/>
                  <a:gd name="connsiteY7127" fmla="*/ 6519 h 1047182"/>
                  <a:gd name="connsiteX7128" fmla="*/ 459917 w 808720"/>
                  <a:gd name="connsiteY7128" fmla="*/ 6500 h 1047182"/>
                  <a:gd name="connsiteX7129" fmla="*/ 462088 w 808720"/>
                  <a:gd name="connsiteY7129" fmla="*/ 6280 h 1047182"/>
                  <a:gd name="connsiteX7130" fmla="*/ 506630 w 808720"/>
                  <a:gd name="connsiteY7130" fmla="*/ 6234 h 1047182"/>
                  <a:gd name="connsiteX7131" fmla="*/ 507391 w 808720"/>
                  <a:gd name="connsiteY7131" fmla="*/ 6317 h 1047182"/>
                  <a:gd name="connsiteX7132" fmla="*/ 507459 w 808720"/>
                  <a:gd name="connsiteY7132" fmla="*/ 6325 h 1047182"/>
                  <a:gd name="connsiteX7133" fmla="*/ 507354 w 808720"/>
                  <a:gd name="connsiteY7133" fmla="*/ 6321 h 1047182"/>
                  <a:gd name="connsiteX7134" fmla="*/ 506929 w 808720"/>
                  <a:gd name="connsiteY7134" fmla="*/ 6307 h 1047182"/>
                  <a:gd name="connsiteX7135" fmla="*/ 506533 w 808720"/>
                  <a:gd name="connsiteY7135" fmla="*/ 6244 h 1047182"/>
                  <a:gd name="connsiteX7136" fmla="*/ 525696 w 808720"/>
                  <a:gd name="connsiteY7136" fmla="*/ 6233 h 1047182"/>
                  <a:gd name="connsiteX7137" fmla="*/ 526217 w 808720"/>
                  <a:gd name="connsiteY7137" fmla="*/ 6600 h 1047182"/>
                  <a:gd name="connsiteX7138" fmla="*/ 525776 w 808720"/>
                  <a:gd name="connsiteY7138" fmla="*/ 7041 h 1047182"/>
                  <a:gd name="connsiteX7139" fmla="*/ 525730 w 808720"/>
                  <a:gd name="connsiteY7139" fmla="*/ 7067 h 1047182"/>
                  <a:gd name="connsiteX7140" fmla="*/ 524909 w 808720"/>
                  <a:gd name="connsiteY7140" fmla="*/ 7136 h 1047182"/>
                  <a:gd name="connsiteX7141" fmla="*/ 524035 w 808720"/>
                  <a:gd name="connsiteY7141" fmla="*/ 6579 h 1047182"/>
                  <a:gd name="connsiteX7142" fmla="*/ 524367 w 808720"/>
                  <a:gd name="connsiteY7142" fmla="*/ 6256 h 1047182"/>
                  <a:gd name="connsiteX7143" fmla="*/ 504613 w 808720"/>
                  <a:gd name="connsiteY7143" fmla="*/ 6231 h 1047182"/>
                  <a:gd name="connsiteX7144" fmla="*/ 504630 w 808720"/>
                  <a:gd name="connsiteY7144" fmla="*/ 6232 h 1047182"/>
                  <a:gd name="connsiteX7145" fmla="*/ 503906 w 808720"/>
                  <a:gd name="connsiteY7145" fmla="*/ 6491 h 1047182"/>
                  <a:gd name="connsiteX7146" fmla="*/ 503278 w 808720"/>
                  <a:gd name="connsiteY7146" fmla="*/ 6551 h 1047182"/>
                  <a:gd name="connsiteX7147" fmla="*/ 504353 w 808720"/>
                  <a:gd name="connsiteY7147" fmla="*/ 6222 h 1047182"/>
                  <a:gd name="connsiteX7148" fmla="*/ 504515 w 808720"/>
                  <a:gd name="connsiteY7148" fmla="*/ 6228 h 1047182"/>
                  <a:gd name="connsiteX7149" fmla="*/ 501065 w 808720"/>
                  <a:gd name="connsiteY7149" fmla="*/ 6453 h 1047182"/>
                  <a:gd name="connsiteX7150" fmla="*/ 502263 w 808720"/>
                  <a:gd name="connsiteY7150" fmla="*/ 6253 h 1047182"/>
                  <a:gd name="connsiteX7151" fmla="*/ 509036 w 808720"/>
                  <a:gd name="connsiteY7151" fmla="*/ 6222 h 1047182"/>
                  <a:gd name="connsiteX7152" fmla="*/ 509041 w 808720"/>
                  <a:gd name="connsiteY7152" fmla="*/ 6224 h 1047182"/>
                  <a:gd name="connsiteX7153" fmla="*/ 508728 w 808720"/>
                  <a:gd name="connsiteY7153" fmla="*/ 6367 h 1047182"/>
                  <a:gd name="connsiteX7154" fmla="*/ 508468 w 808720"/>
                  <a:gd name="connsiteY7154" fmla="*/ 6358 h 1047182"/>
                  <a:gd name="connsiteX7155" fmla="*/ 509032 w 808720"/>
                  <a:gd name="connsiteY7155" fmla="*/ 6220 h 1047182"/>
                  <a:gd name="connsiteX7156" fmla="*/ 509034 w 808720"/>
                  <a:gd name="connsiteY7156" fmla="*/ 6221 h 1047182"/>
                  <a:gd name="connsiteX7157" fmla="*/ 508322 w 808720"/>
                  <a:gd name="connsiteY7157" fmla="*/ 6353 h 1047182"/>
                  <a:gd name="connsiteX7158" fmla="*/ 508004 w 808720"/>
                  <a:gd name="connsiteY7158" fmla="*/ 6343 h 1047182"/>
                  <a:gd name="connsiteX7159" fmla="*/ 526599 w 808720"/>
                  <a:gd name="connsiteY7159" fmla="*/ 6218 h 1047182"/>
                  <a:gd name="connsiteX7160" fmla="*/ 526425 w 808720"/>
                  <a:gd name="connsiteY7160" fmla="*/ 6392 h 1047182"/>
                  <a:gd name="connsiteX7161" fmla="*/ 526228 w 808720"/>
                  <a:gd name="connsiteY7161" fmla="*/ 6224 h 1047182"/>
                  <a:gd name="connsiteX7162" fmla="*/ 546338 w 808720"/>
                  <a:gd name="connsiteY7162" fmla="*/ 6218 h 1047182"/>
                  <a:gd name="connsiteX7163" fmla="*/ 545350 w 808720"/>
                  <a:gd name="connsiteY7163" fmla="*/ 9334 h 1047182"/>
                  <a:gd name="connsiteX7164" fmla="*/ 545280 w 808720"/>
                  <a:gd name="connsiteY7164" fmla="*/ 9317 h 1047182"/>
                  <a:gd name="connsiteX7165" fmla="*/ 537565 w 808720"/>
                  <a:gd name="connsiteY7165" fmla="*/ 6218 h 1047182"/>
                  <a:gd name="connsiteX7166" fmla="*/ 539592 w 808720"/>
                  <a:gd name="connsiteY7166" fmla="*/ 8544 h 1047182"/>
                  <a:gd name="connsiteX7167" fmla="*/ 539419 w 808720"/>
                  <a:gd name="connsiteY7167" fmla="*/ 8682 h 1047182"/>
                  <a:gd name="connsiteX7168" fmla="*/ 539176 w 808720"/>
                  <a:gd name="connsiteY7168" fmla="*/ 8136 h 1047182"/>
                  <a:gd name="connsiteX7169" fmla="*/ 536687 w 808720"/>
                  <a:gd name="connsiteY7169" fmla="*/ 7553 h 1047182"/>
                  <a:gd name="connsiteX7170" fmla="*/ 535513 w 808720"/>
                  <a:gd name="connsiteY7170" fmla="*/ 6361 h 1047182"/>
                  <a:gd name="connsiteX7171" fmla="*/ 535372 w 808720"/>
                  <a:gd name="connsiteY7171" fmla="*/ 6218 h 1047182"/>
                  <a:gd name="connsiteX7172" fmla="*/ 535513 w 808720"/>
                  <a:gd name="connsiteY7172" fmla="*/ 6361 h 1047182"/>
                  <a:gd name="connsiteX7173" fmla="*/ 535392 w 808720"/>
                  <a:gd name="connsiteY7173" fmla="*/ 6369 h 1047182"/>
                  <a:gd name="connsiteX7174" fmla="*/ 535322 w 808720"/>
                  <a:gd name="connsiteY7174" fmla="*/ 6225 h 1047182"/>
                  <a:gd name="connsiteX7175" fmla="*/ 533179 w 808720"/>
                  <a:gd name="connsiteY7175" fmla="*/ 6218 h 1047182"/>
                  <a:gd name="connsiteX7176" fmla="*/ 533310 w 808720"/>
                  <a:gd name="connsiteY7176" fmla="*/ 6512 h 1047182"/>
                  <a:gd name="connsiteX7177" fmla="*/ 533280 w 808720"/>
                  <a:gd name="connsiteY7177" fmla="*/ 6517 h 1047182"/>
                  <a:gd name="connsiteX7178" fmla="*/ 532495 w 808720"/>
                  <a:gd name="connsiteY7178" fmla="*/ 6571 h 1047182"/>
                  <a:gd name="connsiteX7179" fmla="*/ 531855 w 808720"/>
                  <a:gd name="connsiteY7179" fmla="*/ 6421 h 1047182"/>
                  <a:gd name="connsiteX7180" fmla="*/ 530985 w 808720"/>
                  <a:gd name="connsiteY7180" fmla="*/ 6218 h 1047182"/>
                  <a:gd name="connsiteX7181" fmla="*/ 531855 w 808720"/>
                  <a:gd name="connsiteY7181" fmla="*/ 6421 h 1047182"/>
                  <a:gd name="connsiteX7182" fmla="*/ 529757 w 808720"/>
                  <a:gd name="connsiteY7182" fmla="*/ 6744 h 1047182"/>
                  <a:gd name="connsiteX7183" fmla="*/ 524407 w 808720"/>
                  <a:gd name="connsiteY7183" fmla="*/ 6218 h 1047182"/>
                  <a:gd name="connsiteX7184" fmla="*/ 524367 w 808720"/>
                  <a:gd name="connsiteY7184" fmla="*/ 6256 h 1047182"/>
                  <a:gd name="connsiteX7185" fmla="*/ 524366 w 808720"/>
                  <a:gd name="connsiteY7185" fmla="*/ 6256 h 1047182"/>
                  <a:gd name="connsiteX7186" fmla="*/ 522214 w 808720"/>
                  <a:gd name="connsiteY7186" fmla="*/ 6218 h 1047182"/>
                  <a:gd name="connsiteX7187" fmla="*/ 522357 w 808720"/>
                  <a:gd name="connsiteY7187" fmla="*/ 6291 h 1047182"/>
                  <a:gd name="connsiteX7188" fmla="*/ 521235 w 808720"/>
                  <a:gd name="connsiteY7188" fmla="*/ 6310 h 1047182"/>
                  <a:gd name="connsiteX7189" fmla="*/ 521324 w 808720"/>
                  <a:gd name="connsiteY7189" fmla="*/ 6277 h 1047182"/>
                  <a:gd name="connsiteX7190" fmla="*/ 509054 w 808720"/>
                  <a:gd name="connsiteY7190" fmla="*/ 6218 h 1047182"/>
                  <a:gd name="connsiteX7191" fmla="*/ 509036 w 808720"/>
                  <a:gd name="connsiteY7191" fmla="*/ 6222 h 1047182"/>
                  <a:gd name="connsiteX7192" fmla="*/ 509034 w 808720"/>
                  <a:gd name="connsiteY7192" fmla="*/ 6221 h 1047182"/>
                  <a:gd name="connsiteX7193" fmla="*/ 504668 w 808720"/>
                  <a:gd name="connsiteY7193" fmla="*/ 6218 h 1047182"/>
                  <a:gd name="connsiteX7194" fmla="*/ 504613 w 808720"/>
                  <a:gd name="connsiteY7194" fmla="*/ 6231 h 1047182"/>
                  <a:gd name="connsiteX7195" fmla="*/ 504515 w 808720"/>
                  <a:gd name="connsiteY7195" fmla="*/ 6228 h 1047182"/>
                  <a:gd name="connsiteX7196" fmla="*/ 498089 w 808720"/>
                  <a:gd name="connsiteY7196" fmla="*/ 6218 h 1047182"/>
                  <a:gd name="connsiteX7197" fmla="*/ 502475 w 808720"/>
                  <a:gd name="connsiteY7197" fmla="*/ 6218 h 1047182"/>
                  <a:gd name="connsiteX7198" fmla="*/ 502263 w 808720"/>
                  <a:gd name="connsiteY7198" fmla="*/ 6253 h 1047182"/>
                  <a:gd name="connsiteX7199" fmla="*/ 497936 w 808720"/>
                  <a:gd name="connsiteY7199" fmla="*/ 6317 h 1047182"/>
                  <a:gd name="connsiteX7200" fmla="*/ 496524 w 808720"/>
                  <a:gd name="connsiteY7200" fmla="*/ 6218 h 1047182"/>
                  <a:gd name="connsiteX7201" fmla="*/ 498089 w 808720"/>
                  <a:gd name="connsiteY7201" fmla="*/ 6218 h 1047182"/>
                  <a:gd name="connsiteX7202" fmla="*/ 496969 w 808720"/>
                  <a:gd name="connsiteY7202" fmla="*/ 6256 h 1047182"/>
                  <a:gd name="connsiteX7203" fmla="*/ 490441 w 808720"/>
                  <a:gd name="connsiteY7203" fmla="*/ 6218 h 1047182"/>
                  <a:gd name="connsiteX7204" fmla="*/ 493572 w 808720"/>
                  <a:gd name="connsiteY7204" fmla="*/ 6218 h 1047182"/>
                  <a:gd name="connsiteX7205" fmla="*/ 491993 w 808720"/>
                  <a:gd name="connsiteY7205" fmla="*/ 6404 h 1047182"/>
                  <a:gd name="connsiteX7206" fmla="*/ 491277 w 808720"/>
                  <a:gd name="connsiteY7206" fmla="*/ 6415 h 1047182"/>
                  <a:gd name="connsiteX7207" fmla="*/ 470431 w 808720"/>
                  <a:gd name="connsiteY7207" fmla="*/ 6218 h 1047182"/>
                  <a:gd name="connsiteX7208" fmla="*/ 471771 w 808720"/>
                  <a:gd name="connsiteY7208" fmla="*/ 6218 h 1047182"/>
                  <a:gd name="connsiteX7209" fmla="*/ 471195 w 808720"/>
                  <a:gd name="connsiteY7209" fmla="*/ 6290 h 1047182"/>
                  <a:gd name="connsiteX7210" fmla="*/ 468481 w 808720"/>
                  <a:gd name="connsiteY7210" fmla="*/ 6218 h 1047182"/>
                  <a:gd name="connsiteX7211" fmla="*/ 469139 w 808720"/>
                  <a:gd name="connsiteY7211" fmla="*/ 6218 h 1047182"/>
                  <a:gd name="connsiteX7212" fmla="*/ 467138 w 808720"/>
                  <a:gd name="connsiteY7212" fmla="*/ 6456 h 1047182"/>
                  <a:gd name="connsiteX7213" fmla="*/ 467004 w 808720"/>
                  <a:gd name="connsiteY7213" fmla="*/ 6447 h 1047182"/>
                  <a:gd name="connsiteX7214" fmla="*/ 468170 w 808720"/>
                  <a:gd name="connsiteY7214" fmla="*/ 6261 h 1047182"/>
                  <a:gd name="connsiteX7215" fmla="*/ 468262 w 808720"/>
                  <a:gd name="connsiteY7215" fmla="*/ 6218 h 1047182"/>
                  <a:gd name="connsiteX7216" fmla="*/ 468438 w 808720"/>
                  <a:gd name="connsiteY7216" fmla="*/ 6218 h 1047182"/>
                  <a:gd name="connsiteX7217" fmla="*/ 468170 w 808720"/>
                  <a:gd name="connsiteY7217" fmla="*/ 6261 h 1047182"/>
                  <a:gd name="connsiteX7218" fmla="*/ 466874 w 808720"/>
                  <a:gd name="connsiteY7218" fmla="*/ 6439 h 1047182"/>
                  <a:gd name="connsiteX7219" fmla="*/ 466802 w 808720"/>
                  <a:gd name="connsiteY7219" fmla="*/ 6435 h 1047182"/>
                  <a:gd name="connsiteX7220" fmla="*/ 467775 w 808720"/>
                  <a:gd name="connsiteY7220" fmla="*/ 6277 h 1047182"/>
                  <a:gd name="connsiteX7221" fmla="*/ 465713 w 808720"/>
                  <a:gd name="connsiteY7221" fmla="*/ 6218 h 1047182"/>
                  <a:gd name="connsiteX7222" fmla="*/ 468142 w 808720"/>
                  <a:gd name="connsiteY7222" fmla="*/ 6218 h 1047182"/>
                  <a:gd name="connsiteX7223" fmla="*/ 467775 w 808720"/>
                  <a:gd name="connsiteY7223" fmla="*/ 6277 h 1047182"/>
                  <a:gd name="connsiteX7224" fmla="*/ 466592 w 808720"/>
                  <a:gd name="connsiteY7224" fmla="*/ 6421 h 1047182"/>
                  <a:gd name="connsiteX7225" fmla="*/ 464950 w 808720"/>
                  <a:gd name="connsiteY7225" fmla="*/ 6318 h 1047182"/>
                  <a:gd name="connsiteX7226" fmla="*/ 463366 w 808720"/>
                  <a:gd name="connsiteY7226" fmla="*/ 6218 h 1047182"/>
                  <a:gd name="connsiteX7227" fmla="*/ 464992 w 808720"/>
                  <a:gd name="connsiteY7227" fmla="*/ 6218 h 1047182"/>
                  <a:gd name="connsiteX7228" fmla="*/ 464472 w 808720"/>
                  <a:gd name="connsiteY7228" fmla="*/ 6288 h 1047182"/>
                  <a:gd name="connsiteX7229" fmla="*/ 462999 w 808720"/>
                  <a:gd name="connsiteY7229" fmla="*/ 6218 h 1047182"/>
                  <a:gd name="connsiteX7230" fmla="*/ 463290 w 808720"/>
                  <a:gd name="connsiteY7230" fmla="*/ 6218 h 1047182"/>
                  <a:gd name="connsiteX7231" fmla="*/ 462712 w 808720"/>
                  <a:gd name="connsiteY7231" fmla="*/ 6275 h 1047182"/>
                  <a:gd name="connsiteX7232" fmla="*/ 462648 w 808720"/>
                  <a:gd name="connsiteY7232" fmla="*/ 6269 h 1047182"/>
                  <a:gd name="connsiteX7233" fmla="*/ 462706 w 808720"/>
                  <a:gd name="connsiteY7233" fmla="*/ 6218 h 1047182"/>
                  <a:gd name="connsiteX7234" fmla="*/ 462999 w 808720"/>
                  <a:gd name="connsiteY7234" fmla="*/ 6218 h 1047182"/>
                  <a:gd name="connsiteX7235" fmla="*/ 462473 w 808720"/>
                  <a:gd name="connsiteY7235" fmla="*/ 6254 h 1047182"/>
                  <a:gd name="connsiteX7236" fmla="*/ 462406 w 808720"/>
                  <a:gd name="connsiteY7236" fmla="*/ 6248 h 1047182"/>
                  <a:gd name="connsiteX7237" fmla="*/ 461661 w 808720"/>
                  <a:gd name="connsiteY7237" fmla="*/ 6218 h 1047182"/>
                  <a:gd name="connsiteX7238" fmla="*/ 462060 w 808720"/>
                  <a:gd name="connsiteY7238" fmla="*/ 6218 h 1047182"/>
                  <a:gd name="connsiteX7239" fmla="*/ 462406 w 808720"/>
                  <a:gd name="connsiteY7239" fmla="*/ 6248 h 1047182"/>
                  <a:gd name="connsiteX7240" fmla="*/ 462088 w 808720"/>
                  <a:gd name="connsiteY7240" fmla="*/ 6280 h 1047182"/>
                  <a:gd name="connsiteX7241" fmla="*/ 459493 w 808720"/>
                  <a:gd name="connsiteY7241" fmla="*/ 6458 h 1047182"/>
                  <a:gd name="connsiteX7242" fmla="*/ 458612 w 808720"/>
                  <a:gd name="connsiteY7242" fmla="*/ 6218 h 1047182"/>
                  <a:gd name="connsiteX7243" fmla="*/ 456220 w 808720"/>
                  <a:gd name="connsiteY7243" fmla="*/ 6683 h 1047182"/>
                  <a:gd name="connsiteX7244" fmla="*/ 456194 w 808720"/>
                  <a:gd name="connsiteY7244" fmla="*/ 6685 h 1047182"/>
                  <a:gd name="connsiteX7245" fmla="*/ 454213 w 808720"/>
                  <a:gd name="connsiteY7245" fmla="*/ 6566 h 1047182"/>
                  <a:gd name="connsiteX7246" fmla="*/ 455662 w 808720"/>
                  <a:gd name="connsiteY7246" fmla="*/ 6425 h 1047182"/>
                  <a:gd name="connsiteX7247" fmla="*/ 454474 w 808720"/>
                  <a:gd name="connsiteY7247" fmla="*/ 6218 h 1047182"/>
                  <a:gd name="connsiteX7248" fmla="*/ 457804 w 808720"/>
                  <a:gd name="connsiteY7248" fmla="*/ 6218 h 1047182"/>
                  <a:gd name="connsiteX7249" fmla="*/ 455662 w 808720"/>
                  <a:gd name="connsiteY7249" fmla="*/ 6425 h 1047182"/>
                  <a:gd name="connsiteX7250" fmla="*/ 453918 w 808720"/>
                  <a:gd name="connsiteY7250" fmla="*/ 6548 h 1047182"/>
                  <a:gd name="connsiteX7251" fmla="*/ 452410 w 808720"/>
                  <a:gd name="connsiteY7251" fmla="*/ 6457 h 1047182"/>
                  <a:gd name="connsiteX7252" fmla="*/ 449528 w 808720"/>
                  <a:gd name="connsiteY7252" fmla="*/ 6857 h 1047182"/>
                  <a:gd name="connsiteX7253" fmla="*/ 447005 w 808720"/>
                  <a:gd name="connsiteY7253" fmla="*/ 7034 h 1047182"/>
                  <a:gd name="connsiteX7254" fmla="*/ 450645 w 808720"/>
                  <a:gd name="connsiteY7254" fmla="*/ 6549 h 1047182"/>
                  <a:gd name="connsiteX7255" fmla="*/ 463320 w 808720"/>
                  <a:gd name="connsiteY7255" fmla="*/ 6215 h 1047182"/>
                  <a:gd name="connsiteX7256" fmla="*/ 463366 w 808720"/>
                  <a:gd name="connsiteY7256" fmla="*/ 6218 h 1047182"/>
                  <a:gd name="connsiteX7257" fmla="*/ 463290 w 808720"/>
                  <a:gd name="connsiteY7257" fmla="*/ 6218 h 1047182"/>
                  <a:gd name="connsiteX7258" fmla="*/ 523430 w 808720"/>
                  <a:gd name="connsiteY7258" fmla="*/ 6194 h 1047182"/>
                  <a:gd name="connsiteX7259" fmla="*/ 524407 w 808720"/>
                  <a:gd name="connsiteY7259" fmla="*/ 6218 h 1047182"/>
                  <a:gd name="connsiteX7260" fmla="*/ 524351 w 808720"/>
                  <a:gd name="connsiteY7260" fmla="*/ 6257 h 1047182"/>
                  <a:gd name="connsiteX7261" fmla="*/ 523550 w 808720"/>
                  <a:gd name="connsiteY7261" fmla="*/ 6270 h 1047182"/>
                  <a:gd name="connsiteX7262" fmla="*/ 523521 w 808720"/>
                  <a:gd name="connsiteY7262" fmla="*/ 6252 h 1047182"/>
                  <a:gd name="connsiteX7263" fmla="*/ 521180 w 808720"/>
                  <a:gd name="connsiteY7263" fmla="*/ 6193 h 1047182"/>
                  <a:gd name="connsiteX7264" fmla="*/ 521527 w 808720"/>
                  <a:gd name="connsiteY7264" fmla="*/ 6201 h 1047182"/>
                  <a:gd name="connsiteX7265" fmla="*/ 521324 w 808720"/>
                  <a:gd name="connsiteY7265" fmla="*/ 6277 h 1047182"/>
                  <a:gd name="connsiteX7266" fmla="*/ 520897 w 808720"/>
                  <a:gd name="connsiteY7266" fmla="*/ 6306 h 1047182"/>
                  <a:gd name="connsiteX7267" fmla="*/ 521657 w 808720"/>
                  <a:gd name="connsiteY7267" fmla="*/ 6152 h 1047182"/>
                  <a:gd name="connsiteX7268" fmla="*/ 522311 w 808720"/>
                  <a:gd name="connsiteY7268" fmla="*/ 6168 h 1047182"/>
                  <a:gd name="connsiteX7269" fmla="*/ 522585 w 808720"/>
                  <a:gd name="connsiteY7269" fmla="*/ 6287 h 1047182"/>
                  <a:gd name="connsiteX7270" fmla="*/ 522372 w 808720"/>
                  <a:gd name="connsiteY7270" fmla="*/ 6291 h 1047182"/>
                  <a:gd name="connsiteX7271" fmla="*/ 522214 w 808720"/>
                  <a:gd name="connsiteY7271" fmla="*/ 6218 h 1047182"/>
                  <a:gd name="connsiteX7272" fmla="*/ 521527 w 808720"/>
                  <a:gd name="connsiteY7272" fmla="*/ 6201 h 1047182"/>
                  <a:gd name="connsiteX7273" fmla="*/ 469710 w 808720"/>
                  <a:gd name="connsiteY7273" fmla="*/ 6150 h 1047182"/>
                  <a:gd name="connsiteX7274" fmla="*/ 470431 w 808720"/>
                  <a:gd name="connsiteY7274" fmla="*/ 6218 h 1047182"/>
                  <a:gd name="connsiteX7275" fmla="*/ 469139 w 808720"/>
                  <a:gd name="connsiteY7275" fmla="*/ 6218 h 1047182"/>
                  <a:gd name="connsiteX7276" fmla="*/ 462279 w 808720"/>
                  <a:gd name="connsiteY7276" fmla="*/ 6149 h 1047182"/>
                  <a:gd name="connsiteX7277" fmla="*/ 462959 w 808720"/>
                  <a:gd name="connsiteY7277" fmla="*/ 6192 h 1047182"/>
                  <a:gd name="connsiteX7278" fmla="*/ 462706 w 808720"/>
                  <a:gd name="connsiteY7278" fmla="*/ 6218 h 1047182"/>
                  <a:gd name="connsiteX7279" fmla="*/ 462060 w 808720"/>
                  <a:gd name="connsiteY7279" fmla="*/ 6218 h 1047182"/>
                  <a:gd name="connsiteX7280" fmla="*/ 461837 w 808720"/>
                  <a:gd name="connsiteY7280" fmla="*/ 6198 h 1047182"/>
                  <a:gd name="connsiteX7281" fmla="*/ 514652 w 808720"/>
                  <a:gd name="connsiteY7281" fmla="*/ 6134 h 1047182"/>
                  <a:gd name="connsiteX7282" fmla="*/ 517827 w 808720"/>
                  <a:gd name="connsiteY7282" fmla="*/ 6218 h 1047182"/>
                  <a:gd name="connsiteX7283" fmla="*/ 517297 w 808720"/>
                  <a:gd name="connsiteY7283" fmla="*/ 6378 h 1047182"/>
                  <a:gd name="connsiteX7284" fmla="*/ 515834 w 808720"/>
                  <a:gd name="connsiteY7284" fmla="*/ 6404 h 1047182"/>
                  <a:gd name="connsiteX7285" fmla="*/ 508757 w 808720"/>
                  <a:gd name="connsiteY7285" fmla="*/ 6118 h 1047182"/>
                  <a:gd name="connsiteX7286" fmla="*/ 508929 w 808720"/>
                  <a:gd name="connsiteY7286" fmla="*/ 6153 h 1047182"/>
                  <a:gd name="connsiteX7287" fmla="*/ 510222 w 808720"/>
                  <a:gd name="connsiteY7287" fmla="*/ 6416 h 1047182"/>
                  <a:gd name="connsiteX7288" fmla="*/ 509490 w 808720"/>
                  <a:gd name="connsiteY7288" fmla="*/ 6392 h 1047182"/>
                  <a:gd name="connsiteX7289" fmla="*/ 509041 w 808720"/>
                  <a:gd name="connsiteY7289" fmla="*/ 6224 h 1047182"/>
                  <a:gd name="connsiteX7290" fmla="*/ 509054 w 808720"/>
                  <a:gd name="connsiteY7290" fmla="*/ 6218 h 1047182"/>
                  <a:gd name="connsiteX7291" fmla="*/ 509032 w 808720"/>
                  <a:gd name="connsiteY7291" fmla="*/ 6220 h 1047182"/>
                  <a:gd name="connsiteX7292" fmla="*/ 508868 w 808720"/>
                  <a:gd name="connsiteY7292" fmla="*/ 6159 h 1047182"/>
                  <a:gd name="connsiteX7293" fmla="*/ 469208 w 808720"/>
                  <a:gd name="connsiteY7293" fmla="*/ 6102 h 1047182"/>
                  <a:gd name="connsiteX7294" fmla="*/ 469272 w 808720"/>
                  <a:gd name="connsiteY7294" fmla="*/ 6108 h 1047182"/>
                  <a:gd name="connsiteX7295" fmla="*/ 468481 w 808720"/>
                  <a:gd name="connsiteY7295" fmla="*/ 6218 h 1047182"/>
                  <a:gd name="connsiteX7296" fmla="*/ 468438 w 808720"/>
                  <a:gd name="connsiteY7296" fmla="*/ 6218 h 1047182"/>
                  <a:gd name="connsiteX7297" fmla="*/ 468996 w 808720"/>
                  <a:gd name="connsiteY7297" fmla="*/ 6128 h 1047182"/>
                  <a:gd name="connsiteX7298" fmla="*/ 468984 w 808720"/>
                  <a:gd name="connsiteY7298" fmla="*/ 6081 h 1047182"/>
                  <a:gd name="connsiteX7299" fmla="*/ 469176 w 808720"/>
                  <a:gd name="connsiteY7299" fmla="*/ 6099 h 1047182"/>
                  <a:gd name="connsiteX7300" fmla="*/ 468996 w 808720"/>
                  <a:gd name="connsiteY7300" fmla="*/ 6128 h 1047182"/>
                  <a:gd name="connsiteX7301" fmla="*/ 468262 w 808720"/>
                  <a:gd name="connsiteY7301" fmla="*/ 6218 h 1047182"/>
                  <a:gd name="connsiteX7302" fmla="*/ 468142 w 808720"/>
                  <a:gd name="connsiteY7302" fmla="*/ 6218 h 1047182"/>
                  <a:gd name="connsiteX7303" fmla="*/ 494811 w 808720"/>
                  <a:gd name="connsiteY7303" fmla="*/ 6071 h 1047182"/>
                  <a:gd name="connsiteX7304" fmla="*/ 496524 w 808720"/>
                  <a:gd name="connsiteY7304" fmla="*/ 6218 h 1047182"/>
                  <a:gd name="connsiteX7305" fmla="*/ 493572 w 808720"/>
                  <a:gd name="connsiteY7305" fmla="*/ 6218 h 1047182"/>
                  <a:gd name="connsiteX7306" fmla="*/ 512028 w 808720"/>
                  <a:gd name="connsiteY7306" fmla="*/ 6064 h 1047182"/>
                  <a:gd name="connsiteX7307" fmla="*/ 513968 w 808720"/>
                  <a:gd name="connsiteY7307" fmla="*/ 6115 h 1047182"/>
                  <a:gd name="connsiteX7308" fmla="*/ 515317 w 808720"/>
                  <a:gd name="connsiteY7308" fmla="*/ 6412 h 1047182"/>
                  <a:gd name="connsiteX7309" fmla="*/ 513663 w 808720"/>
                  <a:gd name="connsiteY7309" fmla="*/ 6441 h 1047182"/>
                  <a:gd name="connsiteX7310" fmla="*/ 508578 w 808720"/>
                  <a:gd name="connsiteY7310" fmla="*/ 6051 h 1047182"/>
                  <a:gd name="connsiteX7311" fmla="*/ 508757 w 808720"/>
                  <a:gd name="connsiteY7311" fmla="*/ 6118 h 1047182"/>
                  <a:gd name="connsiteX7312" fmla="*/ 508475 w 808720"/>
                  <a:gd name="connsiteY7312" fmla="*/ 6060 h 1047182"/>
                  <a:gd name="connsiteX7313" fmla="*/ 459823 w 808720"/>
                  <a:gd name="connsiteY7313" fmla="*/ 6022 h 1047182"/>
                  <a:gd name="connsiteX7314" fmla="*/ 461837 w 808720"/>
                  <a:gd name="connsiteY7314" fmla="*/ 6198 h 1047182"/>
                  <a:gd name="connsiteX7315" fmla="*/ 461661 w 808720"/>
                  <a:gd name="connsiteY7315" fmla="*/ 6218 h 1047182"/>
                  <a:gd name="connsiteX7316" fmla="*/ 458612 w 808720"/>
                  <a:gd name="connsiteY7316" fmla="*/ 6218 h 1047182"/>
                  <a:gd name="connsiteX7317" fmla="*/ 457804 w 808720"/>
                  <a:gd name="connsiteY7317" fmla="*/ 6218 h 1047182"/>
                  <a:gd name="connsiteX7318" fmla="*/ 513462 w 808720"/>
                  <a:gd name="connsiteY7318" fmla="*/ 6004 h 1047182"/>
                  <a:gd name="connsiteX7319" fmla="*/ 514160 w 808720"/>
                  <a:gd name="connsiteY7319" fmla="*/ 6021 h 1047182"/>
                  <a:gd name="connsiteX7320" fmla="*/ 514652 w 808720"/>
                  <a:gd name="connsiteY7320" fmla="*/ 6134 h 1047182"/>
                  <a:gd name="connsiteX7321" fmla="*/ 513968 w 808720"/>
                  <a:gd name="connsiteY7321" fmla="*/ 6115 h 1047182"/>
                  <a:gd name="connsiteX7322" fmla="*/ 513928 w 808720"/>
                  <a:gd name="connsiteY7322" fmla="*/ 5968 h 1047182"/>
                  <a:gd name="connsiteX7323" fmla="*/ 521301 w 808720"/>
                  <a:gd name="connsiteY7323" fmla="*/ 6144 h 1047182"/>
                  <a:gd name="connsiteX7324" fmla="*/ 521180 w 808720"/>
                  <a:gd name="connsiteY7324" fmla="*/ 6193 h 1047182"/>
                  <a:gd name="connsiteX7325" fmla="*/ 514160 w 808720"/>
                  <a:gd name="connsiteY7325" fmla="*/ 6021 h 1047182"/>
                  <a:gd name="connsiteX7326" fmla="*/ 508354 w 808720"/>
                  <a:gd name="connsiteY7326" fmla="*/ 5967 h 1047182"/>
                  <a:gd name="connsiteX7327" fmla="*/ 509223 w 808720"/>
                  <a:gd name="connsiteY7327" fmla="*/ 5990 h 1047182"/>
                  <a:gd name="connsiteX7328" fmla="*/ 508578 w 808720"/>
                  <a:gd name="connsiteY7328" fmla="*/ 6051 h 1047182"/>
                  <a:gd name="connsiteX7329" fmla="*/ 521798 w 808720"/>
                  <a:gd name="connsiteY7329" fmla="*/ 5945 h 1047182"/>
                  <a:gd name="connsiteX7330" fmla="*/ 521989 w 808720"/>
                  <a:gd name="connsiteY7330" fmla="*/ 6028 h 1047182"/>
                  <a:gd name="connsiteX7331" fmla="*/ 521657 w 808720"/>
                  <a:gd name="connsiteY7331" fmla="*/ 6152 h 1047182"/>
                  <a:gd name="connsiteX7332" fmla="*/ 521301 w 808720"/>
                  <a:gd name="connsiteY7332" fmla="*/ 6144 h 1047182"/>
                  <a:gd name="connsiteX7333" fmla="*/ 509972 w 808720"/>
                  <a:gd name="connsiteY7333" fmla="*/ 5919 h 1047182"/>
                  <a:gd name="connsiteX7334" fmla="*/ 510897 w 808720"/>
                  <a:gd name="connsiteY7334" fmla="*/ 5942 h 1047182"/>
                  <a:gd name="connsiteX7335" fmla="*/ 511568 w 808720"/>
                  <a:gd name="connsiteY7335" fmla="*/ 5958 h 1047182"/>
                  <a:gd name="connsiteX7336" fmla="*/ 512028 w 808720"/>
                  <a:gd name="connsiteY7336" fmla="*/ 6064 h 1047182"/>
                  <a:gd name="connsiteX7337" fmla="*/ 510205 w 808720"/>
                  <a:gd name="connsiteY7337" fmla="*/ 6016 h 1047182"/>
                  <a:gd name="connsiteX7338" fmla="*/ 509223 w 808720"/>
                  <a:gd name="connsiteY7338" fmla="*/ 5990 h 1047182"/>
                  <a:gd name="connsiteX7339" fmla="*/ 467236 w 808720"/>
                  <a:gd name="connsiteY7339" fmla="*/ 5917 h 1047182"/>
                  <a:gd name="connsiteX7340" fmla="*/ 467685 w 808720"/>
                  <a:gd name="connsiteY7340" fmla="*/ 5959 h 1047182"/>
                  <a:gd name="connsiteX7341" fmla="*/ 465713 w 808720"/>
                  <a:gd name="connsiteY7341" fmla="*/ 6218 h 1047182"/>
                  <a:gd name="connsiteX7342" fmla="*/ 464992 w 808720"/>
                  <a:gd name="connsiteY7342" fmla="*/ 6218 h 1047182"/>
                  <a:gd name="connsiteX7343" fmla="*/ 511345 w 808720"/>
                  <a:gd name="connsiteY7343" fmla="*/ 5907 h 1047182"/>
                  <a:gd name="connsiteX7344" fmla="*/ 513222 w 808720"/>
                  <a:gd name="connsiteY7344" fmla="*/ 5951 h 1047182"/>
                  <a:gd name="connsiteX7345" fmla="*/ 513462 w 808720"/>
                  <a:gd name="connsiteY7345" fmla="*/ 6004 h 1047182"/>
                  <a:gd name="connsiteX7346" fmla="*/ 511568 w 808720"/>
                  <a:gd name="connsiteY7346" fmla="*/ 5958 h 1047182"/>
                  <a:gd name="connsiteX7347" fmla="*/ 507484 w 808720"/>
                  <a:gd name="connsiteY7347" fmla="*/ 5858 h 1047182"/>
                  <a:gd name="connsiteX7348" fmla="*/ 508105 w 808720"/>
                  <a:gd name="connsiteY7348" fmla="*/ 5874 h 1047182"/>
                  <a:gd name="connsiteX7349" fmla="*/ 508354 w 808720"/>
                  <a:gd name="connsiteY7349" fmla="*/ 5967 h 1047182"/>
                  <a:gd name="connsiteX7350" fmla="*/ 507965 w 808720"/>
                  <a:gd name="connsiteY7350" fmla="*/ 5956 h 1047182"/>
                  <a:gd name="connsiteX7351" fmla="*/ 504109 w 808720"/>
                  <a:gd name="connsiteY7351" fmla="*/ 5854 h 1047182"/>
                  <a:gd name="connsiteX7352" fmla="*/ 507965 w 808720"/>
                  <a:gd name="connsiteY7352" fmla="*/ 5956 h 1047182"/>
                  <a:gd name="connsiteX7353" fmla="*/ 508475 w 808720"/>
                  <a:gd name="connsiteY7353" fmla="*/ 6060 h 1047182"/>
                  <a:gd name="connsiteX7354" fmla="*/ 506630 w 808720"/>
                  <a:gd name="connsiteY7354" fmla="*/ 6234 h 1047182"/>
                  <a:gd name="connsiteX7355" fmla="*/ 506150 w 808720"/>
                  <a:gd name="connsiteY7355" fmla="*/ 6182 h 1047182"/>
                  <a:gd name="connsiteX7356" fmla="*/ 466428 w 808720"/>
                  <a:gd name="connsiteY7356" fmla="*/ 5840 h 1047182"/>
                  <a:gd name="connsiteX7357" fmla="*/ 466778 w 808720"/>
                  <a:gd name="connsiteY7357" fmla="*/ 5873 h 1047182"/>
                  <a:gd name="connsiteX7358" fmla="*/ 463320 w 808720"/>
                  <a:gd name="connsiteY7358" fmla="*/ 6215 h 1047182"/>
                  <a:gd name="connsiteX7359" fmla="*/ 462959 w 808720"/>
                  <a:gd name="connsiteY7359" fmla="*/ 6192 h 1047182"/>
                  <a:gd name="connsiteX7360" fmla="*/ 507980 w 808720"/>
                  <a:gd name="connsiteY7360" fmla="*/ 5827 h 1047182"/>
                  <a:gd name="connsiteX7361" fmla="*/ 510354 w 808720"/>
                  <a:gd name="connsiteY7361" fmla="*/ 5883 h 1047182"/>
                  <a:gd name="connsiteX7362" fmla="*/ 509972 w 808720"/>
                  <a:gd name="connsiteY7362" fmla="*/ 5919 h 1047182"/>
                  <a:gd name="connsiteX7363" fmla="*/ 508105 w 808720"/>
                  <a:gd name="connsiteY7363" fmla="*/ 5874 h 1047182"/>
                  <a:gd name="connsiteX7364" fmla="*/ 510984 w 808720"/>
                  <a:gd name="connsiteY7364" fmla="*/ 5824 h 1047182"/>
                  <a:gd name="connsiteX7365" fmla="*/ 511306 w 808720"/>
                  <a:gd name="connsiteY7365" fmla="*/ 5898 h 1047182"/>
                  <a:gd name="connsiteX7366" fmla="*/ 511345 w 808720"/>
                  <a:gd name="connsiteY7366" fmla="*/ 5907 h 1047182"/>
                  <a:gd name="connsiteX7367" fmla="*/ 511245 w 808720"/>
                  <a:gd name="connsiteY7367" fmla="*/ 5904 h 1047182"/>
                  <a:gd name="connsiteX7368" fmla="*/ 510354 w 808720"/>
                  <a:gd name="connsiteY7368" fmla="*/ 5883 h 1047182"/>
                  <a:gd name="connsiteX7369" fmla="*/ 522731 w 808720"/>
                  <a:gd name="connsiteY7369" fmla="*/ 5749 h 1047182"/>
                  <a:gd name="connsiteX7370" fmla="*/ 523430 w 808720"/>
                  <a:gd name="connsiteY7370" fmla="*/ 6194 h 1047182"/>
                  <a:gd name="connsiteX7371" fmla="*/ 522311 w 808720"/>
                  <a:gd name="connsiteY7371" fmla="*/ 6168 h 1047182"/>
                  <a:gd name="connsiteX7372" fmla="*/ 521989 w 808720"/>
                  <a:gd name="connsiteY7372" fmla="*/ 6028 h 1047182"/>
                  <a:gd name="connsiteX7373" fmla="*/ 501938 w 808720"/>
                  <a:gd name="connsiteY7373" fmla="*/ 5723 h 1047182"/>
                  <a:gd name="connsiteX7374" fmla="*/ 503536 w 808720"/>
                  <a:gd name="connsiteY7374" fmla="*/ 5762 h 1047182"/>
                  <a:gd name="connsiteX7375" fmla="*/ 504109 w 808720"/>
                  <a:gd name="connsiteY7375" fmla="*/ 5854 h 1047182"/>
                  <a:gd name="connsiteX7376" fmla="*/ 502830 w 808720"/>
                  <a:gd name="connsiteY7376" fmla="*/ 5820 h 1047182"/>
                  <a:gd name="connsiteX7377" fmla="*/ 503234 w 808720"/>
                  <a:gd name="connsiteY7377" fmla="*/ 5714 h 1047182"/>
                  <a:gd name="connsiteX7378" fmla="*/ 507241 w 808720"/>
                  <a:gd name="connsiteY7378" fmla="*/ 5809 h 1047182"/>
                  <a:gd name="connsiteX7379" fmla="*/ 507484 w 808720"/>
                  <a:gd name="connsiteY7379" fmla="*/ 5858 h 1047182"/>
                  <a:gd name="connsiteX7380" fmla="*/ 503536 w 808720"/>
                  <a:gd name="connsiteY7380" fmla="*/ 5762 h 1047182"/>
                  <a:gd name="connsiteX7381" fmla="*/ 512618 w 808720"/>
                  <a:gd name="connsiteY7381" fmla="*/ 5669 h 1047182"/>
                  <a:gd name="connsiteX7382" fmla="*/ 512880 w 808720"/>
                  <a:gd name="connsiteY7382" fmla="*/ 5729 h 1047182"/>
                  <a:gd name="connsiteX7383" fmla="*/ 513928 w 808720"/>
                  <a:gd name="connsiteY7383" fmla="*/ 5968 h 1047182"/>
                  <a:gd name="connsiteX7384" fmla="*/ 513222 w 808720"/>
                  <a:gd name="connsiteY7384" fmla="*/ 5951 h 1047182"/>
                  <a:gd name="connsiteX7385" fmla="*/ 512430 w 808720"/>
                  <a:gd name="connsiteY7385" fmla="*/ 5777 h 1047182"/>
                  <a:gd name="connsiteX7386" fmla="*/ 512143 w 808720"/>
                  <a:gd name="connsiteY7386" fmla="*/ 5714 h 1047182"/>
                  <a:gd name="connsiteX7387" fmla="*/ 469729 w 808720"/>
                  <a:gd name="connsiteY7387" fmla="*/ 5582 h 1047182"/>
                  <a:gd name="connsiteX7388" fmla="*/ 467236 w 808720"/>
                  <a:gd name="connsiteY7388" fmla="*/ 5917 h 1047182"/>
                  <a:gd name="connsiteX7389" fmla="*/ 466778 w 808720"/>
                  <a:gd name="connsiteY7389" fmla="*/ 5873 h 1047182"/>
                  <a:gd name="connsiteX7390" fmla="*/ 454226 w 808720"/>
                  <a:gd name="connsiteY7390" fmla="*/ 5532 h 1047182"/>
                  <a:gd name="connsiteX7391" fmla="*/ 458288 w 808720"/>
                  <a:gd name="connsiteY7391" fmla="*/ 5888 h 1047182"/>
                  <a:gd name="connsiteX7392" fmla="*/ 454474 w 808720"/>
                  <a:gd name="connsiteY7392" fmla="*/ 6218 h 1047182"/>
                  <a:gd name="connsiteX7393" fmla="*/ 453130 w 808720"/>
                  <a:gd name="connsiteY7393" fmla="*/ 6218 h 1047182"/>
                  <a:gd name="connsiteX7394" fmla="*/ 450645 w 808720"/>
                  <a:gd name="connsiteY7394" fmla="*/ 6549 h 1047182"/>
                  <a:gd name="connsiteX7395" fmla="*/ 440361 w 808720"/>
                  <a:gd name="connsiteY7395" fmla="*/ 7439 h 1047182"/>
                  <a:gd name="connsiteX7396" fmla="*/ 462793 w 808720"/>
                  <a:gd name="connsiteY7396" fmla="*/ 5498 h 1047182"/>
                  <a:gd name="connsiteX7397" fmla="*/ 464028 w 808720"/>
                  <a:gd name="connsiteY7397" fmla="*/ 5614 h 1047182"/>
                  <a:gd name="connsiteX7398" fmla="*/ 459823 w 808720"/>
                  <a:gd name="connsiteY7398" fmla="*/ 6022 h 1047182"/>
                  <a:gd name="connsiteX7399" fmla="*/ 458288 w 808720"/>
                  <a:gd name="connsiteY7399" fmla="*/ 5888 h 1047182"/>
                  <a:gd name="connsiteX7400" fmla="*/ 486972 w 808720"/>
                  <a:gd name="connsiteY7400" fmla="*/ 5400 h 1047182"/>
                  <a:gd name="connsiteX7401" fmla="*/ 502830 w 808720"/>
                  <a:gd name="connsiteY7401" fmla="*/ 5820 h 1047182"/>
                  <a:gd name="connsiteX7402" fmla="*/ 506150 w 808720"/>
                  <a:gd name="connsiteY7402" fmla="*/ 6182 h 1047182"/>
                  <a:gd name="connsiteX7403" fmla="*/ 506533 w 808720"/>
                  <a:gd name="connsiteY7403" fmla="*/ 6244 h 1047182"/>
                  <a:gd name="connsiteX7404" fmla="*/ 506135 w 808720"/>
                  <a:gd name="connsiteY7404" fmla="*/ 6281 h 1047182"/>
                  <a:gd name="connsiteX7405" fmla="*/ 504630 w 808720"/>
                  <a:gd name="connsiteY7405" fmla="*/ 6232 h 1047182"/>
                  <a:gd name="connsiteX7406" fmla="*/ 504668 w 808720"/>
                  <a:gd name="connsiteY7406" fmla="*/ 6218 h 1047182"/>
                  <a:gd name="connsiteX7407" fmla="*/ 504353 w 808720"/>
                  <a:gd name="connsiteY7407" fmla="*/ 6222 h 1047182"/>
                  <a:gd name="connsiteX7408" fmla="*/ 495896 w 808720"/>
                  <a:gd name="connsiteY7408" fmla="*/ 5943 h 1047182"/>
                  <a:gd name="connsiteX7409" fmla="*/ 494811 w 808720"/>
                  <a:gd name="connsiteY7409" fmla="*/ 6071 h 1047182"/>
                  <a:gd name="connsiteX7410" fmla="*/ 486986 w 808720"/>
                  <a:gd name="connsiteY7410" fmla="*/ 5404 h 1047182"/>
                  <a:gd name="connsiteX7411" fmla="*/ 485440 w 808720"/>
                  <a:gd name="connsiteY7411" fmla="*/ 5360 h 1047182"/>
                  <a:gd name="connsiteX7412" fmla="*/ 486937 w 808720"/>
                  <a:gd name="connsiteY7412" fmla="*/ 5399 h 1047182"/>
                  <a:gd name="connsiteX7413" fmla="*/ 486986 w 808720"/>
                  <a:gd name="connsiteY7413" fmla="*/ 5404 h 1047182"/>
                  <a:gd name="connsiteX7414" fmla="*/ 490441 w 808720"/>
                  <a:gd name="connsiteY7414" fmla="*/ 6218 h 1047182"/>
                  <a:gd name="connsiteX7415" fmla="*/ 480544 w 808720"/>
                  <a:gd name="connsiteY7415" fmla="*/ 6218 h 1047182"/>
                  <a:gd name="connsiteX7416" fmla="*/ 486247 w 808720"/>
                  <a:gd name="connsiteY7416" fmla="*/ 5340 h 1047182"/>
                  <a:gd name="connsiteX7417" fmla="*/ 486773 w 808720"/>
                  <a:gd name="connsiteY7417" fmla="*/ 5354 h 1047182"/>
                  <a:gd name="connsiteX7418" fmla="*/ 486972 w 808720"/>
                  <a:gd name="connsiteY7418" fmla="*/ 5400 h 1047182"/>
                  <a:gd name="connsiteX7419" fmla="*/ 486937 w 808720"/>
                  <a:gd name="connsiteY7419" fmla="*/ 5399 h 1047182"/>
                  <a:gd name="connsiteX7420" fmla="*/ 486623 w 808720"/>
                  <a:gd name="connsiteY7420" fmla="*/ 5318 h 1047182"/>
                  <a:gd name="connsiteX7421" fmla="*/ 501463 w 808720"/>
                  <a:gd name="connsiteY7421" fmla="*/ 5671 h 1047182"/>
                  <a:gd name="connsiteX7422" fmla="*/ 501938 w 808720"/>
                  <a:gd name="connsiteY7422" fmla="*/ 5723 h 1047182"/>
                  <a:gd name="connsiteX7423" fmla="*/ 486773 w 808720"/>
                  <a:gd name="connsiteY7423" fmla="*/ 5354 h 1047182"/>
                  <a:gd name="connsiteX7424" fmla="*/ 484952 w 808720"/>
                  <a:gd name="connsiteY7424" fmla="*/ 5309 h 1047182"/>
                  <a:gd name="connsiteX7425" fmla="*/ 485635 w 808720"/>
                  <a:gd name="connsiteY7425" fmla="*/ 5326 h 1047182"/>
                  <a:gd name="connsiteX7426" fmla="*/ 485440 w 808720"/>
                  <a:gd name="connsiteY7426" fmla="*/ 5360 h 1047182"/>
                  <a:gd name="connsiteX7427" fmla="*/ 484789 w 808720"/>
                  <a:gd name="connsiteY7427" fmla="*/ 5342 h 1047182"/>
                  <a:gd name="connsiteX7428" fmla="*/ 485778 w 808720"/>
                  <a:gd name="connsiteY7428" fmla="*/ 5300 h 1047182"/>
                  <a:gd name="connsiteX7429" fmla="*/ 486247 w 808720"/>
                  <a:gd name="connsiteY7429" fmla="*/ 5340 h 1047182"/>
                  <a:gd name="connsiteX7430" fmla="*/ 485635 w 808720"/>
                  <a:gd name="connsiteY7430" fmla="*/ 5326 h 1047182"/>
                  <a:gd name="connsiteX7431" fmla="*/ 485738 w 808720"/>
                  <a:gd name="connsiteY7431" fmla="*/ 5297 h 1047182"/>
                  <a:gd name="connsiteX7432" fmla="*/ 485790 w 808720"/>
                  <a:gd name="connsiteY7432" fmla="*/ 5298 h 1047182"/>
                  <a:gd name="connsiteX7433" fmla="*/ 485778 w 808720"/>
                  <a:gd name="connsiteY7433" fmla="*/ 5300 h 1047182"/>
                  <a:gd name="connsiteX7434" fmla="*/ 485223 w 808720"/>
                  <a:gd name="connsiteY7434" fmla="*/ 5253 h 1047182"/>
                  <a:gd name="connsiteX7435" fmla="*/ 485738 w 808720"/>
                  <a:gd name="connsiteY7435" fmla="*/ 5297 h 1047182"/>
                  <a:gd name="connsiteX7436" fmla="*/ 485085 w 808720"/>
                  <a:gd name="connsiteY7436" fmla="*/ 5281 h 1047182"/>
                  <a:gd name="connsiteX7437" fmla="*/ 480890 w 808720"/>
                  <a:gd name="connsiteY7437" fmla="*/ 5239 h 1047182"/>
                  <a:gd name="connsiteX7438" fmla="*/ 484789 w 808720"/>
                  <a:gd name="connsiteY7438" fmla="*/ 5342 h 1047182"/>
                  <a:gd name="connsiteX7439" fmla="*/ 480544 w 808720"/>
                  <a:gd name="connsiteY7439" fmla="*/ 6218 h 1047182"/>
                  <a:gd name="connsiteX7440" fmla="*/ 471771 w 808720"/>
                  <a:gd name="connsiteY7440" fmla="*/ 6218 h 1047182"/>
                  <a:gd name="connsiteX7441" fmla="*/ 478351 w 808720"/>
                  <a:gd name="connsiteY7441" fmla="*/ 5395 h 1047182"/>
                  <a:gd name="connsiteX7442" fmla="*/ 486220 w 808720"/>
                  <a:gd name="connsiteY7442" fmla="*/ 5223 h 1047182"/>
                  <a:gd name="connsiteX7443" fmla="*/ 486623 w 808720"/>
                  <a:gd name="connsiteY7443" fmla="*/ 5318 h 1047182"/>
                  <a:gd name="connsiteX7444" fmla="*/ 485790 w 808720"/>
                  <a:gd name="connsiteY7444" fmla="*/ 5298 h 1047182"/>
                  <a:gd name="connsiteX7445" fmla="*/ 481565 w 808720"/>
                  <a:gd name="connsiteY7445" fmla="*/ 5198 h 1047182"/>
                  <a:gd name="connsiteX7446" fmla="*/ 485085 w 808720"/>
                  <a:gd name="connsiteY7446" fmla="*/ 5281 h 1047182"/>
                  <a:gd name="connsiteX7447" fmla="*/ 484952 w 808720"/>
                  <a:gd name="connsiteY7447" fmla="*/ 5309 h 1047182"/>
                  <a:gd name="connsiteX7448" fmla="*/ 481231 w 808720"/>
                  <a:gd name="connsiteY7448" fmla="*/ 5218 h 1047182"/>
                  <a:gd name="connsiteX7449" fmla="*/ 478164 w 808720"/>
                  <a:gd name="connsiteY7449" fmla="*/ 5143 h 1047182"/>
                  <a:gd name="connsiteX7450" fmla="*/ 481231 w 808720"/>
                  <a:gd name="connsiteY7450" fmla="*/ 5218 h 1047182"/>
                  <a:gd name="connsiteX7451" fmla="*/ 480890 w 808720"/>
                  <a:gd name="connsiteY7451" fmla="*/ 5239 h 1047182"/>
                  <a:gd name="connsiteX7452" fmla="*/ 478002 w 808720"/>
                  <a:gd name="connsiteY7452" fmla="*/ 5163 h 1047182"/>
                  <a:gd name="connsiteX7453" fmla="*/ 477108 w 808720"/>
                  <a:gd name="connsiteY7453" fmla="*/ 5139 h 1047182"/>
                  <a:gd name="connsiteX7454" fmla="*/ 478002 w 808720"/>
                  <a:gd name="connsiteY7454" fmla="*/ 5163 h 1047182"/>
                  <a:gd name="connsiteX7455" fmla="*/ 469710 w 808720"/>
                  <a:gd name="connsiteY7455" fmla="*/ 6150 h 1047182"/>
                  <a:gd name="connsiteX7456" fmla="*/ 469272 w 808720"/>
                  <a:gd name="connsiteY7456" fmla="*/ 6108 h 1047182"/>
                  <a:gd name="connsiteX7457" fmla="*/ 470149 w 808720"/>
                  <a:gd name="connsiteY7457" fmla="*/ 5988 h 1047182"/>
                  <a:gd name="connsiteX7458" fmla="*/ 524021 w 808720"/>
                  <a:gd name="connsiteY7458" fmla="*/ 5056 h 1047182"/>
                  <a:gd name="connsiteX7459" fmla="*/ 524216 w 808720"/>
                  <a:gd name="connsiteY7459" fmla="*/ 5193 h 1047182"/>
                  <a:gd name="connsiteX7460" fmla="*/ 522731 w 808720"/>
                  <a:gd name="connsiteY7460" fmla="*/ 5749 h 1047182"/>
                  <a:gd name="connsiteX7461" fmla="*/ 522560 w 808720"/>
                  <a:gd name="connsiteY7461" fmla="*/ 5640 h 1047182"/>
                  <a:gd name="connsiteX7462" fmla="*/ 473718 w 808720"/>
                  <a:gd name="connsiteY7462" fmla="*/ 5047 h 1047182"/>
                  <a:gd name="connsiteX7463" fmla="*/ 472060 w 808720"/>
                  <a:gd name="connsiteY7463" fmla="*/ 5270 h 1047182"/>
                  <a:gd name="connsiteX7464" fmla="*/ 466428 w 808720"/>
                  <a:gd name="connsiteY7464" fmla="*/ 5840 h 1047182"/>
                  <a:gd name="connsiteX7465" fmla="*/ 464028 w 808720"/>
                  <a:gd name="connsiteY7465" fmla="*/ 5614 h 1047182"/>
                  <a:gd name="connsiteX7466" fmla="*/ 466288 w 808720"/>
                  <a:gd name="connsiteY7466" fmla="*/ 5395 h 1047182"/>
                  <a:gd name="connsiteX7467" fmla="*/ 475703 w 808720"/>
                  <a:gd name="connsiteY7467" fmla="*/ 4993 h 1047182"/>
                  <a:gd name="connsiteX7468" fmla="*/ 468984 w 808720"/>
                  <a:gd name="connsiteY7468" fmla="*/ 6081 h 1047182"/>
                  <a:gd name="connsiteX7469" fmla="*/ 467685 w 808720"/>
                  <a:gd name="connsiteY7469" fmla="*/ 5959 h 1047182"/>
                  <a:gd name="connsiteX7470" fmla="*/ 473054 w 808720"/>
                  <a:gd name="connsiteY7470" fmla="*/ 5254 h 1047182"/>
                  <a:gd name="connsiteX7471" fmla="*/ 524773 w 808720"/>
                  <a:gd name="connsiteY7471" fmla="*/ 4983 h 1047182"/>
                  <a:gd name="connsiteX7472" fmla="*/ 526228 w 808720"/>
                  <a:gd name="connsiteY7472" fmla="*/ 6224 h 1047182"/>
                  <a:gd name="connsiteX7473" fmla="*/ 525696 w 808720"/>
                  <a:gd name="connsiteY7473" fmla="*/ 6233 h 1047182"/>
                  <a:gd name="connsiteX7474" fmla="*/ 524216 w 808720"/>
                  <a:gd name="connsiteY7474" fmla="*/ 5193 h 1047182"/>
                  <a:gd name="connsiteX7475" fmla="*/ 475137 w 808720"/>
                  <a:gd name="connsiteY7475" fmla="*/ 4981 h 1047182"/>
                  <a:gd name="connsiteX7476" fmla="*/ 473054 w 808720"/>
                  <a:gd name="connsiteY7476" fmla="*/ 5254 h 1047182"/>
                  <a:gd name="connsiteX7477" fmla="*/ 469729 w 808720"/>
                  <a:gd name="connsiteY7477" fmla="*/ 5582 h 1047182"/>
                  <a:gd name="connsiteX7478" fmla="*/ 472060 w 808720"/>
                  <a:gd name="connsiteY7478" fmla="*/ 5270 h 1047182"/>
                  <a:gd name="connsiteX7479" fmla="*/ 474715 w 808720"/>
                  <a:gd name="connsiteY7479" fmla="*/ 5000 h 1047182"/>
                  <a:gd name="connsiteX7480" fmla="*/ 485171 w 808720"/>
                  <a:gd name="connsiteY7480" fmla="*/ 4976 h 1047182"/>
                  <a:gd name="connsiteX7481" fmla="*/ 485823 w 808720"/>
                  <a:gd name="connsiteY7481" fmla="*/ 5129 h 1047182"/>
                  <a:gd name="connsiteX7482" fmla="*/ 485223 w 808720"/>
                  <a:gd name="connsiteY7482" fmla="*/ 5253 h 1047182"/>
                  <a:gd name="connsiteX7483" fmla="*/ 483314 w 808720"/>
                  <a:gd name="connsiteY7483" fmla="*/ 5090 h 1047182"/>
                  <a:gd name="connsiteX7484" fmla="*/ 476446 w 808720"/>
                  <a:gd name="connsiteY7484" fmla="*/ 4919 h 1047182"/>
                  <a:gd name="connsiteX7485" fmla="*/ 475703 w 808720"/>
                  <a:gd name="connsiteY7485" fmla="*/ 4993 h 1047182"/>
                  <a:gd name="connsiteX7486" fmla="*/ 476037 w 808720"/>
                  <a:gd name="connsiteY7486" fmla="*/ 4939 h 1047182"/>
                  <a:gd name="connsiteX7487" fmla="*/ 476688 w 808720"/>
                  <a:gd name="connsiteY7487" fmla="*/ 4896 h 1047182"/>
                  <a:gd name="connsiteX7488" fmla="*/ 476577 w 808720"/>
                  <a:gd name="connsiteY7488" fmla="*/ 4913 h 1047182"/>
                  <a:gd name="connsiteX7489" fmla="*/ 476446 w 808720"/>
                  <a:gd name="connsiteY7489" fmla="*/ 4919 h 1047182"/>
                  <a:gd name="connsiteX7490" fmla="*/ 476662 w 808720"/>
                  <a:gd name="connsiteY7490" fmla="*/ 4837 h 1047182"/>
                  <a:gd name="connsiteX7491" fmla="*/ 476037 w 808720"/>
                  <a:gd name="connsiteY7491" fmla="*/ 4939 h 1047182"/>
                  <a:gd name="connsiteX7492" fmla="*/ 475137 w 808720"/>
                  <a:gd name="connsiteY7492" fmla="*/ 4981 h 1047182"/>
                  <a:gd name="connsiteX7493" fmla="*/ 475906 w 808720"/>
                  <a:gd name="connsiteY7493" fmla="*/ 4880 h 1047182"/>
                  <a:gd name="connsiteX7494" fmla="*/ 476249 w 808720"/>
                  <a:gd name="connsiteY7494" fmla="*/ 4845 h 1047182"/>
                  <a:gd name="connsiteX7495" fmla="*/ 477422 w 808720"/>
                  <a:gd name="connsiteY7495" fmla="*/ 4823 h 1047182"/>
                  <a:gd name="connsiteX7496" fmla="*/ 476688 w 808720"/>
                  <a:gd name="connsiteY7496" fmla="*/ 4896 h 1047182"/>
                  <a:gd name="connsiteX7497" fmla="*/ 477103 w 808720"/>
                  <a:gd name="connsiteY7497" fmla="*/ 4829 h 1047182"/>
                  <a:gd name="connsiteX7498" fmla="*/ 479688 w 808720"/>
                  <a:gd name="connsiteY7498" fmla="*/ 4781 h 1047182"/>
                  <a:gd name="connsiteX7499" fmla="*/ 483314 w 808720"/>
                  <a:gd name="connsiteY7499" fmla="*/ 5090 h 1047182"/>
                  <a:gd name="connsiteX7500" fmla="*/ 481565 w 808720"/>
                  <a:gd name="connsiteY7500" fmla="*/ 5198 h 1047182"/>
                  <a:gd name="connsiteX7501" fmla="*/ 478351 w 808720"/>
                  <a:gd name="connsiteY7501" fmla="*/ 5121 h 1047182"/>
                  <a:gd name="connsiteX7502" fmla="*/ 478164 w 808720"/>
                  <a:gd name="connsiteY7502" fmla="*/ 5143 h 1047182"/>
                  <a:gd name="connsiteX7503" fmla="*/ 477254 w 808720"/>
                  <a:gd name="connsiteY7503" fmla="*/ 5121 h 1047182"/>
                  <a:gd name="connsiteX7504" fmla="*/ 477108 w 808720"/>
                  <a:gd name="connsiteY7504" fmla="*/ 5139 h 1047182"/>
                  <a:gd name="connsiteX7505" fmla="*/ 476432 w 808720"/>
                  <a:gd name="connsiteY7505" fmla="*/ 5121 h 1047182"/>
                  <a:gd name="connsiteX7506" fmla="*/ 470149 w 808720"/>
                  <a:gd name="connsiteY7506" fmla="*/ 5988 h 1047182"/>
                  <a:gd name="connsiteX7507" fmla="*/ 469208 w 808720"/>
                  <a:gd name="connsiteY7507" fmla="*/ 6102 h 1047182"/>
                  <a:gd name="connsiteX7508" fmla="*/ 469176 w 808720"/>
                  <a:gd name="connsiteY7508" fmla="*/ 6099 h 1047182"/>
                  <a:gd name="connsiteX7509" fmla="*/ 476577 w 808720"/>
                  <a:gd name="connsiteY7509" fmla="*/ 4913 h 1047182"/>
                  <a:gd name="connsiteX7510" fmla="*/ 479226 w 808720"/>
                  <a:gd name="connsiteY7510" fmla="*/ 4789 h 1047182"/>
                  <a:gd name="connsiteX7511" fmla="*/ 488958 w 808720"/>
                  <a:gd name="connsiteY7511" fmla="*/ 4743 h 1047182"/>
                  <a:gd name="connsiteX7512" fmla="*/ 486220 w 808720"/>
                  <a:gd name="connsiteY7512" fmla="*/ 5223 h 1047182"/>
                  <a:gd name="connsiteX7513" fmla="*/ 485823 w 808720"/>
                  <a:gd name="connsiteY7513" fmla="*/ 5129 h 1047182"/>
                  <a:gd name="connsiteX7514" fmla="*/ 487159 w 808720"/>
                  <a:gd name="connsiteY7514" fmla="*/ 4854 h 1047182"/>
                  <a:gd name="connsiteX7515" fmla="*/ 478704 w 808720"/>
                  <a:gd name="connsiteY7515" fmla="*/ 4697 h 1047182"/>
                  <a:gd name="connsiteX7516" fmla="*/ 479590 w 808720"/>
                  <a:gd name="connsiteY7516" fmla="*/ 4772 h 1047182"/>
                  <a:gd name="connsiteX7517" fmla="*/ 479226 w 808720"/>
                  <a:gd name="connsiteY7517" fmla="*/ 4789 h 1047182"/>
                  <a:gd name="connsiteX7518" fmla="*/ 477422 w 808720"/>
                  <a:gd name="connsiteY7518" fmla="*/ 4823 h 1047182"/>
                  <a:gd name="connsiteX7519" fmla="*/ 478166 w 808720"/>
                  <a:gd name="connsiteY7519" fmla="*/ 4651 h 1047182"/>
                  <a:gd name="connsiteX7520" fmla="*/ 478199 w 808720"/>
                  <a:gd name="connsiteY7520" fmla="*/ 4653 h 1047182"/>
                  <a:gd name="connsiteX7521" fmla="*/ 477103 w 808720"/>
                  <a:gd name="connsiteY7521" fmla="*/ 4829 h 1047182"/>
                  <a:gd name="connsiteX7522" fmla="*/ 476662 w 808720"/>
                  <a:gd name="connsiteY7522" fmla="*/ 4837 h 1047182"/>
                  <a:gd name="connsiteX7523" fmla="*/ 477226 w 808720"/>
                  <a:gd name="connsiteY7523" fmla="*/ 4746 h 1047182"/>
                  <a:gd name="connsiteX7524" fmla="*/ 488297 w 808720"/>
                  <a:gd name="connsiteY7524" fmla="*/ 4619 h 1047182"/>
                  <a:gd name="connsiteX7525" fmla="*/ 487159 w 808720"/>
                  <a:gd name="connsiteY7525" fmla="*/ 4854 h 1047182"/>
                  <a:gd name="connsiteX7526" fmla="*/ 485171 w 808720"/>
                  <a:gd name="connsiteY7526" fmla="*/ 4976 h 1047182"/>
                  <a:gd name="connsiteX7527" fmla="*/ 483999 w 808720"/>
                  <a:gd name="connsiteY7527" fmla="*/ 4700 h 1047182"/>
                  <a:gd name="connsiteX7528" fmla="*/ 483525 w 808720"/>
                  <a:gd name="connsiteY7528" fmla="*/ 4588 h 1047182"/>
                  <a:gd name="connsiteX7529" fmla="*/ 483999 w 808720"/>
                  <a:gd name="connsiteY7529" fmla="*/ 4700 h 1047182"/>
                  <a:gd name="connsiteX7530" fmla="*/ 479688 w 808720"/>
                  <a:gd name="connsiteY7530" fmla="*/ 4781 h 1047182"/>
                  <a:gd name="connsiteX7531" fmla="*/ 479590 w 808720"/>
                  <a:gd name="connsiteY7531" fmla="*/ 4772 h 1047182"/>
                  <a:gd name="connsiteX7532" fmla="*/ 477254 w 808720"/>
                  <a:gd name="connsiteY7532" fmla="*/ 4573 h 1047182"/>
                  <a:gd name="connsiteX7533" fmla="*/ 477936 w 808720"/>
                  <a:gd name="connsiteY7533" fmla="*/ 4631 h 1047182"/>
                  <a:gd name="connsiteX7534" fmla="*/ 477226 w 808720"/>
                  <a:gd name="connsiteY7534" fmla="*/ 4746 h 1047182"/>
                  <a:gd name="connsiteX7535" fmla="*/ 476249 w 808720"/>
                  <a:gd name="connsiteY7535" fmla="*/ 4845 h 1047182"/>
                  <a:gd name="connsiteX7536" fmla="*/ 476158 w 808720"/>
                  <a:gd name="connsiteY7536" fmla="*/ 4847 h 1047182"/>
                  <a:gd name="connsiteX7537" fmla="*/ 475906 w 808720"/>
                  <a:gd name="connsiteY7537" fmla="*/ 4880 h 1047182"/>
                  <a:gd name="connsiteX7538" fmla="*/ 474715 w 808720"/>
                  <a:gd name="connsiteY7538" fmla="*/ 5000 h 1047182"/>
                  <a:gd name="connsiteX7539" fmla="*/ 473718 w 808720"/>
                  <a:gd name="connsiteY7539" fmla="*/ 5047 h 1047182"/>
                  <a:gd name="connsiteX7540" fmla="*/ 491291 w 808720"/>
                  <a:gd name="connsiteY7540" fmla="*/ 4563 h 1047182"/>
                  <a:gd name="connsiteX7541" fmla="*/ 491507 w 808720"/>
                  <a:gd name="connsiteY7541" fmla="*/ 4586 h 1047182"/>
                  <a:gd name="connsiteX7542" fmla="*/ 488958 w 808720"/>
                  <a:gd name="connsiteY7542" fmla="*/ 4743 h 1047182"/>
                  <a:gd name="connsiteX7543" fmla="*/ 489830 w 808720"/>
                  <a:gd name="connsiteY7543" fmla="*/ 4590 h 1047182"/>
                  <a:gd name="connsiteX7544" fmla="*/ 526013 w 808720"/>
                  <a:gd name="connsiteY7544" fmla="*/ 4519 h 1047182"/>
                  <a:gd name="connsiteX7545" fmla="*/ 524773 w 808720"/>
                  <a:gd name="connsiteY7545" fmla="*/ 4983 h 1047182"/>
                  <a:gd name="connsiteX7546" fmla="*/ 524591 w 808720"/>
                  <a:gd name="connsiteY7546" fmla="*/ 4828 h 1047182"/>
                  <a:gd name="connsiteX7547" fmla="*/ 525229 w 808720"/>
                  <a:gd name="connsiteY7547" fmla="*/ 4573 h 1047182"/>
                  <a:gd name="connsiteX7548" fmla="*/ 495572 w 808720"/>
                  <a:gd name="connsiteY7548" fmla="*/ 4483 h 1047182"/>
                  <a:gd name="connsiteX7549" fmla="*/ 503234 w 808720"/>
                  <a:gd name="connsiteY7549" fmla="*/ 5714 h 1047182"/>
                  <a:gd name="connsiteX7550" fmla="*/ 501463 w 808720"/>
                  <a:gd name="connsiteY7550" fmla="*/ 5671 h 1047182"/>
                  <a:gd name="connsiteX7551" fmla="*/ 491507 w 808720"/>
                  <a:gd name="connsiteY7551" fmla="*/ 4586 h 1047182"/>
                  <a:gd name="connsiteX7552" fmla="*/ 492153 w 808720"/>
                  <a:gd name="connsiteY7552" fmla="*/ 4547 h 1047182"/>
                  <a:gd name="connsiteX7553" fmla="*/ 489511 w 808720"/>
                  <a:gd name="connsiteY7553" fmla="*/ 4369 h 1047182"/>
                  <a:gd name="connsiteX7554" fmla="*/ 490487 w 808720"/>
                  <a:gd name="connsiteY7554" fmla="*/ 4475 h 1047182"/>
                  <a:gd name="connsiteX7555" fmla="*/ 489830 w 808720"/>
                  <a:gd name="connsiteY7555" fmla="*/ 4590 h 1047182"/>
                  <a:gd name="connsiteX7556" fmla="*/ 488297 w 808720"/>
                  <a:gd name="connsiteY7556" fmla="*/ 4619 h 1047182"/>
                  <a:gd name="connsiteX7557" fmla="*/ 528598 w 808720"/>
                  <a:gd name="connsiteY7557" fmla="*/ 4341 h 1047182"/>
                  <a:gd name="connsiteX7558" fmla="*/ 527197 w 808720"/>
                  <a:gd name="connsiteY7558" fmla="*/ 6624 h 1047182"/>
                  <a:gd name="connsiteX7559" fmla="*/ 526600 w 808720"/>
                  <a:gd name="connsiteY7559" fmla="*/ 6218 h 1047182"/>
                  <a:gd name="connsiteX7560" fmla="*/ 526599 w 808720"/>
                  <a:gd name="connsiteY7560" fmla="*/ 6218 h 1047182"/>
                  <a:gd name="connsiteX7561" fmla="*/ 528467 w 808720"/>
                  <a:gd name="connsiteY7561" fmla="*/ 4350 h 1047182"/>
                  <a:gd name="connsiteX7562" fmla="*/ 503969 w 808720"/>
                  <a:gd name="connsiteY7562" fmla="*/ 4325 h 1047182"/>
                  <a:gd name="connsiteX7563" fmla="*/ 507980 w 808720"/>
                  <a:gd name="connsiteY7563" fmla="*/ 5827 h 1047182"/>
                  <a:gd name="connsiteX7564" fmla="*/ 507241 w 808720"/>
                  <a:gd name="connsiteY7564" fmla="*/ 5809 h 1047182"/>
                  <a:gd name="connsiteX7565" fmla="*/ 500291 w 808720"/>
                  <a:gd name="connsiteY7565" fmla="*/ 4394 h 1047182"/>
                  <a:gd name="connsiteX7566" fmla="*/ 505680 w 808720"/>
                  <a:gd name="connsiteY7566" fmla="*/ 4293 h 1047182"/>
                  <a:gd name="connsiteX7567" fmla="*/ 512143 w 808720"/>
                  <a:gd name="connsiteY7567" fmla="*/ 5714 h 1047182"/>
                  <a:gd name="connsiteX7568" fmla="*/ 510984 w 808720"/>
                  <a:gd name="connsiteY7568" fmla="*/ 5824 h 1047182"/>
                  <a:gd name="connsiteX7569" fmla="*/ 504441 w 808720"/>
                  <a:gd name="connsiteY7569" fmla="*/ 4316 h 1047182"/>
                  <a:gd name="connsiteX7570" fmla="*/ 489896 w 808720"/>
                  <a:gd name="connsiteY7570" fmla="*/ 4289 h 1047182"/>
                  <a:gd name="connsiteX7571" fmla="*/ 489511 w 808720"/>
                  <a:gd name="connsiteY7571" fmla="*/ 4369 h 1047182"/>
                  <a:gd name="connsiteX7572" fmla="*/ 489116 w 808720"/>
                  <a:gd name="connsiteY7572" fmla="*/ 4326 h 1047182"/>
                  <a:gd name="connsiteX7573" fmla="*/ 482234 w 808720"/>
                  <a:gd name="connsiteY7573" fmla="*/ 4284 h 1047182"/>
                  <a:gd name="connsiteX7574" fmla="*/ 482427 w 808720"/>
                  <a:gd name="connsiteY7574" fmla="*/ 4329 h 1047182"/>
                  <a:gd name="connsiteX7575" fmla="*/ 478704 w 808720"/>
                  <a:gd name="connsiteY7575" fmla="*/ 4697 h 1047182"/>
                  <a:gd name="connsiteX7576" fmla="*/ 478199 w 808720"/>
                  <a:gd name="connsiteY7576" fmla="*/ 4653 h 1047182"/>
                  <a:gd name="connsiteX7577" fmla="*/ 478300 w 808720"/>
                  <a:gd name="connsiteY7577" fmla="*/ 4637 h 1047182"/>
                  <a:gd name="connsiteX7578" fmla="*/ 481641 w 808720"/>
                  <a:gd name="connsiteY7578" fmla="*/ 4298 h 1047182"/>
                  <a:gd name="connsiteX7579" fmla="*/ 487724 w 808720"/>
                  <a:gd name="connsiteY7579" fmla="*/ 4174 h 1047182"/>
                  <a:gd name="connsiteX7580" fmla="*/ 489116 w 808720"/>
                  <a:gd name="connsiteY7580" fmla="*/ 4326 h 1047182"/>
                  <a:gd name="connsiteX7581" fmla="*/ 483525 w 808720"/>
                  <a:gd name="connsiteY7581" fmla="*/ 4588 h 1047182"/>
                  <a:gd name="connsiteX7582" fmla="*/ 482427 w 808720"/>
                  <a:gd name="connsiteY7582" fmla="*/ 4329 h 1047182"/>
                  <a:gd name="connsiteX7583" fmla="*/ 482737 w 808720"/>
                  <a:gd name="connsiteY7583" fmla="*/ 4298 h 1047182"/>
                  <a:gd name="connsiteX7584" fmla="*/ 460110 w 808720"/>
                  <a:gd name="connsiteY7584" fmla="*/ 4160 h 1047182"/>
                  <a:gd name="connsiteX7585" fmla="*/ 430147 w 808720"/>
                  <a:gd name="connsiteY7585" fmla="*/ 8220 h 1047182"/>
                  <a:gd name="connsiteX7586" fmla="*/ 418528 w 808720"/>
                  <a:gd name="connsiteY7586" fmla="*/ 9038 h 1047182"/>
                  <a:gd name="connsiteX7587" fmla="*/ 450937 w 808720"/>
                  <a:gd name="connsiteY7587" fmla="*/ 4299 h 1047182"/>
                  <a:gd name="connsiteX7588" fmla="*/ 498980 w 808720"/>
                  <a:gd name="connsiteY7588" fmla="*/ 4127 h 1047182"/>
                  <a:gd name="connsiteX7589" fmla="*/ 500291 w 808720"/>
                  <a:gd name="connsiteY7589" fmla="*/ 4394 h 1047182"/>
                  <a:gd name="connsiteX7590" fmla="*/ 495572 w 808720"/>
                  <a:gd name="connsiteY7590" fmla="*/ 4483 h 1047182"/>
                  <a:gd name="connsiteX7591" fmla="*/ 494915 w 808720"/>
                  <a:gd name="connsiteY7591" fmla="*/ 4377 h 1047182"/>
                  <a:gd name="connsiteX7592" fmla="*/ 493360 w 808720"/>
                  <a:gd name="connsiteY7592" fmla="*/ 4127 h 1047182"/>
                  <a:gd name="connsiteX7593" fmla="*/ 494915 w 808720"/>
                  <a:gd name="connsiteY7593" fmla="*/ 4377 h 1047182"/>
                  <a:gd name="connsiteX7594" fmla="*/ 492153 w 808720"/>
                  <a:gd name="connsiteY7594" fmla="*/ 4547 h 1047182"/>
                  <a:gd name="connsiteX7595" fmla="*/ 491291 w 808720"/>
                  <a:gd name="connsiteY7595" fmla="*/ 4563 h 1047182"/>
                  <a:gd name="connsiteX7596" fmla="*/ 490487 w 808720"/>
                  <a:gd name="connsiteY7596" fmla="*/ 4475 h 1047182"/>
                  <a:gd name="connsiteX7597" fmla="*/ 492149 w 808720"/>
                  <a:gd name="connsiteY7597" fmla="*/ 4184 h 1047182"/>
                  <a:gd name="connsiteX7598" fmla="*/ 481356 w 808720"/>
                  <a:gd name="connsiteY7598" fmla="*/ 4077 h 1047182"/>
                  <a:gd name="connsiteX7599" fmla="*/ 481534 w 808720"/>
                  <a:gd name="connsiteY7599" fmla="*/ 4119 h 1047182"/>
                  <a:gd name="connsiteX7600" fmla="*/ 478300 w 808720"/>
                  <a:gd name="connsiteY7600" fmla="*/ 4637 h 1047182"/>
                  <a:gd name="connsiteX7601" fmla="*/ 478166 w 808720"/>
                  <a:gd name="connsiteY7601" fmla="*/ 4651 h 1047182"/>
                  <a:gd name="connsiteX7602" fmla="*/ 477936 w 808720"/>
                  <a:gd name="connsiteY7602" fmla="*/ 4631 h 1047182"/>
                  <a:gd name="connsiteX7603" fmla="*/ 490990 w 808720"/>
                  <a:gd name="connsiteY7603" fmla="*/ 4064 h 1047182"/>
                  <a:gd name="connsiteX7604" fmla="*/ 490830 w 808720"/>
                  <a:gd name="connsiteY7604" fmla="*/ 4097 h 1047182"/>
                  <a:gd name="connsiteX7605" fmla="*/ 487724 w 808720"/>
                  <a:gd name="connsiteY7605" fmla="*/ 4174 h 1047182"/>
                  <a:gd name="connsiteX7606" fmla="*/ 487513 w 808720"/>
                  <a:gd name="connsiteY7606" fmla="*/ 4151 h 1047182"/>
                  <a:gd name="connsiteX7607" fmla="*/ 492947 w 808720"/>
                  <a:gd name="connsiteY7607" fmla="*/ 4044 h 1047182"/>
                  <a:gd name="connsiteX7608" fmla="*/ 492149 w 808720"/>
                  <a:gd name="connsiteY7608" fmla="*/ 4184 h 1047182"/>
                  <a:gd name="connsiteX7609" fmla="*/ 489896 w 808720"/>
                  <a:gd name="connsiteY7609" fmla="*/ 4289 h 1047182"/>
                  <a:gd name="connsiteX7610" fmla="*/ 490830 w 808720"/>
                  <a:gd name="connsiteY7610" fmla="*/ 4097 h 1047182"/>
                  <a:gd name="connsiteX7611" fmla="*/ 520020 w 808720"/>
                  <a:gd name="connsiteY7611" fmla="*/ 4024 h 1047182"/>
                  <a:gd name="connsiteX7612" fmla="*/ 521284 w 808720"/>
                  <a:gd name="connsiteY7612" fmla="*/ 4829 h 1047182"/>
                  <a:gd name="connsiteX7613" fmla="*/ 522560 w 808720"/>
                  <a:gd name="connsiteY7613" fmla="*/ 5640 h 1047182"/>
                  <a:gd name="connsiteX7614" fmla="*/ 521798 w 808720"/>
                  <a:gd name="connsiteY7614" fmla="*/ 5945 h 1047182"/>
                  <a:gd name="connsiteX7615" fmla="*/ 519636 w 808720"/>
                  <a:gd name="connsiteY7615" fmla="*/ 5005 h 1047182"/>
                  <a:gd name="connsiteX7616" fmla="*/ 517488 w 808720"/>
                  <a:gd name="connsiteY7616" fmla="*/ 4072 h 1047182"/>
                  <a:gd name="connsiteX7617" fmla="*/ 503151 w 808720"/>
                  <a:gd name="connsiteY7617" fmla="*/ 4019 h 1047182"/>
                  <a:gd name="connsiteX7618" fmla="*/ 504441 w 808720"/>
                  <a:gd name="connsiteY7618" fmla="*/ 4316 h 1047182"/>
                  <a:gd name="connsiteX7619" fmla="*/ 503969 w 808720"/>
                  <a:gd name="connsiteY7619" fmla="*/ 4325 h 1047182"/>
                  <a:gd name="connsiteX7620" fmla="*/ 502577 w 808720"/>
                  <a:gd name="connsiteY7620" fmla="*/ 3804 h 1047182"/>
                  <a:gd name="connsiteX7621" fmla="*/ 503151 w 808720"/>
                  <a:gd name="connsiteY7621" fmla="*/ 4019 h 1047182"/>
                  <a:gd name="connsiteX7622" fmla="*/ 502253 w 808720"/>
                  <a:gd name="connsiteY7622" fmla="*/ 3812 h 1047182"/>
                  <a:gd name="connsiteX7623" fmla="*/ 502133 w 808720"/>
                  <a:gd name="connsiteY7623" fmla="*/ 3785 h 1047182"/>
                  <a:gd name="connsiteX7624" fmla="*/ 502253 w 808720"/>
                  <a:gd name="connsiteY7624" fmla="*/ 3812 h 1047182"/>
                  <a:gd name="connsiteX7625" fmla="*/ 492947 w 808720"/>
                  <a:gd name="connsiteY7625" fmla="*/ 4044 h 1047182"/>
                  <a:gd name="connsiteX7626" fmla="*/ 493141 w 808720"/>
                  <a:gd name="connsiteY7626" fmla="*/ 4010 h 1047182"/>
                  <a:gd name="connsiteX7627" fmla="*/ 483834 w 808720"/>
                  <a:gd name="connsiteY7627" fmla="*/ 3750 h 1047182"/>
                  <a:gd name="connsiteX7628" fmla="*/ 487513 w 808720"/>
                  <a:gd name="connsiteY7628" fmla="*/ 4151 h 1047182"/>
                  <a:gd name="connsiteX7629" fmla="*/ 482234 w 808720"/>
                  <a:gd name="connsiteY7629" fmla="*/ 4284 h 1047182"/>
                  <a:gd name="connsiteX7630" fmla="*/ 481534 w 808720"/>
                  <a:gd name="connsiteY7630" fmla="*/ 4119 h 1047182"/>
                  <a:gd name="connsiteX7631" fmla="*/ 496800 w 808720"/>
                  <a:gd name="connsiteY7631" fmla="*/ 2866 h 1047182"/>
                  <a:gd name="connsiteX7632" fmla="*/ 499539 w 808720"/>
                  <a:gd name="connsiteY7632" fmla="*/ 2889 h 1047182"/>
                  <a:gd name="connsiteX7633" fmla="*/ 493141 w 808720"/>
                  <a:gd name="connsiteY7633" fmla="*/ 4010 h 1047182"/>
                  <a:gd name="connsiteX7634" fmla="*/ 490990 w 808720"/>
                  <a:gd name="connsiteY7634" fmla="*/ 4064 h 1047182"/>
                  <a:gd name="connsiteX7635" fmla="*/ 500314 w 808720"/>
                  <a:gd name="connsiteY7635" fmla="*/ 2753 h 1047182"/>
                  <a:gd name="connsiteX7636" fmla="*/ 514777 w 808720"/>
                  <a:gd name="connsiteY7636" fmla="*/ 2894 h 1047182"/>
                  <a:gd name="connsiteX7637" fmla="*/ 517488 w 808720"/>
                  <a:gd name="connsiteY7637" fmla="*/ 4072 h 1047182"/>
                  <a:gd name="connsiteX7638" fmla="*/ 505680 w 808720"/>
                  <a:gd name="connsiteY7638" fmla="*/ 4293 h 1047182"/>
                  <a:gd name="connsiteX7639" fmla="*/ 503366 w 808720"/>
                  <a:gd name="connsiteY7639" fmla="*/ 3785 h 1047182"/>
                  <a:gd name="connsiteX7640" fmla="*/ 502577 w 808720"/>
                  <a:gd name="connsiteY7640" fmla="*/ 3804 h 1047182"/>
                  <a:gd name="connsiteX7641" fmla="*/ 500145 w 808720"/>
                  <a:gd name="connsiteY7641" fmla="*/ 2894 h 1047182"/>
                  <a:gd name="connsiteX7642" fmla="*/ 499539 w 808720"/>
                  <a:gd name="connsiteY7642" fmla="*/ 2889 h 1047182"/>
                  <a:gd name="connsiteX7643" fmla="*/ 490139 w 808720"/>
                  <a:gd name="connsiteY7643" fmla="*/ 2654 h 1047182"/>
                  <a:gd name="connsiteX7644" fmla="*/ 497482 w 808720"/>
                  <a:gd name="connsiteY7644" fmla="*/ 2725 h 1047182"/>
                  <a:gd name="connsiteX7645" fmla="*/ 496800 w 808720"/>
                  <a:gd name="connsiteY7645" fmla="*/ 2866 h 1047182"/>
                  <a:gd name="connsiteX7646" fmla="*/ 489217 w 808720"/>
                  <a:gd name="connsiteY7646" fmla="*/ 2803 h 1047182"/>
                  <a:gd name="connsiteX7647" fmla="*/ 471223 w 808720"/>
                  <a:gd name="connsiteY7647" fmla="*/ 2654 h 1047182"/>
                  <a:gd name="connsiteX7648" fmla="*/ 489217 w 808720"/>
                  <a:gd name="connsiteY7648" fmla="*/ 2803 h 1047182"/>
                  <a:gd name="connsiteX7649" fmla="*/ 481356 w 808720"/>
                  <a:gd name="connsiteY7649" fmla="*/ 4077 h 1047182"/>
                  <a:gd name="connsiteX7650" fmla="*/ 480407 w 808720"/>
                  <a:gd name="connsiteY7650" fmla="*/ 3853 h 1047182"/>
                  <a:gd name="connsiteX7651" fmla="*/ 460110 w 808720"/>
                  <a:gd name="connsiteY7651" fmla="*/ 4160 h 1047182"/>
                  <a:gd name="connsiteX7652" fmla="*/ 533179 w 808720"/>
                  <a:gd name="connsiteY7652" fmla="*/ 1831 h 1047182"/>
                  <a:gd name="connsiteX7653" fmla="*/ 535322 w 808720"/>
                  <a:gd name="connsiteY7653" fmla="*/ 6225 h 1047182"/>
                  <a:gd name="connsiteX7654" fmla="*/ 534926 w 808720"/>
                  <a:gd name="connsiteY7654" fmla="*/ 6282 h 1047182"/>
                  <a:gd name="connsiteX7655" fmla="*/ 533179 w 808720"/>
                  <a:gd name="connsiteY7655" fmla="*/ 4024 h 1047182"/>
                  <a:gd name="connsiteX7656" fmla="*/ 528598 w 808720"/>
                  <a:gd name="connsiteY7656" fmla="*/ 4341 h 1047182"/>
                  <a:gd name="connsiteX7657" fmla="*/ 528792 w 808720"/>
                  <a:gd name="connsiteY7657" fmla="*/ 4024 h 1047182"/>
                  <a:gd name="connsiteX7658" fmla="*/ 528467 w 808720"/>
                  <a:gd name="connsiteY7658" fmla="*/ 4350 h 1047182"/>
                  <a:gd name="connsiteX7659" fmla="*/ 526013 w 808720"/>
                  <a:gd name="connsiteY7659" fmla="*/ 4519 h 1047182"/>
                  <a:gd name="connsiteX7660" fmla="*/ 526747 w 808720"/>
                  <a:gd name="connsiteY7660" fmla="*/ 4243 h 1047182"/>
                  <a:gd name="connsiteX7661" fmla="*/ 519712 w 808720"/>
                  <a:gd name="connsiteY7661" fmla="*/ 666 h 1047182"/>
                  <a:gd name="connsiteX7662" fmla="*/ 524223 w 808720"/>
                  <a:gd name="connsiteY7662" fmla="*/ 4514 h 1047182"/>
                  <a:gd name="connsiteX7663" fmla="*/ 524591 w 808720"/>
                  <a:gd name="connsiteY7663" fmla="*/ 4828 h 1047182"/>
                  <a:gd name="connsiteX7664" fmla="*/ 524021 w 808720"/>
                  <a:gd name="connsiteY7664" fmla="*/ 5056 h 1047182"/>
                  <a:gd name="connsiteX7665" fmla="*/ 523379 w 808720"/>
                  <a:gd name="connsiteY7665" fmla="*/ 4604 h 1047182"/>
                  <a:gd name="connsiteX7666" fmla="*/ 519095 w 808720"/>
                  <a:gd name="connsiteY7666" fmla="*/ 1592 h 1047182"/>
                  <a:gd name="connsiteX7667" fmla="*/ 507136 w 808720"/>
                  <a:gd name="connsiteY7667" fmla="*/ 1557 h 1047182"/>
                  <a:gd name="connsiteX7668" fmla="*/ 500314 w 808720"/>
                  <a:gd name="connsiteY7668" fmla="*/ 2753 h 1047182"/>
                  <a:gd name="connsiteX7669" fmla="*/ 497482 w 808720"/>
                  <a:gd name="connsiteY7669" fmla="*/ 2725 h 1047182"/>
                  <a:gd name="connsiteX7670" fmla="*/ 507136 w 808720"/>
                  <a:gd name="connsiteY7670" fmla="*/ 735 h 1047182"/>
                  <a:gd name="connsiteX7671" fmla="*/ 519712 w 808720"/>
                  <a:gd name="connsiteY7671" fmla="*/ 666 h 104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Lst>
                <a:rect l="l" t="t" r="r" b="b"/>
                <a:pathLst>
                  <a:path w="808720" h="1047182">
                    <a:moveTo>
                      <a:pt x="122940" y="126696"/>
                    </a:moveTo>
                    <a:lnTo>
                      <a:pt x="98719" y="146578"/>
                    </a:lnTo>
                    <a:cubicBezTo>
                      <a:pt x="105298" y="137806"/>
                      <a:pt x="113632" y="131665"/>
                      <a:pt x="122624" y="126840"/>
                    </a:cubicBezTo>
                    <a:close/>
                    <a:moveTo>
                      <a:pt x="153142" y="107190"/>
                    </a:moveTo>
                    <a:lnTo>
                      <a:pt x="152012" y="107759"/>
                    </a:lnTo>
                    <a:cubicBezTo>
                      <a:pt x="139950" y="112585"/>
                      <a:pt x="127230" y="115874"/>
                      <a:pt x="116264" y="122454"/>
                    </a:cubicBezTo>
                    <a:cubicBezTo>
                      <a:pt x="123939" y="119164"/>
                      <a:pt x="131067" y="114778"/>
                      <a:pt x="138469" y="111187"/>
                    </a:cubicBezTo>
                    <a:close/>
                    <a:moveTo>
                      <a:pt x="175249" y="92199"/>
                    </a:moveTo>
                    <a:lnTo>
                      <a:pt x="172682" y="94765"/>
                    </a:lnTo>
                    <a:cubicBezTo>
                      <a:pt x="167474" y="96685"/>
                      <a:pt x="161443" y="97233"/>
                      <a:pt x="155960" y="98329"/>
                    </a:cubicBezTo>
                    <a:close/>
                    <a:moveTo>
                      <a:pt x="184471" y="82977"/>
                    </a:moveTo>
                    <a:lnTo>
                      <a:pt x="176513" y="91797"/>
                    </a:lnTo>
                    <a:lnTo>
                      <a:pt x="175249" y="92199"/>
                    </a:lnTo>
                    <a:close/>
                    <a:moveTo>
                      <a:pt x="210788" y="72012"/>
                    </a:moveTo>
                    <a:lnTo>
                      <a:pt x="203496" y="79304"/>
                    </a:lnTo>
                    <a:lnTo>
                      <a:pt x="198623" y="82420"/>
                    </a:lnTo>
                    <a:lnTo>
                      <a:pt x="197629" y="82977"/>
                    </a:lnTo>
                    <a:cubicBezTo>
                      <a:pt x="202015" y="80784"/>
                      <a:pt x="208595" y="78592"/>
                      <a:pt x="210788" y="72012"/>
                    </a:cubicBezTo>
                    <a:close/>
                    <a:moveTo>
                      <a:pt x="625381" y="68416"/>
                    </a:moveTo>
                    <a:lnTo>
                      <a:pt x="634886" y="74753"/>
                    </a:lnTo>
                    <a:cubicBezTo>
                      <a:pt x="645029" y="84074"/>
                      <a:pt x="654898" y="93943"/>
                      <a:pt x="666961" y="100523"/>
                    </a:cubicBezTo>
                    <a:close/>
                    <a:moveTo>
                      <a:pt x="232301" y="68244"/>
                    </a:moveTo>
                    <a:lnTo>
                      <a:pt x="219560" y="76398"/>
                    </a:lnTo>
                    <a:lnTo>
                      <a:pt x="231172" y="68796"/>
                    </a:lnTo>
                    <a:close/>
                    <a:moveTo>
                      <a:pt x="221753" y="67626"/>
                    </a:moveTo>
                    <a:lnTo>
                      <a:pt x="213186" y="74265"/>
                    </a:lnTo>
                    <a:lnTo>
                      <a:pt x="202614" y="80186"/>
                    </a:lnTo>
                    <a:lnTo>
                      <a:pt x="203496" y="79304"/>
                    </a:lnTo>
                    <a:close/>
                    <a:moveTo>
                      <a:pt x="242911" y="61132"/>
                    </a:moveTo>
                    <a:lnTo>
                      <a:pt x="242588" y="61320"/>
                    </a:lnTo>
                    <a:lnTo>
                      <a:pt x="231172" y="68796"/>
                    </a:lnTo>
                    <a:lnTo>
                      <a:pt x="228275" y="70210"/>
                    </a:lnTo>
                    <a:lnTo>
                      <a:pt x="238476" y="62965"/>
                    </a:lnTo>
                    <a:close/>
                    <a:moveTo>
                      <a:pt x="614324" y="61045"/>
                    </a:moveTo>
                    <a:lnTo>
                      <a:pt x="614324" y="61046"/>
                    </a:lnTo>
                    <a:lnTo>
                      <a:pt x="614325" y="61046"/>
                    </a:lnTo>
                    <a:close/>
                    <a:moveTo>
                      <a:pt x="614324" y="61045"/>
                    </a:moveTo>
                    <a:lnTo>
                      <a:pt x="623646" y="67077"/>
                    </a:lnTo>
                    <a:lnTo>
                      <a:pt x="625381" y="68416"/>
                    </a:lnTo>
                    <a:lnTo>
                      <a:pt x="614324" y="61046"/>
                    </a:lnTo>
                    <a:lnTo>
                      <a:pt x="614324" y="61045"/>
                    </a:lnTo>
                    <a:close/>
                    <a:moveTo>
                      <a:pt x="614323" y="61044"/>
                    </a:moveTo>
                    <a:lnTo>
                      <a:pt x="614324" y="61045"/>
                    </a:lnTo>
                    <a:lnTo>
                      <a:pt x="614324" y="61045"/>
                    </a:lnTo>
                    <a:close/>
                    <a:moveTo>
                      <a:pt x="614319" y="61042"/>
                    </a:moveTo>
                    <a:lnTo>
                      <a:pt x="614322" y="61044"/>
                    </a:lnTo>
                    <a:lnTo>
                      <a:pt x="614323" y="61044"/>
                    </a:lnTo>
                    <a:close/>
                    <a:moveTo>
                      <a:pt x="245287" y="60150"/>
                    </a:moveTo>
                    <a:lnTo>
                      <a:pt x="236780" y="65523"/>
                    </a:lnTo>
                    <a:lnTo>
                      <a:pt x="232445" y="68174"/>
                    </a:lnTo>
                    <a:lnTo>
                      <a:pt x="232301" y="68244"/>
                    </a:lnTo>
                    <a:lnTo>
                      <a:pt x="244331" y="60545"/>
                    </a:lnTo>
                    <a:close/>
                    <a:moveTo>
                      <a:pt x="248586" y="57822"/>
                    </a:moveTo>
                    <a:lnTo>
                      <a:pt x="244331" y="60545"/>
                    </a:lnTo>
                    <a:lnTo>
                      <a:pt x="242911" y="61132"/>
                    </a:lnTo>
                    <a:close/>
                    <a:moveTo>
                      <a:pt x="259037" y="54466"/>
                    </a:moveTo>
                    <a:lnTo>
                      <a:pt x="247123" y="61364"/>
                    </a:lnTo>
                    <a:lnTo>
                      <a:pt x="225698" y="73768"/>
                    </a:lnTo>
                    <a:lnTo>
                      <a:pt x="227014" y="72891"/>
                    </a:lnTo>
                    <a:lnTo>
                      <a:pt x="239298" y="65632"/>
                    </a:lnTo>
                    <a:lnTo>
                      <a:pt x="247523" y="60772"/>
                    </a:lnTo>
                    <a:lnTo>
                      <a:pt x="252493" y="57171"/>
                    </a:lnTo>
                    <a:close/>
                    <a:moveTo>
                      <a:pt x="256843" y="53006"/>
                    </a:moveTo>
                    <a:lnTo>
                      <a:pt x="252345" y="56004"/>
                    </a:lnTo>
                    <a:lnTo>
                      <a:pt x="246147" y="59794"/>
                    </a:lnTo>
                    <a:lnTo>
                      <a:pt x="245287" y="60150"/>
                    </a:lnTo>
                    <a:lnTo>
                      <a:pt x="253654" y="54866"/>
                    </a:lnTo>
                    <a:close/>
                    <a:moveTo>
                      <a:pt x="601166" y="52273"/>
                    </a:moveTo>
                    <a:lnTo>
                      <a:pt x="614319" y="61042"/>
                    </a:lnTo>
                    <a:lnTo>
                      <a:pt x="601379" y="52670"/>
                    </a:lnTo>
                    <a:close/>
                    <a:moveTo>
                      <a:pt x="252457" y="52273"/>
                    </a:moveTo>
                    <a:lnTo>
                      <a:pt x="199823" y="82977"/>
                    </a:lnTo>
                    <a:lnTo>
                      <a:pt x="210788" y="76124"/>
                    </a:lnTo>
                    <a:lnTo>
                      <a:pt x="213186" y="74265"/>
                    </a:lnTo>
                    <a:close/>
                    <a:moveTo>
                      <a:pt x="263629" y="49104"/>
                    </a:moveTo>
                    <a:lnTo>
                      <a:pt x="252493" y="57171"/>
                    </a:lnTo>
                    <a:lnTo>
                      <a:pt x="247496" y="59237"/>
                    </a:lnTo>
                    <a:lnTo>
                      <a:pt x="252345" y="56004"/>
                    </a:lnTo>
                    <a:close/>
                    <a:moveTo>
                      <a:pt x="276698" y="48703"/>
                    </a:moveTo>
                    <a:lnTo>
                      <a:pt x="270868" y="51812"/>
                    </a:lnTo>
                    <a:lnTo>
                      <a:pt x="272660" y="50257"/>
                    </a:lnTo>
                    <a:lnTo>
                      <a:pt x="274193" y="49469"/>
                    </a:lnTo>
                    <a:close/>
                    <a:moveTo>
                      <a:pt x="265617" y="47888"/>
                    </a:moveTo>
                    <a:lnTo>
                      <a:pt x="263629" y="49104"/>
                    </a:lnTo>
                    <a:lnTo>
                      <a:pt x="264026" y="48815"/>
                    </a:lnTo>
                    <a:close/>
                    <a:moveTo>
                      <a:pt x="592871" y="47164"/>
                    </a:moveTo>
                    <a:lnTo>
                      <a:pt x="601379" y="52670"/>
                    </a:lnTo>
                    <a:lnTo>
                      <a:pt x="603085" y="55837"/>
                    </a:lnTo>
                    <a:lnTo>
                      <a:pt x="603264" y="59239"/>
                    </a:lnTo>
                    <a:lnTo>
                      <a:pt x="601441" y="57482"/>
                    </a:lnTo>
                    <a:close/>
                    <a:moveTo>
                      <a:pt x="288342" y="45138"/>
                    </a:moveTo>
                    <a:lnTo>
                      <a:pt x="287548" y="45694"/>
                    </a:lnTo>
                    <a:lnTo>
                      <a:pt x="288042" y="45230"/>
                    </a:lnTo>
                    <a:close/>
                    <a:moveTo>
                      <a:pt x="289147" y="44192"/>
                    </a:moveTo>
                    <a:lnTo>
                      <a:pt x="288042" y="45230"/>
                    </a:lnTo>
                    <a:lnTo>
                      <a:pt x="276698" y="48703"/>
                    </a:lnTo>
                    <a:lnTo>
                      <a:pt x="280247" y="46810"/>
                    </a:lnTo>
                    <a:close/>
                    <a:moveTo>
                      <a:pt x="280539" y="43090"/>
                    </a:moveTo>
                    <a:lnTo>
                      <a:pt x="280378" y="43225"/>
                    </a:lnTo>
                    <a:lnTo>
                      <a:pt x="272196" y="50081"/>
                    </a:lnTo>
                    <a:lnTo>
                      <a:pt x="273226" y="49765"/>
                    </a:lnTo>
                    <a:lnTo>
                      <a:pt x="272660" y="50257"/>
                    </a:lnTo>
                    <a:lnTo>
                      <a:pt x="249908" y="61940"/>
                    </a:lnTo>
                    <a:lnTo>
                      <a:pt x="279867" y="43504"/>
                    </a:lnTo>
                    <a:close/>
                    <a:moveTo>
                      <a:pt x="291362" y="43024"/>
                    </a:moveTo>
                    <a:lnTo>
                      <a:pt x="290090" y="43915"/>
                    </a:lnTo>
                    <a:lnTo>
                      <a:pt x="289147" y="44192"/>
                    </a:lnTo>
                    <a:lnTo>
                      <a:pt x="289875" y="43509"/>
                    </a:lnTo>
                    <a:close/>
                    <a:moveTo>
                      <a:pt x="287507" y="42633"/>
                    </a:moveTo>
                    <a:lnTo>
                      <a:pt x="285725" y="43888"/>
                    </a:lnTo>
                    <a:lnTo>
                      <a:pt x="280247" y="46810"/>
                    </a:lnTo>
                    <a:lnTo>
                      <a:pt x="278200" y="47412"/>
                    </a:lnTo>
                    <a:close/>
                    <a:moveTo>
                      <a:pt x="588007" y="41308"/>
                    </a:moveTo>
                    <a:lnTo>
                      <a:pt x="592871" y="47164"/>
                    </a:lnTo>
                    <a:lnTo>
                      <a:pt x="592249" y="46761"/>
                    </a:lnTo>
                    <a:close/>
                    <a:moveTo>
                      <a:pt x="274389" y="41308"/>
                    </a:moveTo>
                    <a:lnTo>
                      <a:pt x="264026" y="48815"/>
                    </a:lnTo>
                    <a:lnTo>
                      <a:pt x="256843" y="53006"/>
                    </a:lnTo>
                    <a:lnTo>
                      <a:pt x="261230" y="50081"/>
                    </a:lnTo>
                    <a:lnTo>
                      <a:pt x="253654" y="54866"/>
                    </a:lnTo>
                    <a:lnTo>
                      <a:pt x="248586" y="57822"/>
                    </a:lnTo>
                    <a:close/>
                    <a:moveTo>
                      <a:pt x="307680" y="39288"/>
                    </a:moveTo>
                    <a:lnTo>
                      <a:pt x="307680" y="39289"/>
                    </a:lnTo>
                    <a:lnTo>
                      <a:pt x="287548" y="45694"/>
                    </a:lnTo>
                    <a:close/>
                    <a:moveTo>
                      <a:pt x="307682" y="39288"/>
                    </a:moveTo>
                    <a:lnTo>
                      <a:pt x="307681" y="39288"/>
                    </a:lnTo>
                    <a:lnTo>
                      <a:pt x="307680" y="39288"/>
                    </a:lnTo>
                    <a:close/>
                    <a:moveTo>
                      <a:pt x="294391" y="39266"/>
                    </a:moveTo>
                    <a:lnTo>
                      <a:pt x="289875" y="43509"/>
                    </a:lnTo>
                    <a:lnTo>
                      <a:pt x="283161" y="45694"/>
                    </a:lnTo>
                    <a:lnTo>
                      <a:pt x="285725" y="43888"/>
                    </a:lnTo>
                    <a:close/>
                    <a:moveTo>
                      <a:pt x="295068" y="38630"/>
                    </a:moveTo>
                    <a:lnTo>
                      <a:pt x="294787" y="38894"/>
                    </a:lnTo>
                    <a:lnTo>
                      <a:pt x="287507" y="42633"/>
                    </a:lnTo>
                    <a:lnTo>
                      <a:pt x="292659" y="39003"/>
                    </a:lnTo>
                    <a:close/>
                    <a:moveTo>
                      <a:pt x="295794" y="38518"/>
                    </a:moveTo>
                    <a:lnTo>
                      <a:pt x="294391" y="39266"/>
                    </a:lnTo>
                    <a:lnTo>
                      <a:pt x="294787" y="38894"/>
                    </a:lnTo>
                    <a:lnTo>
                      <a:pt x="295402" y="38578"/>
                    </a:lnTo>
                    <a:close/>
                    <a:moveTo>
                      <a:pt x="293884" y="38140"/>
                    </a:moveTo>
                    <a:lnTo>
                      <a:pt x="292659" y="39003"/>
                    </a:lnTo>
                    <a:lnTo>
                      <a:pt x="291934" y="39115"/>
                    </a:lnTo>
                    <a:close/>
                    <a:moveTo>
                      <a:pt x="313498" y="37437"/>
                    </a:moveTo>
                    <a:lnTo>
                      <a:pt x="307682" y="39288"/>
                    </a:lnTo>
                    <a:lnTo>
                      <a:pt x="308624" y="38929"/>
                    </a:lnTo>
                    <a:close/>
                    <a:moveTo>
                      <a:pt x="313519" y="37431"/>
                    </a:moveTo>
                    <a:lnTo>
                      <a:pt x="313512" y="37433"/>
                    </a:lnTo>
                    <a:lnTo>
                      <a:pt x="313498" y="37437"/>
                    </a:lnTo>
                    <a:close/>
                    <a:moveTo>
                      <a:pt x="314001" y="36882"/>
                    </a:moveTo>
                    <a:lnTo>
                      <a:pt x="308624" y="38929"/>
                    </a:lnTo>
                    <a:lnTo>
                      <a:pt x="288342" y="45138"/>
                    </a:lnTo>
                    <a:lnTo>
                      <a:pt x="290090" y="43915"/>
                    </a:lnTo>
                    <a:lnTo>
                      <a:pt x="313866" y="36922"/>
                    </a:lnTo>
                    <a:lnTo>
                      <a:pt x="313865" y="36922"/>
                    </a:lnTo>
                    <a:close/>
                    <a:moveTo>
                      <a:pt x="590629" y="36788"/>
                    </a:moveTo>
                    <a:lnTo>
                      <a:pt x="613314" y="52423"/>
                    </a:lnTo>
                    <a:cubicBezTo>
                      <a:pt x="622001" y="60224"/>
                      <a:pt x="630226" y="68448"/>
                      <a:pt x="638450" y="74205"/>
                    </a:cubicBezTo>
                    <a:cubicBezTo>
                      <a:pt x="630226" y="68448"/>
                      <a:pt x="622310" y="60841"/>
                      <a:pt x="614124" y="53580"/>
                    </a:cubicBezTo>
                    <a:close/>
                    <a:moveTo>
                      <a:pt x="314366" y="36228"/>
                    </a:moveTo>
                    <a:lnTo>
                      <a:pt x="305093" y="39115"/>
                    </a:lnTo>
                    <a:lnTo>
                      <a:pt x="313875" y="36354"/>
                    </a:lnTo>
                    <a:close/>
                    <a:moveTo>
                      <a:pt x="314682" y="36101"/>
                    </a:moveTo>
                    <a:lnTo>
                      <a:pt x="313875" y="36354"/>
                    </a:lnTo>
                    <a:lnTo>
                      <a:pt x="311672" y="36922"/>
                    </a:lnTo>
                    <a:close/>
                    <a:moveTo>
                      <a:pt x="315980" y="35747"/>
                    </a:moveTo>
                    <a:lnTo>
                      <a:pt x="315760" y="35869"/>
                    </a:lnTo>
                    <a:lnTo>
                      <a:pt x="314366" y="36228"/>
                    </a:lnTo>
                    <a:lnTo>
                      <a:pt x="315429" y="35897"/>
                    </a:lnTo>
                    <a:close/>
                    <a:moveTo>
                      <a:pt x="313720" y="35745"/>
                    </a:moveTo>
                    <a:lnTo>
                      <a:pt x="306737" y="38018"/>
                    </a:lnTo>
                    <a:lnTo>
                      <a:pt x="291362" y="43024"/>
                    </a:lnTo>
                    <a:lnTo>
                      <a:pt x="298369" y="38119"/>
                    </a:lnTo>
                    <a:lnTo>
                      <a:pt x="303592" y="37311"/>
                    </a:lnTo>
                    <a:lnTo>
                      <a:pt x="309068" y="36464"/>
                    </a:lnTo>
                    <a:lnTo>
                      <a:pt x="309662" y="36373"/>
                    </a:lnTo>
                    <a:lnTo>
                      <a:pt x="308819" y="36631"/>
                    </a:lnTo>
                    <a:lnTo>
                      <a:pt x="300707" y="39115"/>
                    </a:lnTo>
                    <a:lnTo>
                      <a:pt x="308121" y="37096"/>
                    </a:lnTo>
                    <a:lnTo>
                      <a:pt x="312244" y="35973"/>
                    </a:lnTo>
                    <a:close/>
                    <a:moveTo>
                      <a:pt x="316204" y="35623"/>
                    </a:moveTo>
                    <a:lnTo>
                      <a:pt x="316067" y="35699"/>
                    </a:lnTo>
                    <a:lnTo>
                      <a:pt x="315429" y="35897"/>
                    </a:lnTo>
                    <a:lnTo>
                      <a:pt x="314682" y="36101"/>
                    </a:lnTo>
                    <a:close/>
                    <a:moveTo>
                      <a:pt x="317845" y="35107"/>
                    </a:moveTo>
                    <a:lnTo>
                      <a:pt x="316204" y="35623"/>
                    </a:lnTo>
                    <a:lnTo>
                      <a:pt x="316857" y="35260"/>
                    </a:lnTo>
                    <a:close/>
                    <a:moveTo>
                      <a:pt x="588041" y="35004"/>
                    </a:moveTo>
                    <a:lnTo>
                      <a:pt x="588179" y="35037"/>
                    </a:lnTo>
                    <a:lnTo>
                      <a:pt x="590629" y="36788"/>
                    </a:lnTo>
                    <a:close/>
                    <a:moveTo>
                      <a:pt x="318959" y="34935"/>
                    </a:moveTo>
                    <a:lnTo>
                      <a:pt x="315980" y="35747"/>
                    </a:lnTo>
                    <a:lnTo>
                      <a:pt x="316067" y="35699"/>
                    </a:lnTo>
                    <a:lnTo>
                      <a:pt x="318089" y="35069"/>
                    </a:lnTo>
                    <a:close/>
                    <a:moveTo>
                      <a:pt x="319504" y="34905"/>
                    </a:moveTo>
                    <a:lnTo>
                      <a:pt x="316059" y="36099"/>
                    </a:lnTo>
                    <a:lnTo>
                      <a:pt x="314008" y="36880"/>
                    </a:lnTo>
                    <a:lnTo>
                      <a:pt x="313866" y="36922"/>
                    </a:lnTo>
                    <a:lnTo>
                      <a:pt x="315760" y="35869"/>
                    </a:lnTo>
                    <a:close/>
                    <a:moveTo>
                      <a:pt x="320037" y="34768"/>
                    </a:moveTo>
                    <a:lnTo>
                      <a:pt x="319504" y="34905"/>
                    </a:lnTo>
                    <a:lnTo>
                      <a:pt x="319789" y="34806"/>
                    </a:lnTo>
                    <a:close/>
                    <a:moveTo>
                      <a:pt x="294127" y="34728"/>
                    </a:moveTo>
                    <a:lnTo>
                      <a:pt x="285569" y="39995"/>
                    </a:lnTo>
                    <a:lnTo>
                      <a:pt x="282339" y="41856"/>
                    </a:lnTo>
                    <a:lnTo>
                      <a:pt x="281839" y="42290"/>
                    </a:lnTo>
                    <a:lnTo>
                      <a:pt x="280539" y="43090"/>
                    </a:lnTo>
                    <a:lnTo>
                      <a:pt x="282339" y="41582"/>
                    </a:lnTo>
                    <a:cubicBezTo>
                      <a:pt x="286451" y="39663"/>
                      <a:pt x="290838" y="38018"/>
                      <a:pt x="294127" y="34728"/>
                    </a:cubicBezTo>
                    <a:close/>
                    <a:moveTo>
                      <a:pt x="322092" y="34703"/>
                    </a:moveTo>
                    <a:lnTo>
                      <a:pt x="313533" y="37426"/>
                    </a:lnTo>
                    <a:lnTo>
                      <a:pt x="313519" y="37431"/>
                    </a:lnTo>
                    <a:close/>
                    <a:moveTo>
                      <a:pt x="320652" y="34609"/>
                    </a:moveTo>
                    <a:lnTo>
                      <a:pt x="320501" y="34696"/>
                    </a:lnTo>
                    <a:lnTo>
                      <a:pt x="320037" y="34768"/>
                    </a:lnTo>
                    <a:close/>
                    <a:moveTo>
                      <a:pt x="321104" y="34350"/>
                    </a:moveTo>
                    <a:lnTo>
                      <a:pt x="321100" y="34352"/>
                    </a:lnTo>
                    <a:lnTo>
                      <a:pt x="319789" y="34806"/>
                    </a:lnTo>
                    <a:lnTo>
                      <a:pt x="318959" y="34935"/>
                    </a:lnTo>
                    <a:close/>
                    <a:moveTo>
                      <a:pt x="318772" y="34196"/>
                    </a:moveTo>
                    <a:lnTo>
                      <a:pt x="316857" y="35260"/>
                    </a:lnTo>
                    <a:lnTo>
                      <a:pt x="313818" y="35730"/>
                    </a:lnTo>
                    <a:lnTo>
                      <a:pt x="313720" y="35745"/>
                    </a:lnTo>
                    <a:lnTo>
                      <a:pt x="313890" y="35689"/>
                    </a:lnTo>
                    <a:lnTo>
                      <a:pt x="316978" y="34684"/>
                    </a:lnTo>
                    <a:close/>
                    <a:moveTo>
                      <a:pt x="327722" y="33918"/>
                    </a:moveTo>
                    <a:lnTo>
                      <a:pt x="327349" y="34058"/>
                    </a:lnTo>
                    <a:lnTo>
                      <a:pt x="324831" y="34728"/>
                    </a:lnTo>
                    <a:close/>
                    <a:moveTo>
                      <a:pt x="322900" y="33860"/>
                    </a:moveTo>
                    <a:lnTo>
                      <a:pt x="321046" y="34508"/>
                    </a:lnTo>
                    <a:lnTo>
                      <a:pt x="320652" y="34609"/>
                    </a:lnTo>
                    <a:lnTo>
                      <a:pt x="321100" y="34352"/>
                    </a:lnTo>
                    <a:lnTo>
                      <a:pt x="321117" y="34346"/>
                    </a:lnTo>
                    <a:close/>
                    <a:moveTo>
                      <a:pt x="322128" y="33761"/>
                    </a:moveTo>
                    <a:lnTo>
                      <a:pt x="321934" y="33872"/>
                    </a:lnTo>
                    <a:lnTo>
                      <a:pt x="318089" y="35069"/>
                    </a:lnTo>
                    <a:lnTo>
                      <a:pt x="317845" y="35107"/>
                    </a:lnTo>
                    <a:close/>
                    <a:moveTo>
                      <a:pt x="324158" y="33707"/>
                    </a:moveTo>
                    <a:lnTo>
                      <a:pt x="320445" y="34728"/>
                    </a:lnTo>
                    <a:lnTo>
                      <a:pt x="320501" y="34696"/>
                    </a:lnTo>
                    <a:lnTo>
                      <a:pt x="320513" y="34694"/>
                    </a:lnTo>
                    <a:lnTo>
                      <a:pt x="321046" y="34508"/>
                    </a:lnTo>
                    <a:close/>
                    <a:moveTo>
                      <a:pt x="330096" y="33327"/>
                    </a:moveTo>
                    <a:lnTo>
                      <a:pt x="318365" y="37868"/>
                    </a:lnTo>
                    <a:lnTo>
                      <a:pt x="324831" y="35003"/>
                    </a:lnTo>
                    <a:lnTo>
                      <a:pt x="327349" y="34058"/>
                    </a:lnTo>
                    <a:close/>
                    <a:moveTo>
                      <a:pt x="320499" y="33236"/>
                    </a:moveTo>
                    <a:lnTo>
                      <a:pt x="319188" y="33965"/>
                    </a:lnTo>
                    <a:lnTo>
                      <a:pt x="316978" y="34684"/>
                    </a:lnTo>
                    <a:lnTo>
                      <a:pt x="314471" y="35367"/>
                    </a:lnTo>
                    <a:lnTo>
                      <a:pt x="312244" y="35973"/>
                    </a:lnTo>
                    <a:lnTo>
                      <a:pt x="309662" y="36373"/>
                    </a:lnTo>
                    <a:lnTo>
                      <a:pt x="316344" y="34326"/>
                    </a:lnTo>
                    <a:lnTo>
                      <a:pt x="318257" y="33741"/>
                    </a:lnTo>
                    <a:close/>
                    <a:moveTo>
                      <a:pt x="579159" y="32914"/>
                    </a:moveTo>
                    <a:lnTo>
                      <a:pt x="591571" y="38566"/>
                    </a:lnTo>
                    <a:lnTo>
                      <a:pt x="614324" y="61045"/>
                    </a:lnTo>
                    <a:lnTo>
                      <a:pt x="614322" y="61044"/>
                    </a:lnTo>
                    <a:close/>
                    <a:moveTo>
                      <a:pt x="579143" y="32906"/>
                    </a:moveTo>
                    <a:lnTo>
                      <a:pt x="579153" y="32908"/>
                    </a:lnTo>
                    <a:lnTo>
                      <a:pt x="579159" y="32914"/>
                    </a:lnTo>
                    <a:close/>
                    <a:moveTo>
                      <a:pt x="327754" y="32901"/>
                    </a:moveTo>
                    <a:lnTo>
                      <a:pt x="327754" y="32901"/>
                    </a:lnTo>
                    <a:lnTo>
                      <a:pt x="322092" y="34703"/>
                    </a:lnTo>
                    <a:close/>
                    <a:moveTo>
                      <a:pt x="569518" y="32840"/>
                    </a:moveTo>
                    <a:lnTo>
                      <a:pt x="570759" y="35323"/>
                    </a:lnTo>
                    <a:lnTo>
                      <a:pt x="569400" y="33700"/>
                    </a:lnTo>
                    <a:close/>
                    <a:moveTo>
                      <a:pt x="327950" y="32779"/>
                    </a:moveTo>
                    <a:lnTo>
                      <a:pt x="327790" y="32879"/>
                    </a:lnTo>
                    <a:lnTo>
                      <a:pt x="314001" y="36882"/>
                    </a:lnTo>
                    <a:lnTo>
                      <a:pt x="314008" y="36880"/>
                    </a:lnTo>
                    <a:close/>
                    <a:moveTo>
                      <a:pt x="328175" y="32768"/>
                    </a:moveTo>
                    <a:lnTo>
                      <a:pt x="327975" y="32831"/>
                    </a:lnTo>
                    <a:lnTo>
                      <a:pt x="327754" y="32901"/>
                    </a:lnTo>
                    <a:lnTo>
                      <a:pt x="327790" y="32879"/>
                    </a:lnTo>
                    <a:close/>
                    <a:moveTo>
                      <a:pt x="328183" y="32765"/>
                    </a:moveTo>
                    <a:lnTo>
                      <a:pt x="328178" y="32766"/>
                    </a:lnTo>
                    <a:lnTo>
                      <a:pt x="328175" y="32768"/>
                    </a:lnTo>
                    <a:close/>
                    <a:moveTo>
                      <a:pt x="331578" y="32754"/>
                    </a:moveTo>
                    <a:lnTo>
                      <a:pt x="330788" y="33060"/>
                    </a:lnTo>
                    <a:lnTo>
                      <a:pt x="327722" y="33918"/>
                    </a:lnTo>
                    <a:lnTo>
                      <a:pt x="328162" y="33753"/>
                    </a:lnTo>
                    <a:close/>
                    <a:moveTo>
                      <a:pt x="328386" y="32700"/>
                    </a:moveTo>
                    <a:lnTo>
                      <a:pt x="328186" y="32764"/>
                    </a:lnTo>
                    <a:lnTo>
                      <a:pt x="328183" y="32765"/>
                    </a:lnTo>
                    <a:close/>
                    <a:moveTo>
                      <a:pt x="332191" y="32666"/>
                    </a:moveTo>
                    <a:lnTo>
                      <a:pt x="331490" y="32956"/>
                    </a:lnTo>
                    <a:lnTo>
                      <a:pt x="330096" y="33327"/>
                    </a:lnTo>
                    <a:lnTo>
                      <a:pt x="330788" y="33060"/>
                    </a:lnTo>
                    <a:close/>
                    <a:moveTo>
                      <a:pt x="328282" y="32572"/>
                    </a:moveTo>
                    <a:lnTo>
                      <a:pt x="328083" y="32696"/>
                    </a:lnTo>
                    <a:lnTo>
                      <a:pt x="324158" y="33707"/>
                    </a:lnTo>
                    <a:close/>
                    <a:moveTo>
                      <a:pt x="298514" y="32535"/>
                    </a:moveTo>
                    <a:cubicBezTo>
                      <a:pt x="291934" y="39115"/>
                      <a:pt x="285355" y="43501"/>
                      <a:pt x="276582" y="47888"/>
                    </a:cubicBezTo>
                    <a:lnTo>
                      <a:pt x="278200" y="47412"/>
                    </a:lnTo>
                    <a:lnTo>
                      <a:pt x="274193" y="49469"/>
                    </a:lnTo>
                    <a:lnTo>
                      <a:pt x="273226" y="49765"/>
                    </a:lnTo>
                    <a:lnTo>
                      <a:pt x="281411" y="42662"/>
                    </a:lnTo>
                    <a:lnTo>
                      <a:pt x="281839" y="42290"/>
                    </a:lnTo>
                    <a:lnTo>
                      <a:pt x="285569" y="39995"/>
                    </a:lnTo>
                    <a:close/>
                    <a:moveTo>
                      <a:pt x="329287" y="32386"/>
                    </a:moveTo>
                    <a:lnTo>
                      <a:pt x="328778" y="32535"/>
                    </a:lnTo>
                    <a:lnTo>
                      <a:pt x="327950" y="32779"/>
                    </a:lnTo>
                    <a:lnTo>
                      <a:pt x="328083" y="32696"/>
                    </a:lnTo>
                    <a:lnTo>
                      <a:pt x="328841" y="32501"/>
                    </a:lnTo>
                    <a:close/>
                    <a:moveTo>
                      <a:pt x="324672" y="32298"/>
                    </a:moveTo>
                    <a:lnTo>
                      <a:pt x="323710" y="32851"/>
                    </a:lnTo>
                    <a:lnTo>
                      <a:pt x="318772" y="34196"/>
                    </a:lnTo>
                    <a:lnTo>
                      <a:pt x="319188" y="33965"/>
                    </a:lnTo>
                    <a:lnTo>
                      <a:pt x="323493" y="32563"/>
                    </a:lnTo>
                    <a:close/>
                    <a:moveTo>
                      <a:pt x="329748" y="32267"/>
                    </a:moveTo>
                    <a:lnTo>
                      <a:pt x="328609" y="32629"/>
                    </a:lnTo>
                    <a:lnTo>
                      <a:pt x="328386" y="32700"/>
                    </a:lnTo>
                    <a:lnTo>
                      <a:pt x="328609" y="32629"/>
                    </a:lnTo>
                    <a:lnTo>
                      <a:pt x="329746" y="32267"/>
                    </a:lnTo>
                    <a:close/>
                    <a:moveTo>
                      <a:pt x="578332" y="32252"/>
                    </a:moveTo>
                    <a:lnTo>
                      <a:pt x="585403" y="33186"/>
                    </a:lnTo>
                    <a:lnTo>
                      <a:pt x="588041" y="35004"/>
                    </a:lnTo>
                    <a:lnTo>
                      <a:pt x="579153" y="32908"/>
                    </a:lnTo>
                    <a:close/>
                    <a:moveTo>
                      <a:pt x="327330" y="32193"/>
                    </a:moveTo>
                    <a:lnTo>
                      <a:pt x="321117" y="34346"/>
                    </a:lnTo>
                    <a:lnTo>
                      <a:pt x="321104" y="34350"/>
                    </a:lnTo>
                    <a:lnTo>
                      <a:pt x="321934" y="33872"/>
                    </a:lnTo>
                    <a:close/>
                    <a:moveTo>
                      <a:pt x="330446" y="32045"/>
                    </a:moveTo>
                    <a:lnTo>
                      <a:pt x="329746" y="32267"/>
                    </a:lnTo>
                    <a:lnTo>
                      <a:pt x="329287" y="32386"/>
                    </a:lnTo>
                    <a:close/>
                    <a:moveTo>
                      <a:pt x="330858" y="31988"/>
                    </a:moveTo>
                    <a:lnTo>
                      <a:pt x="328395" y="32809"/>
                    </a:lnTo>
                    <a:lnTo>
                      <a:pt x="327924" y="33021"/>
                    </a:lnTo>
                    <a:lnTo>
                      <a:pt x="327880" y="33035"/>
                    </a:lnTo>
                    <a:lnTo>
                      <a:pt x="327216" y="33238"/>
                    </a:lnTo>
                    <a:lnTo>
                      <a:pt x="327754" y="32901"/>
                    </a:lnTo>
                    <a:lnTo>
                      <a:pt x="327975" y="32831"/>
                    </a:lnTo>
                    <a:lnTo>
                      <a:pt x="328178" y="32766"/>
                    </a:lnTo>
                    <a:lnTo>
                      <a:pt x="328186" y="32764"/>
                    </a:lnTo>
                    <a:lnTo>
                      <a:pt x="328564" y="32654"/>
                    </a:lnTo>
                    <a:close/>
                    <a:moveTo>
                      <a:pt x="331077" y="31925"/>
                    </a:moveTo>
                    <a:lnTo>
                      <a:pt x="330858" y="31988"/>
                    </a:lnTo>
                    <a:lnTo>
                      <a:pt x="330953" y="31957"/>
                    </a:lnTo>
                    <a:close/>
                    <a:moveTo>
                      <a:pt x="333818" y="31887"/>
                    </a:moveTo>
                    <a:lnTo>
                      <a:pt x="333537" y="31995"/>
                    </a:lnTo>
                    <a:lnTo>
                      <a:pt x="331411" y="32535"/>
                    </a:lnTo>
                    <a:close/>
                    <a:moveTo>
                      <a:pt x="334250" y="31814"/>
                    </a:moveTo>
                    <a:lnTo>
                      <a:pt x="332952" y="32352"/>
                    </a:lnTo>
                    <a:lnTo>
                      <a:pt x="331578" y="32754"/>
                    </a:lnTo>
                    <a:lnTo>
                      <a:pt x="333537" y="31995"/>
                    </a:lnTo>
                    <a:close/>
                    <a:moveTo>
                      <a:pt x="573863" y="31661"/>
                    </a:moveTo>
                    <a:lnTo>
                      <a:pt x="577451" y="32135"/>
                    </a:lnTo>
                    <a:lnTo>
                      <a:pt x="579143" y="32906"/>
                    </a:lnTo>
                    <a:close/>
                    <a:moveTo>
                      <a:pt x="332048" y="31535"/>
                    </a:moveTo>
                    <a:lnTo>
                      <a:pt x="330451" y="32043"/>
                    </a:lnTo>
                    <a:lnTo>
                      <a:pt x="330446" y="32045"/>
                    </a:lnTo>
                    <a:lnTo>
                      <a:pt x="332045" y="31536"/>
                    </a:lnTo>
                    <a:close/>
                    <a:moveTo>
                      <a:pt x="332509" y="31438"/>
                    </a:moveTo>
                    <a:lnTo>
                      <a:pt x="330953" y="31957"/>
                    </a:lnTo>
                    <a:lnTo>
                      <a:pt x="329748" y="32267"/>
                    </a:lnTo>
                    <a:lnTo>
                      <a:pt x="330451" y="32043"/>
                    </a:lnTo>
                    <a:lnTo>
                      <a:pt x="332507" y="31439"/>
                    </a:lnTo>
                    <a:close/>
                    <a:moveTo>
                      <a:pt x="330434" y="31226"/>
                    </a:moveTo>
                    <a:lnTo>
                      <a:pt x="328792" y="32253"/>
                    </a:lnTo>
                    <a:lnTo>
                      <a:pt x="322900" y="33860"/>
                    </a:lnTo>
                    <a:lnTo>
                      <a:pt x="330414" y="31232"/>
                    </a:lnTo>
                    <a:close/>
                    <a:moveTo>
                      <a:pt x="326613" y="31182"/>
                    </a:moveTo>
                    <a:lnTo>
                      <a:pt x="325147" y="32024"/>
                    </a:lnTo>
                    <a:lnTo>
                      <a:pt x="323493" y="32563"/>
                    </a:lnTo>
                    <a:lnTo>
                      <a:pt x="320499" y="33236"/>
                    </a:lnTo>
                    <a:lnTo>
                      <a:pt x="321230" y="32830"/>
                    </a:lnTo>
                    <a:close/>
                    <a:moveTo>
                      <a:pt x="330679" y="31073"/>
                    </a:moveTo>
                    <a:lnTo>
                      <a:pt x="330437" y="31225"/>
                    </a:lnTo>
                    <a:lnTo>
                      <a:pt x="330414" y="31232"/>
                    </a:lnTo>
                    <a:lnTo>
                      <a:pt x="327330" y="32193"/>
                    </a:lnTo>
                    <a:lnTo>
                      <a:pt x="329397" y="31476"/>
                    </a:lnTo>
                    <a:close/>
                    <a:moveTo>
                      <a:pt x="334078" y="30977"/>
                    </a:moveTo>
                    <a:lnTo>
                      <a:pt x="332509" y="31438"/>
                    </a:lnTo>
                    <a:lnTo>
                      <a:pt x="333019" y="31268"/>
                    </a:lnTo>
                    <a:close/>
                    <a:moveTo>
                      <a:pt x="568580" y="30963"/>
                    </a:moveTo>
                    <a:lnTo>
                      <a:pt x="569754" y="31118"/>
                    </a:lnTo>
                    <a:lnTo>
                      <a:pt x="569518" y="32840"/>
                    </a:lnTo>
                    <a:close/>
                    <a:moveTo>
                      <a:pt x="330995" y="30876"/>
                    </a:moveTo>
                    <a:lnTo>
                      <a:pt x="330828" y="30980"/>
                    </a:lnTo>
                    <a:lnTo>
                      <a:pt x="329397" y="31476"/>
                    </a:lnTo>
                    <a:lnTo>
                      <a:pt x="322128" y="33761"/>
                    </a:lnTo>
                    <a:lnTo>
                      <a:pt x="323710" y="32851"/>
                    </a:lnTo>
                    <a:lnTo>
                      <a:pt x="330816" y="30916"/>
                    </a:lnTo>
                    <a:close/>
                    <a:moveTo>
                      <a:pt x="569811" y="30706"/>
                    </a:moveTo>
                    <a:lnTo>
                      <a:pt x="573863" y="31661"/>
                    </a:lnTo>
                    <a:lnTo>
                      <a:pt x="569754" y="31118"/>
                    </a:lnTo>
                    <a:close/>
                    <a:moveTo>
                      <a:pt x="331736" y="30666"/>
                    </a:moveTo>
                    <a:lnTo>
                      <a:pt x="331377" y="30790"/>
                    </a:lnTo>
                    <a:lnTo>
                      <a:pt x="330995" y="30876"/>
                    </a:lnTo>
                    <a:lnTo>
                      <a:pt x="331019" y="30861"/>
                    </a:lnTo>
                    <a:close/>
                    <a:moveTo>
                      <a:pt x="332093" y="30629"/>
                    </a:moveTo>
                    <a:lnTo>
                      <a:pt x="330679" y="31073"/>
                    </a:lnTo>
                    <a:lnTo>
                      <a:pt x="330828" y="30980"/>
                    </a:lnTo>
                    <a:lnTo>
                      <a:pt x="331377" y="30790"/>
                    </a:lnTo>
                    <a:close/>
                    <a:moveTo>
                      <a:pt x="332566" y="30480"/>
                    </a:moveTo>
                    <a:lnTo>
                      <a:pt x="332327" y="30564"/>
                    </a:lnTo>
                    <a:lnTo>
                      <a:pt x="332227" y="30599"/>
                    </a:lnTo>
                    <a:lnTo>
                      <a:pt x="332093" y="30629"/>
                    </a:lnTo>
                    <a:lnTo>
                      <a:pt x="332362" y="30544"/>
                    </a:lnTo>
                    <a:close/>
                    <a:moveTo>
                      <a:pt x="333031" y="30418"/>
                    </a:moveTo>
                    <a:lnTo>
                      <a:pt x="332027" y="30731"/>
                    </a:lnTo>
                    <a:lnTo>
                      <a:pt x="330434" y="31226"/>
                    </a:lnTo>
                    <a:lnTo>
                      <a:pt x="330437" y="31225"/>
                    </a:lnTo>
                    <a:lnTo>
                      <a:pt x="332227" y="30599"/>
                    </a:lnTo>
                    <a:lnTo>
                      <a:pt x="332289" y="30585"/>
                    </a:lnTo>
                    <a:close/>
                    <a:moveTo>
                      <a:pt x="335772" y="30350"/>
                    </a:moveTo>
                    <a:lnTo>
                      <a:pt x="334480" y="30781"/>
                    </a:lnTo>
                    <a:lnTo>
                      <a:pt x="333019" y="31268"/>
                    </a:lnTo>
                    <a:lnTo>
                      <a:pt x="332048" y="31535"/>
                    </a:lnTo>
                    <a:lnTo>
                      <a:pt x="334558" y="30737"/>
                    </a:lnTo>
                    <a:close/>
                    <a:moveTo>
                      <a:pt x="335793" y="30344"/>
                    </a:moveTo>
                    <a:lnTo>
                      <a:pt x="335782" y="30347"/>
                    </a:lnTo>
                    <a:lnTo>
                      <a:pt x="334558" y="30736"/>
                    </a:lnTo>
                    <a:lnTo>
                      <a:pt x="332045" y="31536"/>
                    </a:lnTo>
                    <a:lnTo>
                      <a:pt x="329136" y="32337"/>
                    </a:lnTo>
                    <a:lnTo>
                      <a:pt x="328282" y="32572"/>
                    </a:lnTo>
                    <a:lnTo>
                      <a:pt x="328792" y="32253"/>
                    </a:lnTo>
                    <a:lnTo>
                      <a:pt x="329764" y="31988"/>
                    </a:lnTo>
                    <a:lnTo>
                      <a:pt x="334747" y="30629"/>
                    </a:lnTo>
                    <a:close/>
                    <a:moveTo>
                      <a:pt x="309479" y="30342"/>
                    </a:moveTo>
                    <a:lnTo>
                      <a:pt x="298369" y="38119"/>
                    </a:lnTo>
                    <a:lnTo>
                      <a:pt x="295794" y="38518"/>
                    </a:lnTo>
                    <a:lnTo>
                      <a:pt x="302899" y="34728"/>
                    </a:lnTo>
                    <a:lnTo>
                      <a:pt x="295402" y="38578"/>
                    </a:lnTo>
                    <a:lnTo>
                      <a:pt x="295068" y="38630"/>
                    </a:lnTo>
                    <a:lnTo>
                      <a:pt x="296595" y="37196"/>
                    </a:lnTo>
                    <a:lnTo>
                      <a:pt x="299512" y="35326"/>
                    </a:lnTo>
                    <a:close/>
                    <a:moveTo>
                      <a:pt x="307286" y="30342"/>
                    </a:moveTo>
                    <a:lnTo>
                      <a:pt x="299512" y="35326"/>
                    </a:lnTo>
                    <a:lnTo>
                      <a:pt x="293884" y="38140"/>
                    </a:lnTo>
                    <a:lnTo>
                      <a:pt x="295224" y="37196"/>
                    </a:lnTo>
                    <a:cubicBezTo>
                      <a:pt x="299062" y="34180"/>
                      <a:pt x="302900" y="31439"/>
                      <a:pt x="307286" y="30342"/>
                    </a:cubicBezTo>
                    <a:close/>
                    <a:moveTo>
                      <a:pt x="335798" y="30342"/>
                    </a:moveTo>
                    <a:lnTo>
                      <a:pt x="335797" y="30342"/>
                    </a:lnTo>
                    <a:lnTo>
                      <a:pt x="335772" y="30350"/>
                    </a:lnTo>
                    <a:lnTo>
                      <a:pt x="335782" y="30347"/>
                    </a:lnTo>
                    <a:lnTo>
                      <a:pt x="335796" y="30343"/>
                    </a:lnTo>
                    <a:close/>
                    <a:moveTo>
                      <a:pt x="335800" y="30341"/>
                    </a:moveTo>
                    <a:lnTo>
                      <a:pt x="335798" y="30342"/>
                    </a:lnTo>
                    <a:lnTo>
                      <a:pt x="335799" y="30342"/>
                    </a:lnTo>
                    <a:close/>
                    <a:moveTo>
                      <a:pt x="337812" y="30341"/>
                    </a:moveTo>
                    <a:lnTo>
                      <a:pt x="334556" y="31688"/>
                    </a:lnTo>
                    <a:lnTo>
                      <a:pt x="333818" y="31887"/>
                    </a:lnTo>
                    <a:close/>
                    <a:moveTo>
                      <a:pt x="337337" y="30313"/>
                    </a:moveTo>
                    <a:lnTo>
                      <a:pt x="331411" y="32535"/>
                    </a:lnTo>
                    <a:lnTo>
                      <a:pt x="328162" y="33753"/>
                    </a:lnTo>
                    <a:lnTo>
                      <a:pt x="324831" y="34728"/>
                    </a:lnTo>
                    <a:lnTo>
                      <a:pt x="326639" y="33598"/>
                    </a:lnTo>
                    <a:lnTo>
                      <a:pt x="327821" y="33067"/>
                    </a:lnTo>
                    <a:lnTo>
                      <a:pt x="327924" y="33021"/>
                    </a:lnTo>
                    <a:lnTo>
                      <a:pt x="333602" y="31283"/>
                    </a:lnTo>
                    <a:lnTo>
                      <a:pt x="333774" y="31230"/>
                    </a:lnTo>
                    <a:close/>
                    <a:moveTo>
                      <a:pt x="338025" y="30252"/>
                    </a:moveTo>
                    <a:lnTo>
                      <a:pt x="338022" y="30259"/>
                    </a:lnTo>
                    <a:lnTo>
                      <a:pt x="337812" y="30341"/>
                    </a:lnTo>
                    <a:close/>
                    <a:moveTo>
                      <a:pt x="333783" y="30184"/>
                    </a:moveTo>
                    <a:lnTo>
                      <a:pt x="333684" y="30271"/>
                    </a:lnTo>
                    <a:lnTo>
                      <a:pt x="333031" y="30418"/>
                    </a:lnTo>
                    <a:close/>
                    <a:moveTo>
                      <a:pt x="333534" y="30176"/>
                    </a:moveTo>
                    <a:lnTo>
                      <a:pt x="332566" y="30480"/>
                    </a:lnTo>
                    <a:lnTo>
                      <a:pt x="333092" y="30297"/>
                    </a:lnTo>
                    <a:close/>
                    <a:moveTo>
                      <a:pt x="333935" y="30050"/>
                    </a:moveTo>
                    <a:lnTo>
                      <a:pt x="333908" y="30074"/>
                    </a:lnTo>
                    <a:lnTo>
                      <a:pt x="333534" y="30176"/>
                    </a:lnTo>
                    <a:close/>
                    <a:moveTo>
                      <a:pt x="338116" y="30021"/>
                    </a:moveTo>
                    <a:lnTo>
                      <a:pt x="338076" y="30122"/>
                    </a:lnTo>
                    <a:lnTo>
                      <a:pt x="337337" y="30313"/>
                    </a:lnTo>
                    <a:close/>
                    <a:moveTo>
                      <a:pt x="334948" y="29987"/>
                    </a:moveTo>
                    <a:lnTo>
                      <a:pt x="333603" y="30342"/>
                    </a:lnTo>
                    <a:lnTo>
                      <a:pt x="333684" y="30271"/>
                    </a:lnTo>
                    <a:close/>
                    <a:moveTo>
                      <a:pt x="338772" y="29943"/>
                    </a:moveTo>
                    <a:lnTo>
                      <a:pt x="338025" y="30252"/>
                    </a:lnTo>
                    <a:lnTo>
                      <a:pt x="338076" y="30122"/>
                    </a:lnTo>
                    <a:close/>
                    <a:moveTo>
                      <a:pt x="338178" y="29863"/>
                    </a:moveTo>
                    <a:lnTo>
                      <a:pt x="338169" y="29885"/>
                    </a:lnTo>
                    <a:lnTo>
                      <a:pt x="333774" y="31230"/>
                    </a:lnTo>
                    <a:lnTo>
                      <a:pt x="333628" y="31268"/>
                    </a:lnTo>
                    <a:lnTo>
                      <a:pt x="331077" y="31925"/>
                    </a:lnTo>
                    <a:lnTo>
                      <a:pt x="333926" y="31098"/>
                    </a:lnTo>
                    <a:close/>
                    <a:moveTo>
                      <a:pt x="334210" y="29808"/>
                    </a:moveTo>
                    <a:lnTo>
                      <a:pt x="334027" y="29970"/>
                    </a:lnTo>
                    <a:lnTo>
                      <a:pt x="333092" y="30297"/>
                    </a:lnTo>
                    <a:lnTo>
                      <a:pt x="332536" y="30448"/>
                    </a:lnTo>
                    <a:lnTo>
                      <a:pt x="331736" y="30666"/>
                    </a:lnTo>
                    <a:lnTo>
                      <a:pt x="332820" y="30290"/>
                    </a:lnTo>
                    <a:close/>
                    <a:moveTo>
                      <a:pt x="338219" y="29759"/>
                    </a:moveTo>
                    <a:lnTo>
                      <a:pt x="338184" y="29847"/>
                    </a:lnTo>
                    <a:lnTo>
                      <a:pt x="334194" y="30945"/>
                    </a:lnTo>
                    <a:lnTo>
                      <a:pt x="334078" y="30977"/>
                    </a:lnTo>
                    <a:lnTo>
                      <a:pt x="334201" y="30940"/>
                    </a:lnTo>
                    <a:close/>
                    <a:moveTo>
                      <a:pt x="335725" y="29579"/>
                    </a:moveTo>
                    <a:lnTo>
                      <a:pt x="333783" y="30184"/>
                    </a:lnTo>
                    <a:lnTo>
                      <a:pt x="333908" y="30074"/>
                    </a:lnTo>
                    <a:close/>
                    <a:moveTo>
                      <a:pt x="339164" y="29577"/>
                    </a:moveTo>
                    <a:lnTo>
                      <a:pt x="338178" y="29863"/>
                    </a:lnTo>
                    <a:lnTo>
                      <a:pt x="338184" y="29847"/>
                    </a:lnTo>
                    <a:close/>
                    <a:moveTo>
                      <a:pt x="338303" y="29545"/>
                    </a:moveTo>
                    <a:lnTo>
                      <a:pt x="338253" y="29672"/>
                    </a:lnTo>
                    <a:lnTo>
                      <a:pt x="335800" y="30341"/>
                    </a:lnTo>
                    <a:lnTo>
                      <a:pt x="336111" y="30243"/>
                    </a:lnTo>
                    <a:close/>
                    <a:moveTo>
                      <a:pt x="339375" y="29516"/>
                    </a:moveTo>
                    <a:lnTo>
                      <a:pt x="339272" y="29547"/>
                    </a:lnTo>
                    <a:lnTo>
                      <a:pt x="339164" y="29577"/>
                    </a:lnTo>
                    <a:close/>
                    <a:moveTo>
                      <a:pt x="338320" y="29501"/>
                    </a:moveTo>
                    <a:lnTo>
                      <a:pt x="338303" y="29545"/>
                    </a:lnTo>
                    <a:lnTo>
                      <a:pt x="336111" y="30243"/>
                    </a:lnTo>
                    <a:lnTo>
                      <a:pt x="335799" y="30342"/>
                    </a:lnTo>
                    <a:lnTo>
                      <a:pt x="335796" y="30343"/>
                    </a:lnTo>
                    <a:lnTo>
                      <a:pt x="335793" y="30344"/>
                    </a:lnTo>
                    <a:close/>
                    <a:moveTo>
                      <a:pt x="339672" y="29437"/>
                    </a:moveTo>
                    <a:lnTo>
                      <a:pt x="338116" y="30021"/>
                    </a:lnTo>
                    <a:lnTo>
                      <a:pt x="338169" y="29885"/>
                    </a:lnTo>
                    <a:lnTo>
                      <a:pt x="339272" y="29547"/>
                    </a:lnTo>
                    <a:close/>
                    <a:moveTo>
                      <a:pt x="342915" y="29436"/>
                    </a:moveTo>
                    <a:lnTo>
                      <a:pt x="338305" y="30785"/>
                    </a:lnTo>
                    <a:lnTo>
                      <a:pt x="335249" y="31561"/>
                    </a:lnTo>
                    <a:lnTo>
                      <a:pt x="334250" y="31814"/>
                    </a:lnTo>
                    <a:lnTo>
                      <a:pt x="334556" y="31688"/>
                    </a:lnTo>
                    <a:lnTo>
                      <a:pt x="335590" y="31409"/>
                    </a:lnTo>
                    <a:close/>
                    <a:moveTo>
                      <a:pt x="339852" y="29370"/>
                    </a:moveTo>
                    <a:lnTo>
                      <a:pt x="339763" y="29403"/>
                    </a:lnTo>
                    <a:lnTo>
                      <a:pt x="339375" y="29516"/>
                    </a:lnTo>
                    <a:close/>
                    <a:moveTo>
                      <a:pt x="333517" y="29299"/>
                    </a:moveTo>
                    <a:lnTo>
                      <a:pt x="331019" y="30861"/>
                    </a:lnTo>
                    <a:lnTo>
                      <a:pt x="330816" y="30916"/>
                    </a:lnTo>
                    <a:lnTo>
                      <a:pt x="324672" y="32298"/>
                    </a:lnTo>
                    <a:lnTo>
                      <a:pt x="325147" y="32024"/>
                    </a:lnTo>
                    <a:close/>
                    <a:moveTo>
                      <a:pt x="344729" y="29154"/>
                    </a:moveTo>
                    <a:lnTo>
                      <a:pt x="333733" y="32234"/>
                    </a:lnTo>
                    <a:lnTo>
                      <a:pt x="332191" y="32666"/>
                    </a:lnTo>
                    <a:lnTo>
                      <a:pt x="332952" y="32352"/>
                    </a:lnTo>
                    <a:lnTo>
                      <a:pt x="334468" y="31908"/>
                    </a:lnTo>
                    <a:lnTo>
                      <a:pt x="338305" y="30785"/>
                    </a:lnTo>
                    <a:close/>
                    <a:moveTo>
                      <a:pt x="340816" y="29097"/>
                    </a:moveTo>
                    <a:lnTo>
                      <a:pt x="340636" y="29172"/>
                    </a:lnTo>
                    <a:lnTo>
                      <a:pt x="340604" y="29181"/>
                    </a:lnTo>
                    <a:lnTo>
                      <a:pt x="339672" y="29437"/>
                    </a:lnTo>
                    <a:lnTo>
                      <a:pt x="339763" y="29403"/>
                    </a:lnTo>
                    <a:lnTo>
                      <a:pt x="340746" y="29118"/>
                    </a:lnTo>
                    <a:close/>
                    <a:moveTo>
                      <a:pt x="338498" y="29049"/>
                    </a:moveTo>
                    <a:lnTo>
                      <a:pt x="338438" y="29202"/>
                    </a:lnTo>
                    <a:lnTo>
                      <a:pt x="336468" y="29645"/>
                    </a:lnTo>
                    <a:lnTo>
                      <a:pt x="334948" y="29987"/>
                    </a:lnTo>
                    <a:lnTo>
                      <a:pt x="336662" y="29534"/>
                    </a:lnTo>
                    <a:close/>
                    <a:moveTo>
                      <a:pt x="341310" y="28986"/>
                    </a:moveTo>
                    <a:lnTo>
                      <a:pt x="339227" y="29793"/>
                    </a:lnTo>
                    <a:lnTo>
                      <a:pt x="338970" y="29892"/>
                    </a:lnTo>
                    <a:lnTo>
                      <a:pt x="338772" y="29943"/>
                    </a:lnTo>
                    <a:lnTo>
                      <a:pt x="340461" y="29244"/>
                    </a:lnTo>
                    <a:lnTo>
                      <a:pt x="340636" y="29172"/>
                    </a:lnTo>
                    <a:close/>
                    <a:moveTo>
                      <a:pt x="341155" y="28881"/>
                    </a:moveTo>
                    <a:lnTo>
                      <a:pt x="340981" y="28946"/>
                    </a:lnTo>
                    <a:lnTo>
                      <a:pt x="338219" y="29759"/>
                    </a:lnTo>
                    <a:lnTo>
                      <a:pt x="338253" y="29672"/>
                    </a:lnTo>
                    <a:close/>
                    <a:moveTo>
                      <a:pt x="341673" y="28743"/>
                    </a:moveTo>
                    <a:lnTo>
                      <a:pt x="341028" y="29010"/>
                    </a:lnTo>
                    <a:lnTo>
                      <a:pt x="340902" y="29048"/>
                    </a:lnTo>
                    <a:lnTo>
                      <a:pt x="339852" y="29370"/>
                    </a:lnTo>
                    <a:lnTo>
                      <a:pt x="340981" y="28946"/>
                    </a:lnTo>
                    <a:lnTo>
                      <a:pt x="341426" y="28815"/>
                    </a:lnTo>
                    <a:close/>
                    <a:moveTo>
                      <a:pt x="341815" y="28701"/>
                    </a:moveTo>
                    <a:lnTo>
                      <a:pt x="341673" y="28743"/>
                    </a:lnTo>
                    <a:lnTo>
                      <a:pt x="341694" y="28734"/>
                    </a:lnTo>
                    <a:close/>
                    <a:moveTo>
                      <a:pt x="342088" y="28685"/>
                    </a:moveTo>
                    <a:lnTo>
                      <a:pt x="341645" y="28857"/>
                    </a:lnTo>
                    <a:lnTo>
                      <a:pt x="340816" y="29097"/>
                    </a:lnTo>
                    <a:lnTo>
                      <a:pt x="341028" y="29010"/>
                    </a:lnTo>
                    <a:close/>
                    <a:moveTo>
                      <a:pt x="338647" y="28670"/>
                    </a:moveTo>
                    <a:lnTo>
                      <a:pt x="338597" y="28797"/>
                    </a:lnTo>
                    <a:lnTo>
                      <a:pt x="337364" y="29133"/>
                    </a:lnTo>
                    <a:lnTo>
                      <a:pt x="335725" y="29579"/>
                    </a:lnTo>
                    <a:lnTo>
                      <a:pt x="337610" y="28993"/>
                    </a:lnTo>
                    <a:close/>
                    <a:moveTo>
                      <a:pt x="340833" y="28663"/>
                    </a:moveTo>
                    <a:lnTo>
                      <a:pt x="338320" y="29501"/>
                    </a:lnTo>
                    <a:lnTo>
                      <a:pt x="338438" y="29202"/>
                    </a:lnTo>
                    <a:close/>
                    <a:moveTo>
                      <a:pt x="341655" y="28478"/>
                    </a:moveTo>
                    <a:lnTo>
                      <a:pt x="338303" y="29545"/>
                    </a:lnTo>
                    <a:lnTo>
                      <a:pt x="338303" y="29545"/>
                    </a:lnTo>
                    <a:lnTo>
                      <a:pt x="341654" y="28479"/>
                    </a:lnTo>
                    <a:close/>
                    <a:moveTo>
                      <a:pt x="342782" y="28417"/>
                    </a:moveTo>
                    <a:lnTo>
                      <a:pt x="342601" y="28487"/>
                    </a:lnTo>
                    <a:lnTo>
                      <a:pt x="341815" y="28701"/>
                    </a:lnTo>
                    <a:close/>
                    <a:moveTo>
                      <a:pt x="335871" y="28347"/>
                    </a:moveTo>
                    <a:lnTo>
                      <a:pt x="335535" y="28642"/>
                    </a:lnTo>
                    <a:lnTo>
                      <a:pt x="333517" y="29299"/>
                    </a:lnTo>
                    <a:lnTo>
                      <a:pt x="334244" y="28845"/>
                    </a:lnTo>
                    <a:close/>
                    <a:moveTo>
                      <a:pt x="338790" y="28304"/>
                    </a:moveTo>
                    <a:lnTo>
                      <a:pt x="338783" y="28322"/>
                    </a:lnTo>
                    <a:lnTo>
                      <a:pt x="338692" y="28555"/>
                    </a:lnTo>
                    <a:lnTo>
                      <a:pt x="337989" y="28776"/>
                    </a:lnTo>
                    <a:lnTo>
                      <a:pt x="333935" y="30050"/>
                    </a:lnTo>
                    <a:lnTo>
                      <a:pt x="334027" y="29970"/>
                    </a:lnTo>
                    <a:close/>
                    <a:moveTo>
                      <a:pt x="343094" y="28155"/>
                    </a:moveTo>
                    <a:lnTo>
                      <a:pt x="341694" y="28734"/>
                    </a:lnTo>
                    <a:lnTo>
                      <a:pt x="341474" y="28794"/>
                    </a:lnTo>
                    <a:lnTo>
                      <a:pt x="341155" y="28881"/>
                    </a:lnTo>
                    <a:lnTo>
                      <a:pt x="341945" y="28585"/>
                    </a:lnTo>
                    <a:lnTo>
                      <a:pt x="343088" y="28156"/>
                    </a:lnTo>
                    <a:close/>
                    <a:moveTo>
                      <a:pt x="343844" y="28148"/>
                    </a:moveTo>
                    <a:lnTo>
                      <a:pt x="342088" y="28685"/>
                    </a:lnTo>
                    <a:lnTo>
                      <a:pt x="342601" y="28487"/>
                    </a:lnTo>
                    <a:close/>
                    <a:moveTo>
                      <a:pt x="345242" y="27812"/>
                    </a:moveTo>
                    <a:lnTo>
                      <a:pt x="344833" y="28017"/>
                    </a:lnTo>
                    <a:lnTo>
                      <a:pt x="341310" y="28986"/>
                    </a:lnTo>
                    <a:lnTo>
                      <a:pt x="341645" y="28857"/>
                    </a:lnTo>
                    <a:close/>
                    <a:moveTo>
                      <a:pt x="347091" y="27801"/>
                    </a:moveTo>
                    <a:lnTo>
                      <a:pt x="347011" y="27886"/>
                    </a:lnTo>
                    <a:lnTo>
                      <a:pt x="337993" y="30341"/>
                    </a:lnTo>
                    <a:lnTo>
                      <a:pt x="337990" y="30342"/>
                    </a:lnTo>
                    <a:lnTo>
                      <a:pt x="338022" y="30259"/>
                    </a:lnTo>
                    <a:lnTo>
                      <a:pt x="338970" y="29892"/>
                    </a:lnTo>
                    <a:lnTo>
                      <a:pt x="339049" y="29872"/>
                    </a:lnTo>
                    <a:close/>
                    <a:moveTo>
                      <a:pt x="345550" y="27602"/>
                    </a:moveTo>
                    <a:lnTo>
                      <a:pt x="342782" y="28417"/>
                    </a:lnTo>
                    <a:lnTo>
                      <a:pt x="343473" y="28149"/>
                    </a:lnTo>
                    <a:lnTo>
                      <a:pt x="343963" y="27959"/>
                    </a:lnTo>
                    <a:close/>
                    <a:moveTo>
                      <a:pt x="344497" y="27574"/>
                    </a:moveTo>
                    <a:lnTo>
                      <a:pt x="343116" y="28145"/>
                    </a:lnTo>
                    <a:lnTo>
                      <a:pt x="343088" y="28156"/>
                    </a:lnTo>
                    <a:lnTo>
                      <a:pt x="342726" y="28237"/>
                    </a:lnTo>
                    <a:lnTo>
                      <a:pt x="341655" y="28478"/>
                    </a:lnTo>
                    <a:lnTo>
                      <a:pt x="343518" y="27886"/>
                    </a:lnTo>
                    <a:close/>
                    <a:moveTo>
                      <a:pt x="345720" y="27573"/>
                    </a:moveTo>
                    <a:lnTo>
                      <a:pt x="345445" y="27711"/>
                    </a:lnTo>
                    <a:lnTo>
                      <a:pt x="343844" y="28148"/>
                    </a:lnTo>
                    <a:close/>
                    <a:moveTo>
                      <a:pt x="345832" y="27539"/>
                    </a:moveTo>
                    <a:lnTo>
                      <a:pt x="345720" y="27573"/>
                    </a:lnTo>
                    <a:lnTo>
                      <a:pt x="345754" y="27557"/>
                    </a:lnTo>
                    <a:close/>
                    <a:moveTo>
                      <a:pt x="345822" y="27522"/>
                    </a:moveTo>
                    <a:lnTo>
                      <a:pt x="345754" y="27557"/>
                    </a:lnTo>
                    <a:lnTo>
                      <a:pt x="345550" y="27602"/>
                    </a:lnTo>
                    <a:close/>
                    <a:moveTo>
                      <a:pt x="339115" y="27477"/>
                    </a:moveTo>
                    <a:lnTo>
                      <a:pt x="338828" y="28207"/>
                    </a:lnTo>
                    <a:lnTo>
                      <a:pt x="334210" y="29808"/>
                    </a:lnTo>
                    <a:lnTo>
                      <a:pt x="335106" y="29020"/>
                    </a:lnTo>
                    <a:lnTo>
                      <a:pt x="335535" y="28642"/>
                    </a:lnTo>
                    <a:lnTo>
                      <a:pt x="336140" y="28445"/>
                    </a:lnTo>
                    <a:close/>
                    <a:moveTo>
                      <a:pt x="345442" y="27273"/>
                    </a:moveTo>
                    <a:lnTo>
                      <a:pt x="345440" y="27274"/>
                    </a:lnTo>
                    <a:lnTo>
                      <a:pt x="344497" y="27574"/>
                    </a:lnTo>
                    <a:lnTo>
                      <a:pt x="344498" y="27574"/>
                    </a:lnTo>
                    <a:close/>
                    <a:moveTo>
                      <a:pt x="345230" y="27271"/>
                    </a:moveTo>
                    <a:lnTo>
                      <a:pt x="344498" y="27574"/>
                    </a:lnTo>
                    <a:lnTo>
                      <a:pt x="343519" y="27886"/>
                    </a:lnTo>
                    <a:lnTo>
                      <a:pt x="341654" y="28479"/>
                    </a:lnTo>
                    <a:lnTo>
                      <a:pt x="340833" y="28663"/>
                    </a:lnTo>
                    <a:lnTo>
                      <a:pt x="344172" y="27550"/>
                    </a:lnTo>
                    <a:lnTo>
                      <a:pt x="344420" y="27485"/>
                    </a:lnTo>
                    <a:close/>
                    <a:moveTo>
                      <a:pt x="347609" y="27253"/>
                    </a:moveTo>
                    <a:lnTo>
                      <a:pt x="347377" y="27498"/>
                    </a:lnTo>
                    <a:lnTo>
                      <a:pt x="344569" y="28149"/>
                    </a:lnTo>
                    <a:lnTo>
                      <a:pt x="344833" y="28017"/>
                    </a:lnTo>
                    <a:close/>
                    <a:moveTo>
                      <a:pt x="347391" y="27188"/>
                    </a:moveTo>
                    <a:lnTo>
                      <a:pt x="345242" y="27812"/>
                    </a:lnTo>
                    <a:lnTo>
                      <a:pt x="345445" y="27711"/>
                    </a:lnTo>
                    <a:lnTo>
                      <a:pt x="347220" y="27227"/>
                    </a:lnTo>
                    <a:close/>
                    <a:moveTo>
                      <a:pt x="347775" y="27077"/>
                    </a:moveTo>
                    <a:lnTo>
                      <a:pt x="347745" y="27109"/>
                    </a:lnTo>
                    <a:lnTo>
                      <a:pt x="347391" y="27188"/>
                    </a:lnTo>
                    <a:close/>
                    <a:moveTo>
                      <a:pt x="347856" y="27053"/>
                    </a:moveTo>
                    <a:lnTo>
                      <a:pt x="347775" y="27077"/>
                    </a:lnTo>
                    <a:lnTo>
                      <a:pt x="347777" y="27075"/>
                    </a:lnTo>
                    <a:close/>
                    <a:moveTo>
                      <a:pt x="346525" y="26929"/>
                    </a:moveTo>
                    <a:lnTo>
                      <a:pt x="345442" y="27273"/>
                    </a:lnTo>
                    <a:lnTo>
                      <a:pt x="345970" y="27075"/>
                    </a:lnTo>
                    <a:close/>
                    <a:moveTo>
                      <a:pt x="347944" y="26898"/>
                    </a:moveTo>
                    <a:lnTo>
                      <a:pt x="347777" y="27075"/>
                    </a:lnTo>
                    <a:lnTo>
                      <a:pt x="347220" y="27227"/>
                    </a:lnTo>
                    <a:lnTo>
                      <a:pt x="345832" y="27539"/>
                    </a:lnTo>
                    <a:lnTo>
                      <a:pt x="347460" y="27041"/>
                    </a:lnTo>
                    <a:close/>
                    <a:moveTo>
                      <a:pt x="346841" y="26845"/>
                    </a:moveTo>
                    <a:lnTo>
                      <a:pt x="343963" y="27959"/>
                    </a:lnTo>
                    <a:lnTo>
                      <a:pt x="343094" y="28155"/>
                    </a:lnTo>
                    <a:lnTo>
                      <a:pt x="343116" y="28145"/>
                    </a:lnTo>
                    <a:lnTo>
                      <a:pt x="345440" y="27274"/>
                    </a:lnTo>
                    <a:lnTo>
                      <a:pt x="346527" y="26928"/>
                    </a:lnTo>
                    <a:close/>
                    <a:moveTo>
                      <a:pt x="347089" y="26749"/>
                    </a:moveTo>
                    <a:lnTo>
                      <a:pt x="347087" y="26750"/>
                    </a:lnTo>
                    <a:lnTo>
                      <a:pt x="346527" y="26928"/>
                    </a:lnTo>
                    <a:lnTo>
                      <a:pt x="346525" y="26929"/>
                    </a:lnTo>
                    <a:close/>
                    <a:moveTo>
                      <a:pt x="346120" y="26749"/>
                    </a:moveTo>
                    <a:lnTo>
                      <a:pt x="346006" y="26780"/>
                    </a:lnTo>
                    <a:lnTo>
                      <a:pt x="345968" y="26790"/>
                    </a:lnTo>
                    <a:lnTo>
                      <a:pt x="340744" y="28017"/>
                    </a:lnTo>
                    <a:lnTo>
                      <a:pt x="340751" y="28015"/>
                    </a:lnTo>
                    <a:lnTo>
                      <a:pt x="346026" y="26771"/>
                    </a:lnTo>
                    <a:close/>
                    <a:moveTo>
                      <a:pt x="353326" y="26745"/>
                    </a:moveTo>
                    <a:lnTo>
                      <a:pt x="352479" y="27186"/>
                    </a:lnTo>
                    <a:lnTo>
                      <a:pt x="346969" y="28585"/>
                    </a:lnTo>
                    <a:lnTo>
                      <a:pt x="344729" y="29154"/>
                    </a:lnTo>
                    <a:lnTo>
                      <a:pt x="347649" y="28336"/>
                    </a:lnTo>
                    <a:close/>
                    <a:moveTo>
                      <a:pt x="349866" y="26632"/>
                    </a:moveTo>
                    <a:lnTo>
                      <a:pt x="347609" y="27253"/>
                    </a:lnTo>
                    <a:lnTo>
                      <a:pt x="347745" y="27109"/>
                    </a:lnTo>
                    <a:close/>
                    <a:moveTo>
                      <a:pt x="346948" y="26560"/>
                    </a:moveTo>
                    <a:lnTo>
                      <a:pt x="346140" y="26894"/>
                    </a:lnTo>
                    <a:lnTo>
                      <a:pt x="344574" y="27416"/>
                    </a:lnTo>
                    <a:lnTo>
                      <a:pt x="344172" y="27550"/>
                    </a:lnTo>
                    <a:lnTo>
                      <a:pt x="338498" y="29049"/>
                    </a:lnTo>
                    <a:lnTo>
                      <a:pt x="338597" y="28797"/>
                    </a:lnTo>
                    <a:lnTo>
                      <a:pt x="345968" y="26790"/>
                    </a:lnTo>
                    <a:lnTo>
                      <a:pt x="345999" y="26783"/>
                    </a:lnTo>
                    <a:close/>
                    <a:moveTo>
                      <a:pt x="347857" y="26505"/>
                    </a:moveTo>
                    <a:lnTo>
                      <a:pt x="347552" y="26657"/>
                    </a:lnTo>
                    <a:lnTo>
                      <a:pt x="346841" y="26845"/>
                    </a:lnTo>
                    <a:lnTo>
                      <a:pt x="347087" y="26750"/>
                    </a:lnTo>
                    <a:close/>
                    <a:moveTo>
                      <a:pt x="347207" y="26453"/>
                    </a:moveTo>
                    <a:lnTo>
                      <a:pt x="346984" y="26545"/>
                    </a:lnTo>
                    <a:lnTo>
                      <a:pt x="346120" y="26749"/>
                    </a:lnTo>
                    <a:close/>
                    <a:moveTo>
                      <a:pt x="348377" y="26440"/>
                    </a:moveTo>
                    <a:lnTo>
                      <a:pt x="347951" y="26890"/>
                    </a:lnTo>
                    <a:lnTo>
                      <a:pt x="347460" y="27041"/>
                    </a:lnTo>
                    <a:lnTo>
                      <a:pt x="345822" y="27522"/>
                    </a:lnTo>
                    <a:lnTo>
                      <a:pt x="347552" y="26657"/>
                    </a:lnTo>
                    <a:close/>
                    <a:moveTo>
                      <a:pt x="347680" y="26381"/>
                    </a:moveTo>
                    <a:lnTo>
                      <a:pt x="347607" y="26405"/>
                    </a:lnTo>
                    <a:lnTo>
                      <a:pt x="346948" y="26560"/>
                    </a:lnTo>
                    <a:lnTo>
                      <a:pt x="346984" y="26545"/>
                    </a:lnTo>
                    <a:close/>
                    <a:moveTo>
                      <a:pt x="354070" y="26358"/>
                    </a:moveTo>
                    <a:lnTo>
                      <a:pt x="353783" y="26507"/>
                    </a:lnTo>
                    <a:lnTo>
                      <a:pt x="349456" y="27673"/>
                    </a:lnTo>
                    <a:lnTo>
                      <a:pt x="342915" y="29436"/>
                    </a:lnTo>
                    <a:lnTo>
                      <a:pt x="350137" y="27322"/>
                    </a:lnTo>
                    <a:lnTo>
                      <a:pt x="350973" y="27117"/>
                    </a:lnTo>
                    <a:close/>
                    <a:moveTo>
                      <a:pt x="348008" y="26311"/>
                    </a:moveTo>
                    <a:lnTo>
                      <a:pt x="345970" y="27075"/>
                    </a:lnTo>
                    <a:lnTo>
                      <a:pt x="345230" y="27271"/>
                    </a:lnTo>
                    <a:lnTo>
                      <a:pt x="346140" y="26894"/>
                    </a:lnTo>
                    <a:lnTo>
                      <a:pt x="347607" y="26405"/>
                    </a:lnTo>
                    <a:close/>
                    <a:moveTo>
                      <a:pt x="348512" y="26296"/>
                    </a:moveTo>
                    <a:lnTo>
                      <a:pt x="348512" y="26297"/>
                    </a:lnTo>
                    <a:lnTo>
                      <a:pt x="347857" y="26505"/>
                    </a:lnTo>
                    <a:lnTo>
                      <a:pt x="347858" y="26505"/>
                    </a:lnTo>
                    <a:close/>
                    <a:moveTo>
                      <a:pt x="348327" y="26270"/>
                    </a:moveTo>
                    <a:lnTo>
                      <a:pt x="347858" y="26505"/>
                    </a:lnTo>
                    <a:lnTo>
                      <a:pt x="347089" y="26749"/>
                    </a:lnTo>
                    <a:close/>
                    <a:moveTo>
                      <a:pt x="348485" y="26191"/>
                    </a:moveTo>
                    <a:lnTo>
                      <a:pt x="348455" y="26206"/>
                    </a:lnTo>
                    <a:lnTo>
                      <a:pt x="348008" y="26311"/>
                    </a:lnTo>
                    <a:lnTo>
                      <a:pt x="348062" y="26291"/>
                    </a:lnTo>
                    <a:close/>
                    <a:moveTo>
                      <a:pt x="348550" y="26184"/>
                    </a:moveTo>
                    <a:lnTo>
                      <a:pt x="348327" y="26270"/>
                    </a:lnTo>
                    <a:lnTo>
                      <a:pt x="348455" y="26206"/>
                    </a:lnTo>
                    <a:close/>
                    <a:moveTo>
                      <a:pt x="348648" y="26153"/>
                    </a:moveTo>
                    <a:lnTo>
                      <a:pt x="348638" y="26163"/>
                    </a:lnTo>
                    <a:lnTo>
                      <a:pt x="348550" y="26184"/>
                    </a:lnTo>
                    <a:lnTo>
                      <a:pt x="348603" y="26163"/>
                    </a:lnTo>
                    <a:close/>
                    <a:moveTo>
                      <a:pt x="348725" y="26071"/>
                    </a:moveTo>
                    <a:lnTo>
                      <a:pt x="348658" y="26142"/>
                    </a:lnTo>
                    <a:lnTo>
                      <a:pt x="348603" y="26163"/>
                    </a:lnTo>
                    <a:lnTo>
                      <a:pt x="348485" y="26191"/>
                    </a:lnTo>
                    <a:close/>
                    <a:moveTo>
                      <a:pt x="348752" y="26032"/>
                    </a:moveTo>
                    <a:lnTo>
                      <a:pt x="348062" y="26291"/>
                    </a:lnTo>
                    <a:lnTo>
                      <a:pt x="347680" y="26381"/>
                    </a:lnTo>
                    <a:lnTo>
                      <a:pt x="348613" y="26070"/>
                    </a:lnTo>
                    <a:close/>
                    <a:moveTo>
                      <a:pt x="348767" y="26026"/>
                    </a:moveTo>
                    <a:lnTo>
                      <a:pt x="348765" y="26029"/>
                    </a:lnTo>
                    <a:lnTo>
                      <a:pt x="348752" y="26032"/>
                    </a:lnTo>
                    <a:close/>
                    <a:moveTo>
                      <a:pt x="348864" y="26001"/>
                    </a:moveTo>
                    <a:lnTo>
                      <a:pt x="348725" y="26071"/>
                    </a:lnTo>
                    <a:lnTo>
                      <a:pt x="348765" y="26029"/>
                    </a:lnTo>
                    <a:close/>
                    <a:moveTo>
                      <a:pt x="348956" y="25956"/>
                    </a:moveTo>
                    <a:lnTo>
                      <a:pt x="348956" y="25956"/>
                    </a:lnTo>
                    <a:lnTo>
                      <a:pt x="348767" y="26026"/>
                    </a:lnTo>
                    <a:lnTo>
                      <a:pt x="348778" y="26015"/>
                    </a:lnTo>
                    <a:close/>
                    <a:moveTo>
                      <a:pt x="570462" y="25956"/>
                    </a:moveTo>
                    <a:lnTo>
                      <a:pt x="578332" y="32252"/>
                    </a:lnTo>
                    <a:lnTo>
                      <a:pt x="577451" y="32135"/>
                    </a:lnTo>
                    <a:lnTo>
                      <a:pt x="570075" y="28776"/>
                    </a:lnTo>
                    <a:close/>
                    <a:moveTo>
                      <a:pt x="563883" y="25956"/>
                    </a:moveTo>
                    <a:lnTo>
                      <a:pt x="570075" y="28776"/>
                    </a:lnTo>
                    <a:lnTo>
                      <a:pt x="569811" y="30706"/>
                    </a:lnTo>
                    <a:lnTo>
                      <a:pt x="568269" y="30342"/>
                    </a:lnTo>
                    <a:lnTo>
                      <a:pt x="568580" y="30963"/>
                    </a:lnTo>
                    <a:lnTo>
                      <a:pt x="566871" y="30737"/>
                    </a:lnTo>
                    <a:close/>
                    <a:moveTo>
                      <a:pt x="333603" y="25956"/>
                    </a:moveTo>
                    <a:cubicBezTo>
                      <a:pt x="331411" y="29246"/>
                      <a:pt x="327573" y="30342"/>
                      <a:pt x="323735" y="31439"/>
                    </a:cubicBezTo>
                    <a:lnTo>
                      <a:pt x="321230" y="32830"/>
                    </a:lnTo>
                    <a:lnTo>
                      <a:pt x="318257" y="33741"/>
                    </a:lnTo>
                    <a:lnTo>
                      <a:pt x="316814" y="34065"/>
                    </a:lnTo>
                    <a:lnTo>
                      <a:pt x="313865" y="34728"/>
                    </a:lnTo>
                    <a:lnTo>
                      <a:pt x="322641" y="30828"/>
                    </a:lnTo>
                    <a:close/>
                    <a:moveTo>
                      <a:pt x="349758" y="25900"/>
                    </a:moveTo>
                    <a:lnTo>
                      <a:pt x="348512" y="26296"/>
                    </a:lnTo>
                    <a:lnTo>
                      <a:pt x="348638" y="26163"/>
                    </a:lnTo>
                    <a:close/>
                    <a:moveTo>
                      <a:pt x="349805" y="25885"/>
                    </a:moveTo>
                    <a:lnTo>
                      <a:pt x="349759" y="25900"/>
                    </a:lnTo>
                    <a:lnTo>
                      <a:pt x="349758" y="25900"/>
                    </a:lnTo>
                    <a:close/>
                    <a:moveTo>
                      <a:pt x="349869" y="25865"/>
                    </a:moveTo>
                    <a:lnTo>
                      <a:pt x="349805" y="25885"/>
                    </a:lnTo>
                    <a:lnTo>
                      <a:pt x="349868" y="25865"/>
                    </a:lnTo>
                    <a:close/>
                    <a:moveTo>
                      <a:pt x="349871" y="25864"/>
                    </a:moveTo>
                    <a:lnTo>
                      <a:pt x="349869" y="25865"/>
                    </a:lnTo>
                    <a:lnTo>
                      <a:pt x="349870" y="25864"/>
                    </a:lnTo>
                    <a:close/>
                    <a:moveTo>
                      <a:pt x="354479" y="25852"/>
                    </a:moveTo>
                    <a:lnTo>
                      <a:pt x="354261" y="25912"/>
                    </a:lnTo>
                    <a:lnTo>
                      <a:pt x="351343" y="26706"/>
                    </a:lnTo>
                    <a:lnTo>
                      <a:pt x="347091" y="27801"/>
                    </a:lnTo>
                    <a:lnTo>
                      <a:pt x="347377" y="27498"/>
                    </a:lnTo>
                    <a:lnTo>
                      <a:pt x="354326" y="25888"/>
                    </a:lnTo>
                    <a:close/>
                    <a:moveTo>
                      <a:pt x="541833" y="25735"/>
                    </a:moveTo>
                    <a:lnTo>
                      <a:pt x="542027" y="26121"/>
                    </a:lnTo>
                    <a:lnTo>
                      <a:pt x="541951" y="30342"/>
                    </a:lnTo>
                    <a:close/>
                    <a:moveTo>
                      <a:pt x="349107" y="25666"/>
                    </a:moveTo>
                    <a:lnTo>
                      <a:pt x="348778" y="26015"/>
                    </a:lnTo>
                    <a:lnTo>
                      <a:pt x="348613" y="26070"/>
                    </a:lnTo>
                    <a:lnTo>
                      <a:pt x="347207" y="26453"/>
                    </a:lnTo>
                    <a:close/>
                    <a:moveTo>
                      <a:pt x="355417" y="25657"/>
                    </a:moveTo>
                    <a:lnTo>
                      <a:pt x="354892" y="25930"/>
                    </a:lnTo>
                    <a:lnTo>
                      <a:pt x="351512" y="26920"/>
                    </a:lnTo>
                    <a:lnTo>
                      <a:pt x="350137" y="27322"/>
                    </a:lnTo>
                    <a:lnTo>
                      <a:pt x="346763" y="28149"/>
                    </a:lnTo>
                    <a:lnTo>
                      <a:pt x="347011" y="27886"/>
                    </a:lnTo>
                    <a:lnTo>
                      <a:pt x="351343" y="26706"/>
                    </a:lnTo>
                    <a:lnTo>
                      <a:pt x="353865" y="26057"/>
                    </a:lnTo>
                    <a:close/>
                    <a:moveTo>
                      <a:pt x="355659" y="25531"/>
                    </a:moveTo>
                    <a:lnTo>
                      <a:pt x="355494" y="25617"/>
                    </a:lnTo>
                    <a:lnTo>
                      <a:pt x="354479" y="25852"/>
                    </a:lnTo>
                    <a:close/>
                    <a:moveTo>
                      <a:pt x="356278" y="25435"/>
                    </a:moveTo>
                    <a:lnTo>
                      <a:pt x="355417" y="25657"/>
                    </a:lnTo>
                    <a:lnTo>
                      <a:pt x="355494" y="25617"/>
                    </a:lnTo>
                    <a:close/>
                    <a:moveTo>
                      <a:pt x="345494" y="25400"/>
                    </a:moveTo>
                    <a:lnTo>
                      <a:pt x="341782" y="26609"/>
                    </a:lnTo>
                    <a:lnTo>
                      <a:pt x="339115" y="27477"/>
                    </a:lnTo>
                    <a:lnTo>
                      <a:pt x="339171" y="27336"/>
                    </a:lnTo>
                    <a:lnTo>
                      <a:pt x="342053" y="26454"/>
                    </a:lnTo>
                    <a:close/>
                    <a:moveTo>
                      <a:pt x="339988" y="25255"/>
                    </a:moveTo>
                    <a:lnTo>
                      <a:pt x="339459" y="26601"/>
                    </a:lnTo>
                    <a:lnTo>
                      <a:pt x="339171" y="27336"/>
                    </a:lnTo>
                    <a:lnTo>
                      <a:pt x="336866" y="28042"/>
                    </a:lnTo>
                    <a:lnTo>
                      <a:pt x="335871" y="28347"/>
                    </a:lnTo>
                    <a:lnTo>
                      <a:pt x="337905" y="26557"/>
                    </a:lnTo>
                    <a:close/>
                    <a:moveTo>
                      <a:pt x="349624" y="25119"/>
                    </a:moveTo>
                    <a:lnTo>
                      <a:pt x="349538" y="25210"/>
                    </a:lnTo>
                    <a:lnTo>
                      <a:pt x="349445" y="25308"/>
                    </a:lnTo>
                    <a:lnTo>
                      <a:pt x="349017" y="25442"/>
                    </a:lnTo>
                    <a:lnTo>
                      <a:pt x="340751" y="28015"/>
                    </a:lnTo>
                    <a:lnTo>
                      <a:pt x="340183" y="28149"/>
                    </a:lnTo>
                    <a:lnTo>
                      <a:pt x="340744" y="28017"/>
                    </a:lnTo>
                    <a:lnTo>
                      <a:pt x="338647" y="28670"/>
                    </a:lnTo>
                    <a:lnTo>
                      <a:pt x="338692" y="28555"/>
                    </a:lnTo>
                    <a:lnTo>
                      <a:pt x="340730" y="27914"/>
                    </a:lnTo>
                    <a:close/>
                    <a:moveTo>
                      <a:pt x="359167" y="25109"/>
                    </a:moveTo>
                    <a:lnTo>
                      <a:pt x="353326" y="26745"/>
                    </a:lnTo>
                    <a:lnTo>
                      <a:pt x="353783" y="26507"/>
                    </a:lnTo>
                    <a:lnTo>
                      <a:pt x="357026" y="25634"/>
                    </a:lnTo>
                    <a:close/>
                    <a:moveTo>
                      <a:pt x="363862" y="25107"/>
                    </a:moveTo>
                    <a:lnTo>
                      <a:pt x="363577" y="25225"/>
                    </a:lnTo>
                    <a:lnTo>
                      <a:pt x="359921" y="25956"/>
                    </a:lnTo>
                    <a:close/>
                    <a:moveTo>
                      <a:pt x="352850" y="24916"/>
                    </a:moveTo>
                    <a:lnTo>
                      <a:pt x="349870" y="25864"/>
                    </a:lnTo>
                    <a:lnTo>
                      <a:pt x="349868" y="25865"/>
                    </a:lnTo>
                    <a:lnTo>
                      <a:pt x="348648" y="26153"/>
                    </a:lnTo>
                    <a:lnTo>
                      <a:pt x="348658" y="26142"/>
                    </a:lnTo>
                    <a:lnTo>
                      <a:pt x="349392" y="25858"/>
                    </a:lnTo>
                    <a:close/>
                    <a:moveTo>
                      <a:pt x="352854" y="24915"/>
                    </a:moveTo>
                    <a:lnTo>
                      <a:pt x="352852" y="24916"/>
                    </a:lnTo>
                    <a:lnTo>
                      <a:pt x="352850" y="24916"/>
                    </a:lnTo>
                    <a:close/>
                    <a:moveTo>
                      <a:pt x="339871" y="24827"/>
                    </a:moveTo>
                    <a:lnTo>
                      <a:pt x="337905" y="26557"/>
                    </a:lnTo>
                    <a:lnTo>
                      <a:pt x="334244" y="28845"/>
                    </a:lnTo>
                    <a:lnTo>
                      <a:pt x="326613" y="31182"/>
                    </a:lnTo>
                    <a:lnTo>
                      <a:pt x="331411" y="28423"/>
                    </a:lnTo>
                    <a:close/>
                    <a:moveTo>
                      <a:pt x="358818" y="24781"/>
                    </a:moveTo>
                    <a:lnTo>
                      <a:pt x="357744" y="25095"/>
                    </a:lnTo>
                    <a:lnTo>
                      <a:pt x="356278" y="25435"/>
                    </a:lnTo>
                    <a:close/>
                    <a:moveTo>
                      <a:pt x="351573" y="24646"/>
                    </a:moveTo>
                    <a:lnTo>
                      <a:pt x="349107" y="25666"/>
                    </a:lnTo>
                    <a:lnTo>
                      <a:pt x="349445" y="25308"/>
                    </a:lnTo>
                    <a:close/>
                    <a:moveTo>
                      <a:pt x="351587" y="24641"/>
                    </a:moveTo>
                    <a:lnTo>
                      <a:pt x="351580" y="24644"/>
                    </a:lnTo>
                    <a:lnTo>
                      <a:pt x="351573" y="24646"/>
                    </a:lnTo>
                    <a:close/>
                    <a:moveTo>
                      <a:pt x="355718" y="24500"/>
                    </a:moveTo>
                    <a:lnTo>
                      <a:pt x="348377" y="26440"/>
                    </a:lnTo>
                    <a:lnTo>
                      <a:pt x="348512" y="26297"/>
                    </a:lnTo>
                    <a:lnTo>
                      <a:pt x="349759" y="25900"/>
                    </a:lnTo>
                    <a:close/>
                    <a:moveTo>
                      <a:pt x="357669" y="24484"/>
                    </a:moveTo>
                    <a:lnTo>
                      <a:pt x="356517" y="25084"/>
                    </a:lnTo>
                    <a:lnTo>
                      <a:pt x="356342" y="25175"/>
                    </a:lnTo>
                    <a:lnTo>
                      <a:pt x="356152" y="25218"/>
                    </a:lnTo>
                    <a:lnTo>
                      <a:pt x="349866" y="26632"/>
                    </a:lnTo>
                    <a:close/>
                    <a:moveTo>
                      <a:pt x="340307" y="24443"/>
                    </a:moveTo>
                    <a:lnTo>
                      <a:pt x="340214" y="24681"/>
                    </a:lnTo>
                    <a:lnTo>
                      <a:pt x="339871" y="24827"/>
                    </a:lnTo>
                    <a:close/>
                    <a:moveTo>
                      <a:pt x="356011" y="24423"/>
                    </a:moveTo>
                    <a:lnTo>
                      <a:pt x="355891" y="24460"/>
                    </a:lnTo>
                    <a:lnTo>
                      <a:pt x="355718" y="24500"/>
                    </a:lnTo>
                    <a:close/>
                    <a:moveTo>
                      <a:pt x="359916" y="24371"/>
                    </a:moveTo>
                    <a:lnTo>
                      <a:pt x="355659" y="25531"/>
                    </a:lnTo>
                    <a:lnTo>
                      <a:pt x="356342" y="25175"/>
                    </a:lnTo>
                    <a:close/>
                    <a:moveTo>
                      <a:pt x="356243" y="24362"/>
                    </a:moveTo>
                    <a:lnTo>
                      <a:pt x="356011" y="24423"/>
                    </a:lnTo>
                    <a:lnTo>
                      <a:pt x="356105" y="24394"/>
                    </a:lnTo>
                    <a:close/>
                    <a:moveTo>
                      <a:pt x="350542" y="24148"/>
                    </a:moveTo>
                    <a:lnTo>
                      <a:pt x="350420" y="24277"/>
                    </a:lnTo>
                    <a:lnTo>
                      <a:pt x="347859" y="25133"/>
                    </a:lnTo>
                    <a:lnTo>
                      <a:pt x="344386" y="26348"/>
                    </a:lnTo>
                    <a:lnTo>
                      <a:pt x="338853" y="28282"/>
                    </a:lnTo>
                    <a:lnTo>
                      <a:pt x="338790" y="28304"/>
                    </a:lnTo>
                    <a:lnTo>
                      <a:pt x="338828" y="28207"/>
                    </a:lnTo>
                    <a:lnTo>
                      <a:pt x="339224" y="28070"/>
                    </a:lnTo>
                    <a:lnTo>
                      <a:pt x="345198" y="26000"/>
                    </a:lnTo>
                    <a:close/>
                    <a:moveTo>
                      <a:pt x="352976" y="24066"/>
                    </a:moveTo>
                    <a:lnTo>
                      <a:pt x="351587" y="24641"/>
                    </a:lnTo>
                    <a:lnTo>
                      <a:pt x="352332" y="24268"/>
                    </a:lnTo>
                    <a:close/>
                    <a:moveTo>
                      <a:pt x="357598" y="24059"/>
                    </a:moveTo>
                    <a:lnTo>
                      <a:pt x="347944" y="26898"/>
                    </a:lnTo>
                    <a:lnTo>
                      <a:pt x="347951" y="26890"/>
                    </a:lnTo>
                    <a:lnTo>
                      <a:pt x="355891" y="24460"/>
                    </a:lnTo>
                    <a:close/>
                    <a:moveTo>
                      <a:pt x="548852" y="23977"/>
                    </a:moveTo>
                    <a:lnTo>
                      <a:pt x="548997" y="24283"/>
                    </a:lnTo>
                    <a:lnTo>
                      <a:pt x="548889" y="24147"/>
                    </a:lnTo>
                    <a:close/>
                    <a:moveTo>
                      <a:pt x="548687" y="23892"/>
                    </a:moveTo>
                    <a:lnTo>
                      <a:pt x="548889" y="24147"/>
                    </a:lnTo>
                    <a:lnTo>
                      <a:pt x="548952" y="24435"/>
                    </a:lnTo>
                    <a:close/>
                    <a:moveTo>
                      <a:pt x="342376" y="23762"/>
                    </a:moveTo>
                    <a:lnTo>
                      <a:pt x="339988" y="25255"/>
                    </a:lnTo>
                    <a:lnTo>
                      <a:pt x="340214" y="24681"/>
                    </a:lnTo>
                    <a:close/>
                    <a:moveTo>
                      <a:pt x="351075" y="23583"/>
                    </a:moveTo>
                    <a:lnTo>
                      <a:pt x="350932" y="23735"/>
                    </a:lnTo>
                    <a:lnTo>
                      <a:pt x="349361" y="24216"/>
                    </a:lnTo>
                    <a:lnTo>
                      <a:pt x="345494" y="25400"/>
                    </a:lnTo>
                    <a:lnTo>
                      <a:pt x="350089" y="23904"/>
                    </a:lnTo>
                    <a:close/>
                    <a:moveTo>
                      <a:pt x="359436" y="23518"/>
                    </a:moveTo>
                    <a:lnTo>
                      <a:pt x="357884" y="23975"/>
                    </a:lnTo>
                    <a:lnTo>
                      <a:pt x="356243" y="24362"/>
                    </a:lnTo>
                    <a:close/>
                    <a:moveTo>
                      <a:pt x="363802" y="23498"/>
                    </a:moveTo>
                    <a:lnTo>
                      <a:pt x="358818" y="24781"/>
                    </a:lnTo>
                    <a:lnTo>
                      <a:pt x="361216" y="24079"/>
                    </a:lnTo>
                    <a:close/>
                    <a:moveTo>
                      <a:pt x="367639" y="23337"/>
                    </a:moveTo>
                    <a:lnTo>
                      <a:pt x="351751" y="27565"/>
                    </a:lnTo>
                    <a:lnTo>
                      <a:pt x="352479" y="27186"/>
                    </a:lnTo>
                    <a:close/>
                    <a:moveTo>
                      <a:pt x="360951" y="23252"/>
                    </a:moveTo>
                    <a:lnTo>
                      <a:pt x="360593" y="23356"/>
                    </a:lnTo>
                    <a:lnTo>
                      <a:pt x="357598" y="24059"/>
                    </a:lnTo>
                    <a:lnTo>
                      <a:pt x="357884" y="23975"/>
                    </a:lnTo>
                    <a:close/>
                    <a:moveTo>
                      <a:pt x="364239" y="23194"/>
                    </a:moveTo>
                    <a:lnTo>
                      <a:pt x="361216" y="24079"/>
                    </a:lnTo>
                    <a:lnTo>
                      <a:pt x="359916" y="24371"/>
                    </a:lnTo>
                    <a:close/>
                    <a:moveTo>
                      <a:pt x="356420" y="23137"/>
                    </a:moveTo>
                    <a:lnTo>
                      <a:pt x="349392" y="25858"/>
                    </a:lnTo>
                    <a:lnTo>
                      <a:pt x="348864" y="26001"/>
                    </a:lnTo>
                    <a:lnTo>
                      <a:pt x="348956" y="25956"/>
                    </a:lnTo>
                    <a:lnTo>
                      <a:pt x="348956" y="25956"/>
                    </a:lnTo>
                    <a:lnTo>
                      <a:pt x="348956" y="25956"/>
                    </a:lnTo>
                    <a:lnTo>
                      <a:pt x="351580" y="24644"/>
                    </a:lnTo>
                    <a:close/>
                    <a:moveTo>
                      <a:pt x="366261" y="23121"/>
                    </a:moveTo>
                    <a:lnTo>
                      <a:pt x="364034" y="23745"/>
                    </a:lnTo>
                    <a:lnTo>
                      <a:pt x="357026" y="25634"/>
                    </a:lnTo>
                    <a:lnTo>
                      <a:pt x="354070" y="26358"/>
                    </a:lnTo>
                    <a:lnTo>
                      <a:pt x="354892" y="25930"/>
                    </a:lnTo>
                    <a:lnTo>
                      <a:pt x="357744" y="25095"/>
                    </a:lnTo>
                    <a:close/>
                    <a:moveTo>
                      <a:pt x="361685" y="23099"/>
                    </a:moveTo>
                    <a:lnTo>
                      <a:pt x="358442" y="24166"/>
                    </a:lnTo>
                    <a:lnTo>
                      <a:pt x="347856" y="27053"/>
                    </a:lnTo>
                    <a:lnTo>
                      <a:pt x="360593" y="23356"/>
                    </a:lnTo>
                    <a:close/>
                    <a:moveTo>
                      <a:pt x="374542" y="23032"/>
                    </a:moveTo>
                    <a:lnTo>
                      <a:pt x="351149" y="30342"/>
                    </a:lnTo>
                    <a:lnTo>
                      <a:pt x="363577" y="25225"/>
                    </a:lnTo>
                    <a:lnTo>
                      <a:pt x="370887" y="23763"/>
                    </a:lnTo>
                    <a:close/>
                    <a:moveTo>
                      <a:pt x="369113" y="22945"/>
                    </a:moveTo>
                    <a:lnTo>
                      <a:pt x="368999" y="22992"/>
                    </a:lnTo>
                    <a:lnTo>
                      <a:pt x="367639" y="23337"/>
                    </a:lnTo>
                    <a:close/>
                    <a:moveTo>
                      <a:pt x="361839" y="22639"/>
                    </a:moveTo>
                    <a:lnTo>
                      <a:pt x="356105" y="24394"/>
                    </a:lnTo>
                    <a:lnTo>
                      <a:pt x="349871" y="25864"/>
                    </a:lnTo>
                    <a:lnTo>
                      <a:pt x="352852" y="24916"/>
                    </a:lnTo>
                    <a:lnTo>
                      <a:pt x="352856" y="24915"/>
                    </a:lnTo>
                    <a:lnTo>
                      <a:pt x="359099" y="23215"/>
                    </a:lnTo>
                    <a:close/>
                    <a:moveTo>
                      <a:pt x="363247" y="22585"/>
                    </a:moveTo>
                    <a:lnTo>
                      <a:pt x="361905" y="23027"/>
                    </a:lnTo>
                    <a:lnTo>
                      <a:pt x="360951" y="23252"/>
                    </a:lnTo>
                    <a:close/>
                    <a:moveTo>
                      <a:pt x="356149" y="22360"/>
                    </a:moveTo>
                    <a:lnTo>
                      <a:pt x="352332" y="24268"/>
                    </a:lnTo>
                    <a:lnTo>
                      <a:pt x="350030" y="24991"/>
                    </a:lnTo>
                    <a:lnTo>
                      <a:pt x="349624" y="25119"/>
                    </a:lnTo>
                    <a:lnTo>
                      <a:pt x="350420" y="24277"/>
                    </a:lnTo>
                    <a:lnTo>
                      <a:pt x="355350" y="22627"/>
                    </a:lnTo>
                    <a:close/>
                    <a:moveTo>
                      <a:pt x="355360" y="22188"/>
                    </a:moveTo>
                    <a:lnTo>
                      <a:pt x="351075" y="23583"/>
                    </a:lnTo>
                    <a:lnTo>
                      <a:pt x="351237" y="23412"/>
                    </a:lnTo>
                    <a:lnTo>
                      <a:pt x="351423" y="23215"/>
                    </a:lnTo>
                    <a:lnTo>
                      <a:pt x="352124" y="23032"/>
                    </a:lnTo>
                    <a:close/>
                    <a:moveTo>
                      <a:pt x="579793" y="22003"/>
                    </a:moveTo>
                    <a:lnTo>
                      <a:pt x="582396" y="23467"/>
                    </a:lnTo>
                    <a:cubicBezTo>
                      <a:pt x="587768" y="28183"/>
                      <a:pt x="593216" y="33632"/>
                      <a:pt x="598973" y="36922"/>
                    </a:cubicBezTo>
                    <a:close/>
                    <a:moveTo>
                      <a:pt x="378500" y="21956"/>
                    </a:moveTo>
                    <a:lnTo>
                      <a:pt x="376368" y="22667"/>
                    </a:lnTo>
                    <a:lnTo>
                      <a:pt x="374542" y="23032"/>
                    </a:lnTo>
                    <a:lnTo>
                      <a:pt x="376843" y="22313"/>
                    </a:lnTo>
                    <a:close/>
                    <a:moveTo>
                      <a:pt x="370771" y="21930"/>
                    </a:moveTo>
                    <a:lnTo>
                      <a:pt x="366895" y="22975"/>
                    </a:lnTo>
                    <a:lnTo>
                      <a:pt x="366261" y="23121"/>
                    </a:lnTo>
                    <a:lnTo>
                      <a:pt x="369463" y="22224"/>
                    </a:lnTo>
                    <a:close/>
                    <a:moveTo>
                      <a:pt x="365278" y="21917"/>
                    </a:moveTo>
                    <a:lnTo>
                      <a:pt x="364377" y="22213"/>
                    </a:lnTo>
                    <a:lnTo>
                      <a:pt x="364270" y="22241"/>
                    </a:lnTo>
                    <a:lnTo>
                      <a:pt x="359436" y="23518"/>
                    </a:lnTo>
                    <a:lnTo>
                      <a:pt x="363891" y="22208"/>
                    </a:lnTo>
                    <a:lnTo>
                      <a:pt x="364992" y="21977"/>
                    </a:lnTo>
                    <a:close/>
                    <a:moveTo>
                      <a:pt x="371804" y="21837"/>
                    </a:moveTo>
                    <a:lnTo>
                      <a:pt x="370753" y="22270"/>
                    </a:lnTo>
                    <a:lnTo>
                      <a:pt x="359167" y="25109"/>
                    </a:lnTo>
                    <a:lnTo>
                      <a:pt x="364034" y="23745"/>
                    </a:lnTo>
                    <a:lnTo>
                      <a:pt x="366895" y="22975"/>
                    </a:lnTo>
                    <a:close/>
                    <a:moveTo>
                      <a:pt x="357298" y="21785"/>
                    </a:moveTo>
                    <a:lnTo>
                      <a:pt x="357163" y="21853"/>
                    </a:lnTo>
                    <a:lnTo>
                      <a:pt x="356841" y="21964"/>
                    </a:lnTo>
                    <a:lnTo>
                      <a:pt x="350542" y="24148"/>
                    </a:lnTo>
                    <a:lnTo>
                      <a:pt x="350932" y="23735"/>
                    </a:lnTo>
                    <a:lnTo>
                      <a:pt x="357125" y="21838"/>
                    </a:lnTo>
                    <a:close/>
                    <a:moveTo>
                      <a:pt x="367192" y="21780"/>
                    </a:moveTo>
                    <a:lnTo>
                      <a:pt x="366508" y="21967"/>
                    </a:lnTo>
                    <a:lnTo>
                      <a:pt x="362369" y="22939"/>
                    </a:lnTo>
                    <a:lnTo>
                      <a:pt x="361685" y="23099"/>
                    </a:lnTo>
                    <a:lnTo>
                      <a:pt x="361905" y="23027"/>
                    </a:lnTo>
                    <a:lnTo>
                      <a:pt x="362531" y="22879"/>
                    </a:lnTo>
                    <a:close/>
                    <a:moveTo>
                      <a:pt x="366050" y="21771"/>
                    </a:moveTo>
                    <a:lnTo>
                      <a:pt x="363660" y="22465"/>
                    </a:lnTo>
                    <a:lnTo>
                      <a:pt x="363247" y="22585"/>
                    </a:lnTo>
                    <a:lnTo>
                      <a:pt x="364085" y="22309"/>
                    </a:lnTo>
                    <a:lnTo>
                      <a:pt x="364377" y="22213"/>
                    </a:lnTo>
                    <a:close/>
                    <a:moveTo>
                      <a:pt x="366359" y="21690"/>
                    </a:moveTo>
                    <a:lnTo>
                      <a:pt x="366050" y="21771"/>
                    </a:lnTo>
                    <a:lnTo>
                      <a:pt x="366258" y="21711"/>
                    </a:lnTo>
                    <a:close/>
                    <a:moveTo>
                      <a:pt x="381853" y="21570"/>
                    </a:moveTo>
                    <a:lnTo>
                      <a:pt x="369002" y="25425"/>
                    </a:lnTo>
                    <a:lnTo>
                      <a:pt x="366501" y="25956"/>
                    </a:lnTo>
                    <a:lnTo>
                      <a:pt x="376368" y="22667"/>
                    </a:lnTo>
                    <a:close/>
                    <a:moveTo>
                      <a:pt x="348956" y="21570"/>
                    </a:moveTo>
                    <a:cubicBezTo>
                      <a:pt x="346763" y="23763"/>
                      <a:pt x="343473" y="23763"/>
                      <a:pt x="340457" y="24311"/>
                    </a:cubicBezTo>
                    <a:lnTo>
                      <a:pt x="340307" y="24443"/>
                    </a:lnTo>
                    <a:lnTo>
                      <a:pt x="341005" y="22666"/>
                    </a:lnTo>
                    <a:cubicBezTo>
                      <a:pt x="342925" y="21021"/>
                      <a:pt x="345666" y="20473"/>
                      <a:pt x="348956" y="21570"/>
                    </a:cubicBezTo>
                    <a:close/>
                    <a:moveTo>
                      <a:pt x="358209" y="21490"/>
                    </a:moveTo>
                    <a:lnTo>
                      <a:pt x="357813" y="21627"/>
                    </a:lnTo>
                    <a:lnTo>
                      <a:pt x="357298" y="21785"/>
                    </a:lnTo>
                    <a:lnTo>
                      <a:pt x="357729" y="21570"/>
                    </a:lnTo>
                    <a:close/>
                    <a:moveTo>
                      <a:pt x="539698" y="21480"/>
                    </a:moveTo>
                    <a:lnTo>
                      <a:pt x="540123" y="22327"/>
                    </a:lnTo>
                    <a:lnTo>
                      <a:pt x="540007" y="22693"/>
                    </a:lnTo>
                    <a:close/>
                    <a:moveTo>
                      <a:pt x="368627" y="21469"/>
                    </a:moveTo>
                    <a:lnTo>
                      <a:pt x="359608" y="23951"/>
                    </a:lnTo>
                    <a:lnTo>
                      <a:pt x="357669" y="24484"/>
                    </a:lnTo>
                    <a:lnTo>
                      <a:pt x="358002" y="24311"/>
                    </a:lnTo>
                    <a:lnTo>
                      <a:pt x="358442" y="24166"/>
                    </a:lnTo>
                    <a:lnTo>
                      <a:pt x="360699" y="23551"/>
                    </a:lnTo>
                    <a:lnTo>
                      <a:pt x="366508" y="21967"/>
                    </a:lnTo>
                    <a:close/>
                    <a:moveTo>
                      <a:pt x="359147" y="21357"/>
                    </a:moveTo>
                    <a:lnTo>
                      <a:pt x="356149" y="22360"/>
                    </a:lnTo>
                    <a:lnTo>
                      <a:pt x="357163" y="21853"/>
                    </a:lnTo>
                    <a:lnTo>
                      <a:pt x="357813" y="21627"/>
                    </a:lnTo>
                    <a:lnTo>
                      <a:pt x="358002" y="21570"/>
                    </a:lnTo>
                    <a:close/>
                    <a:moveTo>
                      <a:pt x="373104" y="21302"/>
                    </a:moveTo>
                    <a:lnTo>
                      <a:pt x="372548" y="21531"/>
                    </a:lnTo>
                    <a:lnTo>
                      <a:pt x="370771" y="21930"/>
                    </a:lnTo>
                    <a:close/>
                    <a:moveTo>
                      <a:pt x="359319" y="21299"/>
                    </a:moveTo>
                    <a:lnTo>
                      <a:pt x="359278" y="21313"/>
                    </a:lnTo>
                    <a:lnTo>
                      <a:pt x="358209" y="21490"/>
                    </a:lnTo>
                    <a:lnTo>
                      <a:pt x="358221" y="21486"/>
                    </a:lnTo>
                    <a:close/>
                    <a:moveTo>
                      <a:pt x="359863" y="21216"/>
                    </a:moveTo>
                    <a:lnTo>
                      <a:pt x="359830" y="21230"/>
                    </a:lnTo>
                    <a:lnTo>
                      <a:pt x="359147" y="21357"/>
                    </a:lnTo>
                    <a:lnTo>
                      <a:pt x="359278" y="21313"/>
                    </a:lnTo>
                    <a:close/>
                    <a:moveTo>
                      <a:pt x="360938" y="21023"/>
                    </a:moveTo>
                    <a:lnTo>
                      <a:pt x="360250" y="21151"/>
                    </a:lnTo>
                    <a:lnTo>
                      <a:pt x="359863" y="21216"/>
                    </a:lnTo>
                    <a:lnTo>
                      <a:pt x="359901" y="21200"/>
                    </a:lnTo>
                    <a:close/>
                    <a:moveTo>
                      <a:pt x="359259" y="20918"/>
                    </a:moveTo>
                    <a:lnTo>
                      <a:pt x="358818" y="21062"/>
                    </a:lnTo>
                    <a:lnTo>
                      <a:pt x="355535" y="21570"/>
                    </a:lnTo>
                    <a:close/>
                    <a:moveTo>
                      <a:pt x="359951" y="20887"/>
                    </a:moveTo>
                    <a:lnTo>
                      <a:pt x="358628" y="21345"/>
                    </a:lnTo>
                    <a:lnTo>
                      <a:pt x="358221" y="21486"/>
                    </a:lnTo>
                    <a:lnTo>
                      <a:pt x="357729" y="21570"/>
                    </a:lnTo>
                    <a:lnTo>
                      <a:pt x="355360" y="22188"/>
                    </a:lnTo>
                    <a:lnTo>
                      <a:pt x="358818" y="21062"/>
                    </a:lnTo>
                    <a:close/>
                    <a:moveTo>
                      <a:pt x="362527" y="20773"/>
                    </a:moveTo>
                    <a:lnTo>
                      <a:pt x="358537" y="22318"/>
                    </a:lnTo>
                    <a:lnTo>
                      <a:pt x="352976" y="24066"/>
                    </a:lnTo>
                    <a:lnTo>
                      <a:pt x="359830" y="21230"/>
                    </a:lnTo>
                    <a:lnTo>
                      <a:pt x="360250" y="21151"/>
                    </a:lnTo>
                    <a:close/>
                    <a:moveTo>
                      <a:pt x="374397" y="20769"/>
                    </a:moveTo>
                    <a:lnTo>
                      <a:pt x="373843" y="20997"/>
                    </a:lnTo>
                    <a:lnTo>
                      <a:pt x="369463" y="22224"/>
                    </a:lnTo>
                    <a:lnTo>
                      <a:pt x="363802" y="23498"/>
                    </a:lnTo>
                    <a:close/>
                    <a:moveTo>
                      <a:pt x="361081" y="20712"/>
                    </a:moveTo>
                    <a:lnTo>
                      <a:pt x="360959" y="20762"/>
                    </a:lnTo>
                    <a:lnTo>
                      <a:pt x="359901" y="21200"/>
                    </a:lnTo>
                    <a:lnTo>
                      <a:pt x="359319" y="21299"/>
                    </a:lnTo>
                    <a:lnTo>
                      <a:pt x="360818" y="20798"/>
                    </a:lnTo>
                    <a:lnTo>
                      <a:pt x="361069" y="20713"/>
                    </a:lnTo>
                    <a:close/>
                    <a:moveTo>
                      <a:pt x="362754" y="20686"/>
                    </a:moveTo>
                    <a:lnTo>
                      <a:pt x="362622" y="20737"/>
                    </a:lnTo>
                    <a:lnTo>
                      <a:pt x="360938" y="21023"/>
                    </a:lnTo>
                    <a:close/>
                    <a:moveTo>
                      <a:pt x="361551" y="20517"/>
                    </a:moveTo>
                    <a:lnTo>
                      <a:pt x="361108" y="20701"/>
                    </a:lnTo>
                    <a:lnTo>
                      <a:pt x="361069" y="20713"/>
                    </a:lnTo>
                    <a:lnTo>
                      <a:pt x="359951" y="20887"/>
                    </a:lnTo>
                    <a:lnTo>
                      <a:pt x="360472" y="20706"/>
                    </a:lnTo>
                    <a:close/>
                    <a:moveTo>
                      <a:pt x="545964" y="20468"/>
                    </a:moveTo>
                    <a:lnTo>
                      <a:pt x="546261" y="20841"/>
                    </a:lnTo>
                    <a:lnTo>
                      <a:pt x="546483" y="21989"/>
                    </a:lnTo>
                    <a:lnTo>
                      <a:pt x="546067" y="20953"/>
                    </a:lnTo>
                    <a:close/>
                    <a:moveTo>
                      <a:pt x="372551" y="20389"/>
                    </a:moveTo>
                    <a:lnTo>
                      <a:pt x="369319" y="21278"/>
                    </a:lnTo>
                    <a:lnTo>
                      <a:pt x="367192" y="21780"/>
                    </a:lnTo>
                    <a:lnTo>
                      <a:pt x="368968" y="21295"/>
                    </a:lnTo>
                    <a:lnTo>
                      <a:pt x="371094" y="20695"/>
                    </a:lnTo>
                    <a:close/>
                    <a:moveTo>
                      <a:pt x="364688" y="20385"/>
                    </a:moveTo>
                    <a:lnTo>
                      <a:pt x="364486" y="20448"/>
                    </a:lnTo>
                    <a:lnTo>
                      <a:pt x="362527" y="20773"/>
                    </a:lnTo>
                    <a:lnTo>
                      <a:pt x="362622" y="20737"/>
                    </a:lnTo>
                    <a:close/>
                    <a:moveTo>
                      <a:pt x="376982" y="20257"/>
                    </a:moveTo>
                    <a:lnTo>
                      <a:pt x="373104" y="21302"/>
                    </a:lnTo>
                    <a:lnTo>
                      <a:pt x="373843" y="20997"/>
                    </a:lnTo>
                    <a:lnTo>
                      <a:pt x="375910" y="20419"/>
                    </a:lnTo>
                    <a:close/>
                    <a:moveTo>
                      <a:pt x="365714" y="20244"/>
                    </a:moveTo>
                    <a:lnTo>
                      <a:pt x="356420" y="23137"/>
                    </a:lnTo>
                    <a:lnTo>
                      <a:pt x="358537" y="22318"/>
                    </a:lnTo>
                    <a:lnTo>
                      <a:pt x="364486" y="20448"/>
                    </a:lnTo>
                    <a:close/>
                    <a:moveTo>
                      <a:pt x="387102" y="20105"/>
                    </a:moveTo>
                    <a:lnTo>
                      <a:pt x="386227" y="20293"/>
                    </a:lnTo>
                    <a:lnTo>
                      <a:pt x="379660" y="21570"/>
                    </a:lnTo>
                    <a:close/>
                    <a:moveTo>
                      <a:pt x="364540" y="19994"/>
                    </a:moveTo>
                    <a:lnTo>
                      <a:pt x="363756" y="20298"/>
                    </a:lnTo>
                    <a:lnTo>
                      <a:pt x="361292" y="20679"/>
                    </a:lnTo>
                    <a:lnTo>
                      <a:pt x="361081" y="20712"/>
                    </a:lnTo>
                    <a:lnTo>
                      <a:pt x="361108" y="20701"/>
                    </a:lnTo>
                    <a:lnTo>
                      <a:pt x="361771" y="20479"/>
                    </a:lnTo>
                    <a:lnTo>
                      <a:pt x="362846" y="20291"/>
                    </a:lnTo>
                    <a:close/>
                    <a:moveTo>
                      <a:pt x="366588" y="19972"/>
                    </a:moveTo>
                    <a:lnTo>
                      <a:pt x="365957" y="20169"/>
                    </a:lnTo>
                    <a:lnTo>
                      <a:pt x="364688" y="20385"/>
                    </a:lnTo>
                    <a:lnTo>
                      <a:pt x="365148" y="20240"/>
                    </a:lnTo>
                    <a:close/>
                    <a:moveTo>
                      <a:pt x="366138" y="19929"/>
                    </a:moveTo>
                    <a:lnTo>
                      <a:pt x="365148" y="20240"/>
                    </a:lnTo>
                    <a:lnTo>
                      <a:pt x="362754" y="20686"/>
                    </a:lnTo>
                    <a:lnTo>
                      <a:pt x="363756" y="20298"/>
                    </a:lnTo>
                    <a:close/>
                    <a:moveTo>
                      <a:pt x="369518" y="19613"/>
                    </a:moveTo>
                    <a:lnTo>
                      <a:pt x="352856" y="24915"/>
                    </a:lnTo>
                    <a:lnTo>
                      <a:pt x="352854" y="24915"/>
                    </a:lnTo>
                    <a:lnTo>
                      <a:pt x="369517" y="19613"/>
                    </a:lnTo>
                    <a:close/>
                    <a:moveTo>
                      <a:pt x="369520" y="19612"/>
                    </a:moveTo>
                    <a:lnTo>
                      <a:pt x="369518" y="19613"/>
                    </a:lnTo>
                    <a:lnTo>
                      <a:pt x="369518" y="19613"/>
                    </a:lnTo>
                    <a:close/>
                    <a:moveTo>
                      <a:pt x="381666" y="19551"/>
                    </a:moveTo>
                    <a:lnTo>
                      <a:pt x="371804" y="21837"/>
                    </a:lnTo>
                    <a:lnTo>
                      <a:pt x="372548" y="21531"/>
                    </a:lnTo>
                    <a:lnTo>
                      <a:pt x="380706" y="19696"/>
                    </a:lnTo>
                    <a:close/>
                    <a:moveTo>
                      <a:pt x="369861" y="19504"/>
                    </a:moveTo>
                    <a:lnTo>
                      <a:pt x="369734" y="19544"/>
                    </a:lnTo>
                    <a:lnTo>
                      <a:pt x="369518" y="19613"/>
                    </a:lnTo>
                    <a:lnTo>
                      <a:pt x="369517" y="19613"/>
                    </a:lnTo>
                    <a:lnTo>
                      <a:pt x="365714" y="20244"/>
                    </a:lnTo>
                    <a:lnTo>
                      <a:pt x="365957" y="20169"/>
                    </a:lnTo>
                    <a:close/>
                    <a:moveTo>
                      <a:pt x="376866" y="19499"/>
                    </a:moveTo>
                    <a:lnTo>
                      <a:pt x="376259" y="19677"/>
                    </a:lnTo>
                    <a:lnTo>
                      <a:pt x="368627" y="21469"/>
                    </a:lnTo>
                    <a:lnTo>
                      <a:pt x="369319" y="21278"/>
                    </a:lnTo>
                    <a:close/>
                    <a:moveTo>
                      <a:pt x="382112" y="19486"/>
                    </a:moveTo>
                    <a:lnTo>
                      <a:pt x="369113" y="22945"/>
                    </a:lnTo>
                    <a:lnTo>
                      <a:pt x="370753" y="22270"/>
                    </a:lnTo>
                    <a:close/>
                    <a:moveTo>
                      <a:pt x="382133" y="19481"/>
                    </a:moveTo>
                    <a:lnTo>
                      <a:pt x="382112" y="19486"/>
                    </a:lnTo>
                    <a:lnTo>
                      <a:pt x="382129" y="19482"/>
                    </a:lnTo>
                    <a:close/>
                    <a:moveTo>
                      <a:pt x="377493" y="19351"/>
                    </a:moveTo>
                    <a:lnTo>
                      <a:pt x="376866" y="19499"/>
                    </a:lnTo>
                    <a:lnTo>
                      <a:pt x="377062" y="19442"/>
                    </a:lnTo>
                    <a:close/>
                    <a:moveTo>
                      <a:pt x="370196" y="19301"/>
                    </a:moveTo>
                    <a:lnTo>
                      <a:pt x="366588" y="19972"/>
                    </a:lnTo>
                    <a:lnTo>
                      <a:pt x="367309" y="19748"/>
                    </a:lnTo>
                    <a:close/>
                    <a:moveTo>
                      <a:pt x="513957" y="19248"/>
                    </a:moveTo>
                    <a:lnTo>
                      <a:pt x="513610" y="19545"/>
                    </a:lnTo>
                    <a:lnTo>
                      <a:pt x="513002" y="19815"/>
                    </a:lnTo>
                    <a:lnTo>
                      <a:pt x="513221" y="19596"/>
                    </a:lnTo>
                    <a:close/>
                    <a:moveTo>
                      <a:pt x="378102" y="19244"/>
                    </a:moveTo>
                    <a:lnTo>
                      <a:pt x="376841" y="19763"/>
                    </a:lnTo>
                    <a:lnTo>
                      <a:pt x="364239" y="23194"/>
                    </a:lnTo>
                    <a:lnTo>
                      <a:pt x="376259" y="19677"/>
                    </a:lnTo>
                    <a:close/>
                    <a:moveTo>
                      <a:pt x="370784" y="19210"/>
                    </a:moveTo>
                    <a:lnTo>
                      <a:pt x="369861" y="19504"/>
                    </a:lnTo>
                    <a:lnTo>
                      <a:pt x="369861" y="19504"/>
                    </a:lnTo>
                    <a:close/>
                    <a:moveTo>
                      <a:pt x="376372" y="19204"/>
                    </a:moveTo>
                    <a:lnTo>
                      <a:pt x="371094" y="20695"/>
                    </a:lnTo>
                    <a:lnTo>
                      <a:pt x="366359" y="21690"/>
                    </a:lnTo>
                    <a:lnTo>
                      <a:pt x="375000" y="19407"/>
                    </a:lnTo>
                    <a:close/>
                    <a:moveTo>
                      <a:pt x="369057" y="19204"/>
                    </a:moveTo>
                    <a:lnTo>
                      <a:pt x="367309" y="19748"/>
                    </a:lnTo>
                    <a:lnTo>
                      <a:pt x="366138" y="19929"/>
                    </a:lnTo>
                    <a:lnTo>
                      <a:pt x="367678" y="19445"/>
                    </a:lnTo>
                    <a:close/>
                    <a:moveTo>
                      <a:pt x="383223" y="19190"/>
                    </a:moveTo>
                    <a:lnTo>
                      <a:pt x="382129" y="19482"/>
                    </a:lnTo>
                    <a:lnTo>
                      <a:pt x="381666" y="19551"/>
                    </a:lnTo>
                    <a:close/>
                    <a:moveTo>
                      <a:pt x="514438" y="19177"/>
                    </a:moveTo>
                    <a:lnTo>
                      <a:pt x="511248" y="21570"/>
                    </a:lnTo>
                    <a:lnTo>
                      <a:pt x="513610" y="19545"/>
                    </a:lnTo>
                    <a:close/>
                    <a:moveTo>
                      <a:pt x="370923" y="19166"/>
                    </a:moveTo>
                    <a:lnTo>
                      <a:pt x="370784" y="19210"/>
                    </a:lnTo>
                    <a:lnTo>
                      <a:pt x="370196" y="19301"/>
                    </a:lnTo>
                    <a:close/>
                    <a:moveTo>
                      <a:pt x="378309" y="19159"/>
                    </a:moveTo>
                    <a:lnTo>
                      <a:pt x="378204" y="19202"/>
                    </a:lnTo>
                    <a:lnTo>
                      <a:pt x="377493" y="19351"/>
                    </a:lnTo>
                    <a:close/>
                    <a:moveTo>
                      <a:pt x="378935" y="19048"/>
                    </a:moveTo>
                    <a:lnTo>
                      <a:pt x="378102" y="19244"/>
                    </a:lnTo>
                    <a:lnTo>
                      <a:pt x="378204" y="19202"/>
                    </a:lnTo>
                    <a:close/>
                    <a:moveTo>
                      <a:pt x="388816" y="19027"/>
                    </a:moveTo>
                    <a:lnTo>
                      <a:pt x="379660" y="21570"/>
                    </a:lnTo>
                    <a:lnTo>
                      <a:pt x="383864" y="20802"/>
                    </a:lnTo>
                    <a:lnTo>
                      <a:pt x="378500" y="21956"/>
                    </a:lnTo>
                    <a:lnTo>
                      <a:pt x="386239" y="19377"/>
                    </a:lnTo>
                    <a:close/>
                    <a:moveTo>
                      <a:pt x="513880" y="18938"/>
                    </a:moveTo>
                    <a:lnTo>
                      <a:pt x="513221" y="19596"/>
                    </a:lnTo>
                    <a:lnTo>
                      <a:pt x="509054" y="21570"/>
                    </a:lnTo>
                    <a:close/>
                    <a:moveTo>
                      <a:pt x="389503" y="18836"/>
                    </a:moveTo>
                    <a:lnTo>
                      <a:pt x="388948" y="18990"/>
                    </a:lnTo>
                    <a:lnTo>
                      <a:pt x="386239" y="19377"/>
                    </a:lnTo>
                    <a:close/>
                    <a:moveTo>
                      <a:pt x="379223" y="18782"/>
                    </a:moveTo>
                    <a:lnTo>
                      <a:pt x="378997" y="18875"/>
                    </a:lnTo>
                    <a:lnTo>
                      <a:pt x="377062" y="19442"/>
                    </a:lnTo>
                    <a:lnTo>
                      <a:pt x="372551" y="20389"/>
                    </a:lnTo>
                    <a:lnTo>
                      <a:pt x="377421" y="19049"/>
                    </a:lnTo>
                    <a:close/>
                    <a:moveTo>
                      <a:pt x="539011" y="18776"/>
                    </a:moveTo>
                    <a:lnTo>
                      <a:pt x="539698" y="21480"/>
                    </a:lnTo>
                    <a:lnTo>
                      <a:pt x="538878" y="19844"/>
                    </a:lnTo>
                    <a:close/>
                    <a:moveTo>
                      <a:pt x="374644" y="18689"/>
                    </a:moveTo>
                    <a:lnTo>
                      <a:pt x="373275" y="18940"/>
                    </a:lnTo>
                    <a:lnTo>
                      <a:pt x="370887" y="19377"/>
                    </a:lnTo>
                    <a:lnTo>
                      <a:pt x="373126" y="18994"/>
                    </a:lnTo>
                    <a:lnTo>
                      <a:pt x="374527" y="18755"/>
                    </a:lnTo>
                    <a:lnTo>
                      <a:pt x="374340" y="18812"/>
                    </a:lnTo>
                    <a:lnTo>
                      <a:pt x="373029" y="19030"/>
                    </a:lnTo>
                    <a:lnTo>
                      <a:pt x="369520" y="19612"/>
                    </a:lnTo>
                    <a:lnTo>
                      <a:pt x="369734" y="19544"/>
                    </a:lnTo>
                    <a:lnTo>
                      <a:pt x="369861" y="19504"/>
                    </a:lnTo>
                    <a:lnTo>
                      <a:pt x="373363" y="18907"/>
                    </a:lnTo>
                    <a:close/>
                    <a:moveTo>
                      <a:pt x="375089" y="18688"/>
                    </a:moveTo>
                    <a:lnTo>
                      <a:pt x="368610" y="20820"/>
                    </a:lnTo>
                    <a:lnTo>
                      <a:pt x="366267" y="21509"/>
                    </a:lnTo>
                    <a:lnTo>
                      <a:pt x="363891" y="22208"/>
                    </a:lnTo>
                    <a:lnTo>
                      <a:pt x="361839" y="22639"/>
                    </a:lnTo>
                    <a:lnTo>
                      <a:pt x="369995" y="20142"/>
                    </a:lnTo>
                    <a:lnTo>
                      <a:pt x="374340" y="18812"/>
                    </a:lnTo>
                    <a:close/>
                    <a:moveTo>
                      <a:pt x="556755" y="18646"/>
                    </a:moveTo>
                    <a:lnTo>
                      <a:pt x="565708" y="30583"/>
                    </a:lnTo>
                    <a:lnTo>
                      <a:pt x="565354" y="30536"/>
                    </a:lnTo>
                    <a:lnTo>
                      <a:pt x="556081" y="18945"/>
                    </a:lnTo>
                    <a:close/>
                    <a:moveTo>
                      <a:pt x="374888" y="18644"/>
                    </a:moveTo>
                    <a:lnTo>
                      <a:pt x="374865" y="18651"/>
                    </a:lnTo>
                    <a:lnTo>
                      <a:pt x="374644" y="18689"/>
                    </a:lnTo>
                    <a:close/>
                    <a:moveTo>
                      <a:pt x="385897" y="18559"/>
                    </a:moveTo>
                    <a:lnTo>
                      <a:pt x="384981" y="18783"/>
                    </a:lnTo>
                    <a:lnTo>
                      <a:pt x="383223" y="19190"/>
                    </a:lnTo>
                    <a:lnTo>
                      <a:pt x="384278" y="18910"/>
                    </a:lnTo>
                    <a:close/>
                    <a:moveTo>
                      <a:pt x="375559" y="18534"/>
                    </a:moveTo>
                    <a:lnTo>
                      <a:pt x="375272" y="18628"/>
                    </a:lnTo>
                    <a:lnTo>
                      <a:pt x="374527" y="18755"/>
                    </a:lnTo>
                    <a:lnTo>
                      <a:pt x="374865" y="18651"/>
                    </a:lnTo>
                    <a:close/>
                    <a:moveTo>
                      <a:pt x="372940" y="18524"/>
                    </a:moveTo>
                    <a:lnTo>
                      <a:pt x="370924" y="19166"/>
                    </a:lnTo>
                    <a:lnTo>
                      <a:pt x="370923" y="19166"/>
                    </a:lnTo>
                    <a:close/>
                    <a:moveTo>
                      <a:pt x="388531" y="18517"/>
                    </a:moveTo>
                    <a:lnTo>
                      <a:pt x="386239" y="19377"/>
                    </a:lnTo>
                    <a:lnTo>
                      <a:pt x="376843" y="22313"/>
                    </a:lnTo>
                    <a:lnTo>
                      <a:pt x="363862" y="25107"/>
                    </a:lnTo>
                    <a:lnTo>
                      <a:pt x="368999" y="22992"/>
                    </a:lnTo>
                    <a:lnTo>
                      <a:pt x="383842" y="19224"/>
                    </a:lnTo>
                    <a:close/>
                    <a:moveTo>
                      <a:pt x="381054" y="18511"/>
                    </a:moveTo>
                    <a:lnTo>
                      <a:pt x="378309" y="19159"/>
                    </a:lnTo>
                    <a:lnTo>
                      <a:pt x="378997" y="18875"/>
                    </a:lnTo>
                    <a:lnTo>
                      <a:pt x="379408" y="18755"/>
                    </a:lnTo>
                    <a:close/>
                    <a:moveTo>
                      <a:pt x="375916" y="18416"/>
                    </a:moveTo>
                    <a:lnTo>
                      <a:pt x="375639" y="18507"/>
                    </a:lnTo>
                    <a:lnTo>
                      <a:pt x="374888" y="18644"/>
                    </a:lnTo>
                    <a:lnTo>
                      <a:pt x="375348" y="18504"/>
                    </a:lnTo>
                    <a:close/>
                    <a:moveTo>
                      <a:pt x="381895" y="18387"/>
                    </a:moveTo>
                    <a:lnTo>
                      <a:pt x="381260" y="18560"/>
                    </a:lnTo>
                    <a:lnTo>
                      <a:pt x="378935" y="19048"/>
                    </a:lnTo>
                    <a:lnTo>
                      <a:pt x="381505" y="18444"/>
                    </a:lnTo>
                    <a:close/>
                    <a:moveTo>
                      <a:pt x="541398" y="18333"/>
                    </a:moveTo>
                    <a:lnTo>
                      <a:pt x="541678" y="19650"/>
                    </a:lnTo>
                    <a:lnTo>
                      <a:pt x="541833" y="25735"/>
                    </a:lnTo>
                    <a:lnTo>
                      <a:pt x="540123" y="22327"/>
                    </a:lnTo>
                    <a:close/>
                    <a:moveTo>
                      <a:pt x="377162" y="18305"/>
                    </a:moveTo>
                    <a:lnTo>
                      <a:pt x="376858" y="18394"/>
                    </a:lnTo>
                    <a:lnTo>
                      <a:pt x="375089" y="18688"/>
                    </a:lnTo>
                    <a:lnTo>
                      <a:pt x="375272" y="18628"/>
                    </a:lnTo>
                    <a:close/>
                    <a:moveTo>
                      <a:pt x="377750" y="18132"/>
                    </a:moveTo>
                    <a:lnTo>
                      <a:pt x="377522" y="18199"/>
                    </a:lnTo>
                    <a:lnTo>
                      <a:pt x="375559" y="18534"/>
                    </a:lnTo>
                    <a:lnTo>
                      <a:pt x="375639" y="18507"/>
                    </a:lnTo>
                    <a:lnTo>
                      <a:pt x="377351" y="18194"/>
                    </a:lnTo>
                    <a:close/>
                    <a:moveTo>
                      <a:pt x="376691" y="18093"/>
                    </a:moveTo>
                    <a:lnTo>
                      <a:pt x="375348" y="18504"/>
                    </a:lnTo>
                    <a:lnTo>
                      <a:pt x="373819" y="18740"/>
                    </a:lnTo>
                    <a:lnTo>
                      <a:pt x="370784" y="19210"/>
                    </a:lnTo>
                    <a:lnTo>
                      <a:pt x="370924" y="19166"/>
                    </a:lnTo>
                    <a:lnTo>
                      <a:pt x="374446" y="18510"/>
                    </a:lnTo>
                    <a:close/>
                    <a:moveTo>
                      <a:pt x="384580" y="17990"/>
                    </a:moveTo>
                    <a:lnTo>
                      <a:pt x="375910" y="20419"/>
                    </a:lnTo>
                    <a:lnTo>
                      <a:pt x="375547" y="20473"/>
                    </a:lnTo>
                    <a:lnTo>
                      <a:pt x="374397" y="20769"/>
                    </a:lnTo>
                    <a:lnTo>
                      <a:pt x="376841" y="19763"/>
                    </a:lnTo>
                    <a:lnTo>
                      <a:pt x="381260" y="18560"/>
                    </a:lnTo>
                    <a:lnTo>
                      <a:pt x="382532" y="18292"/>
                    </a:lnTo>
                    <a:close/>
                    <a:moveTo>
                      <a:pt x="383919" y="17836"/>
                    </a:moveTo>
                    <a:lnTo>
                      <a:pt x="382800" y="18140"/>
                    </a:lnTo>
                    <a:lnTo>
                      <a:pt x="381505" y="18444"/>
                    </a:lnTo>
                    <a:lnTo>
                      <a:pt x="381054" y="18511"/>
                    </a:lnTo>
                    <a:close/>
                    <a:moveTo>
                      <a:pt x="542175" y="17826"/>
                    </a:moveTo>
                    <a:lnTo>
                      <a:pt x="542449" y="18650"/>
                    </a:lnTo>
                    <a:lnTo>
                      <a:pt x="542123" y="26312"/>
                    </a:lnTo>
                    <a:lnTo>
                      <a:pt x="542027" y="26121"/>
                    </a:lnTo>
                    <a:close/>
                    <a:moveTo>
                      <a:pt x="544806" y="17818"/>
                    </a:moveTo>
                    <a:lnTo>
                      <a:pt x="545790" y="19651"/>
                    </a:lnTo>
                    <a:lnTo>
                      <a:pt x="545964" y="20468"/>
                    </a:lnTo>
                    <a:lnTo>
                      <a:pt x="545778" y="20234"/>
                    </a:lnTo>
                    <a:close/>
                    <a:moveTo>
                      <a:pt x="508871" y="17732"/>
                    </a:moveTo>
                    <a:lnTo>
                      <a:pt x="506262" y="19298"/>
                    </a:lnTo>
                    <a:lnTo>
                      <a:pt x="505079" y="19747"/>
                    </a:lnTo>
                    <a:lnTo>
                      <a:pt x="506345" y="18861"/>
                    </a:lnTo>
                    <a:close/>
                    <a:moveTo>
                      <a:pt x="401075" y="17656"/>
                    </a:moveTo>
                    <a:lnTo>
                      <a:pt x="397204" y="19377"/>
                    </a:lnTo>
                    <a:lnTo>
                      <a:pt x="400398" y="17780"/>
                    </a:lnTo>
                    <a:close/>
                    <a:moveTo>
                      <a:pt x="544710" y="17639"/>
                    </a:moveTo>
                    <a:lnTo>
                      <a:pt x="544744" y="17663"/>
                    </a:lnTo>
                    <a:lnTo>
                      <a:pt x="544806" y="17818"/>
                    </a:lnTo>
                    <a:close/>
                    <a:moveTo>
                      <a:pt x="393935" y="17605"/>
                    </a:moveTo>
                    <a:lnTo>
                      <a:pt x="393157" y="17821"/>
                    </a:lnTo>
                    <a:lnTo>
                      <a:pt x="388531" y="18517"/>
                    </a:lnTo>
                    <a:lnTo>
                      <a:pt x="388855" y="18396"/>
                    </a:lnTo>
                    <a:close/>
                    <a:moveTo>
                      <a:pt x="398855" y="17575"/>
                    </a:moveTo>
                    <a:lnTo>
                      <a:pt x="397755" y="17812"/>
                    </a:lnTo>
                    <a:lnTo>
                      <a:pt x="388816" y="19027"/>
                    </a:lnTo>
                    <a:lnTo>
                      <a:pt x="388948" y="18990"/>
                    </a:lnTo>
                    <a:close/>
                    <a:moveTo>
                      <a:pt x="390237" y="17565"/>
                    </a:moveTo>
                    <a:lnTo>
                      <a:pt x="386718" y="18381"/>
                    </a:lnTo>
                    <a:lnTo>
                      <a:pt x="385897" y="18559"/>
                    </a:lnTo>
                    <a:lnTo>
                      <a:pt x="389724" y="17621"/>
                    </a:lnTo>
                    <a:close/>
                    <a:moveTo>
                      <a:pt x="382188" y="17561"/>
                    </a:moveTo>
                    <a:lnTo>
                      <a:pt x="380901" y="18091"/>
                    </a:lnTo>
                    <a:lnTo>
                      <a:pt x="377421" y="19049"/>
                    </a:lnTo>
                    <a:lnTo>
                      <a:pt x="376372" y="19204"/>
                    </a:lnTo>
                    <a:close/>
                    <a:moveTo>
                      <a:pt x="378593" y="17535"/>
                    </a:moveTo>
                    <a:lnTo>
                      <a:pt x="377167" y="18004"/>
                    </a:lnTo>
                    <a:lnTo>
                      <a:pt x="376691" y="18093"/>
                    </a:lnTo>
                    <a:lnTo>
                      <a:pt x="378407" y="17568"/>
                    </a:lnTo>
                    <a:close/>
                    <a:moveTo>
                      <a:pt x="382178" y="17511"/>
                    </a:moveTo>
                    <a:lnTo>
                      <a:pt x="375000" y="19407"/>
                    </a:lnTo>
                    <a:lnTo>
                      <a:pt x="373354" y="19651"/>
                    </a:lnTo>
                    <a:lnTo>
                      <a:pt x="366258" y="21711"/>
                    </a:lnTo>
                    <a:lnTo>
                      <a:pt x="365278" y="21917"/>
                    </a:lnTo>
                    <a:lnTo>
                      <a:pt x="368610" y="20820"/>
                    </a:lnTo>
                    <a:lnTo>
                      <a:pt x="376858" y="18394"/>
                    </a:lnTo>
                    <a:close/>
                    <a:moveTo>
                      <a:pt x="379937" y="17489"/>
                    </a:moveTo>
                    <a:lnTo>
                      <a:pt x="377852" y="18102"/>
                    </a:lnTo>
                    <a:lnTo>
                      <a:pt x="377351" y="18194"/>
                    </a:lnTo>
                    <a:lnTo>
                      <a:pt x="375916" y="18416"/>
                    </a:lnTo>
                    <a:lnTo>
                      <a:pt x="377167" y="18004"/>
                    </a:lnTo>
                    <a:close/>
                    <a:moveTo>
                      <a:pt x="391411" y="17437"/>
                    </a:moveTo>
                    <a:lnTo>
                      <a:pt x="388855" y="18396"/>
                    </a:lnTo>
                    <a:lnTo>
                      <a:pt x="384320" y="19102"/>
                    </a:lnTo>
                    <a:lnTo>
                      <a:pt x="383842" y="19224"/>
                    </a:lnTo>
                    <a:lnTo>
                      <a:pt x="382133" y="19481"/>
                    </a:lnTo>
                    <a:lnTo>
                      <a:pt x="384981" y="18783"/>
                    </a:lnTo>
                    <a:lnTo>
                      <a:pt x="386718" y="18381"/>
                    </a:lnTo>
                    <a:lnTo>
                      <a:pt x="390720" y="17512"/>
                    </a:lnTo>
                    <a:close/>
                    <a:moveTo>
                      <a:pt x="382632" y="17436"/>
                    </a:moveTo>
                    <a:lnTo>
                      <a:pt x="382188" y="17561"/>
                    </a:lnTo>
                    <a:lnTo>
                      <a:pt x="382399" y="17474"/>
                    </a:lnTo>
                    <a:close/>
                    <a:moveTo>
                      <a:pt x="382258" y="17434"/>
                    </a:moveTo>
                    <a:lnTo>
                      <a:pt x="377162" y="18305"/>
                    </a:lnTo>
                    <a:lnTo>
                      <a:pt x="377522" y="18199"/>
                    </a:lnTo>
                    <a:lnTo>
                      <a:pt x="379567" y="17851"/>
                    </a:lnTo>
                    <a:close/>
                    <a:moveTo>
                      <a:pt x="382545" y="17414"/>
                    </a:moveTo>
                    <a:lnTo>
                      <a:pt x="382399" y="17474"/>
                    </a:lnTo>
                    <a:lnTo>
                      <a:pt x="382178" y="17511"/>
                    </a:lnTo>
                    <a:close/>
                    <a:moveTo>
                      <a:pt x="571605" y="17400"/>
                    </a:moveTo>
                    <a:lnTo>
                      <a:pt x="576768" y="19651"/>
                    </a:lnTo>
                    <a:lnTo>
                      <a:pt x="579793" y="22003"/>
                    </a:lnTo>
                    <a:close/>
                    <a:moveTo>
                      <a:pt x="401193" y="17383"/>
                    </a:moveTo>
                    <a:lnTo>
                      <a:pt x="400398" y="17780"/>
                    </a:lnTo>
                    <a:lnTo>
                      <a:pt x="383864" y="20802"/>
                    </a:lnTo>
                    <a:lnTo>
                      <a:pt x="386227" y="20293"/>
                    </a:lnTo>
                    <a:close/>
                    <a:moveTo>
                      <a:pt x="390695" y="17383"/>
                    </a:moveTo>
                    <a:lnTo>
                      <a:pt x="389724" y="17621"/>
                    </a:lnTo>
                    <a:lnTo>
                      <a:pt x="388706" y="17731"/>
                    </a:lnTo>
                    <a:lnTo>
                      <a:pt x="384278" y="18910"/>
                    </a:lnTo>
                    <a:lnTo>
                      <a:pt x="382127" y="19376"/>
                    </a:lnTo>
                    <a:lnTo>
                      <a:pt x="380706" y="19696"/>
                    </a:lnTo>
                    <a:lnTo>
                      <a:pt x="376982" y="20257"/>
                    </a:lnTo>
                    <a:lnTo>
                      <a:pt x="384320" y="18280"/>
                    </a:lnTo>
                    <a:close/>
                    <a:moveTo>
                      <a:pt x="400964" y="17375"/>
                    </a:moveTo>
                    <a:lnTo>
                      <a:pt x="387102" y="20105"/>
                    </a:lnTo>
                    <a:lnTo>
                      <a:pt x="397755" y="17812"/>
                    </a:lnTo>
                    <a:close/>
                    <a:moveTo>
                      <a:pt x="382666" y="17365"/>
                    </a:moveTo>
                    <a:lnTo>
                      <a:pt x="382640" y="17375"/>
                    </a:lnTo>
                    <a:lnTo>
                      <a:pt x="382258" y="17434"/>
                    </a:lnTo>
                    <a:close/>
                    <a:moveTo>
                      <a:pt x="382768" y="17355"/>
                    </a:moveTo>
                    <a:lnTo>
                      <a:pt x="382545" y="17414"/>
                    </a:lnTo>
                    <a:lnTo>
                      <a:pt x="382640" y="17375"/>
                    </a:lnTo>
                    <a:close/>
                    <a:moveTo>
                      <a:pt x="401367" y="17296"/>
                    </a:moveTo>
                    <a:lnTo>
                      <a:pt x="401299" y="17330"/>
                    </a:lnTo>
                    <a:lnTo>
                      <a:pt x="400964" y="17375"/>
                    </a:lnTo>
                    <a:close/>
                    <a:moveTo>
                      <a:pt x="383218" y="17270"/>
                    </a:moveTo>
                    <a:lnTo>
                      <a:pt x="383097" y="17305"/>
                    </a:lnTo>
                    <a:lnTo>
                      <a:pt x="382768" y="17355"/>
                    </a:lnTo>
                    <a:lnTo>
                      <a:pt x="382856" y="17332"/>
                    </a:lnTo>
                    <a:close/>
                    <a:moveTo>
                      <a:pt x="401855" y="17254"/>
                    </a:moveTo>
                    <a:lnTo>
                      <a:pt x="401193" y="17383"/>
                    </a:lnTo>
                    <a:lnTo>
                      <a:pt x="401299" y="17330"/>
                    </a:lnTo>
                    <a:close/>
                    <a:moveTo>
                      <a:pt x="383298" y="17215"/>
                    </a:moveTo>
                    <a:lnTo>
                      <a:pt x="382856" y="17332"/>
                    </a:lnTo>
                    <a:lnTo>
                      <a:pt x="382666" y="17365"/>
                    </a:lnTo>
                    <a:lnTo>
                      <a:pt x="382838" y="17294"/>
                    </a:lnTo>
                    <a:close/>
                    <a:moveTo>
                      <a:pt x="402077" y="17211"/>
                    </a:moveTo>
                    <a:lnTo>
                      <a:pt x="402035" y="17230"/>
                    </a:lnTo>
                    <a:lnTo>
                      <a:pt x="401855" y="17254"/>
                    </a:lnTo>
                    <a:close/>
                    <a:moveTo>
                      <a:pt x="392073" y="17189"/>
                    </a:moveTo>
                    <a:lnTo>
                      <a:pt x="391884" y="17260"/>
                    </a:lnTo>
                    <a:lnTo>
                      <a:pt x="390720" y="17512"/>
                    </a:lnTo>
                    <a:lnTo>
                      <a:pt x="390237" y="17565"/>
                    </a:lnTo>
                    <a:lnTo>
                      <a:pt x="391530" y="17265"/>
                    </a:lnTo>
                    <a:close/>
                    <a:moveTo>
                      <a:pt x="402373" y="17184"/>
                    </a:moveTo>
                    <a:lnTo>
                      <a:pt x="403661" y="17184"/>
                    </a:lnTo>
                    <a:lnTo>
                      <a:pt x="401075" y="17656"/>
                    </a:lnTo>
                    <a:lnTo>
                      <a:pt x="402035" y="17230"/>
                    </a:lnTo>
                    <a:close/>
                    <a:moveTo>
                      <a:pt x="402138" y="17184"/>
                    </a:moveTo>
                    <a:lnTo>
                      <a:pt x="402217" y="17184"/>
                    </a:lnTo>
                    <a:lnTo>
                      <a:pt x="402077" y="17211"/>
                    </a:lnTo>
                    <a:close/>
                    <a:moveTo>
                      <a:pt x="401591" y="17184"/>
                    </a:moveTo>
                    <a:lnTo>
                      <a:pt x="401937" y="17184"/>
                    </a:lnTo>
                    <a:lnTo>
                      <a:pt x="401367" y="17296"/>
                    </a:lnTo>
                    <a:close/>
                    <a:moveTo>
                      <a:pt x="517096" y="17183"/>
                    </a:moveTo>
                    <a:lnTo>
                      <a:pt x="515007" y="18750"/>
                    </a:lnTo>
                    <a:lnTo>
                      <a:pt x="513957" y="19248"/>
                    </a:lnTo>
                    <a:lnTo>
                      <a:pt x="515087" y="18280"/>
                    </a:lnTo>
                    <a:close/>
                    <a:moveTo>
                      <a:pt x="402299" y="17112"/>
                    </a:moveTo>
                    <a:lnTo>
                      <a:pt x="402138" y="17184"/>
                    </a:lnTo>
                    <a:lnTo>
                      <a:pt x="401937" y="17184"/>
                    </a:lnTo>
                    <a:close/>
                    <a:moveTo>
                      <a:pt x="383294" y="17106"/>
                    </a:moveTo>
                    <a:lnTo>
                      <a:pt x="382838" y="17294"/>
                    </a:lnTo>
                    <a:lnTo>
                      <a:pt x="379567" y="17851"/>
                    </a:lnTo>
                    <a:lnTo>
                      <a:pt x="377750" y="18132"/>
                    </a:lnTo>
                    <a:lnTo>
                      <a:pt x="377852" y="18102"/>
                    </a:lnTo>
                    <a:close/>
                    <a:moveTo>
                      <a:pt x="511646" y="17098"/>
                    </a:moveTo>
                    <a:lnTo>
                      <a:pt x="511618" y="17115"/>
                    </a:lnTo>
                    <a:lnTo>
                      <a:pt x="511248" y="17184"/>
                    </a:lnTo>
                    <a:close/>
                    <a:moveTo>
                      <a:pt x="472270" y="17076"/>
                    </a:moveTo>
                    <a:lnTo>
                      <a:pt x="472116" y="17127"/>
                    </a:lnTo>
                    <a:lnTo>
                      <a:pt x="471772" y="17184"/>
                    </a:lnTo>
                    <a:close/>
                    <a:moveTo>
                      <a:pt x="384612" y="17070"/>
                    </a:moveTo>
                    <a:lnTo>
                      <a:pt x="384272" y="17164"/>
                    </a:lnTo>
                    <a:lnTo>
                      <a:pt x="382632" y="17436"/>
                    </a:lnTo>
                    <a:lnTo>
                      <a:pt x="383097" y="17305"/>
                    </a:lnTo>
                    <a:close/>
                    <a:moveTo>
                      <a:pt x="402703" y="17033"/>
                    </a:moveTo>
                    <a:lnTo>
                      <a:pt x="402299" y="17112"/>
                    </a:lnTo>
                    <a:lnTo>
                      <a:pt x="402379" y="17077"/>
                    </a:lnTo>
                    <a:close/>
                    <a:moveTo>
                      <a:pt x="512379" y="16973"/>
                    </a:moveTo>
                    <a:lnTo>
                      <a:pt x="511054" y="17477"/>
                    </a:lnTo>
                    <a:lnTo>
                      <a:pt x="511618" y="17115"/>
                    </a:lnTo>
                    <a:close/>
                    <a:moveTo>
                      <a:pt x="385597" y="16944"/>
                    </a:moveTo>
                    <a:lnTo>
                      <a:pt x="379408" y="18755"/>
                    </a:lnTo>
                    <a:lnTo>
                      <a:pt x="379223" y="18782"/>
                    </a:lnTo>
                    <a:lnTo>
                      <a:pt x="380901" y="18091"/>
                    </a:lnTo>
                    <a:lnTo>
                      <a:pt x="384272" y="17164"/>
                    </a:lnTo>
                    <a:close/>
                    <a:moveTo>
                      <a:pt x="544320" y="16912"/>
                    </a:moveTo>
                    <a:lnTo>
                      <a:pt x="544710" y="17639"/>
                    </a:lnTo>
                    <a:lnTo>
                      <a:pt x="544333" y="17367"/>
                    </a:lnTo>
                    <a:close/>
                    <a:moveTo>
                      <a:pt x="378149" y="16867"/>
                    </a:moveTo>
                    <a:lnTo>
                      <a:pt x="376373" y="17432"/>
                    </a:lnTo>
                    <a:lnTo>
                      <a:pt x="378148" y="16867"/>
                    </a:lnTo>
                    <a:close/>
                    <a:moveTo>
                      <a:pt x="378150" y="16867"/>
                    </a:moveTo>
                    <a:lnTo>
                      <a:pt x="378149" y="16867"/>
                    </a:lnTo>
                    <a:lnTo>
                      <a:pt x="378149" y="16867"/>
                    </a:lnTo>
                    <a:close/>
                    <a:moveTo>
                      <a:pt x="385360" y="16864"/>
                    </a:moveTo>
                    <a:lnTo>
                      <a:pt x="384975" y="16970"/>
                    </a:lnTo>
                    <a:lnTo>
                      <a:pt x="383218" y="17270"/>
                    </a:lnTo>
                    <a:lnTo>
                      <a:pt x="383586" y="17166"/>
                    </a:lnTo>
                    <a:close/>
                    <a:moveTo>
                      <a:pt x="402883" y="16853"/>
                    </a:moveTo>
                    <a:lnTo>
                      <a:pt x="402379" y="17077"/>
                    </a:lnTo>
                    <a:lnTo>
                      <a:pt x="401591" y="17184"/>
                    </a:lnTo>
                    <a:lnTo>
                      <a:pt x="398855" y="17575"/>
                    </a:lnTo>
                    <a:lnTo>
                      <a:pt x="399398" y="17458"/>
                    </a:lnTo>
                    <a:close/>
                    <a:moveTo>
                      <a:pt x="384731" y="16843"/>
                    </a:moveTo>
                    <a:lnTo>
                      <a:pt x="383586" y="17166"/>
                    </a:lnTo>
                    <a:lnTo>
                      <a:pt x="383298" y="17215"/>
                    </a:lnTo>
                    <a:lnTo>
                      <a:pt x="384656" y="16856"/>
                    </a:lnTo>
                    <a:close/>
                    <a:moveTo>
                      <a:pt x="554395" y="16837"/>
                    </a:moveTo>
                    <a:lnTo>
                      <a:pt x="556081" y="18945"/>
                    </a:lnTo>
                    <a:lnTo>
                      <a:pt x="555351" y="19270"/>
                    </a:lnTo>
                    <a:lnTo>
                      <a:pt x="554018" y="16925"/>
                    </a:lnTo>
                    <a:close/>
                    <a:moveTo>
                      <a:pt x="393180" y="16774"/>
                    </a:moveTo>
                    <a:lnTo>
                      <a:pt x="392419" y="17059"/>
                    </a:lnTo>
                    <a:lnTo>
                      <a:pt x="391530" y="17265"/>
                    </a:lnTo>
                    <a:lnTo>
                      <a:pt x="390695" y="17383"/>
                    </a:lnTo>
                    <a:close/>
                    <a:moveTo>
                      <a:pt x="386251" y="16752"/>
                    </a:moveTo>
                    <a:lnTo>
                      <a:pt x="385786" y="16888"/>
                    </a:lnTo>
                    <a:lnTo>
                      <a:pt x="384612" y="17070"/>
                    </a:lnTo>
                    <a:lnTo>
                      <a:pt x="384975" y="16970"/>
                    </a:lnTo>
                    <a:close/>
                    <a:moveTo>
                      <a:pt x="372182" y="16711"/>
                    </a:moveTo>
                    <a:lnTo>
                      <a:pt x="372147" y="16723"/>
                    </a:lnTo>
                    <a:lnTo>
                      <a:pt x="368694" y="17184"/>
                    </a:lnTo>
                    <a:close/>
                    <a:moveTo>
                      <a:pt x="519470" y="16637"/>
                    </a:moveTo>
                    <a:lnTo>
                      <a:pt x="517514" y="17810"/>
                    </a:lnTo>
                    <a:lnTo>
                      <a:pt x="514438" y="19177"/>
                    </a:lnTo>
                    <a:lnTo>
                      <a:pt x="515007" y="18750"/>
                    </a:lnTo>
                    <a:close/>
                    <a:moveTo>
                      <a:pt x="487123" y="16635"/>
                    </a:moveTo>
                    <a:lnTo>
                      <a:pt x="481830" y="18620"/>
                    </a:lnTo>
                    <a:lnTo>
                      <a:pt x="480864" y="18830"/>
                    </a:lnTo>
                    <a:lnTo>
                      <a:pt x="485585" y="16956"/>
                    </a:lnTo>
                    <a:close/>
                    <a:moveTo>
                      <a:pt x="519473" y="16635"/>
                    </a:moveTo>
                    <a:lnTo>
                      <a:pt x="519472" y="16635"/>
                    </a:lnTo>
                    <a:lnTo>
                      <a:pt x="519470" y="16637"/>
                    </a:lnTo>
                    <a:close/>
                    <a:moveTo>
                      <a:pt x="393768" y="16630"/>
                    </a:moveTo>
                    <a:lnTo>
                      <a:pt x="393180" y="16774"/>
                    </a:lnTo>
                    <a:lnTo>
                      <a:pt x="393432" y="16680"/>
                    </a:lnTo>
                    <a:close/>
                    <a:moveTo>
                      <a:pt x="537249" y="16598"/>
                    </a:moveTo>
                    <a:lnTo>
                      <a:pt x="537509" y="17116"/>
                    </a:lnTo>
                    <a:lnTo>
                      <a:pt x="537384" y="17370"/>
                    </a:lnTo>
                    <a:lnTo>
                      <a:pt x="537216" y="16988"/>
                    </a:lnTo>
                    <a:close/>
                    <a:moveTo>
                      <a:pt x="514050" y="16575"/>
                    </a:moveTo>
                    <a:lnTo>
                      <a:pt x="513943" y="16682"/>
                    </a:lnTo>
                    <a:lnTo>
                      <a:pt x="512379" y="16973"/>
                    </a:lnTo>
                    <a:lnTo>
                      <a:pt x="512596" y="16891"/>
                    </a:lnTo>
                    <a:close/>
                    <a:moveTo>
                      <a:pt x="427638" y="16573"/>
                    </a:moveTo>
                    <a:lnTo>
                      <a:pt x="427497" y="16636"/>
                    </a:lnTo>
                    <a:lnTo>
                      <a:pt x="423522" y="17184"/>
                    </a:lnTo>
                    <a:close/>
                    <a:moveTo>
                      <a:pt x="407042" y="16566"/>
                    </a:moveTo>
                    <a:lnTo>
                      <a:pt x="406336" y="16768"/>
                    </a:lnTo>
                    <a:lnTo>
                      <a:pt x="397204" y="19377"/>
                    </a:lnTo>
                    <a:cubicBezTo>
                      <a:pt x="399398" y="19377"/>
                      <a:pt x="401591" y="17184"/>
                      <a:pt x="403784" y="17184"/>
                    </a:cubicBezTo>
                    <a:lnTo>
                      <a:pt x="403661" y="17184"/>
                    </a:lnTo>
                    <a:close/>
                    <a:moveTo>
                      <a:pt x="387915" y="16559"/>
                    </a:moveTo>
                    <a:lnTo>
                      <a:pt x="385597" y="16944"/>
                    </a:lnTo>
                    <a:lnTo>
                      <a:pt x="385786" y="16888"/>
                    </a:lnTo>
                    <a:close/>
                    <a:moveTo>
                      <a:pt x="373438" y="16550"/>
                    </a:moveTo>
                    <a:lnTo>
                      <a:pt x="372954" y="16737"/>
                    </a:lnTo>
                    <a:lnTo>
                      <a:pt x="361771" y="20479"/>
                    </a:lnTo>
                    <a:lnTo>
                      <a:pt x="361551" y="20517"/>
                    </a:lnTo>
                    <a:lnTo>
                      <a:pt x="364307" y="19377"/>
                    </a:lnTo>
                    <a:lnTo>
                      <a:pt x="360472" y="20706"/>
                    </a:lnTo>
                    <a:lnTo>
                      <a:pt x="359259" y="20918"/>
                    </a:lnTo>
                    <a:lnTo>
                      <a:pt x="372147" y="16723"/>
                    </a:lnTo>
                    <a:close/>
                    <a:moveTo>
                      <a:pt x="514742" y="16533"/>
                    </a:moveTo>
                    <a:lnTo>
                      <a:pt x="513441" y="17183"/>
                    </a:lnTo>
                    <a:lnTo>
                      <a:pt x="513943" y="16682"/>
                    </a:lnTo>
                    <a:close/>
                    <a:moveTo>
                      <a:pt x="373612" y="16517"/>
                    </a:moveTo>
                    <a:lnTo>
                      <a:pt x="373564" y="16533"/>
                    </a:lnTo>
                    <a:lnTo>
                      <a:pt x="373438" y="16550"/>
                    </a:lnTo>
                    <a:lnTo>
                      <a:pt x="373475" y="16536"/>
                    </a:lnTo>
                    <a:close/>
                    <a:moveTo>
                      <a:pt x="542821" y="16516"/>
                    </a:moveTo>
                    <a:lnTo>
                      <a:pt x="543001" y="16742"/>
                    </a:lnTo>
                    <a:lnTo>
                      <a:pt x="542774" y="17458"/>
                    </a:lnTo>
                    <a:lnTo>
                      <a:pt x="543113" y="20647"/>
                    </a:lnTo>
                    <a:lnTo>
                      <a:pt x="542449" y="18650"/>
                    </a:lnTo>
                    <a:lnTo>
                      <a:pt x="542500" y="17458"/>
                    </a:lnTo>
                    <a:close/>
                    <a:moveTo>
                      <a:pt x="407402" y="16500"/>
                    </a:moveTo>
                    <a:lnTo>
                      <a:pt x="407042" y="16566"/>
                    </a:lnTo>
                    <a:lnTo>
                      <a:pt x="407154" y="16534"/>
                    </a:lnTo>
                    <a:close/>
                    <a:moveTo>
                      <a:pt x="543087" y="16470"/>
                    </a:moveTo>
                    <a:lnTo>
                      <a:pt x="543613" y="16848"/>
                    </a:lnTo>
                    <a:lnTo>
                      <a:pt x="544333" y="17367"/>
                    </a:lnTo>
                    <a:lnTo>
                      <a:pt x="544363" y="18455"/>
                    </a:lnTo>
                    <a:lnTo>
                      <a:pt x="543669" y="17583"/>
                    </a:lnTo>
                    <a:lnTo>
                      <a:pt x="543001" y="16742"/>
                    </a:lnTo>
                    <a:close/>
                    <a:moveTo>
                      <a:pt x="383518" y="16436"/>
                    </a:moveTo>
                    <a:lnTo>
                      <a:pt x="381525" y="17022"/>
                    </a:lnTo>
                    <a:lnTo>
                      <a:pt x="378593" y="17535"/>
                    </a:lnTo>
                    <a:lnTo>
                      <a:pt x="379660" y="17184"/>
                    </a:lnTo>
                    <a:lnTo>
                      <a:pt x="378407" y="17568"/>
                    </a:lnTo>
                    <a:lnTo>
                      <a:pt x="375749" y="18032"/>
                    </a:lnTo>
                    <a:lnTo>
                      <a:pt x="372940" y="18524"/>
                    </a:lnTo>
                    <a:lnTo>
                      <a:pt x="369057" y="19204"/>
                    </a:lnTo>
                    <a:lnTo>
                      <a:pt x="373431" y="17842"/>
                    </a:lnTo>
                    <a:lnTo>
                      <a:pt x="376373" y="17432"/>
                    </a:lnTo>
                    <a:lnTo>
                      <a:pt x="378010" y="17204"/>
                    </a:lnTo>
                    <a:close/>
                    <a:moveTo>
                      <a:pt x="537263" y="16427"/>
                    </a:moveTo>
                    <a:lnTo>
                      <a:pt x="537249" y="16598"/>
                    </a:lnTo>
                    <a:lnTo>
                      <a:pt x="537199" y="16499"/>
                    </a:lnTo>
                    <a:close/>
                    <a:moveTo>
                      <a:pt x="384957" y="16421"/>
                    </a:moveTo>
                    <a:lnTo>
                      <a:pt x="384365" y="16665"/>
                    </a:lnTo>
                    <a:lnTo>
                      <a:pt x="379937" y="17489"/>
                    </a:lnTo>
                    <a:lnTo>
                      <a:pt x="381525" y="17022"/>
                    </a:lnTo>
                    <a:close/>
                    <a:moveTo>
                      <a:pt x="390474" y="16338"/>
                    </a:moveTo>
                    <a:lnTo>
                      <a:pt x="386393" y="17482"/>
                    </a:lnTo>
                    <a:lnTo>
                      <a:pt x="382532" y="18292"/>
                    </a:lnTo>
                    <a:lnTo>
                      <a:pt x="381895" y="18387"/>
                    </a:lnTo>
                    <a:lnTo>
                      <a:pt x="382800" y="18140"/>
                    </a:lnTo>
                    <a:close/>
                    <a:moveTo>
                      <a:pt x="407855" y="16334"/>
                    </a:moveTo>
                    <a:lnTo>
                      <a:pt x="407154" y="16534"/>
                    </a:lnTo>
                    <a:lnTo>
                      <a:pt x="402373" y="17184"/>
                    </a:lnTo>
                    <a:lnTo>
                      <a:pt x="402217" y="17184"/>
                    </a:lnTo>
                    <a:lnTo>
                      <a:pt x="403663" y="16903"/>
                    </a:lnTo>
                    <a:close/>
                    <a:moveTo>
                      <a:pt x="389693" y="16264"/>
                    </a:moveTo>
                    <a:lnTo>
                      <a:pt x="389523" y="16310"/>
                    </a:lnTo>
                    <a:lnTo>
                      <a:pt x="387915" y="16559"/>
                    </a:lnTo>
                    <a:close/>
                    <a:moveTo>
                      <a:pt x="387961" y="16252"/>
                    </a:moveTo>
                    <a:lnTo>
                      <a:pt x="386576" y="16657"/>
                    </a:lnTo>
                    <a:lnTo>
                      <a:pt x="385360" y="16864"/>
                    </a:lnTo>
                    <a:lnTo>
                      <a:pt x="386840" y="16457"/>
                    </a:lnTo>
                    <a:close/>
                    <a:moveTo>
                      <a:pt x="398877" y="16232"/>
                    </a:moveTo>
                    <a:lnTo>
                      <a:pt x="396549" y="16878"/>
                    </a:lnTo>
                    <a:lnTo>
                      <a:pt x="391411" y="17437"/>
                    </a:lnTo>
                    <a:lnTo>
                      <a:pt x="391884" y="17260"/>
                    </a:lnTo>
                    <a:lnTo>
                      <a:pt x="392467" y="17134"/>
                    </a:lnTo>
                    <a:close/>
                    <a:moveTo>
                      <a:pt x="396981" y="16154"/>
                    </a:moveTo>
                    <a:lnTo>
                      <a:pt x="392467" y="17134"/>
                    </a:lnTo>
                    <a:lnTo>
                      <a:pt x="392073" y="17189"/>
                    </a:lnTo>
                    <a:lnTo>
                      <a:pt x="392419" y="17059"/>
                    </a:lnTo>
                    <a:lnTo>
                      <a:pt x="395163" y="16423"/>
                    </a:lnTo>
                    <a:close/>
                    <a:moveTo>
                      <a:pt x="403337" y="16140"/>
                    </a:moveTo>
                    <a:lnTo>
                      <a:pt x="393935" y="17605"/>
                    </a:lnTo>
                    <a:lnTo>
                      <a:pt x="396549" y="16878"/>
                    </a:lnTo>
                    <a:close/>
                    <a:moveTo>
                      <a:pt x="387282" y="16122"/>
                    </a:moveTo>
                    <a:lnTo>
                      <a:pt x="385063" y="16749"/>
                    </a:lnTo>
                    <a:lnTo>
                      <a:pt x="384656" y="16856"/>
                    </a:lnTo>
                    <a:lnTo>
                      <a:pt x="383294" y="17106"/>
                    </a:lnTo>
                    <a:lnTo>
                      <a:pt x="384365" y="16665"/>
                    </a:lnTo>
                    <a:close/>
                    <a:moveTo>
                      <a:pt x="404575" y="16101"/>
                    </a:moveTo>
                    <a:lnTo>
                      <a:pt x="403729" y="16477"/>
                    </a:lnTo>
                    <a:lnTo>
                      <a:pt x="389503" y="18836"/>
                    </a:lnTo>
                    <a:lnTo>
                      <a:pt x="393157" y="17821"/>
                    </a:lnTo>
                    <a:close/>
                    <a:moveTo>
                      <a:pt x="481339" y="16025"/>
                    </a:moveTo>
                    <a:lnTo>
                      <a:pt x="481306" y="16039"/>
                    </a:lnTo>
                    <a:lnTo>
                      <a:pt x="479748" y="16386"/>
                    </a:lnTo>
                    <a:lnTo>
                      <a:pt x="479632" y="16406"/>
                    </a:lnTo>
                    <a:close/>
                    <a:moveTo>
                      <a:pt x="434457" y="16012"/>
                    </a:moveTo>
                    <a:lnTo>
                      <a:pt x="433059" y="16442"/>
                    </a:lnTo>
                    <a:lnTo>
                      <a:pt x="427908" y="17184"/>
                    </a:lnTo>
                    <a:lnTo>
                      <a:pt x="431198" y="16361"/>
                    </a:lnTo>
                    <a:close/>
                    <a:moveTo>
                      <a:pt x="410441" y="15983"/>
                    </a:moveTo>
                    <a:lnTo>
                      <a:pt x="409574" y="16205"/>
                    </a:lnTo>
                    <a:lnTo>
                      <a:pt x="407402" y="16500"/>
                    </a:lnTo>
                    <a:lnTo>
                      <a:pt x="409637" y="16092"/>
                    </a:lnTo>
                    <a:close/>
                    <a:moveTo>
                      <a:pt x="544066" y="15978"/>
                    </a:moveTo>
                    <a:lnTo>
                      <a:pt x="544311" y="16586"/>
                    </a:lnTo>
                    <a:lnTo>
                      <a:pt x="544320" y="16912"/>
                    </a:lnTo>
                    <a:lnTo>
                      <a:pt x="543925" y="16175"/>
                    </a:lnTo>
                    <a:close/>
                    <a:moveTo>
                      <a:pt x="536934" y="15971"/>
                    </a:moveTo>
                    <a:lnTo>
                      <a:pt x="537199" y="16499"/>
                    </a:lnTo>
                    <a:lnTo>
                      <a:pt x="537067" y="16648"/>
                    </a:lnTo>
                    <a:lnTo>
                      <a:pt x="536839" y="16131"/>
                    </a:lnTo>
                    <a:close/>
                    <a:moveTo>
                      <a:pt x="517786" y="15966"/>
                    </a:moveTo>
                    <a:lnTo>
                      <a:pt x="515087" y="18280"/>
                    </a:lnTo>
                    <a:lnTo>
                      <a:pt x="513880" y="18938"/>
                    </a:lnTo>
                    <a:lnTo>
                      <a:pt x="516638" y="16180"/>
                    </a:lnTo>
                    <a:close/>
                    <a:moveTo>
                      <a:pt x="516852" y="15965"/>
                    </a:moveTo>
                    <a:lnTo>
                      <a:pt x="516638" y="16180"/>
                    </a:lnTo>
                    <a:lnTo>
                      <a:pt x="514742" y="16533"/>
                    </a:lnTo>
                    <a:lnTo>
                      <a:pt x="515127" y="16340"/>
                    </a:lnTo>
                    <a:close/>
                    <a:moveTo>
                      <a:pt x="451185" y="15965"/>
                    </a:moveTo>
                    <a:lnTo>
                      <a:pt x="443261" y="17184"/>
                    </a:lnTo>
                    <a:lnTo>
                      <a:pt x="446518" y="16498"/>
                    </a:lnTo>
                    <a:close/>
                    <a:moveTo>
                      <a:pt x="542378" y="15958"/>
                    </a:moveTo>
                    <a:lnTo>
                      <a:pt x="542887" y="16325"/>
                    </a:lnTo>
                    <a:lnTo>
                      <a:pt x="542821" y="16516"/>
                    </a:lnTo>
                    <a:close/>
                    <a:moveTo>
                      <a:pt x="391874" y="15946"/>
                    </a:moveTo>
                    <a:lnTo>
                      <a:pt x="391561" y="16034"/>
                    </a:lnTo>
                    <a:lnTo>
                      <a:pt x="383919" y="17836"/>
                    </a:lnTo>
                    <a:lnTo>
                      <a:pt x="389523" y="16310"/>
                    </a:lnTo>
                    <a:close/>
                    <a:moveTo>
                      <a:pt x="544292" y="15908"/>
                    </a:moveTo>
                    <a:lnTo>
                      <a:pt x="544933" y="16224"/>
                    </a:lnTo>
                    <a:lnTo>
                      <a:pt x="548687" y="23892"/>
                    </a:lnTo>
                    <a:lnTo>
                      <a:pt x="546261" y="20841"/>
                    </a:lnTo>
                    <a:lnTo>
                      <a:pt x="545790" y="18417"/>
                    </a:lnTo>
                    <a:lnTo>
                      <a:pt x="544744" y="17663"/>
                    </a:lnTo>
                    <a:lnTo>
                      <a:pt x="544311" y="16586"/>
                    </a:lnTo>
                    <a:close/>
                    <a:moveTo>
                      <a:pt x="391040" y="15897"/>
                    </a:moveTo>
                    <a:lnTo>
                      <a:pt x="390673" y="15997"/>
                    </a:lnTo>
                    <a:lnTo>
                      <a:pt x="386251" y="16752"/>
                    </a:lnTo>
                    <a:lnTo>
                      <a:pt x="386576" y="16657"/>
                    </a:lnTo>
                    <a:close/>
                    <a:moveTo>
                      <a:pt x="386276" y="15878"/>
                    </a:moveTo>
                    <a:lnTo>
                      <a:pt x="385641" y="16139"/>
                    </a:lnTo>
                    <a:lnTo>
                      <a:pt x="383518" y="16436"/>
                    </a:lnTo>
                    <a:lnTo>
                      <a:pt x="384805" y="16057"/>
                    </a:lnTo>
                    <a:close/>
                    <a:moveTo>
                      <a:pt x="405107" y="15864"/>
                    </a:moveTo>
                    <a:lnTo>
                      <a:pt x="404860" y="15974"/>
                    </a:lnTo>
                    <a:lnTo>
                      <a:pt x="403337" y="16140"/>
                    </a:lnTo>
                    <a:close/>
                    <a:moveTo>
                      <a:pt x="433307" y="15834"/>
                    </a:moveTo>
                    <a:lnTo>
                      <a:pt x="431198" y="16361"/>
                    </a:lnTo>
                    <a:lnTo>
                      <a:pt x="427134" y="16797"/>
                    </a:lnTo>
                    <a:lnTo>
                      <a:pt x="427497" y="16636"/>
                    </a:lnTo>
                    <a:close/>
                    <a:moveTo>
                      <a:pt x="392666" y="15823"/>
                    </a:moveTo>
                    <a:lnTo>
                      <a:pt x="390474" y="16338"/>
                    </a:lnTo>
                    <a:lnTo>
                      <a:pt x="391561" y="16034"/>
                    </a:lnTo>
                    <a:lnTo>
                      <a:pt x="392046" y="15919"/>
                    </a:lnTo>
                    <a:close/>
                    <a:moveTo>
                      <a:pt x="392711" y="15762"/>
                    </a:moveTo>
                    <a:lnTo>
                      <a:pt x="392046" y="15919"/>
                    </a:lnTo>
                    <a:lnTo>
                      <a:pt x="391874" y="15946"/>
                    </a:lnTo>
                    <a:lnTo>
                      <a:pt x="392264" y="15837"/>
                    </a:lnTo>
                    <a:close/>
                    <a:moveTo>
                      <a:pt x="406858" y="15757"/>
                    </a:moveTo>
                    <a:lnTo>
                      <a:pt x="404575" y="16101"/>
                    </a:lnTo>
                    <a:lnTo>
                      <a:pt x="404860" y="15974"/>
                    </a:lnTo>
                    <a:close/>
                    <a:moveTo>
                      <a:pt x="543976" y="15753"/>
                    </a:moveTo>
                    <a:lnTo>
                      <a:pt x="544161" y="15844"/>
                    </a:lnTo>
                    <a:lnTo>
                      <a:pt x="544066" y="15978"/>
                    </a:lnTo>
                    <a:close/>
                    <a:moveTo>
                      <a:pt x="542212" y="15750"/>
                    </a:moveTo>
                    <a:lnTo>
                      <a:pt x="542378" y="15958"/>
                    </a:lnTo>
                    <a:lnTo>
                      <a:pt x="542210" y="15838"/>
                    </a:lnTo>
                    <a:close/>
                    <a:moveTo>
                      <a:pt x="467929" y="15737"/>
                    </a:moveTo>
                    <a:lnTo>
                      <a:pt x="466692" y="16065"/>
                    </a:lnTo>
                    <a:lnTo>
                      <a:pt x="466525" y="16097"/>
                    </a:lnTo>
                    <a:lnTo>
                      <a:pt x="467706" y="15782"/>
                    </a:lnTo>
                    <a:close/>
                    <a:moveTo>
                      <a:pt x="452692" y="15733"/>
                    </a:moveTo>
                    <a:lnTo>
                      <a:pt x="452473" y="15817"/>
                    </a:lnTo>
                    <a:lnTo>
                      <a:pt x="451185" y="15965"/>
                    </a:lnTo>
                    <a:close/>
                    <a:moveTo>
                      <a:pt x="388951" y="15722"/>
                    </a:moveTo>
                    <a:lnTo>
                      <a:pt x="387803" y="16025"/>
                    </a:lnTo>
                    <a:lnTo>
                      <a:pt x="387282" y="16122"/>
                    </a:lnTo>
                    <a:lnTo>
                      <a:pt x="388288" y="15838"/>
                    </a:lnTo>
                    <a:close/>
                    <a:moveTo>
                      <a:pt x="388761" y="15704"/>
                    </a:moveTo>
                    <a:lnTo>
                      <a:pt x="388288" y="15838"/>
                    </a:lnTo>
                    <a:lnTo>
                      <a:pt x="384957" y="16421"/>
                    </a:lnTo>
                    <a:lnTo>
                      <a:pt x="385641" y="16139"/>
                    </a:lnTo>
                    <a:close/>
                    <a:moveTo>
                      <a:pt x="389670" y="15678"/>
                    </a:moveTo>
                    <a:lnTo>
                      <a:pt x="386840" y="16457"/>
                    </a:lnTo>
                    <a:lnTo>
                      <a:pt x="384731" y="16843"/>
                    </a:lnTo>
                    <a:lnTo>
                      <a:pt x="385063" y="16749"/>
                    </a:lnTo>
                    <a:lnTo>
                      <a:pt x="387803" y="16025"/>
                    </a:lnTo>
                    <a:close/>
                    <a:moveTo>
                      <a:pt x="544286" y="15671"/>
                    </a:moveTo>
                    <a:lnTo>
                      <a:pt x="544292" y="15908"/>
                    </a:lnTo>
                    <a:lnTo>
                      <a:pt x="544161" y="15844"/>
                    </a:lnTo>
                    <a:close/>
                    <a:moveTo>
                      <a:pt x="538220" y="15664"/>
                    </a:moveTo>
                    <a:lnTo>
                      <a:pt x="538392" y="16341"/>
                    </a:lnTo>
                    <a:lnTo>
                      <a:pt x="538388" y="16361"/>
                    </a:lnTo>
                    <a:lnTo>
                      <a:pt x="537799" y="17694"/>
                    </a:lnTo>
                    <a:lnTo>
                      <a:pt x="537509" y="17116"/>
                    </a:lnTo>
                    <a:close/>
                    <a:moveTo>
                      <a:pt x="541841" y="15572"/>
                    </a:moveTo>
                    <a:lnTo>
                      <a:pt x="542210" y="15838"/>
                    </a:lnTo>
                    <a:lnTo>
                      <a:pt x="542175" y="17826"/>
                    </a:lnTo>
                    <a:lnTo>
                      <a:pt x="541755" y="16564"/>
                    </a:lnTo>
                    <a:close/>
                    <a:moveTo>
                      <a:pt x="537334" y="15567"/>
                    </a:moveTo>
                    <a:lnTo>
                      <a:pt x="537565" y="16087"/>
                    </a:lnTo>
                    <a:lnTo>
                      <a:pt x="537263" y="16427"/>
                    </a:lnTo>
                    <a:close/>
                    <a:moveTo>
                      <a:pt x="393288" y="15550"/>
                    </a:moveTo>
                    <a:lnTo>
                      <a:pt x="392264" y="15837"/>
                    </a:lnTo>
                    <a:lnTo>
                      <a:pt x="389693" y="16264"/>
                    </a:lnTo>
                    <a:lnTo>
                      <a:pt x="390673" y="15997"/>
                    </a:lnTo>
                    <a:close/>
                    <a:moveTo>
                      <a:pt x="520128" y="15529"/>
                    </a:moveTo>
                    <a:lnTo>
                      <a:pt x="517096" y="17183"/>
                    </a:lnTo>
                    <a:lnTo>
                      <a:pt x="519028" y="15734"/>
                    </a:lnTo>
                    <a:close/>
                    <a:moveTo>
                      <a:pt x="543511" y="15524"/>
                    </a:moveTo>
                    <a:lnTo>
                      <a:pt x="543599" y="15567"/>
                    </a:lnTo>
                    <a:lnTo>
                      <a:pt x="543925" y="16175"/>
                    </a:lnTo>
                    <a:lnTo>
                      <a:pt x="543596" y="16635"/>
                    </a:lnTo>
                    <a:close/>
                    <a:moveTo>
                      <a:pt x="390192" y="15505"/>
                    </a:moveTo>
                    <a:lnTo>
                      <a:pt x="388951" y="15722"/>
                    </a:lnTo>
                    <a:lnTo>
                      <a:pt x="389305" y="15629"/>
                    </a:lnTo>
                    <a:close/>
                    <a:moveTo>
                      <a:pt x="410925" y="15457"/>
                    </a:moveTo>
                    <a:lnTo>
                      <a:pt x="410552" y="15563"/>
                    </a:lnTo>
                    <a:lnTo>
                      <a:pt x="403663" y="16903"/>
                    </a:lnTo>
                    <a:lnTo>
                      <a:pt x="402703" y="17033"/>
                    </a:lnTo>
                    <a:lnTo>
                      <a:pt x="409100" y="15773"/>
                    </a:lnTo>
                    <a:close/>
                    <a:moveTo>
                      <a:pt x="390486" y="15453"/>
                    </a:moveTo>
                    <a:lnTo>
                      <a:pt x="390409" y="15475"/>
                    </a:lnTo>
                    <a:lnTo>
                      <a:pt x="390192" y="15505"/>
                    </a:lnTo>
                    <a:close/>
                    <a:moveTo>
                      <a:pt x="390804" y="15420"/>
                    </a:moveTo>
                    <a:lnTo>
                      <a:pt x="390359" y="15550"/>
                    </a:lnTo>
                    <a:lnTo>
                      <a:pt x="389670" y="15678"/>
                    </a:lnTo>
                    <a:lnTo>
                      <a:pt x="390409" y="15475"/>
                    </a:lnTo>
                    <a:close/>
                    <a:moveTo>
                      <a:pt x="390142" y="15408"/>
                    </a:moveTo>
                    <a:lnTo>
                      <a:pt x="389305" y="15629"/>
                    </a:lnTo>
                    <a:lnTo>
                      <a:pt x="388761" y="15704"/>
                    </a:lnTo>
                    <a:lnTo>
                      <a:pt x="389563" y="15478"/>
                    </a:lnTo>
                    <a:close/>
                    <a:moveTo>
                      <a:pt x="519483" y="15393"/>
                    </a:moveTo>
                    <a:lnTo>
                      <a:pt x="519028" y="15734"/>
                    </a:lnTo>
                    <a:lnTo>
                      <a:pt x="517786" y="15966"/>
                    </a:lnTo>
                    <a:lnTo>
                      <a:pt x="518104" y="15693"/>
                    </a:lnTo>
                    <a:close/>
                    <a:moveTo>
                      <a:pt x="543211" y="15376"/>
                    </a:moveTo>
                    <a:lnTo>
                      <a:pt x="543404" y="15472"/>
                    </a:lnTo>
                    <a:lnTo>
                      <a:pt x="543087" y="16470"/>
                    </a:lnTo>
                    <a:lnTo>
                      <a:pt x="542887" y="16325"/>
                    </a:lnTo>
                    <a:close/>
                    <a:moveTo>
                      <a:pt x="482852" y="15337"/>
                    </a:moveTo>
                    <a:lnTo>
                      <a:pt x="481697" y="15862"/>
                    </a:lnTo>
                    <a:lnTo>
                      <a:pt x="476581" y="16951"/>
                    </a:lnTo>
                    <a:lnTo>
                      <a:pt x="467867" y="18507"/>
                    </a:lnTo>
                    <a:lnTo>
                      <a:pt x="472116" y="17127"/>
                    </a:lnTo>
                    <a:close/>
                    <a:moveTo>
                      <a:pt x="543457" y="15304"/>
                    </a:moveTo>
                    <a:lnTo>
                      <a:pt x="543500" y="15384"/>
                    </a:lnTo>
                    <a:lnTo>
                      <a:pt x="543511" y="15524"/>
                    </a:lnTo>
                    <a:lnTo>
                      <a:pt x="543404" y="15472"/>
                    </a:lnTo>
                    <a:close/>
                    <a:moveTo>
                      <a:pt x="391345" y="15261"/>
                    </a:moveTo>
                    <a:lnTo>
                      <a:pt x="390989" y="15365"/>
                    </a:lnTo>
                    <a:lnTo>
                      <a:pt x="390486" y="15453"/>
                    </a:lnTo>
                    <a:lnTo>
                      <a:pt x="391058" y="15296"/>
                    </a:lnTo>
                    <a:close/>
                    <a:moveTo>
                      <a:pt x="537360" y="15255"/>
                    </a:moveTo>
                    <a:lnTo>
                      <a:pt x="537334" y="15567"/>
                    </a:lnTo>
                    <a:lnTo>
                      <a:pt x="537266" y="15414"/>
                    </a:lnTo>
                    <a:close/>
                    <a:moveTo>
                      <a:pt x="383277" y="15235"/>
                    </a:moveTo>
                    <a:lnTo>
                      <a:pt x="378149" y="16867"/>
                    </a:lnTo>
                    <a:lnTo>
                      <a:pt x="378148" y="16867"/>
                    </a:lnTo>
                    <a:lnTo>
                      <a:pt x="375548" y="17183"/>
                    </a:lnTo>
                    <a:lnTo>
                      <a:pt x="373431" y="17842"/>
                    </a:lnTo>
                    <a:lnTo>
                      <a:pt x="372258" y="18006"/>
                    </a:lnTo>
                    <a:lnTo>
                      <a:pt x="367678" y="19445"/>
                    </a:lnTo>
                    <a:lnTo>
                      <a:pt x="364540" y="19994"/>
                    </a:lnTo>
                    <a:lnTo>
                      <a:pt x="365467" y="19635"/>
                    </a:lnTo>
                    <a:lnTo>
                      <a:pt x="372954" y="16737"/>
                    </a:lnTo>
                    <a:lnTo>
                      <a:pt x="373564" y="16533"/>
                    </a:lnTo>
                    <a:close/>
                    <a:moveTo>
                      <a:pt x="415983" y="15230"/>
                    </a:moveTo>
                    <a:lnTo>
                      <a:pt x="409935" y="16742"/>
                    </a:lnTo>
                    <a:lnTo>
                      <a:pt x="399132" y="19034"/>
                    </a:lnTo>
                    <a:lnTo>
                      <a:pt x="397204" y="19377"/>
                    </a:lnTo>
                    <a:lnTo>
                      <a:pt x="409202" y="16301"/>
                    </a:lnTo>
                    <a:lnTo>
                      <a:pt x="409574" y="16205"/>
                    </a:lnTo>
                    <a:lnTo>
                      <a:pt x="410857" y="16031"/>
                    </a:lnTo>
                    <a:lnTo>
                      <a:pt x="414476" y="15539"/>
                    </a:lnTo>
                    <a:lnTo>
                      <a:pt x="415259" y="15329"/>
                    </a:lnTo>
                    <a:close/>
                    <a:moveTo>
                      <a:pt x="411728" y="15227"/>
                    </a:moveTo>
                    <a:lnTo>
                      <a:pt x="411403" y="15320"/>
                    </a:lnTo>
                    <a:lnTo>
                      <a:pt x="409100" y="15773"/>
                    </a:lnTo>
                    <a:lnTo>
                      <a:pt x="402883" y="16853"/>
                    </a:lnTo>
                    <a:lnTo>
                      <a:pt x="403729" y="16477"/>
                    </a:lnTo>
                    <a:lnTo>
                      <a:pt x="410386" y="15373"/>
                    </a:lnTo>
                    <a:close/>
                    <a:moveTo>
                      <a:pt x="395007" y="15221"/>
                    </a:moveTo>
                    <a:lnTo>
                      <a:pt x="394467" y="15348"/>
                    </a:lnTo>
                    <a:lnTo>
                      <a:pt x="393288" y="15550"/>
                    </a:lnTo>
                    <a:lnTo>
                      <a:pt x="393616" y="15458"/>
                    </a:lnTo>
                    <a:close/>
                    <a:moveTo>
                      <a:pt x="520702" y="15217"/>
                    </a:moveTo>
                    <a:lnTo>
                      <a:pt x="520489" y="15462"/>
                    </a:lnTo>
                    <a:lnTo>
                      <a:pt x="520128" y="15529"/>
                    </a:lnTo>
                    <a:close/>
                    <a:moveTo>
                      <a:pt x="395280" y="15210"/>
                    </a:moveTo>
                    <a:lnTo>
                      <a:pt x="393443" y="15641"/>
                    </a:lnTo>
                    <a:lnTo>
                      <a:pt x="392711" y="15762"/>
                    </a:lnTo>
                    <a:lnTo>
                      <a:pt x="394467" y="15348"/>
                    </a:lnTo>
                    <a:close/>
                    <a:moveTo>
                      <a:pt x="521849" y="15209"/>
                    </a:moveTo>
                    <a:lnTo>
                      <a:pt x="519473" y="16635"/>
                    </a:lnTo>
                    <a:lnTo>
                      <a:pt x="520489" y="15462"/>
                    </a:lnTo>
                    <a:close/>
                    <a:moveTo>
                      <a:pt x="441777" y="15187"/>
                    </a:moveTo>
                    <a:lnTo>
                      <a:pt x="432295" y="17184"/>
                    </a:lnTo>
                    <a:lnTo>
                      <a:pt x="441853" y="15517"/>
                    </a:lnTo>
                    <a:lnTo>
                      <a:pt x="426127" y="18828"/>
                    </a:lnTo>
                    <a:lnTo>
                      <a:pt x="424818" y="18978"/>
                    </a:lnTo>
                    <a:lnTo>
                      <a:pt x="433059" y="16442"/>
                    </a:lnTo>
                    <a:close/>
                    <a:moveTo>
                      <a:pt x="397532" y="15142"/>
                    </a:moveTo>
                    <a:lnTo>
                      <a:pt x="393432" y="16680"/>
                    </a:lnTo>
                    <a:lnTo>
                      <a:pt x="384580" y="17990"/>
                    </a:lnTo>
                    <a:lnTo>
                      <a:pt x="386393" y="17482"/>
                    </a:lnTo>
                    <a:close/>
                    <a:moveTo>
                      <a:pt x="437293" y="15140"/>
                    </a:moveTo>
                    <a:lnTo>
                      <a:pt x="436440" y="15402"/>
                    </a:lnTo>
                    <a:lnTo>
                      <a:pt x="433307" y="15834"/>
                    </a:lnTo>
                    <a:lnTo>
                      <a:pt x="434319" y="15581"/>
                    </a:lnTo>
                    <a:close/>
                    <a:moveTo>
                      <a:pt x="521977" y="15132"/>
                    </a:moveTo>
                    <a:lnTo>
                      <a:pt x="521940" y="15192"/>
                    </a:lnTo>
                    <a:lnTo>
                      <a:pt x="521849" y="15209"/>
                    </a:lnTo>
                    <a:close/>
                    <a:moveTo>
                      <a:pt x="412980" y="15091"/>
                    </a:moveTo>
                    <a:lnTo>
                      <a:pt x="412559" y="15173"/>
                    </a:lnTo>
                    <a:lnTo>
                      <a:pt x="410925" y="15457"/>
                    </a:lnTo>
                    <a:lnTo>
                      <a:pt x="411403" y="15320"/>
                    </a:lnTo>
                    <a:lnTo>
                      <a:pt x="412055" y="15192"/>
                    </a:lnTo>
                    <a:close/>
                    <a:moveTo>
                      <a:pt x="520971" y="15070"/>
                    </a:moveTo>
                    <a:lnTo>
                      <a:pt x="520702" y="15217"/>
                    </a:lnTo>
                    <a:lnTo>
                      <a:pt x="520796" y="15108"/>
                    </a:lnTo>
                    <a:close/>
                    <a:moveTo>
                      <a:pt x="392979" y="15063"/>
                    </a:moveTo>
                    <a:lnTo>
                      <a:pt x="391821" y="15278"/>
                    </a:lnTo>
                    <a:lnTo>
                      <a:pt x="390804" y="15420"/>
                    </a:lnTo>
                    <a:lnTo>
                      <a:pt x="390989" y="15365"/>
                    </a:lnTo>
                    <a:lnTo>
                      <a:pt x="392132" y="15166"/>
                    </a:lnTo>
                    <a:close/>
                    <a:moveTo>
                      <a:pt x="377467" y="14990"/>
                    </a:moveTo>
                    <a:lnTo>
                      <a:pt x="373475" y="16536"/>
                    </a:lnTo>
                    <a:lnTo>
                      <a:pt x="372182" y="16711"/>
                    </a:lnTo>
                    <a:close/>
                    <a:moveTo>
                      <a:pt x="477957" y="14958"/>
                    </a:moveTo>
                    <a:lnTo>
                      <a:pt x="476157" y="15813"/>
                    </a:lnTo>
                    <a:lnTo>
                      <a:pt x="475283" y="16097"/>
                    </a:lnTo>
                    <a:lnTo>
                      <a:pt x="469984" y="17106"/>
                    </a:lnTo>
                    <a:lnTo>
                      <a:pt x="470498" y="16939"/>
                    </a:lnTo>
                    <a:close/>
                    <a:moveTo>
                      <a:pt x="565105" y="14931"/>
                    </a:moveTo>
                    <a:lnTo>
                      <a:pt x="574849" y="25956"/>
                    </a:lnTo>
                    <a:lnTo>
                      <a:pt x="563522" y="15635"/>
                    </a:lnTo>
                    <a:close/>
                    <a:moveTo>
                      <a:pt x="414611" y="14913"/>
                    </a:moveTo>
                    <a:lnTo>
                      <a:pt x="410955" y="15851"/>
                    </a:lnTo>
                    <a:lnTo>
                      <a:pt x="409637" y="16092"/>
                    </a:lnTo>
                    <a:lnTo>
                      <a:pt x="407855" y="16334"/>
                    </a:lnTo>
                    <a:lnTo>
                      <a:pt x="410552" y="15563"/>
                    </a:lnTo>
                    <a:lnTo>
                      <a:pt x="412559" y="15173"/>
                    </a:lnTo>
                    <a:lnTo>
                      <a:pt x="413115" y="15076"/>
                    </a:lnTo>
                    <a:close/>
                    <a:moveTo>
                      <a:pt x="478181" y="14898"/>
                    </a:moveTo>
                    <a:lnTo>
                      <a:pt x="477957" y="14958"/>
                    </a:lnTo>
                    <a:lnTo>
                      <a:pt x="478024" y="14926"/>
                    </a:lnTo>
                    <a:close/>
                    <a:moveTo>
                      <a:pt x="562700" y="14887"/>
                    </a:moveTo>
                    <a:lnTo>
                      <a:pt x="563522" y="15635"/>
                    </a:lnTo>
                    <a:lnTo>
                      <a:pt x="556755" y="18646"/>
                    </a:lnTo>
                    <a:lnTo>
                      <a:pt x="555248" y="16636"/>
                    </a:lnTo>
                    <a:close/>
                    <a:moveTo>
                      <a:pt x="398826" y="14870"/>
                    </a:moveTo>
                    <a:lnTo>
                      <a:pt x="397532" y="15142"/>
                    </a:lnTo>
                    <a:lnTo>
                      <a:pt x="397857" y="15020"/>
                    </a:lnTo>
                    <a:close/>
                    <a:moveTo>
                      <a:pt x="394879" y="14851"/>
                    </a:moveTo>
                    <a:lnTo>
                      <a:pt x="393378" y="15260"/>
                    </a:lnTo>
                    <a:lnTo>
                      <a:pt x="387961" y="16252"/>
                    </a:lnTo>
                    <a:lnTo>
                      <a:pt x="390359" y="15550"/>
                    </a:lnTo>
                    <a:lnTo>
                      <a:pt x="391821" y="15278"/>
                    </a:lnTo>
                    <a:close/>
                    <a:moveTo>
                      <a:pt x="543606" y="14834"/>
                    </a:moveTo>
                    <a:lnTo>
                      <a:pt x="543976" y="15753"/>
                    </a:lnTo>
                    <a:lnTo>
                      <a:pt x="543599" y="15567"/>
                    </a:lnTo>
                    <a:lnTo>
                      <a:pt x="543500" y="15384"/>
                    </a:lnTo>
                    <a:lnTo>
                      <a:pt x="543487" y="15210"/>
                    </a:lnTo>
                    <a:close/>
                    <a:moveTo>
                      <a:pt x="398392" y="14819"/>
                    </a:moveTo>
                    <a:lnTo>
                      <a:pt x="397857" y="15020"/>
                    </a:lnTo>
                    <a:lnTo>
                      <a:pt x="392666" y="15823"/>
                    </a:lnTo>
                    <a:lnTo>
                      <a:pt x="393443" y="15641"/>
                    </a:lnTo>
                    <a:close/>
                    <a:moveTo>
                      <a:pt x="394110" y="14819"/>
                    </a:moveTo>
                    <a:lnTo>
                      <a:pt x="392132" y="15166"/>
                    </a:lnTo>
                    <a:lnTo>
                      <a:pt x="391345" y="15261"/>
                    </a:lnTo>
                    <a:lnTo>
                      <a:pt x="391551" y="15201"/>
                    </a:lnTo>
                    <a:lnTo>
                      <a:pt x="393477" y="14878"/>
                    </a:lnTo>
                    <a:close/>
                    <a:moveTo>
                      <a:pt x="413236" y="14796"/>
                    </a:moveTo>
                    <a:lnTo>
                      <a:pt x="412366" y="15045"/>
                    </a:lnTo>
                    <a:lnTo>
                      <a:pt x="410386" y="15373"/>
                    </a:lnTo>
                    <a:lnTo>
                      <a:pt x="406858" y="15757"/>
                    </a:lnTo>
                    <a:close/>
                    <a:moveTo>
                      <a:pt x="541913" y="14738"/>
                    </a:moveTo>
                    <a:lnTo>
                      <a:pt x="542170" y="14864"/>
                    </a:lnTo>
                    <a:lnTo>
                      <a:pt x="542226" y="14990"/>
                    </a:lnTo>
                    <a:lnTo>
                      <a:pt x="542212" y="15750"/>
                    </a:lnTo>
                    <a:lnTo>
                      <a:pt x="541864" y="15312"/>
                    </a:lnTo>
                    <a:close/>
                    <a:moveTo>
                      <a:pt x="441450" y="14711"/>
                    </a:moveTo>
                    <a:lnTo>
                      <a:pt x="438874" y="15539"/>
                    </a:lnTo>
                    <a:lnTo>
                      <a:pt x="434457" y="16012"/>
                    </a:lnTo>
                    <a:lnTo>
                      <a:pt x="436440" y="15402"/>
                    </a:lnTo>
                    <a:close/>
                    <a:moveTo>
                      <a:pt x="540627" y="14697"/>
                    </a:moveTo>
                    <a:lnTo>
                      <a:pt x="541294" y="15177"/>
                    </a:lnTo>
                    <a:lnTo>
                      <a:pt x="541755" y="16564"/>
                    </a:lnTo>
                    <a:lnTo>
                      <a:pt x="541678" y="17458"/>
                    </a:lnTo>
                    <a:lnTo>
                      <a:pt x="541398" y="18333"/>
                    </a:lnTo>
                    <a:close/>
                    <a:moveTo>
                      <a:pt x="395457" y="14694"/>
                    </a:moveTo>
                    <a:lnTo>
                      <a:pt x="395013" y="14815"/>
                    </a:lnTo>
                    <a:lnTo>
                      <a:pt x="392979" y="15063"/>
                    </a:lnTo>
                    <a:lnTo>
                      <a:pt x="394461" y="14786"/>
                    </a:lnTo>
                    <a:close/>
                    <a:moveTo>
                      <a:pt x="396016" y="14693"/>
                    </a:moveTo>
                    <a:lnTo>
                      <a:pt x="394879" y="14851"/>
                    </a:lnTo>
                    <a:lnTo>
                      <a:pt x="395013" y="14815"/>
                    </a:lnTo>
                    <a:close/>
                    <a:moveTo>
                      <a:pt x="522711" y="14692"/>
                    </a:moveTo>
                    <a:lnTo>
                      <a:pt x="521977" y="15132"/>
                    </a:lnTo>
                    <a:lnTo>
                      <a:pt x="522176" y="14808"/>
                    </a:lnTo>
                    <a:close/>
                    <a:moveTo>
                      <a:pt x="437877" y="14691"/>
                    </a:moveTo>
                    <a:lnTo>
                      <a:pt x="434319" y="15581"/>
                    </a:lnTo>
                    <a:lnTo>
                      <a:pt x="427638" y="16573"/>
                    </a:lnTo>
                    <a:lnTo>
                      <a:pt x="428506" y="16187"/>
                    </a:lnTo>
                    <a:lnTo>
                      <a:pt x="433198" y="15248"/>
                    </a:lnTo>
                    <a:close/>
                    <a:moveTo>
                      <a:pt x="543446" y="14686"/>
                    </a:moveTo>
                    <a:lnTo>
                      <a:pt x="543487" y="15210"/>
                    </a:lnTo>
                    <a:lnTo>
                      <a:pt x="543457" y="15304"/>
                    </a:lnTo>
                    <a:lnTo>
                      <a:pt x="543322" y="15051"/>
                    </a:lnTo>
                    <a:close/>
                    <a:moveTo>
                      <a:pt x="471966" y="14646"/>
                    </a:moveTo>
                    <a:lnTo>
                      <a:pt x="471771" y="14716"/>
                    </a:lnTo>
                    <a:lnTo>
                      <a:pt x="471176" y="14874"/>
                    </a:lnTo>
                    <a:lnTo>
                      <a:pt x="471010" y="14901"/>
                    </a:lnTo>
                    <a:close/>
                    <a:moveTo>
                      <a:pt x="524922" y="14604"/>
                    </a:moveTo>
                    <a:lnTo>
                      <a:pt x="524899" y="14641"/>
                    </a:lnTo>
                    <a:lnTo>
                      <a:pt x="524864" y="14647"/>
                    </a:lnTo>
                    <a:close/>
                    <a:moveTo>
                      <a:pt x="415115" y="14589"/>
                    </a:moveTo>
                    <a:lnTo>
                      <a:pt x="412055" y="15192"/>
                    </a:lnTo>
                    <a:lnTo>
                      <a:pt x="411728" y="15227"/>
                    </a:lnTo>
                    <a:lnTo>
                      <a:pt x="412366" y="15045"/>
                    </a:lnTo>
                    <a:close/>
                    <a:moveTo>
                      <a:pt x="538791" y="14519"/>
                    </a:moveTo>
                    <a:lnTo>
                      <a:pt x="539484" y="14990"/>
                    </a:lnTo>
                    <a:lnTo>
                      <a:pt x="539011" y="18776"/>
                    </a:lnTo>
                    <a:lnTo>
                      <a:pt x="538392" y="16341"/>
                    </a:lnTo>
                    <a:close/>
                    <a:moveTo>
                      <a:pt x="388356" y="14518"/>
                    </a:moveTo>
                    <a:lnTo>
                      <a:pt x="383563" y="15168"/>
                    </a:lnTo>
                    <a:lnTo>
                      <a:pt x="383434" y="15185"/>
                    </a:lnTo>
                    <a:lnTo>
                      <a:pt x="373612" y="16517"/>
                    </a:lnTo>
                    <a:lnTo>
                      <a:pt x="375205" y="15984"/>
                    </a:lnTo>
                    <a:lnTo>
                      <a:pt x="384008" y="15002"/>
                    </a:lnTo>
                    <a:lnTo>
                      <a:pt x="384015" y="15002"/>
                    </a:lnTo>
                    <a:close/>
                    <a:moveTo>
                      <a:pt x="418309" y="14511"/>
                    </a:moveTo>
                    <a:lnTo>
                      <a:pt x="415411" y="15288"/>
                    </a:lnTo>
                    <a:lnTo>
                      <a:pt x="415259" y="15329"/>
                    </a:lnTo>
                    <a:lnTo>
                      <a:pt x="414676" y="15408"/>
                    </a:lnTo>
                    <a:lnTo>
                      <a:pt x="410441" y="15983"/>
                    </a:lnTo>
                    <a:lnTo>
                      <a:pt x="410955" y="15851"/>
                    </a:lnTo>
                    <a:lnTo>
                      <a:pt x="418252" y="14517"/>
                    </a:lnTo>
                    <a:close/>
                    <a:moveTo>
                      <a:pt x="432295" y="14503"/>
                    </a:moveTo>
                    <a:lnTo>
                      <a:pt x="431106" y="15031"/>
                    </a:lnTo>
                    <a:lnTo>
                      <a:pt x="419811" y="16518"/>
                    </a:lnTo>
                    <a:lnTo>
                      <a:pt x="422196" y="15964"/>
                    </a:lnTo>
                    <a:lnTo>
                      <a:pt x="428627" y="14911"/>
                    </a:lnTo>
                    <a:close/>
                    <a:moveTo>
                      <a:pt x="397519" y="14502"/>
                    </a:moveTo>
                    <a:lnTo>
                      <a:pt x="397391" y="14525"/>
                    </a:lnTo>
                    <a:lnTo>
                      <a:pt x="396016" y="14693"/>
                    </a:lnTo>
                    <a:lnTo>
                      <a:pt x="397113" y="14540"/>
                    </a:lnTo>
                    <a:close/>
                    <a:moveTo>
                      <a:pt x="399246" y="14499"/>
                    </a:moveTo>
                    <a:lnTo>
                      <a:pt x="399085" y="14559"/>
                    </a:lnTo>
                    <a:lnTo>
                      <a:pt x="395280" y="15210"/>
                    </a:lnTo>
                    <a:lnTo>
                      <a:pt x="395821" y="15082"/>
                    </a:lnTo>
                    <a:close/>
                    <a:moveTo>
                      <a:pt x="408185" y="14496"/>
                    </a:moveTo>
                    <a:lnTo>
                      <a:pt x="406783" y="15119"/>
                    </a:lnTo>
                    <a:lnTo>
                      <a:pt x="398877" y="16232"/>
                    </a:lnTo>
                    <a:lnTo>
                      <a:pt x="401634" y="15466"/>
                    </a:lnTo>
                    <a:close/>
                    <a:moveTo>
                      <a:pt x="446725" y="14492"/>
                    </a:moveTo>
                    <a:lnTo>
                      <a:pt x="446331" y="14737"/>
                    </a:lnTo>
                    <a:lnTo>
                      <a:pt x="441853" y="15517"/>
                    </a:lnTo>
                    <a:close/>
                    <a:moveTo>
                      <a:pt x="538800" y="14480"/>
                    </a:moveTo>
                    <a:lnTo>
                      <a:pt x="538791" y="14519"/>
                    </a:lnTo>
                    <a:lnTo>
                      <a:pt x="538783" y="14513"/>
                    </a:lnTo>
                    <a:close/>
                    <a:moveTo>
                      <a:pt x="515242" y="14446"/>
                    </a:moveTo>
                    <a:lnTo>
                      <a:pt x="513167" y="15813"/>
                    </a:lnTo>
                    <a:lnTo>
                      <a:pt x="508871" y="17732"/>
                    </a:lnTo>
                    <a:lnTo>
                      <a:pt x="513325" y="15060"/>
                    </a:lnTo>
                    <a:lnTo>
                      <a:pt x="514537" y="14716"/>
                    </a:lnTo>
                    <a:close/>
                    <a:moveTo>
                      <a:pt x="446976" y="14439"/>
                    </a:moveTo>
                    <a:lnTo>
                      <a:pt x="446725" y="14492"/>
                    </a:lnTo>
                    <a:lnTo>
                      <a:pt x="446760" y="14470"/>
                    </a:lnTo>
                    <a:close/>
                    <a:moveTo>
                      <a:pt x="398406" y="14419"/>
                    </a:moveTo>
                    <a:lnTo>
                      <a:pt x="397858" y="14549"/>
                    </a:lnTo>
                    <a:lnTo>
                      <a:pt x="395286" y="14990"/>
                    </a:lnTo>
                    <a:lnTo>
                      <a:pt x="393616" y="15458"/>
                    </a:lnTo>
                    <a:lnTo>
                      <a:pt x="391040" y="15897"/>
                    </a:lnTo>
                    <a:lnTo>
                      <a:pt x="393378" y="15260"/>
                    </a:lnTo>
                    <a:lnTo>
                      <a:pt x="397391" y="14525"/>
                    </a:lnTo>
                    <a:lnTo>
                      <a:pt x="397793" y="14477"/>
                    </a:lnTo>
                    <a:close/>
                    <a:moveTo>
                      <a:pt x="564740" y="14408"/>
                    </a:moveTo>
                    <a:lnTo>
                      <a:pt x="565518" y="14747"/>
                    </a:lnTo>
                    <a:lnTo>
                      <a:pt x="565105" y="14931"/>
                    </a:lnTo>
                    <a:lnTo>
                      <a:pt x="564660" y="14427"/>
                    </a:lnTo>
                    <a:close/>
                    <a:moveTo>
                      <a:pt x="566282" y="14408"/>
                    </a:moveTo>
                    <a:lnTo>
                      <a:pt x="571605" y="17400"/>
                    </a:lnTo>
                    <a:lnTo>
                      <a:pt x="565518" y="14747"/>
                    </a:lnTo>
                    <a:close/>
                    <a:moveTo>
                      <a:pt x="464866" y="14401"/>
                    </a:moveTo>
                    <a:lnTo>
                      <a:pt x="449840" y="17184"/>
                    </a:lnTo>
                    <a:lnTo>
                      <a:pt x="458644" y="15112"/>
                    </a:lnTo>
                    <a:close/>
                    <a:moveTo>
                      <a:pt x="398732" y="14399"/>
                    </a:moveTo>
                    <a:lnTo>
                      <a:pt x="395821" y="15082"/>
                    </a:lnTo>
                    <a:lnTo>
                      <a:pt x="395007" y="15221"/>
                    </a:lnTo>
                    <a:lnTo>
                      <a:pt x="397858" y="14549"/>
                    </a:lnTo>
                    <a:close/>
                    <a:moveTo>
                      <a:pt x="398854" y="14378"/>
                    </a:moveTo>
                    <a:lnTo>
                      <a:pt x="398732" y="14399"/>
                    </a:lnTo>
                    <a:lnTo>
                      <a:pt x="398800" y="14383"/>
                    </a:lnTo>
                    <a:close/>
                    <a:moveTo>
                      <a:pt x="543423" y="14378"/>
                    </a:moveTo>
                    <a:lnTo>
                      <a:pt x="543492" y="14551"/>
                    </a:lnTo>
                    <a:lnTo>
                      <a:pt x="543446" y="14686"/>
                    </a:lnTo>
                    <a:close/>
                    <a:moveTo>
                      <a:pt x="474375" y="14358"/>
                    </a:moveTo>
                    <a:lnTo>
                      <a:pt x="473714" y="14562"/>
                    </a:lnTo>
                    <a:lnTo>
                      <a:pt x="467929" y="15737"/>
                    </a:lnTo>
                    <a:lnTo>
                      <a:pt x="471176" y="14874"/>
                    </a:lnTo>
                    <a:close/>
                    <a:moveTo>
                      <a:pt x="416865" y="14335"/>
                    </a:moveTo>
                    <a:lnTo>
                      <a:pt x="415782" y="14613"/>
                    </a:lnTo>
                    <a:lnTo>
                      <a:pt x="413115" y="15076"/>
                    </a:lnTo>
                    <a:lnTo>
                      <a:pt x="412980" y="15091"/>
                    </a:lnTo>
                    <a:close/>
                    <a:moveTo>
                      <a:pt x="399055" y="14323"/>
                    </a:moveTo>
                    <a:lnTo>
                      <a:pt x="398800" y="14383"/>
                    </a:lnTo>
                    <a:lnTo>
                      <a:pt x="398406" y="14419"/>
                    </a:lnTo>
                    <a:lnTo>
                      <a:pt x="398560" y="14383"/>
                    </a:lnTo>
                    <a:close/>
                    <a:moveTo>
                      <a:pt x="488978" y="14316"/>
                    </a:moveTo>
                    <a:lnTo>
                      <a:pt x="481339" y="16025"/>
                    </a:lnTo>
                    <a:lnTo>
                      <a:pt x="481697" y="15862"/>
                    </a:lnTo>
                    <a:lnTo>
                      <a:pt x="488875" y="14333"/>
                    </a:lnTo>
                    <a:close/>
                    <a:moveTo>
                      <a:pt x="547717" y="14309"/>
                    </a:moveTo>
                    <a:lnTo>
                      <a:pt x="548024" y="14646"/>
                    </a:lnTo>
                    <a:lnTo>
                      <a:pt x="548538" y="15210"/>
                    </a:lnTo>
                    <a:lnTo>
                      <a:pt x="548805" y="23763"/>
                    </a:lnTo>
                    <a:lnTo>
                      <a:pt x="548852" y="23977"/>
                    </a:lnTo>
                    <a:lnTo>
                      <a:pt x="547709" y="21570"/>
                    </a:lnTo>
                    <a:cubicBezTo>
                      <a:pt x="546749" y="19651"/>
                      <a:pt x="546132" y="17732"/>
                      <a:pt x="546441" y="15881"/>
                    </a:cubicBezTo>
                    <a:close/>
                    <a:moveTo>
                      <a:pt x="397070" y="14301"/>
                    </a:moveTo>
                    <a:lnTo>
                      <a:pt x="394461" y="14786"/>
                    </a:lnTo>
                    <a:lnTo>
                      <a:pt x="394110" y="14819"/>
                    </a:lnTo>
                    <a:close/>
                    <a:moveTo>
                      <a:pt x="540998" y="14288"/>
                    </a:moveTo>
                    <a:lnTo>
                      <a:pt x="541083" y="14330"/>
                    </a:lnTo>
                    <a:lnTo>
                      <a:pt x="541864" y="15312"/>
                    </a:lnTo>
                    <a:lnTo>
                      <a:pt x="541841" y="15572"/>
                    </a:lnTo>
                    <a:lnTo>
                      <a:pt x="541294" y="15177"/>
                    </a:lnTo>
                    <a:close/>
                    <a:moveTo>
                      <a:pt x="399030" y="14273"/>
                    </a:moveTo>
                    <a:lnTo>
                      <a:pt x="398560" y="14383"/>
                    </a:lnTo>
                    <a:lnTo>
                      <a:pt x="397793" y="14477"/>
                    </a:lnTo>
                    <a:lnTo>
                      <a:pt x="397519" y="14502"/>
                    </a:lnTo>
                    <a:lnTo>
                      <a:pt x="397951" y="14423"/>
                    </a:lnTo>
                    <a:close/>
                    <a:moveTo>
                      <a:pt x="462267" y="14260"/>
                    </a:moveTo>
                    <a:lnTo>
                      <a:pt x="458644" y="15112"/>
                    </a:lnTo>
                    <a:lnTo>
                      <a:pt x="456054" y="15408"/>
                    </a:lnTo>
                    <a:lnTo>
                      <a:pt x="457515" y="14991"/>
                    </a:lnTo>
                    <a:close/>
                    <a:moveTo>
                      <a:pt x="522540" y="14214"/>
                    </a:moveTo>
                    <a:lnTo>
                      <a:pt x="522176" y="14808"/>
                    </a:lnTo>
                    <a:lnTo>
                      <a:pt x="520971" y="15070"/>
                    </a:lnTo>
                    <a:close/>
                    <a:moveTo>
                      <a:pt x="400033" y="14204"/>
                    </a:moveTo>
                    <a:lnTo>
                      <a:pt x="399805" y="14289"/>
                    </a:lnTo>
                    <a:lnTo>
                      <a:pt x="398854" y="14378"/>
                    </a:lnTo>
                    <a:lnTo>
                      <a:pt x="399464" y="14273"/>
                    </a:lnTo>
                    <a:close/>
                    <a:moveTo>
                      <a:pt x="489777" y="14183"/>
                    </a:moveTo>
                    <a:lnTo>
                      <a:pt x="488284" y="14861"/>
                    </a:lnTo>
                    <a:lnTo>
                      <a:pt x="481060" y="16151"/>
                    </a:lnTo>
                    <a:lnTo>
                      <a:pt x="481306" y="16039"/>
                    </a:lnTo>
                    <a:lnTo>
                      <a:pt x="489313" y="14260"/>
                    </a:lnTo>
                    <a:close/>
                    <a:moveTo>
                      <a:pt x="485433" y="14164"/>
                    </a:moveTo>
                    <a:lnTo>
                      <a:pt x="485127" y="14303"/>
                    </a:lnTo>
                    <a:lnTo>
                      <a:pt x="472270" y="17076"/>
                    </a:lnTo>
                    <a:lnTo>
                      <a:pt x="475283" y="16097"/>
                    </a:lnTo>
                    <a:close/>
                    <a:moveTo>
                      <a:pt x="401287" y="14152"/>
                    </a:moveTo>
                    <a:lnTo>
                      <a:pt x="399246" y="14499"/>
                    </a:lnTo>
                    <a:lnTo>
                      <a:pt x="399805" y="14289"/>
                    </a:lnTo>
                    <a:close/>
                    <a:moveTo>
                      <a:pt x="417677" y="14127"/>
                    </a:moveTo>
                    <a:lnTo>
                      <a:pt x="417270" y="14232"/>
                    </a:lnTo>
                    <a:lnTo>
                      <a:pt x="415115" y="14589"/>
                    </a:lnTo>
                    <a:lnTo>
                      <a:pt x="416754" y="14266"/>
                    </a:lnTo>
                    <a:close/>
                    <a:moveTo>
                      <a:pt x="420420" y="14121"/>
                    </a:moveTo>
                    <a:lnTo>
                      <a:pt x="419285" y="14405"/>
                    </a:lnTo>
                    <a:lnTo>
                      <a:pt x="418309" y="14511"/>
                    </a:lnTo>
                    <a:lnTo>
                      <a:pt x="418358" y="14498"/>
                    </a:lnTo>
                    <a:close/>
                    <a:moveTo>
                      <a:pt x="399628" y="14116"/>
                    </a:moveTo>
                    <a:lnTo>
                      <a:pt x="397951" y="14423"/>
                    </a:lnTo>
                    <a:lnTo>
                      <a:pt x="397113" y="14540"/>
                    </a:lnTo>
                    <a:lnTo>
                      <a:pt x="395457" y="14694"/>
                    </a:lnTo>
                    <a:lnTo>
                      <a:pt x="396382" y="14442"/>
                    </a:lnTo>
                    <a:close/>
                    <a:moveTo>
                      <a:pt x="489950" y="14104"/>
                    </a:moveTo>
                    <a:lnTo>
                      <a:pt x="489888" y="14132"/>
                    </a:lnTo>
                    <a:lnTo>
                      <a:pt x="489313" y="14260"/>
                    </a:lnTo>
                    <a:lnTo>
                      <a:pt x="488978" y="14316"/>
                    </a:lnTo>
                    <a:lnTo>
                      <a:pt x="489420" y="14217"/>
                    </a:lnTo>
                    <a:close/>
                    <a:moveTo>
                      <a:pt x="400336" y="14090"/>
                    </a:moveTo>
                    <a:lnTo>
                      <a:pt x="400173" y="14152"/>
                    </a:lnTo>
                    <a:lnTo>
                      <a:pt x="399464" y="14273"/>
                    </a:lnTo>
                    <a:lnTo>
                      <a:pt x="399055" y="14323"/>
                    </a:lnTo>
                    <a:lnTo>
                      <a:pt x="399621" y="14190"/>
                    </a:lnTo>
                    <a:close/>
                    <a:moveTo>
                      <a:pt x="418145" y="14087"/>
                    </a:moveTo>
                    <a:lnTo>
                      <a:pt x="416865" y="14335"/>
                    </a:lnTo>
                    <a:lnTo>
                      <a:pt x="417270" y="14232"/>
                    </a:lnTo>
                    <a:close/>
                    <a:moveTo>
                      <a:pt x="399921" y="14062"/>
                    </a:moveTo>
                    <a:lnTo>
                      <a:pt x="399742" y="14105"/>
                    </a:lnTo>
                    <a:lnTo>
                      <a:pt x="399628" y="14116"/>
                    </a:lnTo>
                    <a:close/>
                    <a:moveTo>
                      <a:pt x="400167" y="14062"/>
                    </a:moveTo>
                    <a:lnTo>
                      <a:pt x="399621" y="14190"/>
                    </a:lnTo>
                    <a:lnTo>
                      <a:pt x="399030" y="14273"/>
                    </a:lnTo>
                    <a:lnTo>
                      <a:pt x="399742" y="14105"/>
                    </a:lnTo>
                    <a:close/>
                    <a:moveTo>
                      <a:pt x="525659" y="14051"/>
                    </a:moveTo>
                    <a:lnTo>
                      <a:pt x="524922" y="14604"/>
                    </a:lnTo>
                    <a:lnTo>
                      <a:pt x="525206" y="14149"/>
                    </a:lnTo>
                    <a:close/>
                    <a:moveTo>
                      <a:pt x="469762" y="14044"/>
                    </a:moveTo>
                    <a:lnTo>
                      <a:pt x="463358" y="15551"/>
                    </a:lnTo>
                    <a:lnTo>
                      <a:pt x="446239" y="18226"/>
                    </a:lnTo>
                    <a:lnTo>
                      <a:pt x="452473" y="15817"/>
                    </a:lnTo>
                    <a:lnTo>
                      <a:pt x="456054" y="15408"/>
                    </a:lnTo>
                    <a:lnTo>
                      <a:pt x="449840" y="17184"/>
                    </a:lnTo>
                    <a:lnTo>
                      <a:pt x="465436" y="14503"/>
                    </a:lnTo>
                    <a:lnTo>
                      <a:pt x="452033" y="17184"/>
                    </a:lnTo>
                    <a:close/>
                    <a:moveTo>
                      <a:pt x="538086" y="14038"/>
                    </a:moveTo>
                    <a:lnTo>
                      <a:pt x="538783" y="14513"/>
                    </a:lnTo>
                    <a:lnTo>
                      <a:pt x="538220" y="15664"/>
                    </a:lnTo>
                    <a:lnTo>
                      <a:pt x="537890" y="14367"/>
                    </a:lnTo>
                    <a:close/>
                    <a:moveTo>
                      <a:pt x="422713" y="14032"/>
                    </a:moveTo>
                    <a:lnTo>
                      <a:pt x="421383" y="14314"/>
                    </a:lnTo>
                    <a:lnTo>
                      <a:pt x="418983" y="14823"/>
                    </a:lnTo>
                    <a:lnTo>
                      <a:pt x="415983" y="15230"/>
                    </a:lnTo>
                    <a:lnTo>
                      <a:pt x="416394" y="15128"/>
                    </a:lnTo>
                    <a:lnTo>
                      <a:pt x="419285" y="14405"/>
                    </a:lnTo>
                    <a:close/>
                    <a:moveTo>
                      <a:pt x="474371" y="14005"/>
                    </a:moveTo>
                    <a:lnTo>
                      <a:pt x="471966" y="14646"/>
                    </a:lnTo>
                    <a:lnTo>
                      <a:pt x="473148" y="14221"/>
                    </a:lnTo>
                    <a:close/>
                    <a:moveTo>
                      <a:pt x="443647" y="14004"/>
                    </a:moveTo>
                    <a:lnTo>
                      <a:pt x="442539" y="14361"/>
                    </a:lnTo>
                    <a:lnTo>
                      <a:pt x="437293" y="15140"/>
                    </a:lnTo>
                    <a:lnTo>
                      <a:pt x="439299" y="14522"/>
                    </a:lnTo>
                    <a:close/>
                    <a:moveTo>
                      <a:pt x="468339" y="14004"/>
                    </a:moveTo>
                    <a:lnTo>
                      <a:pt x="465436" y="14503"/>
                    </a:lnTo>
                    <a:lnTo>
                      <a:pt x="467386" y="14113"/>
                    </a:lnTo>
                    <a:close/>
                    <a:moveTo>
                      <a:pt x="406903" y="14002"/>
                    </a:moveTo>
                    <a:lnTo>
                      <a:pt x="401634" y="15466"/>
                    </a:lnTo>
                    <a:lnTo>
                      <a:pt x="396981" y="16154"/>
                    </a:lnTo>
                    <a:close/>
                    <a:moveTo>
                      <a:pt x="516420" y="13995"/>
                    </a:moveTo>
                    <a:lnTo>
                      <a:pt x="513989" y="16361"/>
                    </a:lnTo>
                    <a:lnTo>
                      <a:pt x="512596" y="16891"/>
                    </a:lnTo>
                    <a:lnTo>
                      <a:pt x="511646" y="17098"/>
                    </a:lnTo>
                    <a:lnTo>
                      <a:pt x="515360" y="14716"/>
                    </a:lnTo>
                    <a:lnTo>
                      <a:pt x="515927" y="14183"/>
                    </a:lnTo>
                    <a:close/>
                    <a:moveTo>
                      <a:pt x="403009" y="13991"/>
                    </a:moveTo>
                    <a:lnTo>
                      <a:pt x="401612" y="14285"/>
                    </a:lnTo>
                    <a:lnTo>
                      <a:pt x="398392" y="14819"/>
                    </a:lnTo>
                    <a:lnTo>
                      <a:pt x="399085" y="14559"/>
                    </a:lnTo>
                    <a:lnTo>
                      <a:pt x="401695" y="14114"/>
                    </a:lnTo>
                    <a:close/>
                    <a:moveTo>
                      <a:pt x="493208" y="13982"/>
                    </a:moveTo>
                    <a:lnTo>
                      <a:pt x="492606" y="14168"/>
                    </a:lnTo>
                    <a:lnTo>
                      <a:pt x="491559" y="14584"/>
                    </a:lnTo>
                    <a:lnTo>
                      <a:pt x="485585" y="16956"/>
                    </a:lnTo>
                    <a:lnTo>
                      <a:pt x="484801" y="17119"/>
                    </a:lnTo>
                    <a:lnTo>
                      <a:pt x="482061" y="17690"/>
                    </a:lnTo>
                    <a:lnTo>
                      <a:pt x="488284" y="14861"/>
                    </a:lnTo>
                    <a:close/>
                    <a:moveTo>
                      <a:pt x="537467" y="13978"/>
                    </a:moveTo>
                    <a:lnTo>
                      <a:pt x="537839" y="14168"/>
                    </a:lnTo>
                    <a:lnTo>
                      <a:pt x="537890" y="14367"/>
                    </a:lnTo>
                    <a:lnTo>
                      <a:pt x="537360" y="15255"/>
                    </a:lnTo>
                    <a:close/>
                    <a:moveTo>
                      <a:pt x="447565" y="13969"/>
                    </a:moveTo>
                    <a:lnTo>
                      <a:pt x="446760" y="14470"/>
                    </a:lnTo>
                    <a:lnTo>
                      <a:pt x="441777" y="15187"/>
                    </a:lnTo>
                    <a:close/>
                    <a:moveTo>
                      <a:pt x="401443" y="13934"/>
                    </a:moveTo>
                    <a:lnTo>
                      <a:pt x="401369" y="13947"/>
                    </a:lnTo>
                    <a:lnTo>
                      <a:pt x="400336" y="14090"/>
                    </a:lnTo>
                    <a:lnTo>
                      <a:pt x="400502" y="14028"/>
                    </a:lnTo>
                    <a:close/>
                    <a:moveTo>
                      <a:pt x="400823" y="13908"/>
                    </a:moveTo>
                    <a:lnTo>
                      <a:pt x="400502" y="14028"/>
                    </a:lnTo>
                    <a:lnTo>
                      <a:pt x="400167" y="14062"/>
                    </a:lnTo>
                    <a:close/>
                    <a:moveTo>
                      <a:pt x="474132" y="13867"/>
                    </a:moveTo>
                    <a:lnTo>
                      <a:pt x="473148" y="14221"/>
                    </a:lnTo>
                    <a:lnTo>
                      <a:pt x="456419" y="17184"/>
                    </a:lnTo>
                    <a:lnTo>
                      <a:pt x="463358" y="15551"/>
                    </a:lnTo>
                    <a:close/>
                    <a:moveTo>
                      <a:pt x="401026" y="13860"/>
                    </a:moveTo>
                    <a:lnTo>
                      <a:pt x="400823" y="13908"/>
                    </a:lnTo>
                    <a:lnTo>
                      <a:pt x="400877" y="13887"/>
                    </a:lnTo>
                    <a:close/>
                    <a:moveTo>
                      <a:pt x="540438" y="13807"/>
                    </a:moveTo>
                    <a:lnTo>
                      <a:pt x="540834" y="14017"/>
                    </a:lnTo>
                    <a:lnTo>
                      <a:pt x="540961" y="14177"/>
                    </a:lnTo>
                    <a:lnTo>
                      <a:pt x="540998" y="14288"/>
                    </a:lnTo>
                    <a:lnTo>
                      <a:pt x="540487" y="14036"/>
                    </a:lnTo>
                    <a:close/>
                    <a:moveTo>
                      <a:pt x="405468" y="13763"/>
                    </a:moveTo>
                    <a:lnTo>
                      <a:pt x="404588" y="13978"/>
                    </a:lnTo>
                    <a:lnTo>
                      <a:pt x="398826" y="14870"/>
                    </a:lnTo>
                    <a:lnTo>
                      <a:pt x="401612" y="14285"/>
                    </a:lnTo>
                    <a:lnTo>
                      <a:pt x="403852" y="13913"/>
                    </a:lnTo>
                    <a:close/>
                    <a:moveTo>
                      <a:pt x="420110" y="13761"/>
                    </a:moveTo>
                    <a:lnTo>
                      <a:pt x="418145" y="14087"/>
                    </a:lnTo>
                    <a:lnTo>
                      <a:pt x="418826" y="13954"/>
                    </a:lnTo>
                    <a:close/>
                    <a:moveTo>
                      <a:pt x="401240" y="13751"/>
                    </a:moveTo>
                    <a:lnTo>
                      <a:pt x="400877" y="13887"/>
                    </a:lnTo>
                    <a:lnTo>
                      <a:pt x="399921" y="14062"/>
                    </a:lnTo>
                    <a:close/>
                    <a:moveTo>
                      <a:pt x="403969" y="13725"/>
                    </a:moveTo>
                    <a:lnTo>
                      <a:pt x="401695" y="14114"/>
                    </a:lnTo>
                    <a:lnTo>
                      <a:pt x="401287" y="14152"/>
                    </a:lnTo>
                    <a:lnTo>
                      <a:pt x="403345" y="13801"/>
                    </a:lnTo>
                    <a:close/>
                    <a:moveTo>
                      <a:pt x="478390" y="13711"/>
                    </a:moveTo>
                    <a:lnTo>
                      <a:pt x="478087" y="13854"/>
                    </a:lnTo>
                    <a:lnTo>
                      <a:pt x="477927" y="13930"/>
                    </a:lnTo>
                    <a:lnTo>
                      <a:pt x="474080" y="14661"/>
                    </a:lnTo>
                    <a:lnTo>
                      <a:pt x="472274" y="15005"/>
                    </a:lnTo>
                    <a:lnTo>
                      <a:pt x="473714" y="14562"/>
                    </a:lnTo>
                    <a:lnTo>
                      <a:pt x="476027" y="14092"/>
                    </a:lnTo>
                    <a:close/>
                    <a:moveTo>
                      <a:pt x="400481" y="13704"/>
                    </a:moveTo>
                    <a:lnTo>
                      <a:pt x="397070" y="14301"/>
                    </a:lnTo>
                    <a:lnTo>
                      <a:pt x="398440" y="14046"/>
                    </a:lnTo>
                    <a:close/>
                    <a:moveTo>
                      <a:pt x="448962" y="13675"/>
                    </a:moveTo>
                    <a:lnTo>
                      <a:pt x="447565" y="13969"/>
                    </a:lnTo>
                    <a:lnTo>
                      <a:pt x="447775" y="13838"/>
                    </a:lnTo>
                    <a:close/>
                    <a:moveTo>
                      <a:pt x="520460" y="13674"/>
                    </a:moveTo>
                    <a:lnTo>
                      <a:pt x="518104" y="15693"/>
                    </a:lnTo>
                    <a:lnTo>
                      <a:pt x="516852" y="15965"/>
                    </a:lnTo>
                    <a:lnTo>
                      <a:pt x="517827" y="14990"/>
                    </a:lnTo>
                    <a:close/>
                    <a:moveTo>
                      <a:pt x="395967" y="13669"/>
                    </a:moveTo>
                    <a:lnTo>
                      <a:pt x="389563" y="15478"/>
                    </a:lnTo>
                    <a:lnTo>
                      <a:pt x="386276" y="15878"/>
                    </a:lnTo>
                    <a:lnTo>
                      <a:pt x="388432" y="14990"/>
                    </a:lnTo>
                    <a:lnTo>
                      <a:pt x="384805" y="16057"/>
                    </a:lnTo>
                    <a:lnTo>
                      <a:pt x="379316" y="16725"/>
                    </a:lnTo>
                    <a:lnTo>
                      <a:pt x="378150" y="16867"/>
                    </a:lnTo>
                    <a:lnTo>
                      <a:pt x="383277" y="15235"/>
                    </a:lnTo>
                    <a:lnTo>
                      <a:pt x="383437" y="15214"/>
                    </a:lnTo>
                    <a:lnTo>
                      <a:pt x="390109" y="14322"/>
                    </a:lnTo>
                    <a:close/>
                    <a:moveTo>
                      <a:pt x="486540" y="13661"/>
                    </a:moveTo>
                    <a:lnTo>
                      <a:pt x="485896" y="14075"/>
                    </a:lnTo>
                    <a:lnTo>
                      <a:pt x="485433" y="14164"/>
                    </a:lnTo>
                    <a:close/>
                    <a:moveTo>
                      <a:pt x="404182" y="13659"/>
                    </a:moveTo>
                    <a:lnTo>
                      <a:pt x="403345" y="13801"/>
                    </a:lnTo>
                    <a:lnTo>
                      <a:pt x="400033" y="14204"/>
                    </a:lnTo>
                    <a:lnTo>
                      <a:pt x="400173" y="14152"/>
                    </a:lnTo>
                    <a:lnTo>
                      <a:pt x="401369" y="13947"/>
                    </a:lnTo>
                    <a:lnTo>
                      <a:pt x="401504" y="13928"/>
                    </a:lnTo>
                    <a:close/>
                    <a:moveTo>
                      <a:pt x="417269" y="13644"/>
                    </a:moveTo>
                    <a:lnTo>
                      <a:pt x="414762" y="14360"/>
                    </a:lnTo>
                    <a:lnTo>
                      <a:pt x="405107" y="15864"/>
                    </a:lnTo>
                    <a:lnTo>
                      <a:pt x="406783" y="15119"/>
                    </a:lnTo>
                    <a:close/>
                    <a:moveTo>
                      <a:pt x="407433" y="13580"/>
                    </a:moveTo>
                    <a:lnTo>
                      <a:pt x="395163" y="16423"/>
                    </a:lnTo>
                    <a:lnTo>
                      <a:pt x="393768" y="16630"/>
                    </a:lnTo>
                    <a:lnTo>
                      <a:pt x="404588" y="13978"/>
                    </a:lnTo>
                    <a:lnTo>
                      <a:pt x="406755" y="13643"/>
                    </a:lnTo>
                    <a:close/>
                    <a:moveTo>
                      <a:pt x="404971" y="13579"/>
                    </a:moveTo>
                    <a:lnTo>
                      <a:pt x="404700" y="13636"/>
                    </a:lnTo>
                    <a:lnTo>
                      <a:pt x="403969" y="13725"/>
                    </a:lnTo>
                    <a:lnTo>
                      <a:pt x="404611" y="13615"/>
                    </a:lnTo>
                    <a:close/>
                    <a:moveTo>
                      <a:pt x="419875" y="13564"/>
                    </a:moveTo>
                    <a:lnTo>
                      <a:pt x="418395" y="13943"/>
                    </a:lnTo>
                    <a:lnTo>
                      <a:pt x="416754" y="14266"/>
                    </a:lnTo>
                    <a:lnTo>
                      <a:pt x="413236" y="14796"/>
                    </a:lnTo>
                    <a:lnTo>
                      <a:pt x="414762" y="14360"/>
                    </a:lnTo>
                    <a:close/>
                    <a:moveTo>
                      <a:pt x="421875" y="13555"/>
                    </a:moveTo>
                    <a:lnTo>
                      <a:pt x="418358" y="14498"/>
                    </a:lnTo>
                    <a:lnTo>
                      <a:pt x="418252" y="14517"/>
                    </a:lnTo>
                    <a:lnTo>
                      <a:pt x="414611" y="14913"/>
                    </a:lnTo>
                    <a:lnTo>
                      <a:pt x="415782" y="14613"/>
                    </a:lnTo>
                    <a:close/>
                    <a:moveTo>
                      <a:pt x="516598" y="13553"/>
                    </a:moveTo>
                    <a:lnTo>
                      <a:pt x="515927" y="14183"/>
                    </a:lnTo>
                    <a:lnTo>
                      <a:pt x="515242" y="14446"/>
                    </a:lnTo>
                    <a:close/>
                    <a:moveTo>
                      <a:pt x="527964" y="13550"/>
                    </a:moveTo>
                    <a:lnTo>
                      <a:pt x="527877" y="14086"/>
                    </a:lnTo>
                    <a:lnTo>
                      <a:pt x="526283" y="14383"/>
                    </a:lnTo>
                    <a:lnTo>
                      <a:pt x="526381" y="13894"/>
                    </a:lnTo>
                    <a:close/>
                    <a:moveTo>
                      <a:pt x="539008" y="13530"/>
                    </a:moveTo>
                    <a:lnTo>
                      <a:pt x="539198" y="13667"/>
                    </a:lnTo>
                    <a:lnTo>
                      <a:pt x="538800" y="14480"/>
                    </a:lnTo>
                    <a:close/>
                    <a:moveTo>
                      <a:pt x="442527" y="13529"/>
                    </a:moveTo>
                    <a:lnTo>
                      <a:pt x="439299" y="14522"/>
                    </a:lnTo>
                    <a:lnTo>
                      <a:pt x="437877" y="14691"/>
                    </a:lnTo>
                    <a:close/>
                    <a:moveTo>
                      <a:pt x="448313" y="13504"/>
                    </a:moveTo>
                    <a:lnTo>
                      <a:pt x="447775" y="13838"/>
                    </a:lnTo>
                    <a:lnTo>
                      <a:pt x="441450" y="14711"/>
                    </a:lnTo>
                    <a:lnTo>
                      <a:pt x="442539" y="14361"/>
                    </a:lnTo>
                    <a:close/>
                    <a:moveTo>
                      <a:pt x="472989" y="13473"/>
                    </a:moveTo>
                    <a:lnTo>
                      <a:pt x="469762" y="14044"/>
                    </a:lnTo>
                    <a:lnTo>
                      <a:pt x="471437" y="13650"/>
                    </a:lnTo>
                    <a:close/>
                    <a:moveTo>
                      <a:pt x="539302" y="13454"/>
                    </a:moveTo>
                    <a:lnTo>
                      <a:pt x="540487" y="14036"/>
                    </a:lnTo>
                    <a:lnTo>
                      <a:pt x="540627" y="14697"/>
                    </a:lnTo>
                    <a:lnTo>
                      <a:pt x="539198" y="13667"/>
                    </a:lnTo>
                    <a:close/>
                    <a:moveTo>
                      <a:pt x="526471" y="13442"/>
                    </a:moveTo>
                    <a:lnTo>
                      <a:pt x="526381" y="13894"/>
                    </a:lnTo>
                    <a:lnTo>
                      <a:pt x="525659" y="14051"/>
                    </a:lnTo>
                    <a:close/>
                    <a:moveTo>
                      <a:pt x="402140" y="13414"/>
                    </a:moveTo>
                    <a:lnTo>
                      <a:pt x="402080" y="13436"/>
                    </a:lnTo>
                    <a:lnTo>
                      <a:pt x="400481" y="13704"/>
                    </a:lnTo>
                    <a:close/>
                    <a:moveTo>
                      <a:pt x="407082" y="13367"/>
                    </a:moveTo>
                    <a:lnTo>
                      <a:pt x="406961" y="13397"/>
                    </a:lnTo>
                    <a:lnTo>
                      <a:pt x="403852" y="13913"/>
                    </a:lnTo>
                    <a:lnTo>
                      <a:pt x="403009" y="13991"/>
                    </a:lnTo>
                    <a:lnTo>
                      <a:pt x="404700" y="13636"/>
                    </a:lnTo>
                    <a:lnTo>
                      <a:pt x="406100" y="13466"/>
                    </a:lnTo>
                    <a:close/>
                    <a:moveTo>
                      <a:pt x="502862" y="13356"/>
                    </a:moveTo>
                    <a:lnTo>
                      <a:pt x="501342" y="14032"/>
                    </a:lnTo>
                    <a:lnTo>
                      <a:pt x="495896" y="14990"/>
                    </a:lnTo>
                    <a:lnTo>
                      <a:pt x="496598" y="14661"/>
                    </a:lnTo>
                    <a:close/>
                    <a:moveTo>
                      <a:pt x="409914" y="13349"/>
                    </a:moveTo>
                    <a:lnTo>
                      <a:pt x="406903" y="14002"/>
                    </a:lnTo>
                    <a:lnTo>
                      <a:pt x="408922" y="13441"/>
                    </a:lnTo>
                    <a:close/>
                    <a:moveTo>
                      <a:pt x="442712" y="13346"/>
                    </a:moveTo>
                    <a:lnTo>
                      <a:pt x="433198" y="15248"/>
                    </a:lnTo>
                    <a:lnTo>
                      <a:pt x="429673" y="15668"/>
                    </a:lnTo>
                    <a:lnTo>
                      <a:pt x="431106" y="15031"/>
                    </a:lnTo>
                    <a:lnTo>
                      <a:pt x="435585" y="14442"/>
                    </a:lnTo>
                    <a:lnTo>
                      <a:pt x="437291" y="13948"/>
                    </a:lnTo>
                    <a:close/>
                    <a:moveTo>
                      <a:pt x="422728" y="13327"/>
                    </a:moveTo>
                    <a:lnTo>
                      <a:pt x="422389" y="13417"/>
                    </a:lnTo>
                    <a:lnTo>
                      <a:pt x="420110" y="13761"/>
                    </a:lnTo>
                    <a:close/>
                    <a:moveTo>
                      <a:pt x="397215" y="13316"/>
                    </a:moveTo>
                    <a:lnTo>
                      <a:pt x="396837" y="13423"/>
                    </a:lnTo>
                    <a:lnTo>
                      <a:pt x="390109" y="14322"/>
                    </a:lnTo>
                    <a:lnTo>
                      <a:pt x="388356" y="14518"/>
                    </a:lnTo>
                    <a:close/>
                    <a:moveTo>
                      <a:pt x="493537" y="13296"/>
                    </a:moveTo>
                    <a:lnTo>
                      <a:pt x="493429" y="13346"/>
                    </a:lnTo>
                    <a:lnTo>
                      <a:pt x="491501" y="13774"/>
                    </a:lnTo>
                    <a:lnTo>
                      <a:pt x="489950" y="14104"/>
                    </a:lnTo>
                    <a:lnTo>
                      <a:pt x="489974" y="14093"/>
                    </a:lnTo>
                    <a:close/>
                    <a:moveTo>
                      <a:pt x="406359" y="13288"/>
                    </a:moveTo>
                    <a:lnTo>
                      <a:pt x="405617" y="13444"/>
                    </a:lnTo>
                    <a:lnTo>
                      <a:pt x="404611" y="13615"/>
                    </a:lnTo>
                    <a:lnTo>
                      <a:pt x="404182" y="13659"/>
                    </a:lnTo>
                    <a:close/>
                    <a:moveTo>
                      <a:pt x="477865" y="13284"/>
                    </a:moveTo>
                    <a:lnTo>
                      <a:pt x="477086" y="13524"/>
                    </a:lnTo>
                    <a:lnTo>
                      <a:pt x="474371" y="14005"/>
                    </a:lnTo>
                    <a:lnTo>
                      <a:pt x="475951" y="13583"/>
                    </a:lnTo>
                    <a:close/>
                    <a:moveTo>
                      <a:pt x="487375" y="13281"/>
                    </a:moveTo>
                    <a:lnTo>
                      <a:pt x="486540" y="13661"/>
                    </a:lnTo>
                    <a:lnTo>
                      <a:pt x="487036" y="13340"/>
                    </a:lnTo>
                    <a:close/>
                    <a:moveTo>
                      <a:pt x="407767" y="13263"/>
                    </a:moveTo>
                    <a:lnTo>
                      <a:pt x="407228" y="13353"/>
                    </a:lnTo>
                    <a:lnTo>
                      <a:pt x="407082" y="13367"/>
                    </a:lnTo>
                    <a:lnTo>
                      <a:pt x="407251" y="13326"/>
                    </a:lnTo>
                    <a:close/>
                    <a:moveTo>
                      <a:pt x="409573" y="13260"/>
                    </a:moveTo>
                    <a:lnTo>
                      <a:pt x="408922" y="13441"/>
                    </a:lnTo>
                    <a:lnTo>
                      <a:pt x="407433" y="13580"/>
                    </a:lnTo>
                    <a:lnTo>
                      <a:pt x="407976" y="13454"/>
                    </a:lnTo>
                    <a:lnTo>
                      <a:pt x="408898" y="13311"/>
                    </a:lnTo>
                    <a:close/>
                    <a:moveTo>
                      <a:pt x="481582" y="13236"/>
                    </a:moveTo>
                    <a:lnTo>
                      <a:pt x="481421" y="13313"/>
                    </a:lnTo>
                    <a:lnTo>
                      <a:pt x="478024" y="14926"/>
                    </a:lnTo>
                    <a:lnTo>
                      <a:pt x="474541" y="15539"/>
                    </a:lnTo>
                    <a:lnTo>
                      <a:pt x="477927" y="13930"/>
                    </a:lnTo>
                    <a:lnTo>
                      <a:pt x="479745" y="13585"/>
                    </a:lnTo>
                    <a:close/>
                    <a:moveTo>
                      <a:pt x="443699" y="13236"/>
                    </a:moveTo>
                    <a:lnTo>
                      <a:pt x="442527" y="13529"/>
                    </a:lnTo>
                    <a:lnTo>
                      <a:pt x="443355" y="13274"/>
                    </a:lnTo>
                    <a:close/>
                    <a:moveTo>
                      <a:pt x="404469" y="13230"/>
                    </a:moveTo>
                    <a:lnTo>
                      <a:pt x="401026" y="13860"/>
                    </a:lnTo>
                    <a:lnTo>
                      <a:pt x="403342" y="13316"/>
                    </a:lnTo>
                    <a:close/>
                    <a:moveTo>
                      <a:pt x="450170" y="13228"/>
                    </a:moveTo>
                    <a:lnTo>
                      <a:pt x="448313" y="13504"/>
                    </a:lnTo>
                    <a:lnTo>
                      <a:pt x="448421" y="13436"/>
                    </a:lnTo>
                    <a:close/>
                    <a:moveTo>
                      <a:pt x="398491" y="13202"/>
                    </a:moveTo>
                    <a:lnTo>
                      <a:pt x="397276" y="13523"/>
                    </a:lnTo>
                    <a:lnTo>
                      <a:pt x="395967" y="13669"/>
                    </a:lnTo>
                    <a:lnTo>
                      <a:pt x="396837" y="13423"/>
                    </a:lnTo>
                    <a:close/>
                    <a:moveTo>
                      <a:pt x="411250" y="13134"/>
                    </a:moveTo>
                    <a:lnTo>
                      <a:pt x="410992" y="13249"/>
                    </a:lnTo>
                    <a:lnTo>
                      <a:pt x="409914" y="13349"/>
                    </a:lnTo>
                    <a:lnTo>
                      <a:pt x="410721" y="13174"/>
                    </a:lnTo>
                    <a:close/>
                    <a:moveTo>
                      <a:pt x="538631" y="13124"/>
                    </a:moveTo>
                    <a:lnTo>
                      <a:pt x="539051" y="13331"/>
                    </a:lnTo>
                    <a:lnTo>
                      <a:pt x="539008" y="13530"/>
                    </a:lnTo>
                    <a:lnTo>
                      <a:pt x="538574" y="13218"/>
                    </a:lnTo>
                    <a:close/>
                    <a:moveTo>
                      <a:pt x="443886" y="13111"/>
                    </a:moveTo>
                    <a:lnTo>
                      <a:pt x="443355" y="13274"/>
                    </a:lnTo>
                    <a:lnTo>
                      <a:pt x="442712" y="13346"/>
                    </a:lnTo>
                    <a:close/>
                    <a:moveTo>
                      <a:pt x="522529" y="13109"/>
                    </a:moveTo>
                    <a:lnTo>
                      <a:pt x="520796" y="15108"/>
                    </a:lnTo>
                    <a:lnTo>
                      <a:pt x="519483" y="15393"/>
                    </a:lnTo>
                    <a:close/>
                    <a:moveTo>
                      <a:pt x="533153" y="13103"/>
                    </a:moveTo>
                    <a:lnTo>
                      <a:pt x="533100" y="13737"/>
                    </a:lnTo>
                    <a:lnTo>
                      <a:pt x="531848" y="14739"/>
                    </a:lnTo>
                    <a:lnTo>
                      <a:pt x="531952" y="13392"/>
                    </a:lnTo>
                    <a:lnTo>
                      <a:pt x="532016" y="13315"/>
                    </a:lnTo>
                    <a:close/>
                    <a:moveTo>
                      <a:pt x="424504" y="13099"/>
                    </a:moveTo>
                    <a:lnTo>
                      <a:pt x="421875" y="13555"/>
                    </a:lnTo>
                    <a:lnTo>
                      <a:pt x="422389" y="13417"/>
                    </a:lnTo>
                    <a:close/>
                    <a:moveTo>
                      <a:pt x="539102" y="13097"/>
                    </a:moveTo>
                    <a:lnTo>
                      <a:pt x="539400" y="13255"/>
                    </a:lnTo>
                    <a:lnTo>
                      <a:pt x="539302" y="13454"/>
                    </a:lnTo>
                    <a:lnTo>
                      <a:pt x="539051" y="13331"/>
                    </a:lnTo>
                    <a:close/>
                    <a:moveTo>
                      <a:pt x="424520" y="13096"/>
                    </a:moveTo>
                    <a:lnTo>
                      <a:pt x="424516" y="13097"/>
                    </a:lnTo>
                    <a:lnTo>
                      <a:pt x="424504" y="13099"/>
                    </a:lnTo>
                    <a:close/>
                    <a:moveTo>
                      <a:pt x="407563" y="13083"/>
                    </a:moveTo>
                    <a:lnTo>
                      <a:pt x="406359" y="13288"/>
                    </a:lnTo>
                    <a:lnTo>
                      <a:pt x="406885" y="13177"/>
                    </a:lnTo>
                    <a:close/>
                    <a:moveTo>
                      <a:pt x="399015" y="13064"/>
                    </a:moveTo>
                    <a:lnTo>
                      <a:pt x="398948" y="13081"/>
                    </a:lnTo>
                    <a:lnTo>
                      <a:pt x="397215" y="13316"/>
                    </a:lnTo>
                    <a:lnTo>
                      <a:pt x="397719" y="13174"/>
                    </a:lnTo>
                    <a:close/>
                    <a:moveTo>
                      <a:pt x="479792" y="13045"/>
                    </a:moveTo>
                    <a:lnTo>
                      <a:pt x="478966" y="13437"/>
                    </a:lnTo>
                    <a:lnTo>
                      <a:pt x="478351" y="13620"/>
                    </a:lnTo>
                    <a:lnTo>
                      <a:pt x="476027" y="14092"/>
                    </a:lnTo>
                    <a:lnTo>
                      <a:pt x="474375" y="14358"/>
                    </a:lnTo>
                    <a:lnTo>
                      <a:pt x="477086" y="13524"/>
                    </a:lnTo>
                    <a:close/>
                    <a:moveTo>
                      <a:pt x="410382" y="13036"/>
                    </a:moveTo>
                    <a:lnTo>
                      <a:pt x="410009" y="13139"/>
                    </a:lnTo>
                    <a:lnTo>
                      <a:pt x="408898" y="13311"/>
                    </a:lnTo>
                    <a:lnTo>
                      <a:pt x="408445" y="13346"/>
                    </a:lnTo>
                    <a:lnTo>
                      <a:pt x="407976" y="13454"/>
                    </a:lnTo>
                    <a:lnTo>
                      <a:pt x="406755" y="13643"/>
                    </a:lnTo>
                    <a:lnTo>
                      <a:pt x="405468" y="13763"/>
                    </a:lnTo>
                    <a:lnTo>
                      <a:pt x="406961" y="13397"/>
                    </a:lnTo>
                    <a:lnTo>
                      <a:pt x="407228" y="13353"/>
                    </a:lnTo>
                    <a:close/>
                    <a:moveTo>
                      <a:pt x="496772" y="13017"/>
                    </a:moveTo>
                    <a:lnTo>
                      <a:pt x="495098" y="13645"/>
                    </a:lnTo>
                    <a:lnTo>
                      <a:pt x="494016" y="13838"/>
                    </a:lnTo>
                    <a:lnTo>
                      <a:pt x="493208" y="13982"/>
                    </a:lnTo>
                    <a:lnTo>
                      <a:pt x="495819" y="13176"/>
                    </a:lnTo>
                    <a:lnTo>
                      <a:pt x="496657" y="13036"/>
                    </a:lnTo>
                    <a:close/>
                    <a:moveTo>
                      <a:pt x="404702" y="12997"/>
                    </a:moveTo>
                    <a:lnTo>
                      <a:pt x="403342" y="13316"/>
                    </a:lnTo>
                    <a:lnTo>
                      <a:pt x="402962" y="13346"/>
                    </a:lnTo>
                    <a:lnTo>
                      <a:pt x="401240" y="13751"/>
                    </a:lnTo>
                    <a:lnTo>
                      <a:pt x="402080" y="13436"/>
                    </a:lnTo>
                    <a:close/>
                    <a:moveTo>
                      <a:pt x="474251" y="12988"/>
                    </a:moveTo>
                    <a:lnTo>
                      <a:pt x="471437" y="13650"/>
                    </a:lnTo>
                    <a:lnTo>
                      <a:pt x="468339" y="14004"/>
                    </a:lnTo>
                    <a:close/>
                    <a:moveTo>
                      <a:pt x="482984" y="12970"/>
                    </a:moveTo>
                    <a:lnTo>
                      <a:pt x="481582" y="13236"/>
                    </a:lnTo>
                    <a:lnTo>
                      <a:pt x="481711" y="13175"/>
                    </a:lnTo>
                    <a:close/>
                    <a:moveTo>
                      <a:pt x="407877" y="12969"/>
                    </a:moveTo>
                    <a:lnTo>
                      <a:pt x="406885" y="13177"/>
                    </a:lnTo>
                    <a:lnTo>
                      <a:pt x="401504" y="13928"/>
                    </a:lnTo>
                    <a:lnTo>
                      <a:pt x="401443" y="13934"/>
                    </a:lnTo>
                    <a:lnTo>
                      <a:pt x="406411" y="13081"/>
                    </a:lnTo>
                    <a:close/>
                    <a:moveTo>
                      <a:pt x="535438" y="12946"/>
                    </a:moveTo>
                    <a:lnTo>
                      <a:pt x="536383" y="13427"/>
                    </a:lnTo>
                    <a:lnTo>
                      <a:pt x="537266" y="15414"/>
                    </a:lnTo>
                    <a:lnTo>
                      <a:pt x="536934" y="15971"/>
                    </a:lnTo>
                    <a:lnTo>
                      <a:pt x="535590" y="13293"/>
                    </a:lnTo>
                    <a:close/>
                    <a:moveTo>
                      <a:pt x="400425" y="12944"/>
                    </a:moveTo>
                    <a:lnTo>
                      <a:pt x="398491" y="13202"/>
                    </a:lnTo>
                    <a:lnTo>
                      <a:pt x="398948" y="13081"/>
                    </a:lnTo>
                    <a:lnTo>
                      <a:pt x="399185" y="13049"/>
                    </a:lnTo>
                    <a:close/>
                    <a:moveTo>
                      <a:pt x="408817" y="12897"/>
                    </a:moveTo>
                    <a:lnTo>
                      <a:pt x="408469" y="12956"/>
                    </a:lnTo>
                    <a:lnTo>
                      <a:pt x="407563" y="13083"/>
                    </a:lnTo>
                    <a:lnTo>
                      <a:pt x="408521" y="12920"/>
                    </a:lnTo>
                    <a:close/>
                    <a:moveTo>
                      <a:pt x="440924" y="12896"/>
                    </a:moveTo>
                    <a:lnTo>
                      <a:pt x="437291" y="13948"/>
                    </a:lnTo>
                    <a:lnTo>
                      <a:pt x="432295" y="14503"/>
                    </a:lnTo>
                    <a:lnTo>
                      <a:pt x="432983" y="14197"/>
                    </a:lnTo>
                    <a:close/>
                    <a:moveTo>
                      <a:pt x="411789" y="12894"/>
                    </a:moveTo>
                    <a:lnTo>
                      <a:pt x="411579" y="12988"/>
                    </a:lnTo>
                    <a:lnTo>
                      <a:pt x="410721" y="13174"/>
                    </a:lnTo>
                    <a:lnTo>
                      <a:pt x="409573" y="13260"/>
                    </a:lnTo>
                    <a:lnTo>
                      <a:pt x="410009" y="13139"/>
                    </a:lnTo>
                    <a:lnTo>
                      <a:pt x="411227" y="12951"/>
                    </a:lnTo>
                    <a:close/>
                    <a:moveTo>
                      <a:pt x="409085" y="12877"/>
                    </a:moveTo>
                    <a:lnTo>
                      <a:pt x="407251" y="13326"/>
                    </a:lnTo>
                    <a:lnTo>
                      <a:pt x="406100" y="13466"/>
                    </a:lnTo>
                    <a:lnTo>
                      <a:pt x="404971" y="13579"/>
                    </a:lnTo>
                    <a:lnTo>
                      <a:pt x="405617" y="13444"/>
                    </a:lnTo>
                    <a:lnTo>
                      <a:pt x="408469" y="12956"/>
                    </a:lnTo>
                    <a:lnTo>
                      <a:pt x="408991" y="12883"/>
                    </a:lnTo>
                    <a:close/>
                    <a:moveTo>
                      <a:pt x="559414" y="12863"/>
                    </a:moveTo>
                    <a:lnTo>
                      <a:pt x="564431" y="14168"/>
                    </a:lnTo>
                    <a:lnTo>
                      <a:pt x="564660" y="14427"/>
                    </a:lnTo>
                    <a:lnTo>
                      <a:pt x="562700" y="14887"/>
                    </a:lnTo>
                    <a:lnTo>
                      <a:pt x="562512" y="14716"/>
                    </a:lnTo>
                    <a:close/>
                    <a:moveTo>
                      <a:pt x="552408" y="12849"/>
                    </a:moveTo>
                    <a:lnTo>
                      <a:pt x="555248" y="16636"/>
                    </a:lnTo>
                    <a:lnTo>
                      <a:pt x="554395" y="16837"/>
                    </a:lnTo>
                    <a:lnTo>
                      <a:pt x="552919" y="14993"/>
                    </a:lnTo>
                    <a:lnTo>
                      <a:pt x="552918" y="14992"/>
                    </a:lnTo>
                    <a:lnTo>
                      <a:pt x="552917" y="14990"/>
                    </a:lnTo>
                    <a:lnTo>
                      <a:pt x="552917" y="14991"/>
                    </a:lnTo>
                    <a:lnTo>
                      <a:pt x="552919" y="14993"/>
                    </a:lnTo>
                    <a:lnTo>
                      <a:pt x="554018" y="16925"/>
                    </a:lnTo>
                    <a:lnTo>
                      <a:pt x="553899" y="16953"/>
                    </a:lnTo>
                    <a:lnTo>
                      <a:pt x="552917" y="17184"/>
                    </a:lnTo>
                    <a:lnTo>
                      <a:pt x="552813" y="19899"/>
                    </a:lnTo>
                    <a:lnTo>
                      <a:pt x="548538" y="15210"/>
                    </a:lnTo>
                    <a:lnTo>
                      <a:pt x="548531" y="14990"/>
                    </a:lnTo>
                    <a:lnTo>
                      <a:pt x="551968" y="13091"/>
                    </a:lnTo>
                    <a:close/>
                    <a:moveTo>
                      <a:pt x="424576" y="12831"/>
                    </a:moveTo>
                    <a:lnTo>
                      <a:pt x="424511" y="12849"/>
                    </a:lnTo>
                    <a:lnTo>
                      <a:pt x="418826" y="13954"/>
                    </a:lnTo>
                    <a:lnTo>
                      <a:pt x="417677" y="14127"/>
                    </a:lnTo>
                    <a:lnTo>
                      <a:pt x="418395" y="13943"/>
                    </a:lnTo>
                    <a:lnTo>
                      <a:pt x="422018" y="13230"/>
                    </a:lnTo>
                    <a:close/>
                    <a:moveTo>
                      <a:pt x="542081" y="12807"/>
                    </a:moveTo>
                    <a:lnTo>
                      <a:pt x="542126" y="12823"/>
                    </a:lnTo>
                    <a:lnTo>
                      <a:pt x="543322" y="15051"/>
                    </a:lnTo>
                    <a:lnTo>
                      <a:pt x="543211" y="15376"/>
                    </a:lnTo>
                    <a:lnTo>
                      <a:pt x="542170" y="14864"/>
                    </a:lnTo>
                    <a:lnTo>
                      <a:pt x="541946" y="14362"/>
                    </a:lnTo>
                    <a:close/>
                    <a:moveTo>
                      <a:pt x="478899" y="12797"/>
                    </a:moveTo>
                    <a:lnTo>
                      <a:pt x="475951" y="13583"/>
                    </a:lnTo>
                    <a:lnTo>
                      <a:pt x="474132" y="13867"/>
                    </a:lnTo>
                    <a:lnTo>
                      <a:pt x="476277" y="13097"/>
                    </a:lnTo>
                    <a:close/>
                    <a:moveTo>
                      <a:pt x="403784" y="12797"/>
                    </a:moveTo>
                    <a:lnTo>
                      <a:pt x="402436" y="13303"/>
                    </a:lnTo>
                    <a:lnTo>
                      <a:pt x="398440" y="14046"/>
                    </a:lnTo>
                    <a:lnTo>
                      <a:pt x="393477" y="14878"/>
                    </a:lnTo>
                    <a:lnTo>
                      <a:pt x="392270" y="14990"/>
                    </a:lnTo>
                    <a:lnTo>
                      <a:pt x="391551" y="15201"/>
                    </a:lnTo>
                    <a:lnTo>
                      <a:pt x="391174" y="15264"/>
                    </a:lnTo>
                    <a:lnTo>
                      <a:pt x="391058" y="15296"/>
                    </a:lnTo>
                    <a:lnTo>
                      <a:pt x="390142" y="15408"/>
                    </a:lnTo>
                    <a:lnTo>
                      <a:pt x="397276" y="13523"/>
                    </a:lnTo>
                    <a:close/>
                    <a:moveTo>
                      <a:pt x="409424" y="12793"/>
                    </a:moveTo>
                    <a:lnTo>
                      <a:pt x="409140" y="12863"/>
                    </a:lnTo>
                    <a:lnTo>
                      <a:pt x="408991" y="12883"/>
                    </a:lnTo>
                    <a:lnTo>
                      <a:pt x="408817" y="12897"/>
                    </a:lnTo>
                    <a:close/>
                    <a:moveTo>
                      <a:pt x="535336" y="12786"/>
                    </a:moveTo>
                    <a:lnTo>
                      <a:pt x="535372" y="12797"/>
                    </a:lnTo>
                    <a:lnTo>
                      <a:pt x="535438" y="12946"/>
                    </a:lnTo>
                    <a:lnTo>
                      <a:pt x="535409" y="12931"/>
                    </a:lnTo>
                    <a:close/>
                    <a:moveTo>
                      <a:pt x="453269" y="12768"/>
                    </a:moveTo>
                    <a:lnTo>
                      <a:pt x="452273" y="12978"/>
                    </a:lnTo>
                    <a:lnTo>
                      <a:pt x="450170" y="13228"/>
                    </a:lnTo>
                    <a:close/>
                    <a:moveTo>
                      <a:pt x="434449" y="12755"/>
                    </a:moveTo>
                    <a:lnTo>
                      <a:pt x="411823" y="16778"/>
                    </a:lnTo>
                    <a:lnTo>
                      <a:pt x="408170" y="17184"/>
                    </a:lnTo>
                    <a:lnTo>
                      <a:pt x="409935" y="16742"/>
                    </a:lnTo>
                    <a:lnTo>
                      <a:pt x="418983" y="14823"/>
                    </a:lnTo>
                    <a:lnTo>
                      <a:pt x="433288" y="12882"/>
                    </a:lnTo>
                    <a:close/>
                    <a:moveTo>
                      <a:pt x="481276" y="12751"/>
                    </a:moveTo>
                    <a:lnTo>
                      <a:pt x="481020" y="12827"/>
                    </a:lnTo>
                    <a:lnTo>
                      <a:pt x="479792" y="13045"/>
                    </a:lnTo>
                    <a:lnTo>
                      <a:pt x="479985" y="12953"/>
                    </a:lnTo>
                    <a:close/>
                    <a:moveTo>
                      <a:pt x="535051" y="12749"/>
                    </a:moveTo>
                    <a:lnTo>
                      <a:pt x="535409" y="12931"/>
                    </a:lnTo>
                    <a:lnTo>
                      <a:pt x="535590" y="13293"/>
                    </a:lnTo>
                    <a:lnTo>
                      <a:pt x="536839" y="16131"/>
                    </a:lnTo>
                    <a:lnTo>
                      <a:pt x="535442" y="18475"/>
                    </a:lnTo>
                    <a:lnTo>
                      <a:pt x="531193" y="23255"/>
                    </a:lnTo>
                    <a:lnTo>
                      <a:pt x="531318" y="21626"/>
                    </a:lnTo>
                    <a:lnTo>
                      <a:pt x="532630" y="19377"/>
                    </a:lnTo>
                    <a:lnTo>
                      <a:pt x="533100" y="13737"/>
                    </a:lnTo>
                    <a:lnTo>
                      <a:pt x="534118" y="12923"/>
                    </a:lnTo>
                    <a:close/>
                    <a:moveTo>
                      <a:pt x="412163" y="12728"/>
                    </a:moveTo>
                    <a:lnTo>
                      <a:pt x="411895" y="12847"/>
                    </a:lnTo>
                    <a:lnTo>
                      <a:pt x="411227" y="12951"/>
                    </a:lnTo>
                    <a:lnTo>
                      <a:pt x="410382" y="13036"/>
                    </a:lnTo>
                    <a:lnTo>
                      <a:pt x="410964" y="12874"/>
                    </a:lnTo>
                    <a:close/>
                    <a:moveTo>
                      <a:pt x="492982" y="12726"/>
                    </a:moveTo>
                    <a:lnTo>
                      <a:pt x="489974" y="14093"/>
                    </a:lnTo>
                    <a:lnTo>
                      <a:pt x="489420" y="14217"/>
                    </a:lnTo>
                    <a:lnTo>
                      <a:pt x="488875" y="14333"/>
                    </a:lnTo>
                    <a:lnTo>
                      <a:pt x="482852" y="15337"/>
                    </a:lnTo>
                    <a:lnTo>
                      <a:pt x="485127" y="14303"/>
                    </a:lnTo>
                    <a:lnTo>
                      <a:pt x="485753" y="14168"/>
                    </a:lnTo>
                    <a:lnTo>
                      <a:pt x="485896" y="14075"/>
                    </a:lnTo>
                    <a:close/>
                    <a:moveTo>
                      <a:pt x="535295" y="12704"/>
                    </a:moveTo>
                    <a:lnTo>
                      <a:pt x="535336" y="12786"/>
                    </a:lnTo>
                    <a:lnTo>
                      <a:pt x="535157" y="12730"/>
                    </a:lnTo>
                    <a:close/>
                    <a:moveTo>
                      <a:pt x="477409" y="12690"/>
                    </a:moveTo>
                    <a:lnTo>
                      <a:pt x="476277" y="13097"/>
                    </a:lnTo>
                    <a:lnTo>
                      <a:pt x="472989" y="13473"/>
                    </a:lnTo>
                    <a:close/>
                    <a:moveTo>
                      <a:pt x="411668" y="12678"/>
                    </a:moveTo>
                    <a:lnTo>
                      <a:pt x="410964" y="12874"/>
                    </a:lnTo>
                    <a:lnTo>
                      <a:pt x="407767" y="13263"/>
                    </a:lnTo>
                    <a:lnTo>
                      <a:pt x="410962" y="12733"/>
                    </a:lnTo>
                    <a:close/>
                    <a:moveTo>
                      <a:pt x="459227" y="12676"/>
                    </a:moveTo>
                    <a:lnTo>
                      <a:pt x="457120" y="13777"/>
                    </a:lnTo>
                    <a:lnTo>
                      <a:pt x="449840" y="14990"/>
                    </a:lnTo>
                    <a:lnTo>
                      <a:pt x="456794" y="13947"/>
                    </a:lnTo>
                    <a:lnTo>
                      <a:pt x="455553" y="14596"/>
                    </a:lnTo>
                    <a:lnTo>
                      <a:pt x="446518" y="16498"/>
                    </a:lnTo>
                    <a:lnTo>
                      <a:pt x="442822" y="16920"/>
                    </a:lnTo>
                    <a:lnTo>
                      <a:pt x="446331" y="14737"/>
                    </a:lnTo>
                    <a:lnTo>
                      <a:pt x="453083" y="13560"/>
                    </a:lnTo>
                    <a:close/>
                    <a:moveTo>
                      <a:pt x="413052" y="12668"/>
                    </a:moveTo>
                    <a:lnTo>
                      <a:pt x="412201" y="12853"/>
                    </a:lnTo>
                    <a:lnTo>
                      <a:pt x="411789" y="12894"/>
                    </a:lnTo>
                    <a:lnTo>
                      <a:pt x="411895" y="12847"/>
                    </a:lnTo>
                    <a:close/>
                    <a:moveTo>
                      <a:pt x="536034" y="12641"/>
                    </a:moveTo>
                    <a:lnTo>
                      <a:pt x="537495" y="13636"/>
                    </a:lnTo>
                    <a:lnTo>
                      <a:pt x="537467" y="13978"/>
                    </a:lnTo>
                    <a:lnTo>
                      <a:pt x="536383" y="13427"/>
                    </a:lnTo>
                    <a:close/>
                    <a:moveTo>
                      <a:pt x="517984" y="12640"/>
                    </a:moveTo>
                    <a:lnTo>
                      <a:pt x="516760" y="13864"/>
                    </a:lnTo>
                    <a:lnTo>
                      <a:pt x="516420" y="13995"/>
                    </a:lnTo>
                    <a:lnTo>
                      <a:pt x="517448" y="12993"/>
                    </a:lnTo>
                    <a:close/>
                    <a:moveTo>
                      <a:pt x="406232" y="12638"/>
                    </a:moveTo>
                    <a:lnTo>
                      <a:pt x="405225" y="12874"/>
                    </a:lnTo>
                    <a:lnTo>
                      <a:pt x="402140" y="13414"/>
                    </a:lnTo>
                    <a:lnTo>
                      <a:pt x="402436" y="13303"/>
                    </a:lnTo>
                    <a:lnTo>
                      <a:pt x="405893" y="12660"/>
                    </a:lnTo>
                    <a:close/>
                    <a:moveTo>
                      <a:pt x="497568" y="12636"/>
                    </a:moveTo>
                    <a:lnTo>
                      <a:pt x="495819" y="13176"/>
                    </a:lnTo>
                    <a:lnTo>
                      <a:pt x="489777" y="14183"/>
                    </a:lnTo>
                    <a:lnTo>
                      <a:pt x="489888" y="14132"/>
                    </a:lnTo>
                    <a:lnTo>
                      <a:pt x="491501" y="13774"/>
                    </a:lnTo>
                    <a:lnTo>
                      <a:pt x="494799" y="13071"/>
                    </a:lnTo>
                    <a:close/>
                    <a:moveTo>
                      <a:pt x="526150" y="12628"/>
                    </a:moveTo>
                    <a:lnTo>
                      <a:pt x="526155" y="12631"/>
                    </a:lnTo>
                    <a:lnTo>
                      <a:pt x="525206" y="14149"/>
                    </a:lnTo>
                    <a:lnTo>
                      <a:pt x="522711" y="14692"/>
                    </a:lnTo>
                    <a:close/>
                    <a:moveTo>
                      <a:pt x="435257" y="12614"/>
                    </a:moveTo>
                    <a:lnTo>
                      <a:pt x="435027" y="12693"/>
                    </a:lnTo>
                    <a:lnTo>
                      <a:pt x="434449" y="12755"/>
                    </a:lnTo>
                    <a:lnTo>
                      <a:pt x="435193" y="12623"/>
                    </a:lnTo>
                    <a:close/>
                    <a:moveTo>
                      <a:pt x="534779" y="12611"/>
                    </a:moveTo>
                    <a:lnTo>
                      <a:pt x="535157" y="12730"/>
                    </a:lnTo>
                    <a:lnTo>
                      <a:pt x="535051" y="12749"/>
                    </a:lnTo>
                    <a:close/>
                    <a:moveTo>
                      <a:pt x="539715" y="12610"/>
                    </a:moveTo>
                    <a:lnTo>
                      <a:pt x="540354" y="13414"/>
                    </a:lnTo>
                    <a:lnTo>
                      <a:pt x="540438" y="13807"/>
                    </a:lnTo>
                    <a:lnTo>
                      <a:pt x="539400" y="13255"/>
                    </a:lnTo>
                    <a:close/>
                    <a:moveTo>
                      <a:pt x="501027" y="12586"/>
                    </a:moveTo>
                    <a:lnTo>
                      <a:pt x="496598" y="14661"/>
                    </a:lnTo>
                    <a:lnTo>
                      <a:pt x="487123" y="16635"/>
                    </a:lnTo>
                    <a:lnTo>
                      <a:pt x="491510" y="14990"/>
                    </a:lnTo>
                    <a:lnTo>
                      <a:pt x="495098" y="13645"/>
                    </a:lnTo>
                    <a:close/>
                    <a:moveTo>
                      <a:pt x="480761" y="12584"/>
                    </a:moveTo>
                    <a:lnTo>
                      <a:pt x="479985" y="12953"/>
                    </a:lnTo>
                    <a:lnTo>
                      <a:pt x="477865" y="13284"/>
                    </a:lnTo>
                    <a:lnTo>
                      <a:pt x="479772" y="12697"/>
                    </a:lnTo>
                    <a:close/>
                    <a:moveTo>
                      <a:pt x="536003" y="12572"/>
                    </a:moveTo>
                    <a:lnTo>
                      <a:pt x="536034" y="12641"/>
                    </a:lnTo>
                    <a:lnTo>
                      <a:pt x="535948" y="12582"/>
                    </a:lnTo>
                    <a:close/>
                    <a:moveTo>
                      <a:pt x="407236" y="12572"/>
                    </a:moveTo>
                    <a:lnTo>
                      <a:pt x="404702" y="12997"/>
                    </a:lnTo>
                    <a:lnTo>
                      <a:pt x="405225" y="12874"/>
                    </a:lnTo>
                    <a:lnTo>
                      <a:pt x="406780" y="12602"/>
                    </a:lnTo>
                    <a:close/>
                    <a:moveTo>
                      <a:pt x="466001" y="12566"/>
                    </a:moveTo>
                    <a:lnTo>
                      <a:pt x="457515" y="14991"/>
                    </a:lnTo>
                    <a:lnTo>
                      <a:pt x="452692" y="15733"/>
                    </a:lnTo>
                    <a:lnTo>
                      <a:pt x="455323" y="14716"/>
                    </a:lnTo>
                    <a:lnTo>
                      <a:pt x="455553" y="14596"/>
                    </a:lnTo>
                    <a:lnTo>
                      <a:pt x="463194" y="12987"/>
                    </a:lnTo>
                    <a:close/>
                    <a:moveTo>
                      <a:pt x="509717" y="12558"/>
                    </a:moveTo>
                    <a:lnTo>
                      <a:pt x="506375" y="13284"/>
                    </a:lnTo>
                    <a:lnTo>
                      <a:pt x="499816" y="14710"/>
                    </a:lnTo>
                    <a:lnTo>
                      <a:pt x="501342" y="14032"/>
                    </a:lnTo>
                    <a:lnTo>
                      <a:pt x="507139" y="13011"/>
                    </a:lnTo>
                    <a:close/>
                    <a:moveTo>
                      <a:pt x="449840" y="12554"/>
                    </a:moveTo>
                    <a:lnTo>
                      <a:pt x="448421" y="13436"/>
                    </a:lnTo>
                    <a:lnTo>
                      <a:pt x="443647" y="14004"/>
                    </a:lnTo>
                    <a:lnTo>
                      <a:pt x="447274" y="12839"/>
                    </a:lnTo>
                    <a:close/>
                    <a:moveTo>
                      <a:pt x="456057" y="12527"/>
                    </a:moveTo>
                    <a:lnTo>
                      <a:pt x="453731" y="13017"/>
                    </a:lnTo>
                    <a:lnTo>
                      <a:pt x="448962" y="13675"/>
                    </a:lnTo>
                    <a:lnTo>
                      <a:pt x="452273" y="12978"/>
                    </a:lnTo>
                    <a:close/>
                    <a:moveTo>
                      <a:pt x="534614" y="12527"/>
                    </a:moveTo>
                    <a:lnTo>
                      <a:pt x="534779" y="12611"/>
                    </a:lnTo>
                    <a:lnTo>
                      <a:pt x="534585" y="12550"/>
                    </a:lnTo>
                    <a:close/>
                    <a:moveTo>
                      <a:pt x="532674" y="12526"/>
                    </a:moveTo>
                    <a:lnTo>
                      <a:pt x="532016" y="13315"/>
                    </a:lnTo>
                    <a:lnTo>
                      <a:pt x="531957" y="13326"/>
                    </a:lnTo>
                    <a:lnTo>
                      <a:pt x="532007" y="12671"/>
                    </a:lnTo>
                    <a:close/>
                    <a:moveTo>
                      <a:pt x="413735" y="12520"/>
                    </a:moveTo>
                    <a:lnTo>
                      <a:pt x="413560" y="12558"/>
                    </a:lnTo>
                    <a:lnTo>
                      <a:pt x="412163" y="12728"/>
                    </a:lnTo>
                    <a:lnTo>
                      <a:pt x="412401" y="12622"/>
                    </a:lnTo>
                    <a:close/>
                    <a:moveTo>
                      <a:pt x="520316" y="12501"/>
                    </a:moveTo>
                    <a:lnTo>
                      <a:pt x="517827" y="14990"/>
                    </a:lnTo>
                    <a:lnTo>
                      <a:pt x="515127" y="16340"/>
                    </a:lnTo>
                    <a:lnTo>
                      <a:pt x="514050" y="16575"/>
                    </a:lnTo>
                    <a:lnTo>
                      <a:pt x="516760" y="13864"/>
                    </a:lnTo>
                    <a:close/>
                    <a:moveTo>
                      <a:pt x="436803" y="12499"/>
                    </a:moveTo>
                    <a:lnTo>
                      <a:pt x="432983" y="14197"/>
                    </a:lnTo>
                    <a:lnTo>
                      <a:pt x="428627" y="14911"/>
                    </a:lnTo>
                    <a:lnTo>
                      <a:pt x="424996" y="15314"/>
                    </a:lnTo>
                    <a:lnTo>
                      <a:pt x="432295" y="13620"/>
                    </a:lnTo>
                    <a:lnTo>
                      <a:pt x="435027" y="12693"/>
                    </a:lnTo>
                    <a:close/>
                    <a:moveTo>
                      <a:pt x="544197" y="12488"/>
                    </a:moveTo>
                    <a:lnTo>
                      <a:pt x="544209" y="12931"/>
                    </a:lnTo>
                    <a:lnTo>
                      <a:pt x="543606" y="14834"/>
                    </a:lnTo>
                    <a:lnTo>
                      <a:pt x="543492" y="14551"/>
                    </a:lnTo>
                    <a:close/>
                    <a:moveTo>
                      <a:pt x="414278" y="12479"/>
                    </a:moveTo>
                    <a:lnTo>
                      <a:pt x="413052" y="12668"/>
                    </a:lnTo>
                    <a:lnTo>
                      <a:pt x="413560" y="12558"/>
                    </a:lnTo>
                    <a:lnTo>
                      <a:pt x="414105" y="12492"/>
                    </a:lnTo>
                    <a:close/>
                    <a:moveTo>
                      <a:pt x="483253" y="12442"/>
                    </a:moveTo>
                    <a:lnTo>
                      <a:pt x="481711" y="13175"/>
                    </a:lnTo>
                    <a:lnTo>
                      <a:pt x="478390" y="13711"/>
                    </a:lnTo>
                    <a:lnTo>
                      <a:pt x="478966" y="13437"/>
                    </a:lnTo>
                    <a:lnTo>
                      <a:pt x="481020" y="12827"/>
                    </a:lnTo>
                    <a:lnTo>
                      <a:pt x="482737" y="12523"/>
                    </a:lnTo>
                    <a:lnTo>
                      <a:pt x="482739" y="12523"/>
                    </a:lnTo>
                    <a:close/>
                    <a:moveTo>
                      <a:pt x="532752" y="12432"/>
                    </a:moveTo>
                    <a:lnTo>
                      <a:pt x="532824" y="12493"/>
                    </a:lnTo>
                    <a:lnTo>
                      <a:pt x="532674" y="12526"/>
                    </a:lnTo>
                    <a:close/>
                    <a:moveTo>
                      <a:pt x="412863" y="12417"/>
                    </a:moveTo>
                    <a:lnTo>
                      <a:pt x="412401" y="12622"/>
                    </a:lnTo>
                    <a:lnTo>
                      <a:pt x="411668" y="12678"/>
                    </a:lnTo>
                    <a:lnTo>
                      <a:pt x="412232" y="12522"/>
                    </a:lnTo>
                    <a:close/>
                    <a:moveTo>
                      <a:pt x="427238" y="12417"/>
                    </a:moveTo>
                    <a:lnTo>
                      <a:pt x="425311" y="12898"/>
                    </a:lnTo>
                    <a:lnTo>
                      <a:pt x="422728" y="13327"/>
                    </a:lnTo>
                    <a:lnTo>
                      <a:pt x="424511" y="12849"/>
                    </a:lnTo>
                    <a:lnTo>
                      <a:pt x="424698" y="12812"/>
                    </a:lnTo>
                    <a:close/>
                    <a:moveTo>
                      <a:pt x="426269" y="12378"/>
                    </a:moveTo>
                    <a:lnTo>
                      <a:pt x="426054" y="12435"/>
                    </a:lnTo>
                    <a:lnTo>
                      <a:pt x="422018" y="13230"/>
                    </a:lnTo>
                    <a:lnTo>
                      <a:pt x="419875" y="13564"/>
                    </a:lnTo>
                    <a:lnTo>
                      <a:pt x="422351" y="12929"/>
                    </a:lnTo>
                    <a:close/>
                    <a:moveTo>
                      <a:pt x="537096" y="12368"/>
                    </a:moveTo>
                    <a:lnTo>
                      <a:pt x="538042" y="12834"/>
                    </a:lnTo>
                    <a:lnTo>
                      <a:pt x="538574" y="13218"/>
                    </a:lnTo>
                    <a:lnTo>
                      <a:pt x="538086" y="14038"/>
                    </a:lnTo>
                    <a:lnTo>
                      <a:pt x="537495" y="13636"/>
                    </a:lnTo>
                    <a:lnTo>
                      <a:pt x="537565" y="12797"/>
                    </a:lnTo>
                    <a:lnTo>
                      <a:pt x="536734" y="12436"/>
                    </a:lnTo>
                    <a:close/>
                    <a:moveTo>
                      <a:pt x="410691" y="12347"/>
                    </a:moveTo>
                    <a:lnTo>
                      <a:pt x="406411" y="13081"/>
                    </a:lnTo>
                    <a:lnTo>
                      <a:pt x="404469" y="13230"/>
                    </a:lnTo>
                    <a:lnTo>
                      <a:pt x="408520" y="12488"/>
                    </a:lnTo>
                    <a:close/>
                    <a:moveTo>
                      <a:pt x="407489" y="12342"/>
                    </a:moveTo>
                    <a:lnTo>
                      <a:pt x="407070" y="12441"/>
                    </a:lnTo>
                    <a:lnTo>
                      <a:pt x="405893" y="12660"/>
                    </a:lnTo>
                    <a:lnTo>
                      <a:pt x="403784" y="12797"/>
                    </a:lnTo>
                    <a:lnTo>
                      <a:pt x="406679" y="12411"/>
                    </a:lnTo>
                    <a:close/>
                    <a:moveTo>
                      <a:pt x="412884" y="12341"/>
                    </a:moveTo>
                    <a:lnTo>
                      <a:pt x="412232" y="12522"/>
                    </a:lnTo>
                    <a:lnTo>
                      <a:pt x="410962" y="12733"/>
                    </a:lnTo>
                    <a:lnTo>
                      <a:pt x="409085" y="12877"/>
                    </a:lnTo>
                    <a:lnTo>
                      <a:pt x="409140" y="12863"/>
                    </a:lnTo>
                    <a:close/>
                    <a:moveTo>
                      <a:pt x="421846" y="12336"/>
                    </a:moveTo>
                    <a:lnTo>
                      <a:pt x="420839" y="12624"/>
                    </a:lnTo>
                    <a:lnTo>
                      <a:pt x="408185" y="14496"/>
                    </a:lnTo>
                    <a:lnTo>
                      <a:pt x="410992" y="13249"/>
                    </a:lnTo>
                    <a:lnTo>
                      <a:pt x="416370" y="12748"/>
                    </a:lnTo>
                    <a:close/>
                    <a:moveTo>
                      <a:pt x="411447" y="12297"/>
                    </a:moveTo>
                    <a:lnTo>
                      <a:pt x="409792" y="12703"/>
                    </a:lnTo>
                    <a:lnTo>
                      <a:pt x="408521" y="12920"/>
                    </a:lnTo>
                    <a:lnTo>
                      <a:pt x="407877" y="12969"/>
                    </a:lnTo>
                    <a:lnTo>
                      <a:pt x="410905" y="12333"/>
                    </a:lnTo>
                    <a:close/>
                    <a:moveTo>
                      <a:pt x="533758" y="12290"/>
                    </a:moveTo>
                    <a:lnTo>
                      <a:pt x="534585" y="12550"/>
                    </a:lnTo>
                    <a:lnTo>
                      <a:pt x="534118" y="12923"/>
                    </a:lnTo>
                    <a:lnTo>
                      <a:pt x="533153" y="13103"/>
                    </a:lnTo>
                    <a:lnTo>
                      <a:pt x="533179" y="12797"/>
                    </a:lnTo>
                    <a:lnTo>
                      <a:pt x="532824" y="12493"/>
                    </a:lnTo>
                    <a:close/>
                    <a:moveTo>
                      <a:pt x="537565" y="12281"/>
                    </a:moveTo>
                    <a:lnTo>
                      <a:pt x="538525" y="12791"/>
                    </a:lnTo>
                    <a:lnTo>
                      <a:pt x="538662" y="13071"/>
                    </a:lnTo>
                    <a:lnTo>
                      <a:pt x="538631" y="13124"/>
                    </a:lnTo>
                    <a:lnTo>
                      <a:pt x="538042" y="12834"/>
                    </a:lnTo>
                    <a:lnTo>
                      <a:pt x="537334" y="12324"/>
                    </a:lnTo>
                    <a:close/>
                    <a:moveTo>
                      <a:pt x="483649" y="12254"/>
                    </a:moveTo>
                    <a:lnTo>
                      <a:pt x="483435" y="12356"/>
                    </a:lnTo>
                    <a:lnTo>
                      <a:pt x="482739" y="12523"/>
                    </a:lnTo>
                    <a:lnTo>
                      <a:pt x="481276" y="12751"/>
                    </a:lnTo>
                    <a:lnTo>
                      <a:pt x="482512" y="12384"/>
                    </a:lnTo>
                    <a:close/>
                    <a:moveTo>
                      <a:pt x="498818" y="12250"/>
                    </a:moveTo>
                    <a:lnTo>
                      <a:pt x="497948" y="12576"/>
                    </a:lnTo>
                    <a:lnTo>
                      <a:pt x="497568" y="12636"/>
                    </a:lnTo>
                    <a:close/>
                    <a:moveTo>
                      <a:pt x="413287" y="12229"/>
                    </a:moveTo>
                    <a:lnTo>
                      <a:pt x="413104" y="12310"/>
                    </a:lnTo>
                    <a:lnTo>
                      <a:pt x="412884" y="12341"/>
                    </a:lnTo>
                    <a:close/>
                    <a:moveTo>
                      <a:pt x="437412" y="12229"/>
                    </a:moveTo>
                    <a:lnTo>
                      <a:pt x="437110" y="12363"/>
                    </a:lnTo>
                    <a:lnTo>
                      <a:pt x="435257" y="12614"/>
                    </a:lnTo>
                    <a:lnTo>
                      <a:pt x="435274" y="12609"/>
                    </a:lnTo>
                    <a:close/>
                    <a:moveTo>
                      <a:pt x="408997" y="12214"/>
                    </a:moveTo>
                    <a:lnTo>
                      <a:pt x="406780" y="12602"/>
                    </a:lnTo>
                    <a:lnTo>
                      <a:pt x="406232" y="12638"/>
                    </a:lnTo>
                    <a:lnTo>
                      <a:pt x="407070" y="12441"/>
                    </a:lnTo>
                    <a:lnTo>
                      <a:pt x="407692" y="12325"/>
                    </a:lnTo>
                    <a:close/>
                    <a:moveTo>
                      <a:pt x="411498" y="12208"/>
                    </a:moveTo>
                    <a:lnTo>
                      <a:pt x="410905" y="12333"/>
                    </a:lnTo>
                    <a:lnTo>
                      <a:pt x="410691" y="12347"/>
                    </a:lnTo>
                    <a:close/>
                    <a:moveTo>
                      <a:pt x="412868" y="12205"/>
                    </a:moveTo>
                    <a:lnTo>
                      <a:pt x="409424" y="12793"/>
                    </a:lnTo>
                    <a:lnTo>
                      <a:pt x="409792" y="12703"/>
                    </a:lnTo>
                    <a:lnTo>
                      <a:pt x="412624" y="12221"/>
                    </a:lnTo>
                    <a:close/>
                    <a:moveTo>
                      <a:pt x="413528" y="12162"/>
                    </a:moveTo>
                    <a:lnTo>
                      <a:pt x="413287" y="12229"/>
                    </a:lnTo>
                    <a:lnTo>
                      <a:pt x="413422" y="12169"/>
                    </a:lnTo>
                    <a:close/>
                    <a:moveTo>
                      <a:pt x="488135" y="12159"/>
                    </a:moveTo>
                    <a:lnTo>
                      <a:pt x="487965" y="12221"/>
                    </a:lnTo>
                    <a:lnTo>
                      <a:pt x="486923" y="12419"/>
                    </a:lnTo>
                    <a:lnTo>
                      <a:pt x="484930" y="12797"/>
                    </a:lnTo>
                    <a:lnTo>
                      <a:pt x="486432" y="12498"/>
                    </a:lnTo>
                    <a:close/>
                    <a:moveTo>
                      <a:pt x="408618" y="12153"/>
                    </a:moveTo>
                    <a:lnTo>
                      <a:pt x="407692" y="12325"/>
                    </a:lnTo>
                    <a:lnTo>
                      <a:pt x="407489" y="12342"/>
                    </a:lnTo>
                    <a:lnTo>
                      <a:pt x="407874" y="12252"/>
                    </a:lnTo>
                    <a:close/>
                    <a:moveTo>
                      <a:pt x="460310" y="12109"/>
                    </a:moveTo>
                    <a:lnTo>
                      <a:pt x="459762" y="12396"/>
                    </a:lnTo>
                    <a:lnTo>
                      <a:pt x="453083" y="13560"/>
                    </a:lnTo>
                    <a:lnTo>
                      <a:pt x="446976" y="14439"/>
                    </a:lnTo>
                    <a:lnTo>
                      <a:pt x="453731" y="13017"/>
                    </a:lnTo>
                    <a:close/>
                    <a:moveTo>
                      <a:pt x="540072" y="12084"/>
                    </a:moveTo>
                    <a:lnTo>
                      <a:pt x="541096" y="12453"/>
                    </a:lnTo>
                    <a:lnTo>
                      <a:pt x="541946" y="14362"/>
                    </a:lnTo>
                    <a:lnTo>
                      <a:pt x="541913" y="14738"/>
                    </a:lnTo>
                    <a:lnTo>
                      <a:pt x="541083" y="14330"/>
                    </a:lnTo>
                    <a:lnTo>
                      <a:pt x="540961" y="14177"/>
                    </a:lnTo>
                    <a:lnTo>
                      <a:pt x="540924" y="14065"/>
                    </a:lnTo>
                    <a:lnTo>
                      <a:pt x="540834" y="14017"/>
                    </a:lnTo>
                    <a:lnTo>
                      <a:pt x="540354" y="13414"/>
                    </a:lnTo>
                    <a:close/>
                    <a:moveTo>
                      <a:pt x="413636" y="12074"/>
                    </a:moveTo>
                    <a:lnTo>
                      <a:pt x="413422" y="12169"/>
                    </a:lnTo>
                    <a:lnTo>
                      <a:pt x="412868" y="12205"/>
                    </a:lnTo>
                    <a:close/>
                    <a:moveTo>
                      <a:pt x="414965" y="12068"/>
                    </a:moveTo>
                    <a:lnTo>
                      <a:pt x="412863" y="12417"/>
                    </a:lnTo>
                    <a:lnTo>
                      <a:pt x="413104" y="12310"/>
                    </a:lnTo>
                    <a:lnTo>
                      <a:pt x="414729" y="12083"/>
                    </a:lnTo>
                    <a:close/>
                    <a:moveTo>
                      <a:pt x="535189" y="12066"/>
                    </a:moveTo>
                    <a:lnTo>
                      <a:pt x="535948" y="12582"/>
                    </a:lnTo>
                    <a:lnTo>
                      <a:pt x="535295" y="12704"/>
                    </a:lnTo>
                    <a:lnTo>
                      <a:pt x="535036" y="12188"/>
                    </a:lnTo>
                    <a:close/>
                    <a:moveTo>
                      <a:pt x="410909" y="12051"/>
                    </a:moveTo>
                    <a:lnTo>
                      <a:pt x="408520" y="12488"/>
                    </a:lnTo>
                    <a:lnTo>
                      <a:pt x="407236" y="12572"/>
                    </a:lnTo>
                    <a:lnTo>
                      <a:pt x="409762" y="12149"/>
                    </a:lnTo>
                    <a:close/>
                    <a:moveTo>
                      <a:pt x="488686" y="12050"/>
                    </a:moveTo>
                    <a:lnTo>
                      <a:pt x="488135" y="12159"/>
                    </a:lnTo>
                    <a:lnTo>
                      <a:pt x="488240" y="12122"/>
                    </a:lnTo>
                    <a:close/>
                    <a:moveTo>
                      <a:pt x="526524" y="12041"/>
                    </a:moveTo>
                    <a:lnTo>
                      <a:pt x="526161" y="12622"/>
                    </a:lnTo>
                    <a:lnTo>
                      <a:pt x="526150" y="12628"/>
                    </a:lnTo>
                    <a:lnTo>
                      <a:pt x="525733" y="12472"/>
                    </a:lnTo>
                    <a:close/>
                    <a:moveTo>
                      <a:pt x="428675" y="12039"/>
                    </a:moveTo>
                    <a:lnTo>
                      <a:pt x="424698" y="12812"/>
                    </a:lnTo>
                    <a:lnTo>
                      <a:pt x="424576" y="12831"/>
                    </a:lnTo>
                    <a:lnTo>
                      <a:pt x="426054" y="12435"/>
                    </a:lnTo>
                    <a:lnTo>
                      <a:pt x="426540" y="12339"/>
                    </a:lnTo>
                    <a:close/>
                    <a:moveTo>
                      <a:pt x="425834" y="12036"/>
                    </a:moveTo>
                    <a:lnTo>
                      <a:pt x="422351" y="12929"/>
                    </a:lnTo>
                    <a:lnTo>
                      <a:pt x="417269" y="13644"/>
                    </a:lnTo>
                    <a:lnTo>
                      <a:pt x="420839" y="12624"/>
                    </a:lnTo>
                    <a:lnTo>
                      <a:pt x="423756" y="12192"/>
                    </a:lnTo>
                    <a:close/>
                    <a:moveTo>
                      <a:pt x="534956" y="12029"/>
                    </a:moveTo>
                    <a:lnTo>
                      <a:pt x="535036" y="12188"/>
                    </a:lnTo>
                    <a:lnTo>
                      <a:pt x="534614" y="12527"/>
                    </a:lnTo>
                    <a:lnTo>
                      <a:pt x="534031" y="12230"/>
                    </a:lnTo>
                    <a:close/>
                    <a:moveTo>
                      <a:pt x="512819" y="12012"/>
                    </a:moveTo>
                    <a:lnTo>
                      <a:pt x="511735" y="12554"/>
                    </a:lnTo>
                    <a:lnTo>
                      <a:pt x="510151" y="13071"/>
                    </a:lnTo>
                    <a:cubicBezTo>
                      <a:pt x="505217" y="14442"/>
                      <a:pt x="500282" y="16087"/>
                      <a:pt x="495896" y="19377"/>
                    </a:cubicBezTo>
                    <a:lnTo>
                      <a:pt x="509053" y="13894"/>
                    </a:lnTo>
                    <a:lnTo>
                      <a:pt x="498089" y="19377"/>
                    </a:lnTo>
                    <a:lnTo>
                      <a:pt x="510721" y="15797"/>
                    </a:lnTo>
                    <a:lnTo>
                      <a:pt x="506345" y="18861"/>
                    </a:lnTo>
                    <a:lnTo>
                      <a:pt x="500282" y="21570"/>
                    </a:lnTo>
                    <a:lnTo>
                      <a:pt x="505079" y="19747"/>
                    </a:lnTo>
                    <a:lnTo>
                      <a:pt x="502475" y="21570"/>
                    </a:lnTo>
                    <a:lnTo>
                      <a:pt x="506262" y="19298"/>
                    </a:lnTo>
                    <a:lnTo>
                      <a:pt x="511054" y="17477"/>
                    </a:lnTo>
                    <a:lnTo>
                      <a:pt x="504668" y="21570"/>
                    </a:lnTo>
                    <a:lnTo>
                      <a:pt x="513441" y="17183"/>
                    </a:lnTo>
                    <a:lnTo>
                      <a:pt x="509054" y="21570"/>
                    </a:lnTo>
                    <a:lnTo>
                      <a:pt x="513002" y="19815"/>
                    </a:lnTo>
                    <a:lnTo>
                      <a:pt x="511248" y="21570"/>
                    </a:lnTo>
                    <a:lnTo>
                      <a:pt x="517514" y="17810"/>
                    </a:lnTo>
                    <a:lnTo>
                      <a:pt x="521391" y="16087"/>
                    </a:lnTo>
                    <a:lnTo>
                      <a:pt x="521940" y="15192"/>
                    </a:lnTo>
                    <a:lnTo>
                      <a:pt x="524864" y="14647"/>
                    </a:lnTo>
                    <a:lnTo>
                      <a:pt x="515634" y="21570"/>
                    </a:lnTo>
                    <a:cubicBezTo>
                      <a:pt x="517827" y="19377"/>
                      <a:pt x="521665" y="17184"/>
                      <a:pt x="524680" y="14990"/>
                    </a:cubicBezTo>
                    <a:lnTo>
                      <a:pt x="524899" y="14641"/>
                    </a:lnTo>
                    <a:lnTo>
                      <a:pt x="526283" y="14383"/>
                    </a:lnTo>
                    <a:lnTo>
                      <a:pt x="525503" y="18280"/>
                    </a:lnTo>
                    <a:cubicBezTo>
                      <a:pt x="523858" y="20473"/>
                      <a:pt x="521117" y="22666"/>
                      <a:pt x="517827" y="23762"/>
                    </a:cubicBezTo>
                    <a:cubicBezTo>
                      <a:pt x="520020" y="20473"/>
                      <a:pt x="524407" y="18828"/>
                      <a:pt x="527422" y="16909"/>
                    </a:cubicBezTo>
                    <a:lnTo>
                      <a:pt x="527877" y="14086"/>
                    </a:lnTo>
                    <a:lnTo>
                      <a:pt x="531957" y="13326"/>
                    </a:lnTo>
                    <a:lnTo>
                      <a:pt x="531952" y="13392"/>
                    </a:lnTo>
                    <a:lnTo>
                      <a:pt x="528792" y="17184"/>
                    </a:lnTo>
                    <a:lnTo>
                      <a:pt x="531848" y="14739"/>
                    </a:lnTo>
                    <a:lnTo>
                      <a:pt x="531318" y="21626"/>
                    </a:lnTo>
                    <a:lnTo>
                      <a:pt x="528792" y="25956"/>
                    </a:lnTo>
                    <a:lnTo>
                      <a:pt x="531193" y="23255"/>
                    </a:lnTo>
                    <a:lnTo>
                      <a:pt x="530985" y="25956"/>
                    </a:lnTo>
                    <a:lnTo>
                      <a:pt x="535442" y="18475"/>
                    </a:lnTo>
                    <a:lnTo>
                      <a:pt x="537067" y="16648"/>
                    </a:lnTo>
                    <a:lnTo>
                      <a:pt x="537216" y="16988"/>
                    </a:lnTo>
                    <a:lnTo>
                      <a:pt x="537143" y="17862"/>
                    </a:lnTo>
                    <a:lnTo>
                      <a:pt x="533179" y="25956"/>
                    </a:lnTo>
                    <a:cubicBezTo>
                      <a:pt x="534276" y="23763"/>
                      <a:pt x="535920" y="21570"/>
                      <a:pt x="537017" y="19377"/>
                    </a:cubicBezTo>
                    <a:lnTo>
                      <a:pt x="537143" y="17862"/>
                    </a:lnTo>
                    <a:lnTo>
                      <a:pt x="537384" y="17370"/>
                    </a:lnTo>
                    <a:lnTo>
                      <a:pt x="537662" y="18002"/>
                    </a:lnTo>
                    <a:lnTo>
                      <a:pt x="533179" y="28149"/>
                    </a:lnTo>
                    <a:cubicBezTo>
                      <a:pt x="535372" y="25955"/>
                      <a:pt x="537565" y="22666"/>
                      <a:pt x="538388" y="19650"/>
                    </a:cubicBezTo>
                    <a:lnTo>
                      <a:pt x="537662" y="18002"/>
                    </a:lnTo>
                    <a:lnTo>
                      <a:pt x="537799" y="17694"/>
                    </a:lnTo>
                    <a:lnTo>
                      <a:pt x="538878" y="19844"/>
                    </a:lnTo>
                    <a:lnTo>
                      <a:pt x="537565" y="30342"/>
                    </a:lnTo>
                    <a:lnTo>
                      <a:pt x="540007" y="22693"/>
                    </a:lnTo>
                    <a:lnTo>
                      <a:pt x="541951" y="30342"/>
                    </a:lnTo>
                    <a:lnTo>
                      <a:pt x="542123" y="26312"/>
                    </a:lnTo>
                    <a:lnTo>
                      <a:pt x="544145" y="30342"/>
                    </a:lnTo>
                    <a:lnTo>
                      <a:pt x="543113" y="20647"/>
                    </a:lnTo>
                    <a:lnTo>
                      <a:pt x="544143" y="23743"/>
                    </a:lnTo>
                    <a:lnTo>
                      <a:pt x="546338" y="30342"/>
                    </a:lnTo>
                    <a:cubicBezTo>
                      <a:pt x="544145" y="27052"/>
                      <a:pt x="544145" y="23763"/>
                      <a:pt x="544419" y="20473"/>
                    </a:cubicBezTo>
                    <a:lnTo>
                      <a:pt x="544363" y="18455"/>
                    </a:lnTo>
                    <a:lnTo>
                      <a:pt x="545778" y="20234"/>
                    </a:lnTo>
                    <a:lnTo>
                      <a:pt x="546067" y="20953"/>
                    </a:lnTo>
                    <a:lnTo>
                      <a:pt x="548531" y="32535"/>
                    </a:lnTo>
                    <a:lnTo>
                      <a:pt x="546483" y="21989"/>
                    </a:lnTo>
                    <a:lnTo>
                      <a:pt x="550724" y="32535"/>
                    </a:lnTo>
                    <a:lnTo>
                      <a:pt x="548952" y="24435"/>
                    </a:lnTo>
                    <a:lnTo>
                      <a:pt x="552917" y="32535"/>
                    </a:lnTo>
                    <a:lnTo>
                      <a:pt x="548997" y="24283"/>
                    </a:lnTo>
                    <a:lnTo>
                      <a:pt x="557303" y="34728"/>
                    </a:lnTo>
                    <a:cubicBezTo>
                      <a:pt x="556207" y="31438"/>
                      <a:pt x="554014" y="27601"/>
                      <a:pt x="552643" y="24311"/>
                    </a:cubicBezTo>
                    <a:lnTo>
                      <a:pt x="552813" y="19899"/>
                    </a:lnTo>
                    <a:lnTo>
                      <a:pt x="554836" y="22118"/>
                    </a:lnTo>
                    <a:lnTo>
                      <a:pt x="555111" y="22623"/>
                    </a:lnTo>
                    <a:lnTo>
                      <a:pt x="555110" y="25408"/>
                    </a:lnTo>
                    <a:cubicBezTo>
                      <a:pt x="557303" y="28149"/>
                      <a:pt x="560593" y="31438"/>
                      <a:pt x="561689" y="34728"/>
                    </a:cubicBezTo>
                    <a:lnTo>
                      <a:pt x="555111" y="22623"/>
                    </a:lnTo>
                    <a:lnTo>
                      <a:pt x="555111" y="19378"/>
                    </a:lnTo>
                    <a:lnTo>
                      <a:pt x="555111" y="19377"/>
                    </a:lnTo>
                    <a:lnTo>
                      <a:pt x="555351" y="19270"/>
                    </a:lnTo>
                    <a:lnTo>
                      <a:pt x="560867" y="28971"/>
                    </a:lnTo>
                    <a:cubicBezTo>
                      <a:pt x="563334" y="33632"/>
                      <a:pt x="566076" y="38018"/>
                      <a:pt x="570462" y="41308"/>
                    </a:cubicBezTo>
                    <a:cubicBezTo>
                      <a:pt x="568269" y="36922"/>
                      <a:pt x="568269" y="32535"/>
                      <a:pt x="563883" y="30342"/>
                    </a:cubicBezTo>
                    <a:lnTo>
                      <a:pt x="565354" y="30536"/>
                    </a:lnTo>
                    <a:lnTo>
                      <a:pt x="570462" y="36922"/>
                    </a:lnTo>
                    <a:lnTo>
                      <a:pt x="565708" y="30583"/>
                    </a:lnTo>
                    <a:lnTo>
                      <a:pt x="566871" y="30737"/>
                    </a:lnTo>
                    <a:lnTo>
                      <a:pt x="574849" y="43501"/>
                    </a:lnTo>
                    <a:lnTo>
                      <a:pt x="570759" y="35323"/>
                    </a:lnTo>
                    <a:lnTo>
                      <a:pt x="573478" y="38566"/>
                    </a:lnTo>
                    <a:cubicBezTo>
                      <a:pt x="577042" y="41308"/>
                      <a:pt x="581428" y="43501"/>
                      <a:pt x="581428" y="47888"/>
                    </a:cubicBezTo>
                    <a:cubicBezTo>
                      <a:pt x="577042" y="45694"/>
                      <a:pt x="574849" y="41308"/>
                      <a:pt x="577042" y="36922"/>
                    </a:cubicBezTo>
                    <a:lnTo>
                      <a:pt x="592249" y="46761"/>
                    </a:lnTo>
                    <a:lnTo>
                      <a:pt x="603359" y="61046"/>
                    </a:lnTo>
                    <a:lnTo>
                      <a:pt x="603264" y="59239"/>
                    </a:lnTo>
                    <a:lnTo>
                      <a:pt x="616518" y="72012"/>
                    </a:lnTo>
                    <a:lnTo>
                      <a:pt x="616518" y="69819"/>
                    </a:lnTo>
                    <a:cubicBezTo>
                      <a:pt x="647222" y="82977"/>
                      <a:pt x="664767" y="111488"/>
                      <a:pt x="693278" y="126840"/>
                    </a:cubicBezTo>
                    <a:cubicBezTo>
                      <a:pt x="675733" y="118067"/>
                      <a:pt x="660381" y="104909"/>
                      <a:pt x="642835" y="93943"/>
                    </a:cubicBezTo>
                    <a:cubicBezTo>
                      <a:pt x="660381" y="118067"/>
                      <a:pt x="686699" y="135613"/>
                      <a:pt x="710823" y="153158"/>
                    </a:cubicBezTo>
                    <a:cubicBezTo>
                      <a:pt x="704243" y="148772"/>
                      <a:pt x="688892" y="148772"/>
                      <a:pt x="691085" y="161931"/>
                    </a:cubicBezTo>
                    <a:cubicBezTo>
                      <a:pt x="695471" y="175308"/>
                      <a:pt x="704243" y="186274"/>
                      <a:pt x="711481" y="199871"/>
                    </a:cubicBezTo>
                    <a:cubicBezTo>
                      <a:pt x="715429" y="208644"/>
                      <a:pt x="720254" y="216978"/>
                      <a:pt x="725079" y="225312"/>
                    </a:cubicBezTo>
                    <a:cubicBezTo>
                      <a:pt x="730122" y="233646"/>
                      <a:pt x="734947" y="241980"/>
                      <a:pt x="739334" y="250533"/>
                    </a:cubicBezTo>
                    <a:cubicBezTo>
                      <a:pt x="748984" y="268078"/>
                      <a:pt x="753589" y="288036"/>
                      <a:pt x="754686" y="307993"/>
                    </a:cubicBezTo>
                    <a:cubicBezTo>
                      <a:pt x="755563" y="328390"/>
                      <a:pt x="756878" y="349005"/>
                      <a:pt x="754467" y="369401"/>
                    </a:cubicBezTo>
                    <a:cubicBezTo>
                      <a:pt x="752931" y="381902"/>
                      <a:pt x="754905" y="394842"/>
                      <a:pt x="762142" y="405369"/>
                    </a:cubicBezTo>
                    <a:cubicBezTo>
                      <a:pt x="775521" y="428396"/>
                      <a:pt x="791749" y="449889"/>
                      <a:pt x="803154" y="474014"/>
                    </a:cubicBezTo>
                    <a:cubicBezTo>
                      <a:pt x="807541" y="484102"/>
                      <a:pt x="811708" y="496165"/>
                      <a:pt x="805786" y="506472"/>
                    </a:cubicBezTo>
                    <a:cubicBezTo>
                      <a:pt x="799206" y="518096"/>
                      <a:pt x="785389" y="522482"/>
                      <a:pt x="773327" y="526430"/>
                    </a:cubicBezTo>
                    <a:cubicBezTo>
                      <a:pt x="763019" y="529939"/>
                      <a:pt x="751396" y="531036"/>
                      <a:pt x="742185" y="536956"/>
                    </a:cubicBezTo>
                    <a:cubicBezTo>
                      <a:pt x="739334" y="543097"/>
                      <a:pt x="743281" y="550116"/>
                      <a:pt x="745255" y="556037"/>
                    </a:cubicBezTo>
                    <a:cubicBezTo>
                      <a:pt x="750957" y="568976"/>
                      <a:pt x="752053" y="583452"/>
                      <a:pt x="753589" y="597487"/>
                    </a:cubicBezTo>
                    <a:cubicBezTo>
                      <a:pt x="754027" y="604944"/>
                      <a:pt x="754905" y="613059"/>
                      <a:pt x="750957" y="619858"/>
                    </a:cubicBezTo>
                    <a:cubicBezTo>
                      <a:pt x="754686" y="645079"/>
                      <a:pt x="755124" y="672054"/>
                      <a:pt x="744597" y="695740"/>
                    </a:cubicBezTo>
                    <a:cubicBezTo>
                      <a:pt x="739334" y="708460"/>
                      <a:pt x="725297" y="713504"/>
                      <a:pt x="713016" y="716794"/>
                    </a:cubicBezTo>
                    <a:cubicBezTo>
                      <a:pt x="672443" y="727321"/>
                      <a:pt x="629238" y="730830"/>
                      <a:pt x="591735" y="751007"/>
                    </a:cubicBezTo>
                    <a:cubicBezTo>
                      <a:pt x="576603" y="759122"/>
                      <a:pt x="564541" y="771841"/>
                      <a:pt x="557742" y="787413"/>
                    </a:cubicBezTo>
                    <a:cubicBezTo>
                      <a:pt x="540636" y="825135"/>
                      <a:pt x="534056" y="866366"/>
                      <a:pt x="528354" y="907158"/>
                    </a:cubicBezTo>
                    <a:cubicBezTo>
                      <a:pt x="525284" y="934791"/>
                      <a:pt x="522214" y="962645"/>
                      <a:pt x="523749" y="990497"/>
                    </a:cubicBezTo>
                    <a:cubicBezTo>
                      <a:pt x="523529" y="994664"/>
                      <a:pt x="525723" y="998392"/>
                      <a:pt x="529670" y="999708"/>
                    </a:cubicBezTo>
                    <a:cubicBezTo>
                      <a:pt x="542171" y="1004972"/>
                      <a:pt x="557742" y="1005849"/>
                      <a:pt x="566953" y="1017253"/>
                    </a:cubicBezTo>
                    <a:cubicBezTo>
                      <a:pt x="571669" y="1022627"/>
                      <a:pt x="573643" y="1029151"/>
                      <a:pt x="574163" y="1035978"/>
                    </a:cubicBezTo>
                    <a:lnTo>
                      <a:pt x="573341" y="1047182"/>
                    </a:lnTo>
                    <a:lnTo>
                      <a:pt x="0" y="1047182"/>
                    </a:lnTo>
                    <a:lnTo>
                      <a:pt x="3208" y="1033922"/>
                    </a:lnTo>
                    <a:cubicBezTo>
                      <a:pt x="4907" y="1022353"/>
                      <a:pt x="6059" y="1010674"/>
                      <a:pt x="8142" y="999270"/>
                    </a:cubicBezTo>
                    <a:cubicBezTo>
                      <a:pt x="10116" y="983260"/>
                      <a:pt x="16256" y="968127"/>
                      <a:pt x="21520" y="952995"/>
                    </a:cubicBezTo>
                    <a:cubicBezTo>
                      <a:pt x="27442" y="936327"/>
                      <a:pt x="35776" y="920098"/>
                      <a:pt x="48057" y="907158"/>
                    </a:cubicBezTo>
                    <a:cubicBezTo>
                      <a:pt x="63848" y="890271"/>
                      <a:pt x="85560" y="880621"/>
                      <a:pt x="102885" y="865489"/>
                    </a:cubicBezTo>
                    <a:cubicBezTo>
                      <a:pt x="141704" y="829082"/>
                      <a:pt x="182935" y="794212"/>
                      <a:pt x="214297" y="751007"/>
                    </a:cubicBezTo>
                    <a:cubicBezTo>
                      <a:pt x="224385" y="737190"/>
                      <a:pt x="227675" y="719865"/>
                      <a:pt x="227017" y="702977"/>
                    </a:cubicBezTo>
                    <a:cubicBezTo>
                      <a:pt x="226140" y="679511"/>
                      <a:pt x="219780" y="656263"/>
                      <a:pt x="210569" y="634771"/>
                    </a:cubicBezTo>
                    <a:cubicBezTo>
                      <a:pt x="203551" y="619200"/>
                      <a:pt x="188418" y="610208"/>
                      <a:pt x="177672" y="597487"/>
                    </a:cubicBezTo>
                    <a:cubicBezTo>
                      <a:pt x="155083" y="569196"/>
                      <a:pt x="129861" y="542220"/>
                      <a:pt x="115167" y="508665"/>
                    </a:cubicBezTo>
                    <a:cubicBezTo>
                      <a:pt x="102008" y="478839"/>
                      <a:pt x="99815" y="445723"/>
                      <a:pt x="98061" y="413483"/>
                    </a:cubicBezTo>
                    <a:cubicBezTo>
                      <a:pt x="95868" y="370278"/>
                      <a:pt x="99158" y="327074"/>
                      <a:pt x="101789" y="284088"/>
                    </a:cubicBezTo>
                    <a:cubicBezTo>
                      <a:pt x="102447" y="268736"/>
                      <a:pt x="102885" y="252945"/>
                      <a:pt x="103105" y="236716"/>
                    </a:cubicBezTo>
                    <a:cubicBezTo>
                      <a:pt x="109684" y="210399"/>
                      <a:pt x="111877" y="181888"/>
                      <a:pt x="118457" y="153377"/>
                    </a:cubicBezTo>
                    <a:cubicBezTo>
                      <a:pt x="105298" y="155570"/>
                      <a:pt x="100911" y="170922"/>
                      <a:pt x="92139" y="177502"/>
                    </a:cubicBezTo>
                    <a:cubicBezTo>
                      <a:pt x="100911" y="166536"/>
                      <a:pt x="109904" y="154913"/>
                      <a:pt x="119334" y="143947"/>
                    </a:cubicBezTo>
                    <a:cubicBezTo>
                      <a:pt x="128764" y="132981"/>
                      <a:pt x="139292" y="122454"/>
                      <a:pt x="151354" y="113681"/>
                    </a:cubicBezTo>
                    <a:lnTo>
                      <a:pt x="122940" y="126696"/>
                    </a:lnTo>
                    <a:lnTo>
                      <a:pt x="128107" y="122454"/>
                    </a:lnTo>
                    <a:cubicBezTo>
                      <a:pt x="138634" y="115216"/>
                      <a:pt x="150258" y="109295"/>
                      <a:pt x="162319" y="104690"/>
                    </a:cubicBezTo>
                    <a:lnTo>
                      <a:pt x="153142" y="107190"/>
                    </a:lnTo>
                    <a:lnTo>
                      <a:pt x="170544" y="98412"/>
                    </a:lnTo>
                    <a:lnTo>
                      <a:pt x="176513" y="91797"/>
                    </a:lnTo>
                    <a:lnTo>
                      <a:pt x="191324" y="87089"/>
                    </a:lnTo>
                    <a:lnTo>
                      <a:pt x="198623" y="82420"/>
                    </a:lnTo>
                    <a:lnTo>
                      <a:pt x="202614" y="80186"/>
                    </a:lnTo>
                    <a:lnTo>
                      <a:pt x="199823" y="82977"/>
                    </a:lnTo>
                    <a:lnTo>
                      <a:pt x="197629" y="85170"/>
                    </a:lnTo>
                    <a:lnTo>
                      <a:pt x="228275" y="70210"/>
                    </a:lnTo>
                    <a:lnTo>
                      <a:pt x="219560" y="76398"/>
                    </a:lnTo>
                    <a:lnTo>
                      <a:pt x="236780" y="65523"/>
                    </a:lnTo>
                    <a:lnTo>
                      <a:pt x="246147" y="59794"/>
                    </a:lnTo>
                    <a:lnTo>
                      <a:pt x="247496" y="59237"/>
                    </a:lnTo>
                    <a:lnTo>
                      <a:pt x="231622" y="69819"/>
                    </a:lnTo>
                    <a:lnTo>
                      <a:pt x="227014" y="72891"/>
                    </a:lnTo>
                    <a:lnTo>
                      <a:pt x="217367" y="78592"/>
                    </a:lnTo>
                    <a:lnTo>
                      <a:pt x="225698" y="73768"/>
                    </a:lnTo>
                    <a:lnTo>
                      <a:pt x="221753" y="76398"/>
                    </a:lnTo>
                    <a:lnTo>
                      <a:pt x="249908" y="61940"/>
                    </a:lnTo>
                    <a:lnTo>
                      <a:pt x="237106" y="69819"/>
                    </a:lnTo>
                    <a:lnTo>
                      <a:pt x="270868" y="51812"/>
                    </a:lnTo>
                    <a:lnTo>
                      <a:pt x="267810" y="54466"/>
                    </a:lnTo>
                    <a:lnTo>
                      <a:pt x="307680" y="39289"/>
                    </a:lnTo>
                    <a:lnTo>
                      <a:pt x="307681" y="39288"/>
                    </a:lnTo>
                    <a:lnTo>
                      <a:pt x="313512" y="37433"/>
                    </a:lnTo>
                    <a:lnTo>
                      <a:pt x="313533" y="37426"/>
                    </a:lnTo>
                    <a:lnTo>
                      <a:pt x="325928" y="33632"/>
                    </a:lnTo>
                    <a:lnTo>
                      <a:pt x="327216" y="33238"/>
                    </a:lnTo>
                    <a:lnTo>
                      <a:pt x="326639" y="33598"/>
                    </a:lnTo>
                    <a:lnTo>
                      <a:pt x="309479" y="41308"/>
                    </a:lnTo>
                    <a:lnTo>
                      <a:pt x="318365" y="37868"/>
                    </a:lnTo>
                    <a:lnTo>
                      <a:pt x="300707" y="45694"/>
                    </a:lnTo>
                    <a:lnTo>
                      <a:pt x="331490" y="32956"/>
                    </a:lnTo>
                    <a:lnTo>
                      <a:pt x="333031" y="32546"/>
                    </a:lnTo>
                    <a:lnTo>
                      <a:pt x="344459" y="29505"/>
                    </a:lnTo>
                    <a:lnTo>
                      <a:pt x="351751" y="27565"/>
                    </a:lnTo>
                    <a:lnTo>
                      <a:pt x="337990" y="34728"/>
                    </a:lnTo>
                    <a:lnTo>
                      <a:pt x="369002" y="25425"/>
                    </a:lnTo>
                    <a:lnTo>
                      <a:pt x="399132" y="19034"/>
                    </a:lnTo>
                    <a:lnTo>
                      <a:pt x="411823" y="16778"/>
                    </a:lnTo>
                    <a:lnTo>
                      <a:pt x="424996" y="15314"/>
                    </a:lnTo>
                    <a:lnTo>
                      <a:pt x="422196" y="15964"/>
                    </a:lnTo>
                    <a:lnTo>
                      <a:pt x="414750" y="17184"/>
                    </a:lnTo>
                    <a:lnTo>
                      <a:pt x="419811" y="16518"/>
                    </a:lnTo>
                    <a:lnTo>
                      <a:pt x="416942" y="17184"/>
                    </a:lnTo>
                    <a:lnTo>
                      <a:pt x="429673" y="15668"/>
                    </a:lnTo>
                    <a:lnTo>
                      <a:pt x="428506" y="16187"/>
                    </a:lnTo>
                    <a:lnTo>
                      <a:pt x="423522" y="17184"/>
                    </a:lnTo>
                    <a:lnTo>
                      <a:pt x="427134" y="16797"/>
                    </a:lnTo>
                    <a:lnTo>
                      <a:pt x="421329" y="19377"/>
                    </a:lnTo>
                    <a:lnTo>
                      <a:pt x="424818" y="18978"/>
                    </a:lnTo>
                    <a:lnTo>
                      <a:pt x="423522" y="19377"/>
                    </a:lnTo>
                    <a:lnTo>
                      <a:pt x="426127" y="18828"/>
                    </a:lnTo>
                    <a:lnTo>
                      <a:pt x="442822" y="16920"/>
                    </a:lnTo>
                    <a:lnTo>
                      <a:pt x="438874" y="19377"/>
                    </a:lnTo>
                    <a:lnTo>
                      <a:pt x="446239" y="18226"/>
                    </a:lnTo>
                    <a:lnTo>
                      <a:pt x="443261" y="19377"/>
                    </a:lnTo>
                    <a:lnTo>
                      <a:pt x="471010" y="14901"/>
                    </a:lnTo>
                    <a:lnTo>
                      <a:pt x="467706" y="15782"/>
                    </a:lnTo>
                    <a:lnTo>
                      <a:pt x="460806" y="17184"/>
                    </a:lnTo>
                    <a:lnTo>
                      <a:pt x="466525" y="16097"/>
                    </a:lnTo>
                    <a:lnTo>
                      <a:pt x="454226" y="19377"/>
                    </a:lnTo>
                    <a:lnTo>
                      <a:pt x="466692" y="16065"/>
                    </a:lnTo>
                    <a:lnTo>
                      <a:pt x="472274" y="15005"/>
                    </a:lnTo>
                    <a:lnTo>
                      <a:pt x="471053" y="15380"/>
                    </a:lnTo>
                    <a:lnTo>
                      <a:pt x="465192" y="17184"/>
                    </a:lnTo>
                    <a:lnTo>
                      <a:pt x="474541" y="15539"/>
                    </a:lnTo>
                    <a:lnTo>
                      <a:pt x="473964" y="15813"/>
                    </a:lnTo>
                    <a:lnTo>
                      <a:pt x="470498" y="16939"/>
                    </a:lnTo>
                    <a:lnTo>
                      <a:pt x="469578" y="17184"/>
                    </a:lnTo>
                    <a:lnTo>
                      <a:pt x="469984" y="17106"/>
                    </a:lnTo>
                    <a:lnTo>
                      <a:pt x="462999" y="19377"/>
                    </a:lnTo>
                    <a:lnTo>
                      <a:pt x="467867" y="18507"/>
                    </a:lnTo>
                    <a:lnTo>
                      <a:pt x="465192" y="19377"/>
                    </a:lnTo>
                    <a:lnTo>
                      <a:pt x="476581" y="16951"/>
                    </a:lnTo>
                    <a:lnTo>
                      <a:pt x="479632" y="16406"/>
                    </a:lnTo>
                    <a:lnTo>
                      <a:pt x="476157" y="17184"/>
                    </a:lnTo>
                    <a:lnTo>
                      <a:pt x="479748" y="16386"/>
                    </a:lnTo>
                    <a:lnTo>
                      <a:pt x="481060" y="16151"/>
                    </a:lnTo>
                    <a:lnTo>
                      <a:pt x="473964" y="19377"/>
                    </a:lnTo>
                    <a:lnTo>
                      <a:pt x="482061" y="17690"/>
                    </a:lnTo>
                    <a:lnTo>
                      <a:pt x="478350" y="19377"/>
                    </a:lnTo>
                    <a:lnTo>
                      <a:pt x="480377" y="18936"/>
                    </a:lnTo>
                    <a:lnTo>
                      <a:pt x="480864" y="18830"/>
                    </a:lnTo>
                    <a:lnTo>
                      <a:pt x="473964" y="21570"/>
                    </a:lnTo>
                    <a:lnTo>
                      <a:pt x="481830" y="18620"/>
                    </a:lnTo>
                    <a:lnTo>
                      <a:pt x="499816" y="14710"/>
                    </a:lnTo>
                    <a:lnTo>
                      <a:pt x="489316" y="19377"/>
                    </a:lnTo>
                    <a:lnTo>
                      <a:pt x="510983" y="12335"/>
                    </a:lnTo>
                    <a:close/>
                    <a:moveTo>
                      <a:pt x="535753" y="12010"/>
                    </a:moveTo>
                    <a:lnTo>
                      <a:pt x="536734" y="12436"/>
                    </a:lnTo>
                    <a:lnTo>
                      <a:pt x="536003" y="12572"/>
                    </a:lnTo>
                    <a:close/>
                    <a:moveTo>
                      <a:pt x="489113" y="12003"/>
                    </a:moveTo>
                    <a:lnTo>
                      <a:pt x="488988" y="12083"/>
                    </a:lnTo>
                    <a:lnTo>
                      <a:pt x="487036" y="13340"/>
                    </a:lnTo>
                    <a:lnTo>
                      <a:pt x="478181" y="14898"/>
                    </a:lnTo>
                    <a:lnTo>
                      <a:pt x="487123" y="12523"/>
                    </a:lnTo>
                    <a:lnTo>
                      <a:pt x="487820" y="12273"/>
                    </a:lnTo>
                    <a:lnTo>
                      <a:pt x="487965" y="12221"/>
                    </a:lnTo>
                    <a:close/>
                    <a:moveTo>
                      <a:pt x="539345" y="11989"/>
                    </a:moveTo>
                    <a:lnTo>
                      <a:pt x="539758" y="12523"/>
                    </a:lnTo>
                    <a:lnTo>
                      <a:pt x="539715" y="12610"/>
                    </a:lnTo>
                    <a:lnTo>
                      <a:pt x="539318" y="12111"/>
                    </a:lnTo>
                    <a:close/>
                    <a:moveTo>
                      <a:pt x="429005" y="11975"/>
                    </a:moveTo>
                    <a:lnTo>
                      <a:pt x="428843" y="12015"/>
                    </a:lnTo>
                    <a:lnTo>
                      <a:pt x="428675" y="12039"/>
                    </a:lnTo>
                    <a:close/>
                    <a:moveTo>
                      <a:pt x="539210" y="11975"/>
                    </a:moveTo>
                    <a:lnTo>
                      <a:pt x="539318" y="12111"/>
                    </a:lnTo>
                    <a:lnTo>
                      <a:pt x="539102" y="13097"/>
                    </a:lnTo>
                    <a:lnTo>
                      <a:pt x="538525" y="12791"/>
                    </a:lnTo>
                    <a:lnTo>
                      <a:pt x="538217" y="12160"/>
                    </a:lnTo>
                    <a:close/>
                    <a:moveTo>
                      <a:pt x="489197" y="11948"/>
                    </a:moveTo>
                    <a:lnTo>
                      <a:pt x="489157" y="11974"/>
                    </a:lnTo>
                    <a:lnTo>
                      <a:pt x="488686" y="12050"/>
                    </a:lnTo>
                    <a:close/>
                    <a:moveTo>
                      <a:pt x="535339" y="11946"/>
                    </a:moveTo>
                    <a:lnTo>
                      <a:pt x="535189" y="12066"/>
                    </a:lnTo>
                    <a:lnTo>
                      <a:pt x="535092" y="12000"/>
                    </a:lnTo>
                    <a:close/>
                    <a:moveTo>
                      <a:pt x="482123" y="11937"/>
                    </a:moveTo>
                    <a:lnTo>
                      <a:pt x="481905" y="12041"/>
                    </a:lnTo>
                    <a:lnTo>
                      <a:pt x="479772" y="12697"/>
                    </a:lnTo>
                    <a:lnTo>
                      <a:pt x="478899" y="12797"/>
                    </a:lnTo>
                    <a:close/>
                    <a:moveTo>
                      <a:pt x="523939" y="11934"/>
                    </a:moveTo>
                    <a:lnTo>
                      <a:pt x="523806" y="12150"/>
                    </a:lnTo>
                    <a:lnTo>
                      <a:pt x="522529" y="13109"/>
                    </a:lnTo>
                    <a:lnTo>
                      <a:pt x="523247" y="12280"/>
                    </a:lnTo>
                    <a:close/>
                    <a:moveTo>
                      <a:pt x="518538" y="11932"/>
                    </a:moveTo>
                    <a:lnTo>
                      <a:pt x="517448" y="12993"/>
                    </a:lnTo>
                    <a:lnTo>
                      <a:pt x="516598" y="13553"/>
                    </a:lnTo>
                    <a:lnTo>
                      <a:pt x="517945" y="12288"/>
                    </a:lnTo>
                    <a:close/>
                    <a:moveTo>
                      <a:pt x="468263" y="11920"/>
                    </a:moveTo>
                    <a:lnTo>
                      <a:pt x="468261" y="11920"/>
                    </a:lnTo>
                    <a:lnTo>
                      <a:pt x="463194" y="12987"/>
                    </a:lnTo>
                    <a:lnTo>
                      <a:pt x="456794" y="13947"/>
                    </a:lnTo>
                    <a:lnTo>
                      <a:pt x="457120" y="13777"/>
                    </a:lnTo>
                    <a:close/>
                    <a:moveTo>
                      <a:pt x="414412" y="11916"/>
                    </a:moveTo>
                    <a:lnTo>
                      <a:pt x="414180" y="11981"/>
                    </a:lnTo>
                    <a:lnTo>
                      <a:pt x="413636" y="12074"/>
                    </a:lnTo>
                    <a:lnTo>
                      <a:pt x="413728" y="12033"/>
                    </a:lnTo>
                    <a:close/>
                    <a:moveTo>
                      <a:pt x="486655" y="11911"/>
                    </a:moveTo>
                    <a:lnTo>
                      <a:pt x="483253" y="12442"/>
                    </a:lnTo>
                    <a:lnTo>
                      <a:pt x="483435" y="12356"/>
                    </a:lnTo>
                    <a:lnTo>
                      <a:pt x="484050" y="12208"/>
                    </a:lnTo>
                    <a:close/>
                    <a:moveTo>
                      <a:pt x="488893" y="11887"/>
                    </a:moveTo>
                    <a:lnTo>
                      <a:pt x="488240" y="12122"/>
                    </a:lnTo>
                    <a:lnTo>
                      <a:pt x="482984" y="12970"/>
                    </a:lnTo>
                    <a:lnTo>
                      <a:pt x="488220" y="11975"/>
                    </a:lnTo>
                    <a:close/>
                    <a:moveTo>
                      <a:pt x="524161" y="11884"/>
                    </a:moveTo>
                    <a:lnTo>
                      <a:pt x="525733" y="12472"/>
                    </a:lnTo>
                    <a:lnTo>
                      <a:pt x="522540" y="14214"/>
                    </a:lnTo>
                    <a:lnTo>
                      <a:pt x="523806" y="12150"/>
                    </a:lnTo>
                    <a:close/>
                    <a:moveTo>
                      <a:pt x="535433" y="11871"/>
                    </a:moveTo>
                    <a:lnTo>
                      <a:pt x="535518" y="11907"/>
                    </a:lnTo>
                    <a:lnTo>
                      <a:pt x="535339" y="11946"/>
                    </a:lnTo>
                    <a:close/>
                    <a:moveTo>
                      <a:pt x="535691" y="11870"/>
                    </a:moveTo>
                    <a:lnTo>
                      <a:pt x="535753" y="12010"/>
                    </a:lnTo>
                    <a:lnTo>
                      <a:pt x="535518" y="11907"/>
                    </a:lnTo>
                    <a:close/>
                    <a:moveTo>
                      <a:pt x="489860" y="11860"/>
                    </a:moveTo>
                    <a:lnTo>
                      <a:pt x="489113" y="12003"/>
                    </a:lnTo>
                    <a:lnTo>
                      <a:pt x="489157" y="11974"/>
                    </a:lnTo>
                    <a:close/>
                    <a:moveTo>
                      <a:pt x="413274" y="11850"/>
                    </a:moveTo>
                    <a:lnTo>
                      <a:pt x="412542" y="12029"/>
                    </a:lnTo>
                    <a:lnTo>
                      <a:pt x="411498" y="12208"/>
                    </a:lnTo>
                    <a:lnTo>
                      <a:pt x="413157" y="11860"/>
                    </a:lnTo>
                    <a:close/>
                    <a:moveTo>
                      <a:pt x="418362" y="11846"/>
                    </a:moveTo>
                    <a:lnTo>
                      <a:pt x="414513" y="12442"/>
                    </a:lnTo>
                    <a:lnTo>
                      <a:pt x="414105" y="12492"/>
                    </a:lnTo>
                    <a:lnTo>
                      <a:pt x="413735" y="12520"/>
                    </a:lnTo>
                    <a:lnTo>
                      <a:pt x="416187" y="11988"/>
                    </a:lnTo>
                    <a:close/>
                    <a:moveTo>
                      <a:pt x="534863" y="11844"/>
                    </a:moveTo>
                    <a:lnTo>
                      <a:pt x="535092" y="12000"/>
                    </a:lnTo>
                    <a:lnTo>
                      <a:pt x="534956" y="12029"/>
                    </a:lnTo>
                    <a:close/>
                    <a:moveTo>
                      <a:pt x="502617" y="11841"/>
                    </a:moveTo>
                    <a:lnTo>
                      <a:pt x="501948" y="12154"/>
                    </a:lnTo>
                    <a:lnTo>
                      <a:pt x="496772" y="13017"/>
                    </a:lnTo>
                    <a:lnTo>
                      <a:pt x="496991" y="12935"/>
                    </a:lnTo>
                    <a:lnTo>
                      <a:pt x="497948" y="12576"/>
                    </a:lnTo>
                    <a:lnTo>
                      <a:pt x="498416" y="12502"/>
                    </a:lnTo>
                    <a:close/>
                    <a:moveTo>
                      <a:pt x="426136" y="11840"/>
                    </a:moveTo>
                    <a:lnTo>
                      <a:pt x="423756" y="12192"/>
                    </a:lnTo>
                    <a:lnTo>
                      <a:pt x="421846" y="12336"/>
                    </a:lnTo>
                    <a:lnTo>
                      <a:pt x="422350" y="12192"/>
                    </a:lnTo>
                    <a:close/>
                    <a:moveTo>
                      <a:pt x="533251" y="11833"/>
                    </a:moveTo>
                    <a:lnTo>
                      <a:pt x="534031" y="12230"/>
                    </a:lnTo>
                    <a:lnTo>
                      <a:pt x="533758" y="12290"/>
                    </a:lnTo>
                    <a:lnTo>
                      <a:pt x="533054" y="12069"/>
                    </a:lnTo>
                    <a:close/>
                    <a:moveTo>
                      <a:pt x="418583" y="11832"/>
                    </a:moveTo>
                    <a:lnTo>
                      <a:pt x="418362" y="11846"/>
                    </a:lnTo>
                    <a:lnTo>
                      <a:pt x="418416" y="11838"/>
                    </a:lnTo>
                    <a:close/>
                    <a:moveTo>
                      <a:pt x="524005" y="11826"/>
                    </a:moveTo>
                    <a:lnTo>
                      <a:pt x="524091" y="11858"/>
                    </a:lnTo>
                    <a:lnTo>
                      <a:pt x="523939" y="11934"/>
                    </a:lnTo>
                    <a:close/>
                    <a:moveTo>
                      <a:pt x="433093" y="11805"/>
                    </a:moveTo>
                    <a:lnTo>
                      <a:pt x="420420" y="14121"/>
                    </a:lnTo>
                    <a:lnTo>
                      <a:pt x="424516" y="13097"/>
                    </a:lnTo>
                    <a:close/>
                    <a:moveTo>
                      <a:pt x="513273" y="11785"/>
                    </a:moveTo>
                    <a:lnTo>
                      <a:pt x="512935" y="11953"/>
                    </a:lnTo>
                    <a:lnTo>
                      <a:pt x="511248" y="12249"/>
                    </a:lnTo>
                    <a:lnTo>
                      <a:pt x="510983" y="12335"/>
                    </a:lnTo>
                    <a:lnTo>
                      <a:pt x="509717" y="12558"/>
                    </a:lnTo>
                    <a:close/>
                    <a:moveTo>
                      <a:pt x="514122" y="11782"/>
                    </a:moveTo>
                    <a:lnTo>
                      <a:pt x="509053" y="13894"/>
                    </a:lnTo>
                    <a:lnTo>
                      <a:pt x="511735" y="12554"/>
                    </a:lnTo>
                    <a:lnTo>
                      <a:pt x="514061" y="11793"/>
                    </a:lnTo>
                    <a:close/>
                    <a:moveTo>
                      <a:pt x="450614" y="11765"/>
                    </a:moveTo>
                    <a:lnTo>
                      <a:pt x="447274" y="12839"/>
                    </a:lnTo>
                    <a:lnTo>
                      <a:pt x="443699" y="13236"/>
                    </a:lnTo>
                    <a:lnTo>
                      <a:pt x="445453" y="12797"/>
                    </a:lnTo>
                    <a:close/>
                    <a:moveTo>
                      <a:pt x="532077" y="11762"/>
                    </a:moveTo>
                    <a:lnTo>
                      <a:pt x="533054" y="12069"/>
                    </a:lnTo>
                    <a:lnTo>
                      <a:pt x="532752" y="12432"/>
                    </a:lnTo>
                    <a:lnTo>
                      <a:pt x="532071" y="11847"/>
                    </a:lnTo>
                    <a:close/>
                    <a:moveTo>
                      <a:pt x="429476" y="11761"/>
                    </a:moveTo>
                    <a:lnTo>
                      <a:pt x="426540" y="12339"/>
                    </a:lnTo>
                    <a:lnTo>
                      <a:pt x="426269" y="12378"/>
                    </a:lnTo>
                    <a:lnTo>
                      <a:pt x="428213" y="11856"/>
                    </a:lnTo>
                    <a:close/>
                    <a:moveTo>
                      <a:pt x="414344" y="11759"/>
                    </a:moveTo>
                    <a:lnTo>
                      <a:pt x="413728" y="12033"/>
                    </a:lnTo>
                    <a:lnTo>
                      <a:pt x="412624" y="12221"/>
                    </a:lnTo>
                    <a:lnTo>
                      <a:pt x="411447" y="12297"/>
                    </a:lnTo>
                    <a:lnTo>
                      <a:pt x="412542" y="12029"/>
                    </a:lnTo>
                    <a:lnTo>
                      <a:pt x="413895" y="11797"/>
                    </a:lnTo>
                    <a:close/>
                    <a:moveTo>
                      <a:pt x="539166" y="11758"/>
                    </a:moveTo>
                    <a:lnTo>
                      <a:pt x="539379" y="11835"/>
                    </a:lnTo>
                    <a:lnTo>
                      <a:pt x="539345" y="11989"/>
                    </a:lnTo>
                    <a:close/>
                    <a:moveTo>
                      <a:pt x="423937" y="11739"/>
                    </a:moveTo>
                    <a:lnTo>
                      <a:pt x="422350" y="12192"/>
                    </a:lnTo>
                    <a:lnTo>
                      <a:pt x="416370" y="12748"/>
                    </a:lnTo>
                    <a:lnTo>
                      <a:pt x="411250" y="13134"/>
                    </a:lnTo>
                    <a:lnTo>
                      <a:pt x="411579" y="12988"/>
                    </a:lnTo>
                    <a:lnTo>
                      <a:pt x="412201" y="12853"/>
                    </a:lnTo>
                    <a:lnTo>
                      <a:pt x="421222" y="11947"/>
                    </a:lnTo>
                    <a:close/>
                    <a:moveTo>
                      <a:pt x="461039" y="11728"/>
                    </a:moveTo>
                    <a:lnTo>
                      <a:pt x="460529" y="11995"/>
                    </a:lnTo>
                    <a:lnTo>
                      <a:pt x="456057" y="12527"/>
                    </a:lnTo>
                    <a:lnTo>
                      <a:pt x="458745" y="11961"/>
                    </a:lnTo>
                    <a:close/>
                    <a:moveTo>
                      <a:pt x="514274" y="11719"/>
                    </a:moveTo>
                    <a:lnTo>
                      <a:pt x="514225" y="11740"/>
                    </a:lnTo>
                    <a:lnTo>
                      <a:pt x="514061" y="11793"/>
                    </a:lnTo>
                    <a:lnTo>
                      <a:pt x="512819" y="12012"/>
                    </a:lnTo>
                    <a:lnTo>
                      <a:pt x="512935" y="11953"/>
                    </a:lnTo>
                    <a:close/>
                    <a:moveTo>
                      <a:pt x="497019" y="11707"/>
                    </a:moveTo>
                    <a:lnTo>
                      <a:pt x="496082" y="12135"/>
                    </a:lnTo>
                    <a:lnTo>
                      <a:pt x="492982" y="12726"/>
                    </a:lnTo>
                    <a:lnTo>
                      <a:pt x="494530" y="12022"/>
                    </a:lnTo>
                    <a:lnTo>
                      <a:pt x="494799" y="11975"/>
                    </a:lnTo>
                    <a:close/>
                    <a:moveTo>
                      <a:pt x="479445" y="11701"/>
                    </a:moveTo>
                    <a:lnTo>
                      <a:pt x="467386" y="14113"/>
                    </a:lnTo>
                    <a:lnTo>
                      <a:pt x="464866" y="14401"/>
                    </a:lnTo>
                    <a:close/>
                    <a:moveTo>
                      <a:pt x="536469" y="11701"/>
                    </a:moveTo>
                    <a:lnTo>
                      <a:pt x="537334" y="12324"/>
                    </a:lnTo>
                    <a:lnTo>
                      <a:pt x="537096" y="12368"/>
                    </a:lnTo>
                    <a:lnTo>
                      <a:pt x="535962" y="11811"/>
                    </a:lnTo>
                    <a:close/>
                    <a:moveTo>
                      <a:pt x="524406" y="11700"/>
                    </a:moveTo>
                    <a:lnTo>
                      <a:pt x="524161" y="11884"/>
                    </a:lnTo>
                    <a:lnTo>
                      <a:pt x="524091" y="11858"/>
                    </a:lnTo>
                    <a:close/>
                    <a:moveTo>
                      <a:pt x="420619" y="11699"/>
                    </a:moveTo>
                    <a:lnTo>
                      <a:pt x="419936" y="11782"/>
                    </a:lnTo>
                    <a:lnTo>
                      <a:pt x="418583" y="11832"/>
                    </a:lnTo>
                    <a:close/>
                    <a:moveTo>
                      <a:pt x="433720" y="11697"/>
                    </a:moveTo>
                    <a:lnTo>
                      <a:pt x="433501" y="11744"/>
                    </a:lnTo>
                    <a:lnTo>
                      <a:pt x="433093" y="11805"/>
                    </a:lnTo>
                    <a:lnTo>
                      <a:pt x="433666" y="11701"/>
                    </a:lnTo>
                    <a:close/>
                    <a:moveTo>
                      <a:pt x="430499" y="11684"/>
                    </a:moveTo>
                    <a:lnTo>
                      <a:pt x="429005" y="11975"/>
                    </a:lnTo>
                    <a:lnTo>
                      <a:pt x="430024" y="11720"/>
                    </a:lnTo>
                    <a:close/>
                    <a:moveTo>
                      <a:pt x="427227" y="11679"/>
                    </a:moveTo>
                    <a:lnTo>
                      <a:pt x="426860" y="11773"/>
                    </a:lnTo>
                    <a:lnTo>
                      <a:pt x="426136" y="11840"/>
                    </a:lnTo>
                    <a:close/>
                    <a:moveTo>
                      <a:pt x="481894" y="11674"/>
                    </a:moveTo>
                    <a:lnTo>
                      <a:pt x="478351" y="12523"/>
                    </a:lnTo>
                    <a:lnTo>
                      <a:pt x="477409" y="12690"/>
                    </a:lnTo>
                    <a:lnTo>
                      <a:pt x="478715" y="12221"/>
                    </a:lnTo>
                    <a:close/>
                    <a:moveTo>
                      <a:pt x="535681" y="11673"/>
                    </a:moveTo>
                    <a:lnTo>
                      <a:pt x="535962" y="11811"/>
                    </a:lnTo>
                    <a:lnTo>
                      <a:pt x="535691" y="11870"/>
                    </a:lnTo>
                    <a:lnTo>
                      <a:pt x="535624" y="11719"/>
                    </a:lnTo>
                    <a:close/>
                    <a:moveTo>
                      <a:pt x="490654" y="11658"/>
                    </a:moveTo>
                    <a:lnTo>
                      <a:pt x="489197" y="11948"/>
                    </a:lnTo>
                    <a:lnTo>
                      <a:pt x="489392" y="11822"/>
                    </a:lnTo>
                    <a:close/>
                    <a:moveTo>
                      <a:pt x="490959" y="11652"/>
                    </a:moveTo>
                    <a:lnTo>
                      <a:pt x="490852" y="11701"/>
                    </a:lnTo>
                    <a:lnTo>
                      <a:pt x="489860" y="11860"/>
                    </a:lnTo>
                    <a:close/>
                    <a:moveTo>
                      <a:pt x="461837" y="11647"/>
                    </a:moveTo>
                    <a:lnTo>
                      <a:pt x="461039" y="11728"/>
                    </a:lnTo>
                    <a:lnTo>
                      <a:pt x="461156" y="11667"/>
                    </a:lnTo>
                    <a:close/>
                    <a:moveTo>
                      <a:pt x="424351" y="11620"/>
                    </a:moveTo>
                    <a:lnTo>
                      <a:pt x="424286" y="11639"/>
                    </a:lnTo>
                    <a:lnTo>
                      <a:pt x="421222" y="11947"/>
                    </a:lnTo>
                    <a:lnTo>
                      <a:pt x="414278" y="12479"/>
                    </a:lnTo>
                    <a:lnTo>
                      <a:pt x="414513" y="12442"/>
                    </a:lnTo>
                    <a:lnTo>
                      <a:pt x="419936" y="11782"/>
                    </a:lnTo>
                    <a:close/>
                    <a:moveTo>
                      <a:pt x="433044" y="11616"/>
                    </a:moveTo>
                    <a:lnTo>
                      <a:pt x="424520" y="13096"/>
                    </a:lnTo>
                    <a:lnTo>
                      <a:pt x="425311" y="12898"/>
                    </a:lnTo>
                    <a:close/>
                    <a:moveTo>
                      <a:pt x="416329" y="11590"/>
                    </a:moveTo>
                    <a:lnTo>
                      <a:pt x="414412" y="11916"/>
                    </a:lnTo>
                    <a:lnTo>
                      <a:pt x="415259" y="11681"/>
                    </a:lnTo>
                    <a:close/>
                    <a:moveTo>
                      <a:pt x="464141" y="11581"/>
                    </a:moveTo>
                    <a:lnTo>
                      <a:pt x="460310" y="12109"/>
                    </a:lnTo>
                    <a:lnTo>
                      <a:pt x="460529" y="11995"/>
                    </a:lnTo>
                    <a:lnTo>
                      <a:pt x="463962" y="11586"/>
                    </a:lnTo>
                    <a:close/>
                    <a:moveTo>
                      <a:pt x="489794" y="11563"/>
                    </a:moveTo>
                    <a:lnTo>
                      <a:pt x="489392" y="11822"/>
                    </a:lnTo>
                    <a:lnTo>
                      <a:pt x="488893" y="11887"/>
                    </a:lnTo>
                    <a:close/>
                    <a:moveTo>
                      <a:pt x="491171" y="11555"/>
                    </a:moveTo>
                    <a:lnTo>
                      <a:pt x="491061" y="11605"/>
                    </a:lnTo>
                    <a:lnTo>
                      <a:pt x="490654" y="11658"/>
                    </a:lnTo>
                    <a:close/>
                    <a:moveTo>
                      <a:pt x="410874" y="11547"/>
                    </a:moveTo>
                    <a:lnTo>
                      <a:pt x="407874" y="12252"/>
                    </a:lnTo>
                    <a:lnTo>
                      <a:pt x="406679" y="12411"/>
                    </a:lnTo>
                    <a:lnTo>
                      <a:pt x="400425" y="12944"/>
                    </a:lnTo>
                    <a:close/>
                    <a:moveTo>
                      <a:pt x="491511" y="11547"/>
                    </a:moveTo>
                    <a:lnTo>
                      <a:pt x="490959" y="11652"/>
                    </a:lnTo>
                    <a:lnTo>
                      <a:pt x="491061" y="11605"/>
                    </a:lnTo>
                    <a:close/>
                    <a:moveTo>
                      <a:pt x="489840" y="11547"/>
                    </a:moveTo>
                    <a:lnTo>
                      <a:pt x="489794" y="11563"/>
                    </a:lnTo>
                    <a:lnTo>
                      <a:pt x="489816" y="11550"/>
                    </a:lnTo>
                    <a:close/>
                    <a:moveTo>
                      <a:pt x="426525" y="11540"/>
                    </a:moveTo>
                    <a:lnTo>
                      <a:pt x="423937" y="11739"/>
                    </a:lnTo>
                    <a:lnTo>
                      <a:pt x="424286" y="11639"/>
                    </a:lnTo>
                    <a:lnTo>
                      <a:pt x="424540" y="11613"/>
                    </a:lnTo>
                    <a:close/>
                    <a:moveTo>
                      <a:pt x="429411" y="11536"/>
                    </a:moveTo>
                    <a:lnTo>
                      <a:pt x="428213" y="11856"/>
                    </a:lnTo>
                    <a:lnTo>
                      <a:pt x="425834" y="12036"/>
                    </a:lnTo>
                    <a:lnTo>
                      <a:pt x="426860" y="11773"/>
                    </a:lnTo>
                    <a:close/>
                    <a:moveTo>
                      <a:pt x="450526" y="11529"/>
                    </a:moveTo>
                    <a:lnTo>
                      <a:pt x="445453" y="12797"/>
                    </a:lnTo>
                    <a:lnTo>
                      <a:pt x="443886" y="13111"/>
                    </a:lnTo>
                    <a:lnTo>
                      <a:pt x="448167" y="11794"/>
                    </a:lnTo>
                    <a:close/>
                    <a:moveTo>
                      <a:pt x="414977" y="11478"/>
                    </a:moveTo>
                    <a:lnTo>
                      <a:pt x="414487" y="11695"/>
                    </a:lnTo>
                    <a:lnTo>
                      <a:pt x="413895" y="11797"/>
                    </a:lnTo>
                    <a:lnTo>
                      <a:pt x="413274" y="11850"/>
                    </a:lnTo>
                    <a:lnTo>
                      <a:pt x="413689" y="11748"/>
                    </a:lnTo>
                    <a:close/>
                    <a:moveTo>
                      <a:pt x="433287" y="11474"/>
                    </a:moveTo>
                    <a:lnTo>
                      <a:pt x="427238" y="12417"/>
                    </a:lnTo>
                    <a:lnTo>
                      <a:pt x="428843" y="12015"/>
                    </a:lnTo>
                    <a:lnTo>
                      <a:pt x="431999" y="11571"/>
                    </a:lnTo>
                    <a:close/>
                    <a:moveTo>
                      <a:pt x="523038" y="11464"/>
                    </a:moveTo>
                    <a:lnTo>
                      <a:pt x="523730" y="11723"/>
                    </a:lnTo>
                    <a:lnTo>
                      <a:pt x="523247" y="12280"/>
                    </a:lnTo>
                    <a:lnTo>
                      <a:pt x="520460" y="13674"/>
                    </a:lnTo>
                    <a:close/>
                    <a:moveTo>
                      <a:pt x="428699" y="11461"/>
                    </a:moveTo>
                    <a:lnTo>
                      <a:pt x="427227" y="11679"/>
                    </a:lnTo>
                    <a:lnTo>
                      <a:pt x="427973" y="11487"/>
                    </a:lnTo>
                    <a:close/>
                    <a:moveTo>
                      <a:pt x="523052" y="11452"/>
                    </a:moveTo>
                    <a:lnTo>
                      <a:pt x="523038" y="11464"/>
                    </a:lnTo>
                    <a:lnTo>
                      <a:pt x="523030" y="11461"/>
                    </a:lnTo>
                    <a:close/>
                    <a:moveTo>
                      <a:pt x="480921" y="11428"/>
                    </a:moveTo>
                    <a:lnTo>
                      <a:pt x="478715" y="12221"/>
                    </a:lnTo>
                    <a:lnTo>
                      <a:pt x="474251" y="12988"/>
                    </a:lnTo>
                    <a:lnTo>
                      <a:pt x="480733" y="11463"/>
                    </a:lnTo>
                    <a:close/>
                    <a:moveTo>
                      <a:pt x="414099" y="11422"/>
                    </a:moveTo>
                    <a:lnTo>
                      <a:pt x="409762" y="12149"/>
                    </a:lnTo>
                    <a:lnTo>
                      <a:pt x="408997" y="12214"/>
                    </a:lnTo>
                    <a:lnTo>
                      <a:pt x="411678" y="11745"/>
                    </a:lnTo>
                    <a:close/>
                    <a:moveTo>
                      <a:pt x="469725" y="11420"/>
                    </a:moveTo>
                    <a:lnTo>
                      <a:pt x="464095" y="11975"/>
                    </a:lnTo>
                    <a:lnTo>
                      <a:pt x="459227" y="12676"/>
                    </a:lnTo>
                    <a:lnTo>
                      <a:pt x="459762" y="12396"/>
                    </a:lnTo>
                    <a:lnTo>
                      <a:pt x="462176" y="11975"/>
                    </a:lnTo>
                    <a:lnTo>
                      <a:pt x="466179" y="11522"/>
                    </a:lnTo>
                    <a:close/>
                    <a:moveTo>
                      <a:pt x="446062" y="11409"/>
                    </a:moveTo>
                    <a:lnTo>
                      <a:pt x="445602" y="11542"/>
                    </a:lnTo>
                    <a:lnTo>
                      <a:pt x="436803" y="12499"/>
                    </a:lnTo>
                    <a:lnTo>
                      <a:pt x="437110" y="12363"/>
                    </a:lnTo>
                    <a:lnTo>
                      <a:pt x="439971" y="11975"/>
                    </a:lnTo>
                    <a:close/>
                    <a:moveTo>
                      <a:pt x="431279" y="11406"/>
                    </a:moveTo>
                    <a:lnTo>
                      <a:pt x="430024" y="11720"/>
                    </a:lnTo>
                    <a:lnTo>
                      <a:pt x="429476" y="11761"/>
                    </a:lnTo>
                    <a:close/>
                    <a:moveTo>
                      <a:pt x="428294" y="11405"/>
                    </a:moveTo>
                    <a:lnTo>
                      <a:pt x="427973" y="11487"/>
                    </a:lnTo>
                    <a:lnTo>
                      <a:pt x="426525" y="11540"/>
                    </a:lnTo>
                    <a:close/>
                    <a:moveTo>
                      <a:pt x="438855" y="11394"/>
                    </a:moveTo>
                    <a:lnTo>
                      <a:pt x="438449" y="11532"/>
                    </a:lnTo>
                    <a:lnTo>
                      <a:pt x="435274" y="12609"/>
                    </a:lnTo>
                    <a:lnTo>
                      <a:pt x="435193" y="12623"/>
                    </a:lnTo>
                    <a:lnTo>
                      <a:pt x="433288" y="12882"/>
                    </a:lnTo>
                    <a:lnTo>
                      <a:pt x="423916" y="13901"/>
                    </a:lnTo>
                    <a:lnTo>
                      <a:pt x="422713" y="14032"/>
                    </a:lnTo>
                    <a:lnTo>
                      <a:pt x="433501" y="11744"/>
                    </a:lnTo>
                    <a:lnTo>
                      <a:pt x="433867" y="11689"/>
                    </a:lnTo>
                    <a:close/>
                    <a:moveTo>
                      <a:pt x="470780" y="11390"/>
                    </a:moveTo>
                    <a:lnTo>
                      <a:pt x="468266" y="11919"/>
                    </a:lnTo>
                    <a:lnTo>
                      <a:pt x="468263" y="11920"/>
                    </a:lnTo>
                    <a:lnTo>
                      <a:pt x="470043" y="11411"/>
                    </a:lnTo>
                    <a:close/>
                    <a:moveTo>
                      <a:pt x="434410" y="11390"/>
                    </a:moveTo>
                    <a:lnTo>
                      <a:pt x="433044" y="11616"/>
                    </a:lnTo>
                    <a:lnTo>
                      <a:pt x="434301" y="11398"/>
                    </a:lnTo>
                    <a:close/>
                    <a:moveTo>
                      <a:pt x="481059" y="11378"/>
                    </a:moveTo>
                    <a:lnTo>
                      <a:pt x="480997" y="11400"/>
                    </a:lnTo>
                    <a:lnTo>
                      <a:pt x="480733" y="11463"/>
                    </a:lnTo>
                    <a:lnTo>
                      <a:pt x="479445" y="11701"/>
                    </a:lnTo>
                    <a:close/>
                    <a:moveTo>
                      <a:pt x="470162" y="11377"/>
                    </a:moveTo>
                    <a:lnTo>
                      <a:pt x="470043" y="11411"/>
                    </a:lnTo>
                    <a:lnTo>
                      <a:pt x="469725" y="11420"/>
                    </a:lnTo>
                    <a:close/>
                    <a:moveTo>
                      <a:pt x="490087" y="11374"/>
                    </a:moveTo>
                    <a:lnTo>
                      <a:pt x="489816" y="11550"/>
                    </a:lnTo>
                    <a:lnTo>
                      <a:pt x="486655" y="11911"/>
                    </a:lnTo>
                    <a:close/>
                    <a:moveTo>
                      <a:pt x="416370" y="11372"/>
                    </a:moveTo>
                    <a:lnTo>
                      <a:pt x="415259" y="11681"/>
                    </a:lnTo>
                    <a:lnTo>
                      <a:pt x="414344" y="11759"/>
                    </a:lnTo>
                    <a:lnTo>
                      <a:pt x="414487" y="11695"/>
                    </a:lnTo>
                    <a:close/>
                    <a:moveTo>
                      <a:pt x="431200" y="11369"/>
                    </a:moveTo>
                    <a:lnTo>
                      <a:pt x="429411" y="11536"/>
                    </a:lnTo>
                    <a:lnTo>
                      <a:pt x="429847" y="11419"/>
                    </a:lnTo>
                    <a:close/>
                    <a:moveTo>
                      <a:pt x="431531" y="11357"/>
                    </a:moveTo>
                    <a:lnTo>
                      <a:pt x="431279" y="11406"/>
                    </a:lnTo>
                    <a:lnTo>
                      <a:pt x="431468" y="11359"/>
                    </a:lnTo>
                    <a:close/>
                    <a:moveTo>
                      <a:pt x="481275" y="11335"/>
                    </a:moveTo>
                    <a:lnTo>
                      <a:pt x="481274" y="11335"/>
                    </a:lnTo>
                    <a:lnTo>
                      <a:pt x="481059" y="11378"/>
                    </a:lnTo>
                    <a:lnTo>
                      <a:pt x="481107" y="11361"/>
                    </a:lnTo>
                    <a:close/>
                    <a:moveTo>
                      <a:pt x="431564" y="11335"/>
                    </a:moveTo>
                    <a:lnTo>
                      <a:pt x="431468" y="11359"/>
                    </a:lnTo>
                    <a:lnTo>
                      <a:pt x="431200" y="11369"/>
                    </a:lnTo>
                    <a:close/>
                    <a:moveTo>
                      <a:pt x="528322" y="11325"/>
                    </a:moveTo>
                    <a:lnTo>
                      <a:pt x="528189" y="12153"/>
                    </a:lnTo>
                    <a:lnTo>
                      <a:pt x="526471" y="13442"/>
                    </a:lnTo>
                    <a:lnTo>
                      <a:pt x="526600" y="12797"/>
                    </a:lnTo>
                    <a:lnTo>
                      <a:pt x="526155" y="12631"/>
                    </a:lnTo>
                    <a:lnTo>
                      <a:pt x="526161" y="12622"/>
                    </a:lnTo>
                    <a:close/>
                    <a:moveTo>
                      <a:pt x="419443" y="11325"/>
                    </a:moveTo>
                    <a:lnTo>
                      <a:pt x="415624" y="11959"/>
                    </a:lnTo>
                    <a:lnTo>
                      <a:pt x="414729" y="12083"/>
                    </a:lnTo>
                    <a:lnTo>
                      <a:pt x="413528" y="12162"/>
                    </a:lnTo>
                    <a:lnTo>
                      <a:pt x="414180" y="11981"/>
                    </a:lnTo>
                    <a:lnTo>
                      <a:pt x="416607" y="11566"/>
                    </a:lnTo>
                    <a:close/>
                    <a:moveTo>
                      <a:pt x="483474" y="11296"/>
                    </a:moveTo>
                    <a:lnTo>
                      <a:pt x="483121" y="11463"/>
                    </a:lnTo>
                    <a:lnTo>
                      <a:pt x="481894" y="11674"/>
                    </a:lnTo>
                    <a:close/>
                    <a:moveTo>
                      <a:pt x="474569" y="11281"/>
                    </a:moveTo>
                    <a:lnTo>
                      <a:pt x="466001" y="12566"/>
                    </a:lnTo>
                    <a:lnTo>
                      <a:pt x="468261" y="11920"/>
                    </a:lnTo>
                    <a:lnTo>
                      <a:pt x="468266" y="11919"/>
                    </a:lnTo>
                    <a:lnTo>
                      <a:pt x="471580" y="11367"/>
                    </a:lnTo>
                    <a:close/>
                    <a:moveTo>
                      <a:pt x="434228" y="11258"/>
                    </a:moveTo>
                    <a:lnTo>
                      <a:pt x="431999" y="11571"/>
                    </a:lnTo>
                    <a:lnTo>
                      <a:pt x="430499" y="11684"/>
                    </a:lnTo>
                    <a:lnTo>
                      <a:pt x="432336" y="11327"/>
                    </a:lnTo>
                    <a:close/>
                    <a:moveTo>
                      <a:pt x="515703" y="11256"/>
                    </a:moveTo>
                    <a:lnTo>
                      <a:pt x="514303" y="11714"/>
                    </a:lnTo>
                    <a:lnTo>
                      <a:pt x="514274" y="11719"/>
                    </a:lnTo>
                    <a:lnTo>
                      <a:pt x="515037" y="11401"/>
                    </a:lnTo>
                    <a:close/>
                    <a:moveTo>
                      <a:pt x="531373" y="11249"/>
                    </a:moveTo>
                    <a:lnTo>
                      <a:pt x="532082" y="11700"/>
                    </a:lnTo>
                    <a:lnTo>
                      <a:pt x="532077" y="11762"/>
                    </a:lnTo>
                    <a:lnTo>
                      <a:pt x="531909" y="11709"/>
                    </a:lnTo>
                    <a:close/>
                    <a:moveTo>
                      <a:pt x="533966" y="11233"/>
                    </a:moveTo>
                    <a:lnTo>
                      <a:pt x="534722" y="11561"/>
                    </a:lnTo>
                    <a:lnTo>
                      <a:pt x="534863" y="11844"/>
                    </a:lnTo>
                    <a:close/>
                    <a:moveTo>
                      <a:pt x="430539" y="11233"/>
                    </a:moveTo>
                    <a:lnTo>
                      <a:pt x="429847" y="11419"/>
                    </a:lnTo>
                    <a:lnTo>
                      <a:pt x="428699" y="11461"/>
                    </a:lnTo>
                    <a:lnTo>
                      <a:pt x="429914" y="11281"/>
                    </a:lnTo>
                    <a:close/>
                    <a:moveTo>
                      <a:pt x="415532" y="11231"/>
                    </a:moveTo>
                    <a:lnTo>
                      <a:pt x="415203" y="11377"/>
                    </a:lnTo>
                    <a:lnTo>
                      <a:pt x="413689" y="11748"/>
                    </a:lnTo>
                    <a:lnTo>
                      <a:pt x="413157" y="11860"/>
                    </a:lnTo>
                    <a:lnTo>
                      <a:pt x="410909" y="12051"/>
                    </a:lnTo>
                    <a:lnTo>
                      <a:pt x="415011" y="11300"/>
                    </a:lnTo>
                    <a:close/>
                    <a:moveTo>
                      <a:pt x="435345" y="11217"/>
                    </a:moveTo>
                    <a:lnTo>
                      <a:pt x="434301" y="11398"/>
                    </a:lnTo>
                    <a:lnTo>
                      <a:pt x="433287" y="11474"/>
                    </a:lnTo>
                    <a:lnTo>
                      <a:pt x="434817" y="11236"/>
                    </a:lnTo>
                    <a:close/>
                    <a:moveTo>
                      <a:pt x="453410" y="11206"/>
                    </a:moveTo>
                    <a:lnTo>
                      <a:pt x="450614" y="11765"/>
                    </a:lnTo>
                    <a:lnTo>
                      <a:pt x="451788" y="11388"/>
                    </a:lnTo>
                    <a:close/>
                    <a:moveTo>
                      <a:pt x="484620" y="11206"/>
                    </a:moveTo>
                    <a:lnTo>
                      <a:pt x="483014" y="11700"/>
                    </a:lnTo>
                    <a:lnTo>
                      <a:pt x="482123" y="11937"/>
                    </a:lnTo>
                    <a:lnTo>
                      <a:pt x="483121" y="11463"/>
                    </a:lnTo>
                    <a:close/>
                    <a:moveTo>
                      <a:pt x="432967" y="11205"/>
                    </a:moveTo>
                    <a:lnTo>
                      <a:pt x="432336" y="11327"/>
                    </a:lnTo>
                    <a:lnTo>
                      <a:pt x="431531" y="11357"/>
                    </a:lnTo>
                    <a:lnTo>
                      <a:pt x="431710" y="11321"/>
                    </a:lnTo>
                    <a:close/>
                    <a:moveTo>
                      <a:pt x="482140" y="11202"/>
                    </a:moveTo>
                    <a:lnTo>
                      <a:pt x="480921" y="11428"/>
                    </a:lnTo>
                    <a:lnTo>
                      <a:pt x="480997" y="11400"/>
                    </a:lnTo>
                    <a:lnTo>
                      <a:pt x="481274" y="11335"/>
                    </a:lnTo>
                    <a:lnTo>
                      <a:pt x="481275" y="11335"/>
                    </a:lnTo>
                    <a:close/>
                    <a:moveTo>
                      <a:pt x="462057" y="11196"/>
                    </a:moveTo>
                    <a:lnTo>
                      <a:pt x="461156" y="11667"/>
                    </a:lnTo>
                    <a:lnTo>
                      <a:pt x="459983" y="11701"/>
                    </a:lnTo>
                    <a:lnTo>
                      <a:pt x="458745" y="11961"/>
                    </a:lnTo>
                    <a:lnTo>
                      <a:pt x="458612" y="11975"/>
                    </a:lnTo>
                    <a:lnTo>
                      <a:pt x="453269" y="12768"/>
                    </a:lnTo>
                    <a:lnTo>
                      <a:pt x="459257" y="11507"/>
                    </a:lnTo>
                    <a:close/>
                    <a:moveTo>
                      <a:pt x="507738" y="11189"/>
                    </a:moveTo>
                    <a:lnTo>
                      <a:pt x="506992" y="11521"/>
                    </a:lnTo>
                    <a:lnTo>
                      <a:pt x="501027" y="12586"/>
                    </a:lnTo>
                    <a:lnTo>
                      <a:pt x="501948" y="12154"/>
                    </a:lnTo>
                    <a:close/>
                    <a:moveTo>
                      <a:pt x="517305" y="11189"/>
                    </a:moveTo>
                    <a:lnTo>
                      <a:pt x="517242" y="11233"/>
                    </a:lnTo>
                    <a:lnTo>
                      <a:pt x="514122" y="11782"/>
                    </a:lnTo>
                    <a:lnTo>
                      <a:pt x="514225" y="11740"/>
                    </a:lnTo>
                    <a:lnTo>
                      <a:pt x="514303" y="11714"/>
                    </a:lnTo>
                    <a:close/>
                    <a:moveTo>
                      <a:pt x="436120" y="11188"/>
                    </a:moveTo>
                    <a:lnTo>
                      <a:pt x="435588" y="11301"/>
                    </a:lnTo>
                    <a:lnTo>
                      <a:pt x="434410" y="11390"/>
                    </a:lnTo>
                    <a:lnTo>
                      <a:pt x="435485" y="11212"/>
                    </a:lnTo>
                    <a:close/>
                    <a:moveTo>
                      <a:pt x="493068" y="11178"/>
                    </a:moveTo>
                    <a:lnTo>
                      <a:pt x="491171" y="11555"/>
                    </a:lnTo>
                    <a:lnTo>
                      <a:pt x="491644" y="11341"/>
                    </a:lnTo>
                    <a:close/>
                    <a:moveTo>
                      <a:pt x="501450" y="11174"/>
                    </a:moveTo>
                    <a:lnTo>
                      <a:pt x="496992" y="12523"/>
                    </a:lnTo>
                    <a:lnTo>
                      <a:pt x="493537" y="13296"/>
                    </a:lnTo>
                    <a:lnTo>
                      <a:pt x="496082" y="12135"/>
                    </a:lnTo>
                    <a:lnTo>
                      <a:pt x="500573" y="11280"/>
                    </a:lnTo>
                    <a:close/>
                    <a:moveTo>
                      <a:pt x="437292" y="11173"/>
                    </a:moveTo>
                    <a:lnTo>
                      <a:pt x="433867" y="11689"/>
                    </a:lnTo>
                    <a:lnTo>
                      <a:pt x="433720" y="11697"/>
                    </a:lnTo>
                    <a:lnTo>
                      <a:pt x="435588" y="11301"/>
                    </a:lnTo>
                    <a:close/>
                    <a:moveTo>
                      <a:pt x="519472" y="11152"/>
                    </a:moveTo>
                    <a:lnTo>
                      <a:pt x="518924" y="11700"/>
                    </a:lnTo>
                    <a:lnTo>
                      <a:pt x="518538" y="11932"/>
                    </a:lnTo>
                    <a:lnTo>
                      <a:pt x="519234" y="11254"/>
                    </a:lnTo>
                    <a:close/>
                    <a:moveTo>
                      <a:pt x="415709" y="11152"/>
                    </a:moveTo>
                    <a:lnTo>
                      <a:pt x="415631" y="11187"/>
                    </a:lnTo>
                    <a:lnTo>
                      <a:pt x="415011" y="11300"/>
                    </a:lnTo>
                    <a:lnTo>
                      <a:pt x="414099" y="11422"/>
                    </a:lnTo>
                    <a:close/>
                    <a:moveTo>
                      <a:pt x="433644" y="11142"/>
                    </a:moveTo>
                    <a:lnTo>
                      <a:pt x="432967" y="11205"/>
                    </a:lnTo>
                    <a:lnTo>
                      <a:pt x="433271" y="11145"/>
                    </a:lnTo>
                    <a:close/>
                    <a:moveTo>
                      <a:pt x="533829" y="11140"/>
                    </a:moveTo>
                    <a:lnTo>
                      <a:pt x="533966" y="11233"/>
                    </a:lnTo>
                    <a:lnTo>
                      <a:pt x="533808" y="11164"/>
                    </a:lnTo>
                    <a:close/>
                    <a:moveTo>
                      <a:pt x="475554" y="11133"/>
                    </a:moveTo>
                    <a:lnTo>
                      <a:pt x="474976" y="11269"/>
                    </a:lnTo>
                    <a:lnTo>
                      <a:pt x="474569" y="11281"/>
                    </a:lnTo>
                    <a:close/>
                    <a:moveTo>
                      <a:pt x="429358" y="11129"/>
                    </a:moveTo>
                    <a:lnTo>
                      <a:pt x="424540" y="11613"/>
                    </a:lnTo>
                    <a:lnTo>
                      <a:pt x="424351" y="11620"/>
                    </a:lnTo>
                    <a:lnTo>
                      <a:pt x="425097" y="11407"/>
                    </a:lnTo>
                    <a:close/>
                    <a:moveTo>
                      <a:pt x="435546" y="11123"/>
                    </a:moveTo>
                    <a:lnTo>
                      <a:pt x="434817" y="11236"/>
                    </a:lnTo>
                    <a:lnTo>
                      <a:pt x="434228" y="11258"/>
                    </a:lnTo>
                    <a:lnTo>
                      <a:pt x="435162" y="11126"/>
                    </a:lnTo>
                    <a:close/>
                    <a:moveTo>
                      <a:pt x="438005" y="11119"/>
                    </a:moveTo>
                    <a:lnTo>
                      <a:pt x="437292" y="11173"/>
                    </a:lnTo>
                    <a:lnTo>
                      <a:pt x="437534" y="11136"/>
                    </a:lnTo>
                    <a:close/>
                    <a:moveTo>
                      <a:pt x="436053" y="11117"/>
                    </a:moveTo>
                    <a:lnTo>
                      <a:pt x="435485" y="11212"/>
                    </a:lnTo>
                    <a:lnTo>
                      <a:pt x="435345" y="11217"/>
                    </a:lnTo>
                    <a:lnTo>
                      <a:pt x="435909" y="11119"/>
                    </a:lnTo>
                    <a:close/>
                    <a:moveTo>
                      <a:pt x="443729" y="11106"/>
                    </a:moveTo>
                    <a:lnTo>
                      <a:pt x="437412" y="12229"/>
                    </a:lnTo>
                    <a:lnTo>
                      <a:pt x="439289" y="11395"/>
                    </a:lnTo>
                    <a:lnTo>
                      <a:pt x="439358" y="11364"/>
                    </a:lnTo>
                    <a:lnTo>
                      <a:pt x="439544" y="11353"/>
                    </a:lnTo>
                    <a:close/>
                    <a:moveTo>
                      <a:pt x="535351" y="11105"/>
                    </a:moveTo>
                    <a:lnTo>
                      <a:pt x="535976" y="11437"/>
                    </a:lnTo>
                    <a:lnTo>
                      <a:pt x="535681" y="11673"/>
                    </a:lnTo>
                    <a:lnTo>
                      <a:pt x="535582" y="11624"/>
                    </a:lnTo>
                    <a:close/>
                    <a:moveTo>
                      <a:pt x="429607" y="11104"/>
                    </a:moveTo>
                    <a:lnTo>
                      <a:pt x="429499" y="11120"/>
                    </a:lnTo>
                    <a:lnTo>
                      <a:pt x="429358" y="11129"/>
                    </a:lnTo>
                    <a:close/>
                    <a:moveTo>
                      <a:pt x="437775" y="11100"/>
                    </a:moveTo>
                    <a:lnTo>
                      <a:pt x="437534" y="11136"/>
                    </a:lnTo>
                    <a:lnTo>
                      <a:pt x="436120" y="11188"/>
                    </a:lnTo>
                    <a:lnTo>
                      <a:pt x="436474" y="11113"/>
                    </a:lnTo>
                    <a:close/>
                    <a:moveTo>
                      <a:pt x="438805" y="11090"/>
                    </a:moveTo>
                    <a:lnTo>
                      <a:pt x="438005" y="11119"/>
                    </a:lnTo>
                    <a:lnTo>
                      <a:pt x="438332" y="11095"/>
                    </a:lnTo>
                    <a:close/>
                    <a:moveTo>
                      <a:pt x="534481" y="11083"/>
                    </a:moveTo>
                    <a:lnTo>
                      <a:pt x="535582" y="11624"/>
                    </a:lnTo>
                    <a:lnTo>
                      <a:pt x="535624" y="11719"/>
                    </a:lnTo>
                    <a:lnTo>
                      <a:pt x="535433" y="11871"/>
                    </a:lnTo>
                    <a:lnTo>
                      <a:pt x="534722" y="11561"/>
                    </a:lnTo>
                    <a:close/>
                    <a:moveTo>
                      <a:pt x="440002" y="11078"/>
                    </a:moveTo>
                    <a:lnTo>
                      <a:pt x="439358" y="11364"/>
                    </a:lnTo>
                    <a:lnTo>
                      <a:pt x="438855" y="11394"/>
                    </a:lnTo>
                    <a:lnTo>
                      <a:pt x="439780" y="11080"/>
                    </a:lnTo>
                    <a:close/>
                    <a:moveTo>
                      <a:pt x="481919" y="11069"/>
                    </a:moveTo>
                    <a:lnTo>
                      <a:pt x="481107" y="11361"/>
                    </a:lnTo>
                    <a:lnTo>
                      <a:pt x="462267" y="14260"/>
                    </a:lnTo>
                    <a:lnTo>
                      <a:pt x="474976" y="11269"/>
                    </a:lnTo>
                    <a:close/>
                    <a:moveTo>
                      <a:pt x="486173" y="11055"/>
                    </a:moveTo>
                    <a:lnTo>
                      <a:pt x="484814" y="11701"/>
                    </a:lnTo>
                    <a:lnTo>
                      <a:pt x="482512" y="12384"/>
                    </a:lnTo>
                    <a:lnTo>
                      <a:pt x="480761" y="12584"/>
                    </a:lnTo>
                    <a:lnTo>
                      <a:pt x="481905" y="12041"/>
                    </a:lnTo>
                    <a:lnTo>
                      <a:pt x="483014" y="11700"/>
                    </a:lnTo>
                    <a:lnTo>
                      <a:pt x="485124" y="11137"/>
                    </a:lnTo>
                    <a:close/>
                    <a:moveTo>
                      <a:pt x="416997" y="11053"/>
                    </a:moveTo>
                    <a:lnTo>
                      <a:pt x="414977" y="11478"/>
                    </a:lnTo>
                    <a:lnTo>
                      <a:pt x="415203" y="11377"/>
                    </a:lnTo>
                    <a:lnTo>
                      <a:pt x="416119" y="11152"/>
                    </a:lnTo>
                    <a:lnTo>
                      <a:pt x="416127" y="11151"/>
                    </a:lnTo>
                    <a:close/>
                    <a:moveTo>
                      <a:pt x="473477" y="11051"/>
                    </a:moveTo>
                    <a:lnTo>
                      <a:pt x="471580" y="11367"/>
                    </a:lnTo>
                    <a:lnTo>
                      <a:pt x="470780" y="11390"/>
                    </a:lnTo>
                    <a:lnTo>
                      <a:pt x="471437" y="11252"/>
                    </a:lnTo>
                    <a:close/>
                    <a:moveTo>
                      <a:pt x="439866" y="11051"/>
                    </a:moveTo>
                    <a:lnTo>
                      <a:pt x="439780" y="11080"/>
                    </a:lnTo>
                    <a:lnTo>
                      <a:pt x="438805" y="11090"/>
                    </a:lnTo>
                    <a:close/>
                    <a:moveTo>
                      <a:pt x="482719" y="11046"/>
                    </a:moveTo>
                    <a:lnTo>
                      <a:pt x="481275" y="11335"/>
                    </a:lnTo>
                    <a:lnTo>
                      <a:pt x="481275" y="11335"/>
                    </a:lnTo>
                    <a:lnTo>
                      <a:pt x="482472" y="11053"/>
                    </a:lnTo>
                    <a:close/>
                    <a:moveTo>
                      <a:pt x="483252" y="11031"/>
                    </a:moveTo>
                    <a:lnTo>
                      <a:pt x="482140" y="11202"/>
                    </a:lnTo>
                    <a:lnTo>
                      <a:pt x="483029" y="11038"/>
                    </a:lnTo>
                    <a:close/>
                    <a:moveTo>
                      <a:pt x="445064" y="11027"/>
                    </a:moveTo>
                    <a:lnTo>
                      <a:pt x="443729" y="11106"/>
                    </a:lnTo>
                    <a:lnTo>
                      <a:pt x="444119" y="11036"/>
                    </a:lnTo>
                    <a:close/>
                    <a:moveTo>
                      <a:pt x="492345" y="11022"/>
                    </a:moveTo>
                    <a:lnTo>
                      <a:pt x="491644" y="11341"/>
                    </a:lnTo>
                    <a:lnTo>
                      <a:pt x="489840" y="11547"/>
                    </a:lnTo>
                    <a:lnTo>
                      <a:pt x="490498" y="11310"/>
                    </a:lnTo>
                    <a:close/>
                    <a:moveTo>
                      <a:pt x="529705" y="11016"/>
                    </a:moveTo>
                    <a:lnTo>
                      <a:pt x="531909" y="11709"/>
                    </a:lnTo>
                    <a:lnTo>
                      <a:pt x="532071" y="11847"/>
                    </a:lnTo>
                    <a:lnTo>
                      <a:pt x="532007" y="12671"/>
                    </a:lnTo>
                    <a:lnTo>
                      <a:pt x="527964" y="13550"/>
                    </a:lnTo>
                    <a:lnTo>
                      <a:pt x="528189" y="12153"/>
                    </a:lnTo>
                    <a:close/>
                    <a:moveTo>
                      <a:pt x="502843" y="11006"/>
                    </a:moveTo>
                    <a:lnTo>
                      <a:pt x="498818" y="12250"/>
                    </a:lnTo>
                    <a:lnTo>
                      <a:pt x="501797" y="11132"/>
                    </a:lnTo>
                    <a:close/>
                    <a:moveTo>
                      <a:pt x="521812" y="11005"/>
                    </a:moveTo>
                    <a:lnTo>
                      <a:pt x="523030" y="11461"/>
                    </a:lnTo>
                    <a:lnTo>
                      <a:pt x="520316" y="12501"/>
                    </a:lnTo>
                    <a:close/>
                    <a:moveTo>
                      <a:pt x="431430" y="10994"/>
                    </a:moveTo>
                    <a:lnTo>
                      <a:pt x="430910" y="11133"/>
                    </a:lnTo>
                    <a:lnTo>
                      <a:pt x="429914" y="11281"/>
                    </a:lnTo>
                    <a:lnTo>
                      <a:pt x="428294" y="11405"/>
                    </a:lnTo>
                    <a:lnTo>
                      <a:pt x="429279" y="11152"/>
                    </a:lnTo>
                    <a:lnTo>
                      <a:pt x="429499" y="11120"/>
                    </a:lnTo>
                    <a:close/>
                    <a:moveTo>
                      <a:pt x="484760" y="10988"/>
                    </a:moveTo>
                    <a:lnTo>
                      <a:pt x="483474" y="11296"/>
                    </a:lnTo>
                    <a:lnTo>
                      <a:pt x="484082" y="11007"/>
                    </a:lnTo>
                    <a:close/>
                    <a:moveTo>
                      <a:pt x="450833" y="10973"/>
                    </a:moveTo>
                    <a:lnTo>
                      <a:pt x="448167" y="11794"/>
                    </a:lnTo>
                    <a:lnTo>
                      <a:pt x="446550" y="11975"/>
                    </a:lnTo>
                    <a:lnTo>
                      <a:pt x="440924" y="12896"/>
                    </a:lnTo>
                    <a:lnTo>
                      <a:pt x="445602" y="11542"/>
                    </a:lnTo>
                    <a:close/>
                    <a:moveTo>
                      <a:pt x="450800" y="10969"/>
                    </a:moveTo>
                    <a:lnTo>
                      <a:pt x="446062" y="11409"/>
                    </a:lnTo>
                    <a:lnTo>
                      <a:pt x="447466" y="11003"/>
                    </a:lnTo>
                    <a:close/>
                    <a:moveTo>
                      <a:pt x="450877" y="10968"/>
                    </a:moveTo>
                    <a:lnTo>
                      <a:pt x="450833" y="10973"/>
                    </a:lnTo>
                    <a:lnTo>
                      <a:pt x="450848" y="10969"/>
                    </a:lnTo>
                    <a:close/>
                    <a:moveTo>
                      <a:pt x="426638" y="10967"/>
                    </a:moveTo>
                    <a:lnTo>
                      <a:pt x="425097" y="11407"/>
                    </a:lnTo>
                    <a:lnTo>
                      <a:pt x="420619" y="11699"/>
                    </a:lnTo>
                    <a:close/>
                    <a:moveTo>
                      <a:pt x="450866" y="10963"/>
                    </a:moveTo>
                    <a:lnTo>
                      <a:pt x="450848" y="10969"/>
                    </a:lnTo>
                    <a:lnTo>
                      <a:pt x="450800" y="10969"/>
                    </a:lnTo>
                    <a:close/>
                    <a:moveTo>
                      <a:pt x="502262" y="10958"/>
                    </a:moveTo>
                    <a:lnTo>
                      <a:pt x="501797" y="11132"/>
                    </a:lnTo>
                    <a:lnTo>
                      <a:pt x="501450" y="11174"/>
                    </a:lnTo>
                    <a:lnTo>
                      <a:pt x="501998" y="11008"/>
                    </a:lnTo>
                    <a:close/>
                    <a:moveTo>
                      <a:pt x="485797" y="10958"/>
                    </a:moveTo>
                    <a:lnTo>
                      <a:pt x="485124" y="11137"/>
                    </a:lnTo>
                    <a:lnTo>
                      <a:pt x="484930" y="11152"/>
                    </a:lnTo>
                    <a:lnTo>
                      <a:pt x="484620" y="11206"/>
                    </a:lnTo>
                    <a:lnTo>
                      <a:pt x="485387" y="10969"/>
                    </a:lnTo>
                    <a:close/>
                    <a:moveTo>
                      <a:pt x="440297" y="10946"/>
                    </a:moveTo>
                    <a:lnTo>
                      <a:pt x="440080" y="11043"/>
                    </a:lnTo>
                    <a:lnTo>
                      <a:pt x="439866" y="11051"/>
                    </a:lnTo>
                    <a:lnTo>
                      <a:pt x="440138" y="10958"/>
                    </a:lnTo>
                    <a:close/>
                    <a:moveTo>
                      <a:pt x="453164" y="10945"/>
                    </a:moveTo>
                    <a:lnTo>
                      <a:pt x="451788" y="11388"/>
                    </a:lnTo>
                    <a:lnTo>
                      <a:pt x="450526" y="11529"/>
                    </a:lnTo>
                    <a:lnTo>
                      <a:pt x="452848" y="10948"/>
                    </a:lnTo>
                    <a:close/>
                    <a:moveTo>
                      <a:pt x="468751" y="10945"/>
                    </a:moveTo>
                    <a:lnTo>
                      <a:pt x="464998" y="11463"/>
                    </a:lnTo>
                    <a:lnTo>
                      <a:pt x="463962" y="11586"/>
                    </a:lnTo>
                    <a:lnTo>
                      <a:pt x="461837" y="11647"/>
                    </a:lnTo>
                    <a:close/>
                    <a:moveTo>
                      <a:pt x="434302" y="10945"/>
                    </a:moveTo>
                    <a:lnTo>
                      <a:pt x="433271" y="11145"/>
                    </a:lnTo>
                    <a:lnTo>
                      <a:pt x="432569" y="11152"/>
                    </a:lnTo>
                    <a:lnTo>
                      <a:pt x="431710" y="11321"/>
                    </a:lnTo>
                    <a:lnTo>
                      <a:pt x="431564" y="11335"/>
                    </a:lnTo>
                    <a:lnTo>
                      <a:pt x="432605" y="11075"/>
                    </a:lnTo>
                    <a:close/>
                    <a:moveTo>
                      <a:pt x="518905" y="10940"/>
                    </a:moveTo>
                    <a:lnTo>
                      <a:pt x="515634" y="12797"/>
                    </a:lnTo>
                    <a:lnTo>
                      <a:pt x="518887" y="11403"/>
                    </a:lnTo>
                    <a:lnTo>
                      <a:pt x="517945" y="12288"/>
                    </a:lnTo>
                    <a:lnTo>
                      <a:pt x="513325" y="15060"/>
                    </a:lnTo>
                    <a:lnTo>
                      <a:pt x="510721" y="15797"/>
                    </a:lnTo>
                    <a:lnTo>
                      <a:pt x="516666" y="11636"/>
                    </a:lnTo>
                    <a:lnTo>
                      <a:pt x="517242" y="11233"/>
                    </a:lnTo>
                    <a:lnTo>
                      <a:pt x="517919" y="11114"/>
                    </a:lnTo>
                    <a:close/>
                    <a:moveTo>
                      <a:pt x="455989" y="10917"/>
                    </a:moveTo>
                    <a:lnTo>
                      <a:pt x="453410" y="11206"/>
                    </a:lnTo>
                    <a:lnTo>
                      <a:pt x="454795" y="10929"/>
                    </a:lnTo>
                    <a:close/>
                    <a:moveTo>
                      <a:pt x="487480" y="10909"/>
                    </a:moveTo>
                    <a:lnTo>
                      <a:pt x="487280" y="10969"/>
                    </a:lnTo>
                    <a:lnTo>
                      <a:pt x="486173" y="11055"/>
                    </a:lnTo>
                    <a:lnTo>
                      <a:pt x="486416" y="10940"/>
                    </a:lnTo>
                    <a:close/>
                    <a:moveTo>
                      <a:pt x="424535" y="10891"/>
                    </a:moveTo>
                    <a:lnTo>
                      <a:pt x="418416" y="11838"/>
                    </a:lnTo>
                    <a:lnTo>
                      <a:pt x="416566" y="11906"/>
                    </a:lnTo>
                    <a:lnTo>
                      <a:pt x="416187" y="11988"/>
                    </a:lnTo>
                    <a:lnTo>
                      <a:pt x="414965" y="12068"/>
                    </a:lnTo>
                    <a:lnTo>
                      <a:pt x="415624" y="11959"/>
                    </a:lnTo>
                    <a:lnTo>
                      <a:pt x="421312" y="11166"/>
                    </a:lnTo>
                    <a:close/>
                    <a:moveTo>
                      <a:pt x="418123" y="10885"/>
                    </a:moveTo>
                    <a:lnTo>
                      <a:pt x="417876" y="10954"/>
                    </a:lnTo>
                    <a:lnTo>
                      <a:pt x="416997" y="11053"/>
                    </a:lnTo>
                    <a:lnTo>
                      <a:pt x="417228" y="11005"/>
                    </a:lnTo>
                    <a:close/>
                    <a:moveTo>
                      <a:pt x="536688" y="10867"/>
                    </a:moveTo>
                    <a:lnTo>
                      <a:pt x="537777" y="11259"/>
                    </a:lnTo>
                    <a:lnTo>
                      <a:pt x="538217" y="12160"/>
                    </a:lnTo>
                    <a:lnTo>
                      <a:pt x="537565" y="12281"/>
                    </a:lnTo>
                    <a:lnTo>
                      <a:pt x="535976" y="11437"/>
                    </a:lnTo>
                    <a:close/>
                    <a:moveTo>
                      <a:pt x="433456" y="10862"/>
                    </a:moveTo>
                    <a:lnTo>
                      <a:pt x="432605" y="11075"/>
                    </a:lnTo>
                    <a:lnTo>
                      <a:pt x="430539" y="11233"/>
                    </a:lnTo>
                    <a:lnTo>
                      <a:pt x="430910" y="11133"/>
                    </a:lnTo>
                    <a:lnTo>
                      <a:pt x="432183" y="10945"/>
                    </a:lnTo>
                    <a:close/>
                    <a:moveTo>
                      <a:pt x="524599" y="10859"/>
                    </a:moveTo>
                    <a:lnTo>
                      <a:pt x="524005" y="11826"/>
                    </a:lnTo>
                    <a:lnTo>
                      <a:pt x="523730" y="11723"/>
                    </a:lnTo>
                    <a:lnTo>
                      <a:pt x="524418" y="10928"/>
                    </a:lnTo>
                    <a:close/>
                    <a:moveTo>
                      <a:pt x="445124" y="10858"/>
                    </a:moveTo>
                    <a:lnTo>
                      <a:pt x="444119" y="11036"/>
                    </a:lnTo>
                    <a:lnTo>
                      <a:pt x="441314" y="11064"/>
                    </a:lnTo>
                    <a:lnTo>
                      <a:pt x="440002" y="11078"/>
                    </a:lnTo>
                    <a:lnTo>
                      <a:pt x="440080" y="11043"/>
                    </a:lnTo>
                    <a:lnTo>
                      <a:pt x="441843" y="10978"/>
                    </a:lnTo>
                    <a:close/>
                    <a:moveTo>
                      <a:pt x="447977" y="10854"/>
                    </a:moveTo>
                    <a:lnTo>
                      <a:pt x="447466" y="11003"/>
                    </a:lnTo>
                    <a:lnTo>
                      <a:pt x="445064" y="11027"/>
                    </a:lnTo>
                    <a:close/>
                    <a:moveTo>
                      <a:pt x="484405" y="10854"/>
                    </a:moveTo>
                    <a:lnTo>
                      <a:pt x="484082" y="11007"/>
                    </a:lnTo>
                    <a:lnTo>
                      <a:pt x="483252" y="11031"/>
                    </a:lnTo>
                    <a:close/>
                    <a:moveTo>
                      <a:pt x="462365" y="10853"/>
                    </a:moveTo>
                    <a:lnTo>
                      <a:pt x="459257" y="11507"/>
                    </a:lnTo>
                    <a:lnTo>
                      <a:pt x="449840" y="12554"/>
                    </a:lnTo>
                    <a:lnTo>
                      <a:pt x="451211" y="11701"/>
                    </a:lnTo>
                    <a:lnTo>
                      <a:pt x="461969" y="10857"/>
                    </a:lnTo>
                    <a:close/>
                    <a:moveTo>
                      <a:pt x="489745" y="10844"/>
                    </a:moveTo>
                    <a:lnTo>
                      <a:pt x="484050" y="12208"/>
                    </a:lnTo>
                    <a:lnTo>
                      <a:pt x="483649" y="12254"/>
                    </a:lnTo>
                    <a:lnTo>
                      <a:pt x="484814" y="11701"/>
                    </a:lnTo>
                    <a:lnTo>
                      <a:pt x="487280" y="10969"/>
                    </a:lnTo>
                    <a:lnTo>
                      <a:pt x="488368" y="10884"/>
                    </a:lnTo>
                    <a:close/>
                    <a:moveTo>
                      <a:pt x="556036" y="10844"/>
                    </a:moveTo>
                    <a:lnTo>
                      <a:pt x="559414" y="12863"/>
                    </a:lnTo>
                    <a:lnTo>
                      <a:pt x="554631" y="11620"/>
                    </a:lnTo>
                    <a:close/>
                    <a:moveTo>
                      <a:pt x="465422" y="10822"/>
                    </a:moveTo>
                    <a:lnTo>
                      <a:pt x="462057" y="11196"/>
                    </a:lnTo>
                    <a:lnTo>
                      <a:pt x="462720" y="10849"/>
                    </a:lnTo>
                    <a:close/>
                    <a:moveTo>
                      <a:pt x="437891" y="10813"/>
                    </a:moveTo>
                    <a:lnTo>
                      <a:pt x="436474" y="11113"/>
                    </a:lnTo>
                    <a:lnTo>
                      <a:pt x="436053" y="11117"/>
                    </a:lnTo>
                    <a:close/>
                    <a:moveTo>
                      <a:pt x="497204" y="10807"/>
                    </a:moveTo>
                    <a:lnTo>
                      <a:pt x="494530" y="12022"/>
                    </a:lnTo>
                    <a:lnTo>
                      <a:pt x="487375" y="13281"/>
                    </a:lnTo>
                    <a:lnTo>
                      <a:pt x="490579" y="11824"/>
                    </a:lnTo>
                    <a:lnTo>
                      <a:pt x="490852" y="11701"/>
                    </a:lnTo>
                    <a:lnTo>
                      <a:pt x="493025" y="11350"/>
                    </a:lnTo>
                    <a:lnTo>
                      <a:pt x="495392" y="11042"/>
                    </a:lnTo>
                    <a:close/>
                    <a:moveTo>
                      <a:pt x="415747" y="10802"/>
                    </a:moveTo>
                    <a:lnTo>
                      <a:pt x="412557" y="11152"/>
                    </a:lnTo>
                    <a:lnTo>
                      <a:pt x="411712" y="11350"/>
                    </a:lnTo>
                    <a:lnTo>
                      <a:pt x="399185" y="13049"/>
                    </a:lnTo>
                    <a:lnTo>
                      <a:pt x="399015" y="13064"/>
                    </a:lnTo>
                    <a:lnTo>
                      <a:pt x="404625" y="11582"/>
                    </a:lnTo>
                    <a:lnTo>
                      <a:pt x="410222" y="11006"/>
                    </a:lnTo>
                    <a:close/>
                    <a:moveTo>
                      <a:pt x="519700" y="10801"/>
                    </a:moveTo>
                    <a:lnTo>
                      <a:pt x="519234" y="11254"/>
                    </a:lnTo>
                    <a:lnTo>
                      <a:pt x="518887" y="11403"/>
                    </a:lnTo>
                    <a:lnTo>
                      <a:pt x="519489" y="10838"/>
                    </a:lnTo>
                    <a:close/>
                    <a:moveTo>
                      <a:pt x="519529" y="10799"/>
                    </a:moveTo>
                    <a:lnTo>
                      <a:pt x="519489" y="10838"/>
                    </a:lnTo>
                    <a:lnTo>
                      <a:pt x="518905" y="10940"/>
                    </a:lnTo>
                    <a:lnTo>
                      <a:pt x="518986" y="10894"/>
                    </a:lnTo>
                    <a:close/>
                    <a:moveTo>
                      <a:pt x="415912" y="10796"/>
                    </a:moveTo>
                    <a:lnTo>
                      <a:pt x="414415" y="11074"/>
                    </a:lnTo>
                    <a:lnTo>
                      <a:pt x="410874" y="11547"/>
                    </a:lnTo>
                    <a:lnTo>
                      <a:pt x="411712" y="11350"/>
                    </a:lnTo>
                    <a:lnTo>
                      <a:pt x="415764" y="10801"/>
                    </a:lnTo>
                    <a:close/>
                    <a:moveTo>
                      <a:pt x="415810" y="10795"/>
                    </a:moveTo>
                    <a:lnTo>
                      <a:pt x="415764" y="10801"/>
                    </a:lnTo>
                    <a:lnTo>
                      <a:pt x="415747" y="10802"/>
                    </a:lnTo>
                    <a:close/>
                    <a:moveTo>
                      <a:pt x="416516" y="10793"/>
                    </a:moveTo>
                    <a:lnTo>
                      <a:pt x="416128" y="10966"/>
                    </a:lnTo>
                    <a:lnTo>
                      <a:pt x="411678" y="11745"/>
                    </a:lnTo>
                    <a:lnTo>
                      <a:pt x="408618" y="12153"/>
                    </a:lnTo>
                    <a:lnTo>
                      <a:pt x="414415" y="11074"/>
                    </a:lnTo>
                    <a:close/>
                    <a:moveTo>
                      <a:pt x="462836" y="10789"/>
                    </a:moveTo>
                    <a:lnTo>
                      <a:pt x="462720" y="10849"/>
                    </a:lnTo>
                    <a:lnTo>
                      <a:pt x="462365" y="10853"/>
                    </a:lnTo>
                    <a:lnTo>
                      <a:pt x="462570" y="10810"/>
                    </a:lnTo>
                    <a:close/>
                    <a:moveTo>
                      <a:pt x="421177" y="10785"/>
                    </a:moveTo>
                    <a:lnTo>
                      <a:pt x="416607" y="11566"/>
                    </a:lnTo>
                    <a:lnTo>
                      <a:pt x="416329" y="11590"/>
                    </a:lnTo>
                    <a:lnTo>
                      <a:pt x="420507" y="10878"/>
                    </a:lnTo>
                    <a:close/>
                    <a:moveTo>
                      <a:pt x="491974" y="10780"/>
                    </a:moveTo>
                    <a:lnTo>
                      <a:pt x="490498" y="11310"/>
                    </a:lnTo>
                    <a:lnTo>
                      <a:pt x="490087" y="11374"/>
                    </a:lnTo>
                    <a:lnTo>
                      <a:pt x="490965" y="10809"/>
                    </a:lnTo>
                    <a:close/>
                    <a:moveTo>
                      <a:pt x="496583" y="10776"/>
                    </a:moveTo>
                    <a:lnTo>
                      <a:pt x="493025" y="11350"/>
                    </a:lnTo>
                    <a:lnTo>
                      <a:pt x="491511" y="11547"/>
                    </a:lnTo>
                    <a:lnTo>
                      <a:pt x="494034" y="11067"/>
                    </a:lnTo>
                    <a:close/>
                    <a:moveTo>
                      <a:pt x="470459" y="10771"/>
                    </a:moveTo>
                    <a:lnTo>
                      <a:pt x="468751" y="10945"/>
                    </a:lnTo>
                    <a:lnTo>
                      <a:pt x="469974" y="10776"/>
                    </a:lnTo>
                    <a:close/>
                    <a:moveTo>
                      <a:pt x="416724" y="10766"/>
                    </a:moveTo>
                    <a:lnTo>
                      <a:pt x="416516" y="10793"/>
                    </a:lnTo>
                    <a:lnTo>
                      <a:pt x="416565" y="10772"/>
                    </a:lnTo>
                    <a:close/>
                    <a:moveTo>
                      <a:pt x="528878" y="10757"/>
                    </a:moveTo>
                    <a:lnTo>
                      <a:pt x="529135" y="10837"/>
                    </a:lnTo>
                    <a:lnTo>
                      <a:pt x="528322" y="11325"/>
                    </a:lnTo>
                    <a:lnTo>
                      <a:pt x="528369" y="11034"/>
                    </a:lnTo>
                    <a:close/>
                    <a:moveTo>
                      <a:pt x="437805" y="10754"/>
                    </a:moveTo>
                    <a:lnTo>
                      <a:pt x="435162" y="11126"/>
                    </a:lnTo>
                    <a:lnTo>
                      <a:pt x="433644" y="11142"/>
                    </a:lnTo>
                    <a:close/>
                    <a:moveTo>
                      <a:pt x="472348" y="10752"/>
                    </a:moveTo>
                    <a:lnTo>
                      <a:pt x="471929" y="10872"/>
                    </a:lnTo>
                    <a:lnTo>
                      <a:pt x="466179" y="11522"/>
                    </a:lnTo>
                    <a:lnTo>
                      <a:pt x="464141" y="11581"/>
                    </a:lnTo>
                    <a:lnTo>
                      <a:pt x="464998" y="11463"/>
                    </a:lnTo>
                    <a:lnTo>
                      <a:pt x="470836" y="10768"/>
                    </a:lnTo>
                    <a:close/>
                    <a:moveTo>
                      <a:pt x="416203" y="10742"/>
                    </a:moveTo>
                    <a:lnTo>
                      <a:pt x="416070" y="10766"/>
                    </a:lnTo>
                    <a:lnTo>
                      <a:pt x="415810" y="10795"/>
                    </a:lnTo>
                    <a:close/>
                    <a:moveTo>
                      <a:pt x="473881" y="10737"/>
                    </a:moveTo>
                    <a:lnTo>
                      <a:pt x="471437" y="11252"/>
                    </a:lnTo>
                    <a:lnTo>
                      <a:pt x="470162" y="11377"/>
                    </a:lnTo>
                    <a:lnTo>
                      <a:pt x="471929" y="10872"/>
                    </a:lnTo>
                    <a:lnTo>
                      <a:pt x="473050" y="10745"/>
                    </a:lnTo>
                    <a:close/>
                    <a:moveTo>
                      <a:pt x="519888" y="10737"/>
                    </a:moveTo>
                    <a:lnTo>
                      <a:pt x="519850" y="10774"/>
                    </a:lnTo>
                    <a:lnTo>
                      <a:pt x="519700" y="10801"/>
                    </a:lnTo>
                    <a:lnTo>
                      <a:pt x="519739" y="10763"/>
                    </a:lnTo>
                    <a:close/>
                    <a:moveTo>
                      <a:pt x="438242" y="10714"/>
                    </a:moveTo>
                    <a:lnTo>
                      <a:pt x="435909" y="11119"/>
                    </a:lnTo>
                    <a:lnTo>
                      <a:pt x="435546" y="11123"/>
                    </a:lnTo>
                    <a:lnTo>
                      <a:pt x="438062" y="10731"/>
                    </a:lnTo>
                    <a:close/>
                    <a:moveTo>
                      <a:pt x="494325" y="10712"/>
                    </a:moveTo>
                    <a:lnTo>
                      <a:pt x="492345" y="11022"/>
                    </a:lnTo>
                    <a:lnTo>
                      <a:pt x="492938" y="10752"/>
                    </a:lnTo>
                    <a:close/>
                    <a:moveTo>
                      <a:pt x="418237" y="10710"/>
                    </a:moveTo>
                    <a:lnTo>
                      <a:pt x="417035" y="10930"/>
                    </a:lnTo>
                    <a:lnTo>
                      <a:pt x="415709" y="11152"/>
                    </a:lnTo>
                    <a:lnTo>
                      <a:pt x="416128" y="10966"/>
                    </a:lnTo>
                    <a:lnTo>
                      <a:pt x="417419" y="10740"/>
                    </a:lnTo>
                    <a:close/>
                    <a:moveTo>
                      <a:pt x="476978" y="10706"/>
                    </a:moveTo>
                    <a:lnTo>
                      <a:pt x="473477" y="11051"/>
                    </a:lnTo>
                    <a:lnTo>
                      <a:pt x="475454" y="10721"/>
                    </a:lnTo>
                    <a:close/>
                    <a:moveTo>
                      <a:pt x="416744" y="10692"/>
                    </a:moveTo>
                    <a:lnTo>
                      <a:pt x="416565" y="10772"/>
                    </a:lnTo>
                    <a:lnTo>
                      <a:pt x="415912" y="10796"/>
                    </a:lnTo>
                    <a:lnTo>
                      <a:pt x="416070" y="10766"/>
                    </a:lnTo>
                    <a:close/>
                    <a:moveTo>
                      <a:pt x="418716" y="10692"/>
                    </a:moveTo>
                    <a:lnTo>
                      <a:pt x="417228" y="11005"/>
                    </a:lnTo>
                    <a:lnTo>
                      <a:pt x="416127" y="11151"/>
                    </a:lnTo>
                    <a:lnTo>
                      <a:pt x="416120" y="11152"/>
                    </a:lnTo>
                    <a:lnTo>
                      <a:pt x="416119" y="11152"/>
                    </a:lnTo>
                    <a:lnTo>
                      <a:pt x="415532" y="11231"/>
                    </a:lnTo>
                    <a:lnTo>
                      <a:pt x="415631" y="11187"/>
                    </a:lnTo>
                    <a:lnTo>
                      <a:pt x="417035" y="10930"/>
                    </a:lnTo>
                    <a:lnTo>
                      <a:pt x="418379" y="10705"/>
                    </a:lnTo>
                    <a:close/>
                    <a:moveTo>
                      <a:pt x="478504" y="10691"/>
                    </a:moveTo>
                    <a:lnTo>
                      <a:pt x="475554" y="11133"/>
                    </a:lnTo>
                    <a:lnTo>
                      <a:pt x="477387" y="10702"/>
                    </a:lnTo>
                    <a:close/>
                    <a:moveTo>
                      <a:pt x="453928" y="10679"/>
                    </a:moveTo>
                    <a:lnTo>
                      <a:pt x="452848" y="10948"/>
                    </a:lnTo>
                    <a:lnTo>
                      <a:pt x="450877" y="10968"/>
                    </a:lnTo>
                    <a:lnTo>
                      <a:pt x="451278" y="10925"/>
                    </a:lnTo>
                    <a:close/>
                    <a:moveTo>
                      <a:pt x="491191" y="10663"/>
                    </a:moveTo>
                    <a:lnTo>
                      <a:pt x="490965" y="10809"/>
                    </a:lnTo>
                    <a:lnTo>
                      <a:pt x="489745" y="10844"/>
                    </a:lnTo>
                    <a:lnTo>
                      <a:pt x="490166" y="10743"/>
                    </a:lnTo>
                    <a:close/>
                    <a:moveTo>
                      <a:pt x="438799" y="10662"/>
                    </a:moveTo>
                    <a:lnTo>
                      <a:pt x="437891" y="10813"/>
                    </a:lnTo>
                    <a:lnTo>
                      <a:pt x="438446" y="10695"/>
                    </a:lnTo>
                    <a:close/>
                    <a:moveTo>
                      <a:pt x="496185" y="10659"/>
                    </a:moveTo>
                    <a:lnTo>
                      <a:pt x="494034" y="11067"/>
                    </a:lnTo>
                    <a:lnTo>
                      <a:pt x="493068" y="11178"/>
                    </a:lnTo>
                    <a:lnTo>
                      <a:pt x="495591" y="10676"/>
                    </a:lnTo>
                    <a:close/>
                    <a:moveTo>
                      <a:pt x="432717" y="10649"/>
                    </a:moveTo>
                    <a:lnTo>
                      <a:pt x="431865" y="10877"/>
                    </a:lnTo>
                    <a:lnTo>
                      <a:pt x="429607" y="11104"/>
                    </a:lnTo>
                    <a:close/>
                    <a:moveTo>
                      <a:pt x="419899" y="10649"/>
                    </a:moveTo>
                    <a:lnTo>
                      <a:pt x="418123" y="10885"/>
                    </a:lnTo>
                    <a:lnTo>
                      <a:pt x="418834" y="10688"/>
                    </a:lnTo>
                    <a:close/>
                    <a:moveTo>
                      <a:pt x="420603" y="10646"/>
                    </a:moveTo>
                    <a:lnTo>
                      <a:pt x="416370" y="11372"/>
                    </a:lnTo>
                    <a:lnTo>
                      <a:pt x="417876" y="10954"/>
                    </a:lnTo>
                    <a:close/>
                    <a:moveTo>
                      <a:pt x="477651" y="10640"/>
                    </a:moveTo>
                    <a:lnTo>
                      <a:pt x="477387" y="10702"/>
                    </a:lnTo>
                    <a:lnTo>
                      <a:pt x="476978" y="10706"/>
                    </a:lnTo>
                    <a:close/>
                    <a:moveTo>
                      <a:pt x="434279" y="10635"/>
                    </a:moveTo>
                    <a:lnTo>
                      <a:pt x="432183" y="10945"/>
                    </a:lnTo>
                    <a:lnTo>
                      <a:pt x="431430" y="10994"/>
                    </a:lnTo>
                    <a:lnTo>
                      <a:pt x="431865" y="10877"/>
                    </a:lnTo>
                    <a:close/>
                    <a:moveTo>
                      <a:pt x="484260" y="10633"/>
                    </a:moveTo>
                    <a:lnTo>
                      <a:pt x="482472" y="11053"/>
                    </a:lnTo>
                    <a:lnTo>
                      <a:pt x="481919" y="11069"/>
                    </a:lnTo>
                    <a:lnTo>
                      <a:pt x="483101" y="10645"/>
                    </a:lnTo>
                    <a:close/>
                    <a:moveTo>
                      <a:pt x="534254" y="10629"/>
                    </a:moveTo>
                    <a:lnTo>
                      <a:pt x="534481" y="11083"/>
                    </a:lnTo>
                    <a:lnTo>
                      <a:pt x="534052" y="10872"/>
                    </a:lnTo>
                    <a:close/>
                    <a:moveTo>
                      <a:pt x="484883" y="10626"/>
                    </a:moveTo>
                    <a:lnTo>
                      <a:pt x="484650" y="10738"/>
                    </a:lnTo>
                    <a:lnTo>
                      <a:pt x="483029" y="11038"/>
                    </a:lnTo>
                    <a:lnTo>
                      <a:pt x="482719" y="11046"/>
                    </a:lnTo>
                    <a:lnTo>
                      <a:pt x="484814" y="10627"/>
                    </a:lnTo>
                    <a:close/>
                    <a:moveTo>
                      <a:pt x="520706" y="10624"/>
                    </a:moveTo>
                    <a:lnTo>
                      <a:pt x="519472" y="11152"/>
                    </a:lnTo>
                    <a:lnTo>
                      <a:pt x="519850" y="10774"/>
                    </a:lnTo>
                    <a:close/>
                    <a:moveTo>
                      <a:pt x="497620" y="10617"/>
                    </a:moveTo>
                    <a:lnTo>
                      <a:pt x="497502" y="10671"/>
                    </a:lnTo>
                    <a:lnTo>
                      <a:pt x="496583" y="10776"/>
                    </a:lnTo>
                    <a:lnTo>
                      <a:pt x="497555" y="10619"/>
                    </a:lnTo>
                    <a:close/>
                    <a:moveTo>
                      <a:pt x="485950" y="10616"/>
                    </a:moveTo>
                    <a:lnTo>
                      <a:pt x="484405" y="10854"/>
                    </a:lnTo>
                    <a:lnTo>
                      <a:pt x="484650" y="10738"/>
                    </a:lnTo>
                    <a:lnTo>
                      <a:pt x="485269" y="10623"/>
                    </a:lnTo>
                    <a:close/>
                    <a:moveTo>
                      <a:pt x="520766" y="10613"/>
                    </a:moveTo>
                    <a:lnTo>
                      <a:pt x="520955" y="10684"/>
                    </a:lnTo>
                    <a:lnTo>
                      <a:pt x="517984" y="12640"/>
                    </a:lnTo>
                    <a:lnTo>
                      <a:pt x="518924" y="11700"/>
                    </a:lnTo>
                    <a:lnTo>
                      <a:pt x="520724" y="10620"/>
                    </a:lnTo>
                    <a:close/>
                    <a:moveTo>
                      <a:pt x="420910" y="10611"/>
                    </a:moveTo>
                    <a:lnTo>
                      <a:pt x="420603" y="10646"/>
                    </a:lnTo>
                    <a:lnTo>
                      <a:pt x="420776" y="10616"/>
                    </a:lnTo>
                    <a:close/>
                    <a:moveTo>
                      <a:pt x="486557" y="10610"/>
                    </a:moveTo>
                    <a:lnTo>
                      <a:pt x="485387" y="10969"/>
                    </a:lnTo>
                    <a:lnTo>
                      <a:pt x="484760" y="10988"/>
                    </a:lnTo>
                    <a:lnTo>
                      <a:pt x="486328" y="10612"/>
                    </a:lnTo>
                    <a:close/>
                    <a:moveTo>
                      <a:pt x="520747" y="10606"/>
                    </a:moveTo>
                    <a:lnTo>
                      <a:pt x="520748" y="10607"/>
                    </a:lnTo>
                    <a:lnTo>
                      <a:pt x="520724" y="10620"/>
                    </a:lnTo>
                    <a:lnTo>
                      <a:pt x="520706" y="10624"/>
                    </a:lnTo>
                    <a:close/>
                    <a:moveTo>
                      <a:pt x="454226" y="10604"/>
                    </a:moveTo>
                    <a:lnTo>
                      <a:pt x="454021" y="10670"/>
                    </a:lnTo>
                    <a:lnTo>
                      <a:pt x="453928" y="10679"/>
                    </a:lnTo>
                    <a:close/>
                    <a:moveTo>
                      <a:pt x="550724" y="10604"/>
                    </a:moveTo>
                    <a:lnTo>
                      <a:pt x="554631" y="11620"/>
                    </a:lnTo>
                    <a:lnTo>
                      <a:pt x="552408" y="12849"/>
                    </a:lnTo>
                    <a:close/>
                    <a:moveTo>
                      <a:pt x="487123" y="10604"/>
                    </a:moveTo>
                    <a:lnTo>
                      <a:pt x="486416" y="10940"/>
                    </a:lnTo>
                    <a:lnTo>
                      <a:pt x="485797" y="10958"/>
                    </a:lnTo>
                    <a:close/>
                    <a:moveTo>
                      <a:pt x="452033" y="10604"/>
                    </a:moveTo>
                    <a:lnTo>
                      <a:pt x="451989" y="10617"/>
                    </a:lnTo>
                    <a:lnTo>
                      <a:pt x="447977" y="10854"/>
                    </a:lnTo>
                    <a:lnTo>
                      <a:pt x="448379" y="10738"/>
                    </a:lnTo>
                    <a:close/>
                    <a:moveTo>
                      <a:pt x="441068" y="10604"/>
                    </a:moveTo>
                    <a:lnTo>
                      <a:pt x="440698" y="10768"/>
                    </a:lnTo>
                    <a:lnTo>
                      <a:pt x="440138" y="10958"/>
                    </a:lnTo>
                    <a:lnTo>
                      <a:pt x="438332" y="11095"/>
                    </a:lnTo>
                    <a:lnTo>
                      <a:pt x="437775" y="11100"/>
                    </a:lnTo>
                    <a:close/>
                    <a:moveTo>
                      <a:pt x="438874" y="10604"/>
                    </a:moveTo>
                    <a:lnTo>
                      <a:pt x="438062" y="10731"/>
                    </a:lnTo>
                    <a:lnTo>
                      <a:pt x="437805" y="10754"/>
                    </a:lnTo>
                    <a:close/>
                    <a:moveTo>
                      <a:pt x="438874" y="10604"/>
                    </a:moveTo>
                    <a:lnTo>
                      <a:pt x="438446" y="10695"/>
                    </a:lnTo>
                    <a:lnTo>
                      <a:pt x="438242" y="10714"/>
                    </a:lnTo>
                    <a:close/>
                    <a:moveTo>
                      <a:pt x="434488" y="10604"/>
                    </a:moveTo>
                    <a:lnTo>
                      <a:pt x="434422" y="10621"/>
                    </a:lnTo>
                    <a:lnTo>
                      <a:pt x="434279" y="10635"/>
                    </a:lnTo>
                    <a:close/>
                    <a:moveTo>
                      <a:pt x="419136" y="10604"/>
                    </a:moveTo>
                    <a:lnTo>
                      <a:pt x="418834" y="10688"/>
                    </a:lnTo>
                    <a:lnTo>
                      <a:pt x="418716" y="10692"/>
                    </a:lnTo>
                    <a:close/>
                    <a:moveTo>
                      <a:pt x="416942" y="10604"/>
                    </a:moveTo>
                    <a:lnTo>
                      <a:pt x="416821" y="10658"/>
                    </a:lnTo>
                    <a:lnTo>
                      <a:pt x="416203" y="10742"/>
                    </a:lnTo>
                    <a:close/>
                    <a:moveTo>
                      <a:pt x="456421" y="10604"/>
                    </a:moveTo>
                    <a:lnTo>
                      <a:pt x="456420" y="10604"/>
                    </a:lnTo>
                    <a:lnTo>
                      <a:pt x="456421" y="10604"/>
                    </a:lnTo>
                    <a:close/>
                    <a:moveTo>
                      <a:pt x="539651" y="10592"/>
                    </a:moveTo>
                    <a:lnTo>
                      <a:pt x="539758" y="10604"/>
                    </a:lnTo>
                    <a:lnTo>
                      <a:pt x="540072" y="12084"/>
                    </a:lnTo>
                    <a:lnTo>
                      <a:pt x="539379" y="11835"/>
                    </a:lnTo>
                    <a:close/>
                    <a:moveTo>
                      <a:pt x="439629" y="10585"/>
                    </a:moveTo>
                    <a:lnTo>
                      <a:pt x="438799" y="10662"/>
                    </a:lnTo>
                    <a:lnTo>
                      <a:pt x="439148" y="10604"/>
                    </a:lnTo>
                    <a:close/>
                    <a:moveTo>
                      <a:pt x="520795" y="10578"/>
                    </a:moveTo>
                    <a:lnTo>
                      <a:pt x="520752" y="10604"/>
                    </a:lnTo>
                    <a:lnTo>
                      <a:pt x="520747" y="10606"/>
                    </a:lnTo>
                    <a:lnTo>
                      <a:pt x="520711" y="10593"/>
                    </a:lnTo>
                    <a:close/>
                    <a:moveTo>
                      <a:pt x="441287" y="10569"/>
                    </a:moveTo>
                    <a:lnTo>
                      <a:pt x="441285" y="10569"/>
                    </a:lnTo>
                    <a:lnTo>
                      <a:pt x="441068" y="10604"/>
                    </a:lnTo>
                    <a:close/>
                    <a:moveTo>
                      <a:pt x="484539" y="10567"/>
                    </a:moveTo>
                    <a:lnTo>
                      <a:pt x="484930" y="10604"/>
                    </a:lnTo>
                    <a:lnTo>
                      <a:pt x="484930" y="10604"/>
                    </a:lnTo>
                    <a:lnTo>
                      <a:pt x="484814" y="10627"/>
                    </a:lnTo>
                    <a:lnTo>
                      <a:pt x="484260" y="10633"/>
                    </a:lnTo>
                    <a:close/>
                    <a:moveTo>
                      <a:pt x="486705" y="10564"/>
                    </a:moveTo>
                    <a:lnTo>
                      <a:pt x="487123" y="10604"/>
                    </a:lnTo>
                    <a:lnTo>
                      <a:pt x="486557" y="10610"/>
                    </a:lnTo>
                    <a:close/>
                    <a:moveTo>
                      <a:pt x="463806" y="10549"/>
                    </a:moveTo>
                    <a:lnTo>
                      <a:pt x="465192" y="10604"/>
                    </a:lnTo>
                    <a:lnTo>
                      <a:pt x="462836" y="10789"/>
                    </a:lnTo>
                    <a:lnTo>
                      <a:pt x="462948" y="10730"/>
                    </a:lnTo>
                    <a:close/>
                    <a:moveTo>
                      <a:pt x="486447" y="10539"/>
                    </a:moveTo>
                    <a:lnTo>
                      <a:pt x="486578" y="10552"/>
                    </a:lnTo>
                    <a:lnTo>
                      <a:pt x="486328" y="10612"/>
                    </a:lnTo>
                    <a:lnTo>
                      <a:pt x="485950" y="10616"/>
                    </a:lnTo>
                    <a:close/>
                    <a:moveTo>
                      <a:pt x="463538" y="10539"/>
                    </a:moveTo>
                    <a:lnTo>
                      <a:pt x="463597" y="10541"/>
                    </a:lnTo>
                    <a:lnTo>
                      <a:pt x="463238" y="10579"/>
                    </a:lnTo>
                    <a:lnTo>
                      <a:pt x="463247" y="10574"/>
                    </a:lnTo>
                    <a:close/>
                    <a:moveTo>
                      <a:pt x="422986" y="10535"/>
                    </a:moveTo>
                    <a:lnTo>
                      <a:pt x="421177" y="10785"/>
                    </a:lnTo>
                    <a:lnTo>
                      <a:pt x="422550" y="10551"/>
                    </a:lnTo>
                    <a:close/>
                    <a:moveTo>
                      <a:pt x="472806" y="10533"/>
                    </a:moveTo>
                    <a:lnTo>
                      <a:pt x="470836" y="10768"/>
                    </a:lnTo>
                    <a:lnTo>
                      <a:pt x="470459" y="10771"/>
                    </a:lnTo>
                    <a:close/>
                    <a:moveTo>
                      <a:pt x="521232" y="10501"/>
                    </a:moveTo>
                    <a:lnTo>
                      <a:pt x="521171" y="10542"/>
                    </a:lnTo>
                    <a:lnTo>
                      <a:pt x="520766" y="10613"/>
                    </a:lnTo>
                    <a:lnTo>
                      <a:pt x="520748" y="10607"/>
                    </a:lnTo>
                    <a:lnTo>
                      <a:pt x="520752" y="10604"/>
                    </a:lnTo>
                    <a:lnTo>
                      <a:pt x="520824" y="10573"/>
                    </a:lnTo>
                    <a:close/>
                    <a:moveTo>
                      <a:pt x="441701" y="10501"/>
                    </a:moveTo>
                    <a:lnTo>
                      <a:pt x="441287" y="10569"/>
                    </a:lnTo>
                    <a:lnTo>
                      <a:pt x="441456" y="10511"/>
                    </a:lnTo>
                    <a:close/>
                    <a:moveTo>
                      <a:pt x="464094" y="10489"/>
                    </a:moveTo>
                    <a:lnTo>
                      <a:pt x="463806" y="10549"/>
                    </a:lnTo>
                    <a:lnTo>
                      <a:pt x="463597" y="10541"/>
                    </a:lnTo>
                    <a:close/>
                    <a:moveTo>
                      <a:pt x="449258" y="10484"/>
                    </a:moveTo>
                    <a:lnTo>
                      <a:pt x="448379" y="10738"/>
                    </a:lnTo>
                    <a:lnTo>
                      <a:pt x="445124" y="10858"/>
                    </a:lnTo>
                    <a:lnTo>
                      <a:pt x="446550" y="10604"/>
                    </a:lnTo>
                    <a:close/>
                    <a:moveTo>
                      <a:pt x="493537" y="10480"/>
                    </a:moveTo>
                    <a:lnTo>
                      <a:pt x="492938" y="10752"/>
                    </a:lnTo>
                    <a:lnTo>
                      <a:pt x="491974" y="10780"/>
                    </a:lnTo>
                    <a:lnTo>
                      <a:pt x="492606" y="10553"/>
                    </a:lnTo>
                    <a:close/>
                    <a:moveTo>
                      <a:pt x="433379" y="10472"/>
                    </a:moveTo>
                    <a:lnTo>
                      <a:pt x="433358" y="10477"/>
                    </a:lnTo>
                    <a:lnTo>
                      <a:pt x="432295" y="10604"/>
                    </a:lnTo>
                    <a:close/>
                    <a:moveTo>
                      <a:pt x="473337" y="10470"/>
                    </a:moveTo>
                    <a:lnTo>
                      <a:pt x="473287" y="10485"/>
                    </a:lnTo>
                    <a:lnTo>
                      <a:pt x="472806" y="10533"/>
                    </a:lnTo>
                    <a:close/>
                    <a:moveTo>
                      <a:pt x="485640" y="10462"/>
                    </a:moveTo>
                    <a:lnTo>
                      <a:pt x="485967" y="10494"/>
                    </a:lnTo>
                    <a:lnTo>
                      <a:pt x="485269" y="10623"/>
                    </a:lnTo>
                    <a:lnTo>
                      <a:pt x="484883" y="10626"/>
                    </a:lnTo>
                    <a:lnTo>
                      <a:pt x="484930" y="10604"/>
                    </a:lnTo>
                    <a:close/>
                    <a:moveTo>
                      <a:pt x="530450" y="10458"/>
                    </a:moveTo>
                    <a:lnTo>
                      <a:pt x="531373" y="11249"/>
                    </a:lnTo>
                    <a:lnTo>
                      <a:pt x="530303" y="10568"/>
                    </a:lnTo>
                    <a:close/>
                    <a:moveTo>
                      <a:pt x="419043" y="10456"/>
                    </a:moveTo>
                    <a:lnTo>
                      <a:pt x="417419" y="10740"/>
                    </a:lnTo>
                    <a:lnTo>
                      <a:pt x="416724" y="10766"/>
                    </a:lnTo>
                    <a:close/>
                    <a:moveTo>
                      <a:pt x="454849" y="10448"/>
                    </a:moveTo>
                    <a:lnTo>
                      <a:pt x="454226" y="10604"/>
                    </a:lnTo>
                    <a:lnTo>
                      <a:pt x="451278" y="10925"/>
                    </a:lnTo>
                    <a:lnTo>
                      <a:pt x="450866" y="10963"/>
                    </a:lnTo>
                    <a:lnTo>
                      <a:pt x="451989" y="10617"/>
                    </a:lnTo>
                    <a:close/>
                    <a:moveTo>
                      <a:pt x="433477" y="10445"/>
                    </a:moveTo>
                    <a:lnTo>
                      <a:pt x="433452" y="10452"/>
                    </a:lnTo>
                    <a:lnTo>
                      <a:pt x="432295" y="10604"/>
                    </a:lnTo>
                    <a:close/>
                    <a:moveTo>
                      <a:pt x="487123" y="10435"/>
                    </a:moveTo>
                    <a:lnTo>
                      <a:pt x="486705" y="10564"/>
                    </a:lnTo>
                    <a:lnTo>
                      <a:pt x="486578" y="10552"/>
                    </a:lnTo>
                    <a:lnTo>
                      <a:pt x="486960" y="10460"/>
                    </a:lnTo>
                    <a:close/>
                    <a:moveTo>
                      <a:pt x="460448" y="10417"/>
                    </a:moveTo>
                    <a:lnTo>
                      <a:pt x="463330" y="10531"/>
                    </a:lnTo>
                    <a:lnTo>
                      <a:pt x="463247" y="10574"/>
                    </a:lnTo>
                    <a:lnTo>
                      <a:pt x="462999" y="10604"/>
                    </a:lnTo>
                    <a:lnTo>
                      <a:pt x="463238" y="10579"/>
                    </a:lnTo>
                    <a:lnTo>
                      <a:pt x="462948" y="10730"/>
                    </a:lnTo>
                    <a:lnTo>
                      <a:pt x="462570" y="10810"/>
                    </a:lnTo>
                    <a:lnTo>
                      <a:pt x="461969" y="10857"/>
                    </a:lnTo>
                    <a:lnTo>
                      <a:pt x="455989" y="10917"/>
                    </a:lnTo>
                    <a:close/>
                    <a:moveTo>
                      <a:pt x="520217" y="10408"/>
                    </a:moveTo>
                    <a:lnTo>
                      <a:pt x="520711" y="10593"/>
                    </a:lnTo>
                    <a:lnTo>
                      <a:pt x="519888" y="10737"/>
                    </a:lnTo>
                    <a:close/>
                    <a:moveTo>
                      <a:pt x="426862" y="10392"/>
                    </a:moveTo>
                    <a:lnTo>
                      <a:pt x="421312" y="11166"/>
                    </a:lnTo>
                    <a:lnTo>
                      <a:pt x="419443" y="11325"/>
                    </a:lnTo>
                    <a:lnTo>
                      <a:pt x="424549" y="10477"/>
                    </a:lnTo>
                    <a:close/>
                    <a:moveTo>
                      <a:pt x="441847" y="10378"/>
                    </a:moveTo>
                    <a:lnTo>
                      <a:pt x="441456" y="10511"/>
                    </a:lnTo>
                    <a:lnTo>
                      <a:pt x="439629" y="10585"/>
                    </a:lnTo>
                    <a:close/>
                    <a:moveTo>
                      <a:pt x="508085" y="10375"/>
                    </a:moveTo>
                    <a:lnTo>
                      <a:pt x="509054" y="10604"/>
                    </a:lnTo>
                    <a:lnTo>
                      <a:pt x="508276" y="10950"/>
                    </a:lnTo>
                    <a:lnTo>
                      <a:pt x="502617" y="11841"/>
                    </a:lnTo>
                    <a:lnTo>
                      <a:pt x="504934" y="10755"/>
                    </a:lnTo>
                    <a:close/>
                    <a:moveTo>
                      <a:pt x="419719" y="10365"/>
                    </a:moveTo>
                    <a:lnTo>
                      <a:pt x="419043" y="10456"/>
                    </a:lnTo>
                    <a:lnTo>
                      <a:pt x="419290" y="10413"/>
                    </a:lnTo>
                    <a:close/>
                    <a:moveTo>
                      <a:pt x="527581" y="10349"/>
                    </a:moveTo>
                    <a:lnTo>
                      <a:pt x="528436" y="10618"/>
                    </a:lnTo>
                    <a:lnTo>
                      <a:pt x="528369" y="11034"/>
                    </a:lnTo>
                    <a:lnTo>
                      <a:pt x="526524" y="12041"/>
                    </a:lnTo>
                    <a:close/>
                    <a:moveTo>
                      <a:pt x="529954" y="10346"/>
                    </a:moveTo>
                    <a:lnTo>
                      <a:pt x="530303" y="10568"/>
                    </a:lnTo>
                    <a:lnTo>
                      <a:pt x="529705" y="11016"/>
                    </a:lnTo>
                    <a:lnTo>
                      <a:pt x="529135" y="10837"/>
                    </a:lnTo>
                    <a:close/>
                    <a:moveTo>
                      <a:pt x="458614" y="10345"/>
                    </a:moveTo>
                    <a:lnTo>
                      <a:pt x="459677" y="10387"/>
                    </a:lnTo>
                    <a:lnTo>
                      <a:pt x="456421" y="10604"/>
                    </a:lnTo>
                    <a:close/>
                    <a:moveTo>
                      <a:pt x="537348" y="10339"/>
                    </a:moveTo>
                    <a:lnTo>
                      <a:pt x="538134" y="10425"/>
                    </a:lnTo>
                    <a:lnTo>
                      <a:pt x="539166" y="11758"/>
                    </a:lnTo>
                    <a:lnTo>
                      <a:pt x="537777" y="11259"/>
                    </a:lnTo>
                    <a:lnTo>
                      <a:pt x="537334" y="10350"/>
                    </a:lnTo>
                    <a:close/>
                    <a:moveTo>
                      <a:pt x="530307" y="10336"/>
                    </a:moveTo>
                    <a:lnTo>
                      <a:pt x="530489" y="10428"/>
                    </a:lnTo>
                    <a:lnTo>
                      <a:pt x="530450" y="10458"/>
                    </a:lnTo>
                    <a:close/>
                    <a:moveTo>
                      <a:pt x="520024" y="10335"/>
                    </a:moveTo>
                    <a:lnTo>
                      <a:pt x="520135" y="10377"/>
                    </a:lnTo>
                    <a:lnTo>
                      <a:pt x="519739" y="10763"/>
                    </a:lnTo>
                    <a:lnTo>
                      <a:pt x="519529" y="10799"/>
                    </a:lnTo>
                    <a:close/>
                    <a:moveTo>
                      <a:pt x="518528" y="10333"/>
                    </a:moveTo>
                    <a:lnTo>
                      <a:pt x="517887" y="10782"/>
                    </a:lnTo>
                    <a:lnTo>
                      <a:pt x="515703" y="11256"/>
                    </a:lnTo>
                    <a:close/>
                    <a:moveTo>
                      <a:pt x="519991" y="10324"/>
                    </a:moveTo>
                    <a:lnTo>
                      <a:pt x="518986" y="10894"/>
                    </a:lnTo>
                    <a:lnTo>
                      <a:pt x="518055" y="11057"/>
                    </a:lnTo>
                    <a:lnTo>
                      <a:pt x="517305" y="11189"/>
                    </a:lnTo>
                    <a:lnTo>
                      <a:pt x="517887" y="10782"/>
                    </a:lnTo>
                    <a:lnTo>
                      <a:pt x="519623" y="10404"/>
                    </a:lnTo>
                    <a:close/>
                    <a:moveTo>
                      <a:pt x="519992" y="10324"/>
                    </a:moveTo>
                    <a:lnTo>
                      <a:pt x="519993" y="10324"/>
                    </a:lnTo>
                    <a:lnTo>
                      <a:pt x="519991" y="10324"/>
                    </a:lnTo>
                    <a:close/>
                    <a:moveTo>
                      <a:pt x="457847" y="10315"/>
                    </a:moveTo>
                    <a:lnTo>
                      <a:pt x="457863" y="10316"/>
                    </a:lnTo>
                    <a:lnTo>
                      <a:pt x="456421" y="10604"/>
                    </a:lnTo>
                    <a:lnTo>
                      <a:pt x="456420" y="10604"/>
                    </a:lnTo>
                    <a:lnTo>
                      <a:pt x="454795" y="10929"/>
                    </a:lnTo>
                    <a:lnTo>
                      <a:pt x="453164" y="10945"/>
                    </a:lnTo>
                    <a:lnTo>
                      <a:pt x="454021" y="10670"/>
                    </a:lnTo>
                    <a:close/>
                    <a:moveTo>
                      <a:pt x="442549" y="10313"/>
                    </a:moveTo>
                    <a:lnTo>
                      <a:pt x="441847" y="10378"/>
                    </a:lnTo>
                    <a:lnTo>
                      <a:pt x="441891" y="10363"/>
                    </a:lnTo>
                    <a:close/>
                    <a:moveTo>
                      <a:pt x="520049" y="10312"/>
                    </a:moveTo>
                    <a:lnTo>
                      <a:pt x="520024" y="10335"/>
                    </a:lnTo>
                    <a:lnTo>
                      <a:pt x="519993" y="10324"/>
                    </a:lnTo>
                    <a:close/>
                    <a:moveTo>
                      <a:pt x="484036" y="10309"/>
                    </a:moveTo>
                    <a:lnTo>
                      <a:pt x="485175" y="10417"/>
                    </a:lnTo>
                    <a:lnTo>
                      <a:pt x="484539" y="10567"/>
                    </a:lnTo>
                    <a:lnTo>
                      <a:pt x="483571" y="10476"/>
                    </a:lnTo>
                    <a:close/>
                    <a:moveTo>
                      <a:pt x="522511" y="10306"/>
                    </a:moveTo>
                    <a:lnTo>
                      <a:pt x="521812" y="11005"/>
                    </a:lnTo>
                    <a:lnTo>
                      <a:pt x="520955" y="10684"/>
                    </a:lnTo>
                    <a:lnTo>
                      <a:pt x="521171" y="10542"/>
                    </a:lnTo>
                    <a:close/>
                    <a:moveTo>
                      <a:pt x="442079" y="10300"/>
                    </a:moveTo>
                    <a:lnTo>
                      <a:pt x="441891" y="10363"/>
                    </a:lnTo>
                    <a:lnTo>
                      <a:pt x="434302" y="10945"/>
                    </a:lnTo>
                    <a:lnTo>
                      <a:pt x="435370" y="10738"/>
                    </a:lnTo>
                    <a:close/>
                    <a:moveTo>
                      <a:pt x="437624" y="10299"/>
                    </a:moveTo>
                    <a:lnTo>
                      <a:pt x="435370" y="10738"/>
                    </a:lnTo>
                    <a:lnTo>
                      <a:pt x="433456" y="10862"/>
                    </a:lnTo>
                    <a:lnTo>
                      <a:pt x="434422" y="10621"/>
                    </a:lnTo>
                    <a:close/>
                    <a:moveTo>
                      <a:pt x="481404" y="10270"/>
                    </a:moveTo>
                    <a:lnTo>
                      <a:pt x="483571" y="10476"/>
                    </a:lnTo>
                    <a:lnTo>
                      <a:pt x="483101" y="10645"/>
                    </a:lnTo>
                    <a:lnTo>
                      <a:pt x="478504" y="10691"/>
                    </a:lnTo>
                    <a:lnTo>
                      <a:pt x="481124" y="10298"/>
                    </a:lnTo>
                    <a:close/>
                    <a:moveTo>
                      <a:pt x="443188" y="10264"/>
                    </a:moveTo>
                    <a:lnTo>
                      <a:pt x="441710" y="10501"/>
                    </a:lnTo>
                    <a:lnTo>
                      <a:pt x="441701" y="10501"/>
                    </a:lnTo>
                    <a:lnTo>
                      <a:pt x="443145" y="10267"/>
                    </a:lnTo>
                    <a:close/>
                    <a:moveTo>
                      <a:pt x="458184" y="10251"/>
                    </a:moveTo>
                    <a:lnTo>
                      <a:pt x="458072" y="10273"/>
                    </a:lnTo>
                    <a:lnTo>
                      <a:pt x="457882" y="10311"/>
                    </a:lnTo>
                    <a:lnTo>
                      <a:pt x="457847" y="10315"/>
                    </a:lnTo>
                    <a:lnTo>
                      <a:pt x="457672" y="10308"/>
                    </a:lnTo>
                    <a:lnTo>
                      <a:pt x="457404" y="10297"/>
                    </a:lnTo>
                    <a:close/>
                    <a:moveTo>
                      <a:pt x="443287" y="10244"/>
                    </a:moveTo>
                    <a:lnTo>
                      <a:pt x="443145" y="10267"/>
                    </a:lnTo>
                    <a:lnTo>
                      <a:pt x="442549" y="10313"/>
                    </a:lnTo>
                    <a:close/>
                    <a:moveTo>
                      <a:pt x="506034" y="10239"/>
                    </a:moveTo>
                    <a:lnTo>
                      <a:pt x="505543" y="10469"/>
                    </a:lnTo>
                    <a:lnTo>
                      <a:pt x="504668" y="10604"/>
                    </a:lnTo>
                    <a:lnTo>
                      <a:pt x="505514" y="10483"/>
                    </a:lnTo>
                    <a:lnTo>
                      <a:pt x="504934" y="10755"/>
                    </a:lnTo>
                    <a:lnTo>
                      <a:pt x="503671" y="10907"/>
                    </a:lnTo>
                    <a:lnTo>
                      <a:pt x="502843" y="11006"/>
                    </a:lnTo>
                    <a:lnTo>
                      <a:pt x="504188" y="10591"/>
                    </a:lnTo>
                    <a:lnTo>
                      <a:pt x="504200" y="10589"/>
                    </a:lnTo>
                    <a:close/>
                    <a:moveTo>
                      <a:pt x="517827" y="10238"/>
                    </a:moveTo>
                    <a:lnTo>
                      <a:pt x="515037" y="11401"/>
                    </a:lnTo>
                    <a:lnTo>
                      <a:pt x="513273" y="11785"/>
                    </a:lnTo>
                    <a:lnTo>
                      <a:pt x="515321" y="10761"/>
                    </a:lnTo>
                    <a:close/>
                    <a:moveTo>
                      <a:pt x="520386" y="10238"/>
                    </a:moveTo>
                    <a:lnTo>
                      <a:pt x="520217" y="10408"/>
                    </a:lnTo>
                    <a:lnTo>
                      <a:pt x="520135" y="10377"/>
                    </a:lnTo>
                    <a:lnTo>
                      <a:pt x="520246" y="10269"/>
                    </a:lnTo>
                    <a:close/>
                    <a:moveTo>
                      <a:pt x="422988" y="10237"/>
                    </a:moveTo>
                    <a:lnTo>
                      <a:pt x="420776" y="10616"/>
                    </a:lnTo>
                    <a:lnTo>
                      <a:pt x="419899" y="10649"/>
                    </a:lnTo>
                    <a:close/>
                    <a:moveTo>
                      <a:pt x="455719" y="10231"/>
                    </a:moveTo>
                    <a:lnTo>
                      <a:pt x="457404" y="10297"/>
                    </a:lnTo>
                    <a:lnTo>
                      <a:pt x="454849" y="10448"/>
                    </a:lnTo>
                    <a:close/>
                    <a:moveTo>
                      <a:pt x="498495" y="10220"/>
                    </a:moveTo>
                    <a:lnTo>
                      <a:pt x="498120" y="10391"/>
                    </a:lnTo>
                    <a:lnTo>
                      <a:pt x="497650" y="10604"/>
                    </a:lnTo>
                    <a:lnTo>
                      <a:pt x="497555" y="10619"/>
                    </a:lnTo>
                    <a:lnTo>
                      <a:pt x="496185" y="10659"/>
                    </a:lnTo>
                    <a:lnTo>
                      <a:pt x="497674" y="10376"/>
                    </a:lnTo>
                    <a:close/>
                    <a:moveTo>
                      <a:pt x="530169" y="10217"/>
                    </a:moveTo>
                    <a:lnTo>
                      <a:pt x="530307" y="10336"/>
                    </a:lnTo>
                    <a:lnTo>
                      <a:pt x="530125" y="10243"/>
                    </a:lnTo>
                    <a:close/>
                    <a:moveTo>
                      <a:pt x="462248" y="10215"/>
                    </a:moveTo>
                    <a:lnTo>
                      <a:pt x="460448" y="10417"/>
                    </a:lnTo>
                    <a:lnTo>
                      <a:pt x="459677" y="10387"/>
                    </a:lnTo>
                    <a:close/>
                    <a:moveTo>
                      <a:pt x="443575" y="10202"/>
                    </a:moveTo>
                    <a:lnTo>
                      <a:pt x="443345" y="10239"/>
                    </a:lnTo>
                    <a:lnTo>
                      <a:pt x="443287" y="10244"/>
                    </a:lnTo>
                    <a:lnTo>
                      <a:pt x="443530" y="10205"/>
                    </a:lnTo>
                    <a:close/>
                    <a:moveTo>
                      <a:pt x="507322" y="10196"/>
                    </a:moveTo>
                    <a:lnTo>
                      <a:pt x="507399" y="10214"/>
                    </a:lnTo>
                    <a:lnTo>
                      <a:pt x="505514" y="10483"/>
                    </a:lnTo>
                    <a:lnTo>
                      <a:pt x="505543" y="10469"/>
                    </a:lnTo>
                    <a:close/>
                    <a:moveTo>
                      <a:pt x="532438" y="10192"/>
                    </a:moveTo>
                    <a:lnTo>
                      <a:pt x="532874" y="10292"/>
                    </a:lnTo>
                    <a:lnTo>
                      <a:pt x="534052" y="10872"/>
                    </a:lnTo>
                    <a:lnTo>
                      <a:pt x="533829" y="11140"/>
                    </a:lnTo>
                    <a:close/>
                    <a:moveTo>
                      <a:pt x="455886" y="10189"/>
                    </a:moveTo>
                    <a:lnTo>
                      <a:pt x="455719" y="10231"/>
                    </a:lnTo>
                    <a:lnTo>
                      <a:pt x="455309" y="10215"/>
                    </a:lnTo>
                    <a:close/>
                    <a:moveTo>
                      <a:pt x="424705" y="10183"/>
                    </a:moveTo>
                    <a:lnTo>
                      <a:pt x="422550" y="10551"/>
                    </a:lnTo>
                    <a:lnTo>
                      <a:pt x="420910" y="10611"/>
                    </a:lnTo>
                    <a:close/>
                    <a:moveTo>
                      <a:pt x="421198" y="10168"/>
                    </a:moveTo>
                    <a:lnTo>
                      <a:pt x="420718" y="10256"/>
                    </a:lnTo>
                    <a:lnTo>
                      <a:pt x="419719" y="10365"/>
                    </a:lnTo>
                    <a:close/>
                    <a:moveTo>
                      <a:pt x="529967" y="10163"/>
                    </a:moveTo>
                    <a:lnTo>
                      <a:pt x="530125" y="10243"/>
                    </a:lnTo>
                    <a:lnTo>
                      <a:pt x="529954" y="10346"/>
                    </a:lnTo>
                    <a:lnTo>
                      <a:pt x="529805" y="10251"/>
                    </a:lnTo>
                    <a:close/>
                    <a:moveTo>
                      <a:pt x="500417" y="10158"/>
                    </a:moveTo>
                    <a:lnTo>
                      <a:pt x="499787" y="10445"/>
                    </a:lnTo>
                    <a:lnTo>
                      <a:pt x="499707" y="10481"/>
                    </a:lnTo>
                    <a:lnTo>
                      <a:pt x="497204" y="10807"/>
                    </a:lnTo>
                    <a:lnTo>
                      <a:pt x="497405" y="10715"/>
                    </a:lnTo>
                    <a:lnTo>
                      <a:pt x="497502" y="10671"/>
                    </a:lnTo>
                    <a:lnTo>
                      <a:pt x="498089" y="10604"/>
                    </a:lnTo>
                    <a:lnTo>
                      <a:pt x="497620" y="10617"/>
                    </a:lnTo>
                    <a:lnTo>
                      <a:pt x="497650" y="10604"/>
                    </a:lnTo>
                    <a:lnTo>
                      <a:pt x="498831" y="10414"/>
                    </a:lnTo>
                    <a:close/>
                    <a:moveTo>
                      <a:pt x="433327" y="10153"/>
                    </a:moveTo>
                    <a:lnTo>
                      <a:pt x="426638" y="10967"/>
                    </a:lnTo>
                    <a:lnTo>
                      <a:pt x="427908" y="10604"/>
                    </a:lnTo>
                    <a:lnTo>
                      <a:pt x="424535" y="10891"/>
                    </a:lnTo>
                    <a:lnTo>
                      <a:pt x="424619" y="10878"/>
                    </a:lnTo>
                    <a:lnTo>
                      <a:pt x="429052" y="10311"/>
                    </a:lnTo>
                    <a:close/>
                    <a:moveTo>
                      <a:pt x="450406" y="10151"/>
                    </a:moveTo>
                    <a:lnTo>
                      <a:pt x="450249" y="10197"/>
                    </a:lnTo>
                    <a:lnTo>
                      <a:pt x="443532" y="10703"/>
                    </a:lnTo>
                    <a:lnTo>
                      <a:pt x="440297" y="10946"/>
                    </a:lnTo>
                    <a:lnTo>
                      <a:pt x="440698" y="10768"/>
                    </a:lnTo>
                    <a:lnTo>
                      <a:pt x="441285" y="10569"/>
                    </a:lnTo>
                    <a:lnTo>
                      <a:pt x="441710" y="10501"/>
                    </a:lnTo>
                    <a:lnTo>
                      <a:pt x="445770" y="10338"/>
                    </a:lnTo>
                    <a:close/>
                    <a:moveTo>
                      <a:pt x="421703" y="10148"/>
                    </a:moveTo>
                    <a:lnTo>
                      <a:pt x="418379" y="10705"/>
                    </a:lnTo>
                    <a:lnTo>
                      <a:pt x="418237" y="10710"/>
                    </a:lnTo>
                    <a:lnTo>
                      <a:pt x="420718" y="10256"/>
                    </a:lnTo>
                    <a:close/>
                    <a:moveTo>
                      <a:pt x="534663" y="10138"/>
                    </a:moveTo>
                    <a:lnTo>
                      <a:pt x="534970" y="10249"/>
                    </a:lnTo>
                    <a:lnTo>
                      <a:pt x="535351" y="11105"/>
                    </a:lnTo>
                    <a:lnTo>
                      <a:pt x="534316" y="10555"/>
                    </a:lnTo>
                    <a:close/>
                    <a:moveTo>
                      <a:pt x="436216" y="10137"/>
                    </a:moveTo>
                    <a:lnTo>
                      <a:pt x="432717" y="10649"/>
                    </a:lnTo>
                    <a:lnTo>
                      <a:pt x="433358" y="10477"/>
                    </a:lnTo>
                    <a:close/>
                    <a:moveTo>
                      <a:pt x="482214" y="10134"/>
                    </a:moveTo>
                    <a:lnTo>
                      <a:pt x="482503" y="10162"/>
                    </a:lnTo>
                    <a:lnTo>
                      <a:pt x="481404" y="10270"/>
                    </a:lnTo>
                    <a:lnTo>
                      <a:pt x="481345" y="10264"/>
                    </a:lnTo>
                    <a:close/>
                    <a:moveTo>
                      <a:pt x="476754" y="10132"/>
                    </a:moveTo>
                    <a:lnTo>
                      <a:pt x="474758" y="10552"/>
                    </a:lnTo>
                    <a:lnTo>
                      <a:pt x="473050" y="10745"/>
                    </a:lnTo>
                    <a:lnTo>
                      <a:pt x="472348" y="10752"/>
                    </a:lnTo>
                    <a:lnTo>
                      <a:pt x="473287" y="10485"/>
                    </a:lnTo>
                    <a:close/>
                    <a:moveTo>
                      <a:pt x="479848" y="10123"/>
                    </a:moveTo>
                    <a:lnTo>
                      <a:pt x="481345" y="10264"/>
                    </a:lnTo>
                    <a:lnTo>
                      <a:pt x="481124" y="10298"/>
                    </a:lnTo>
                    <a:lnTo>
                      <a:pt x="477651" y="10640"/>
                    </a:lnTo>
                    <a:close/>
                    <a:moveTo>
                      <a:pt x="460635" y="10106"/>
                    </a:moveTo>
                    <a:lnTo>
                      <a:pt x="458614" y="10345"/>
                    </a:lnTo>
                    <a:lnTo>
                      <a:pt x="457863" y="10316"/>
                    </a:lnTo>
                    <a:lnTo>
                      <a:pt x="457882" y="10311"/>
                    </a:lnTo>
                    <a:lnTo>
                      <a:pt x="459140" y="10195"/>
                    </a:lnTo>
                    <a:close/>
                    <a:moveTo>
                      <a:pt x="498540" y="10089"/>
                    </a:moveTo>
                    <a:lnTo>
                      <a:pt x="497179" y="10360"/>
                    </a:lnTo>
                    <a:lnTo>
                      <a:pt x="495591" y="10676"/>
                    </a:lnTo>
                    <a:lnTo>
                      <a:pt x="494325" y="10712"/>
                    </a:lnTo>
                    <a:lnTo>
                      <a:pt x="496684" y="10344"/>
                    </a:lnTo>
                    <a:lnTo>
                      <a:pt x="498088" y="10124"/>
                    </a:lnTo>
                    <a:close/>
                    <a:moveTo>
                      <a:pt x="452037" y="10086"/>
                    </a:moveTo>
                    <a:lnTo>
                      <a:pt x="455309" y="10215"/>
                    </a:lnTo>
                    <a:lnTo>
                      <a:pt x="449258" y="10484"/>
                    </a:lnTo>
                    <a:lnTo>
                      <a:pt x="450249" y="10197"/>
                    </a:lnTo>
                    <a:lnTo>
                      <a:pt x="451362" y="10113"/>
                    </a:lnTo>
                    <a:close/>
                    <a:moveTo>
                      <a:pt x="534890" y="10068"/>
                    </a:moveTo>
                    <a:lnTo>
                      <a:pt x="537328" y="10337"/>
                    </a:lnTo>
                    <a:lnTo>
                      <a:pt x="537334" y="10350"/>
                    </a:lnTo>
                    <a:lnTo>
                      <a:pt x="536688" y="10867"/>
                    </a:lnTo>
                    <a:lnTo>
                      <a:pt x="534970" y="10249"/>
                    </a:lnTo>
                    <a:close/>
                    <a:moveTo>
                      <a:pt x="526674" y="10064"/>
                    </a:moveTo>
                    <a:lnTo>
                      <a:pt x="527291" y="10258"/>
                    </a:lnTo>
                    <a:lnTo>
                      <a:pt x="524406" y="11700"/>
                    </a:lnTo>
                    <a:lnTo>
                      <a:pt x="526499" y="10130"/>
                    </a:lnTo>
                    <a:close/>
                    <a:moveTo>
                      <a:pt x="479147" y="10056"/>
                    </a:moveTo>
                    <a:lnTo>
                      <a:pt x="479336" y="10074"/>
                    </a:lnTo>
                    <a:lnTo>
                      <a:pt x="475454" y="10721"/>
                    </a:lnTo>
                    <a:lnTo>
                      <a:pt x="473881" y="10737"/>
                    </a:lnTo>
                    <a:lnTo>
                      <a:pt x="474758" y="10552"/>
                    </a:lnTo>
                    <a:close/>
                    <a:moveTo>
                      <a:pt x="520466" y="10054"/>
                    </a:moveTo>
                    <a:lnTo>
                      <a:pt x="520246" y="10269"/>
                    </a:lnTo>
                    <a:lnTo>
                      <a:pt x="520049" y="10312"/>
                    </a:lnTo>
                    <a:lnTo>
                      <a:pt x="520103" y="10261"/>
                    </a:lnTo>
                    <a:close/>
                    <a:moveTo>
                      <a:pt x="488398" y="10043"/>
                    </a:moveTo>
                    <a:lnTo>
                      <a:pt x="488309" y="10070"/>
                    </a:lnTo>
                    <a:lnTo>
                      <a:pt x="487329" y="10372"/>
                    </a:lnTo>
                    <a:lnTo>
                      <a:pt x="486960" y="10460"/>
                    </a:lnTo>
                    <a:lnTo>
                      <a:pt x="486447" y="10539"/>
                    </a:lnTo>
                    <a:lnTo>
                      <a:pt x="485967" y="10494"/>
                    </a:lnTo>
                    <a:lnTo>
                      <a:pt x="488259" y="10069"/>
                    </a:lnTo>
                    <a:close/>
                    <a:moveTo>
                      <a:pt x="450801" y="10037"/>
                    </a:moveTo>
                    <a:lnTo>
                      <a:pt x="451830" y="10078"/>
                    </a:lnTo>
                    <a:lnTo>
                      <a:pt x="451362" y="10113"/>
                    </a:lnTo>
                    <a:lnTo>
                      <a:pt x="450406" y="10151"/>
                    </a:lnTo>
                    <a:close/>
                    <a:moveTo>
                      <a:pt x="436540" y="10035"/>
                    </a:moveTo>
                    <a:lnTo>
                      <a:pt x="433477" y="10445"/>
                    </a:lnTo>
                    <a:lnTo>
                      <a:pt x="434766" y="10100"/>
                    </a:lnTo>
                    <a:close/>
                    <a:moveTo>
                      <a:pt x="446422" y="10016"/>
                    </a:moveTo>
                    <a:lnTo>
                      <a:pt x="443188" y="10264"/>
                    </a:lnTo>
                    <a:lnTo>
                      <a:pt x="443345" y="10239"/>
                    </a:lnTo>
                    <a:lnTo>
                      <a:pt x="444134" y="10166"/>
                    </a:lnTo>
                    <a:close/>
                    <a:moveTo>
                      <a:pt x="437045" y="10016"/>
                    </a:moveTo>
                    <a:lnTo>
                      <a:pt x="436683" y="10069"/>
                    </a:lnTo>
                    <a:lnTo>
                      <a:pt x="433379" y="10472"/>
                    </a:lnTo>
                    <a:lnTo>
                      <a:pt x="433452" y="10452"/>
                    </a:lnTo>
                    <a:lnTo>
                      <a:pt x="436670" y="10030"/>
                    </a:lnTo>
                    <a:close/>
                    <a:moveTo>
                      <a:pt x="506527" y="10008"/>
                    </a:moveTo>
                    <a:lnTo>
                      <a:pt x="506849" y="10084"/>
                    </a:lnTo>
                    <a:lnTo>
                      <a:pt x="506034" y="10239"/>
                    </a:lnTo>
                    <a:close/>
                    <a:moveTo>
                      <a:pt x="527795" y="10006"/>
                    </a:moveTo>
                    <a:lnTo>
                      <a:pt x="527581" y="10349"/>
                    </a:lnTo>
                    <a:lnTo>
                      <a:pt x="527291" y="10258"/>
                    </a:lnTo>
                    <a:close/>
                    <a:moveTo>
                      <a:pt x="437320" y="10006"/>
                    </a:moveTo>
                    <a:lnTo>
                      <a:pt x="436216" y="10137"/>
                    </a:lnTo>
                    <a:lnTo>
                      <a:pt x="436683" y="10069"/>
                    </a:lnTo>
                    <a:lnTo>
                      <a:pt x="437149" y="10012"/>
                    </a:lnTo>
                    <a:close/>
                    <a:moveTo>
                      <a:pt x="499633" y="10004"/>
                    </a:moveTo>
                    <a:lnTo>
                      <a:pt x="498495" y="10220"/>
                    </a:lnTo>
                    <a:lnTo>
                      <a:pt x="498833" y="10066"/>
                    </a:lnTo>
                    <a:close/>
                    <a:moveTo>
                      <a:pt x="498972" y="10003"/>
                    </a:moveTo>
                    <a:lnTo>
                      <a:pt x="498833" y="10066"/>
                    </a:lnTo>
                    <a:lnTo>
                      <a:pt x="498540" y="10089"/>
                    </a:lnTo>
                    <a:close/>
                    <a:moveTo>
                      <a:pt x="534284" y="10002"/>
                    </a:moveTo>
                    <a:lnTo>
                      <a:pt x="534736" y="10051"/>
                    </a:lnTo>
                    <a:lnTo>
                      <a:pt x="534663" y="10138"/>
                    </a:lnTo>
                    <a:close/>
                    <a:moveTo>
                      <a:pt x="531085" y="9981"/>
                    </a:moveTo>
                    <a:lnTo>
                      <a:pt x="533808" y="11164"/>
                    </a:lnTo>
                    <a:lnTo>
                      <a:pt x="533251" y="11833"/>
                    </a:lnTo>
                    <a:lnTo>
                      <a:pt x="530489" y="10428"/>
                    </a:lnTo>
                    <a:close/>
                    <a:moveTo>
                      <a:pt x="519072" y="9979"/>
                    </a:moveTo>
                    <a:lnTo>
                      <a:pt x="519323" y="10073"/>
                    </a:lnTo>
                    <a:lnTo>
                      <a:pt x="518528" y="10333"/>
                    </a:lnTo>
                    <a:lnTo>
                      <a:pt x="519017" y="9991"/>
                    </a:lnTo>
                    <a:close/>
                    <a:moveTo>
                      <a:pt x="464393" y="9975"/>
                    </a:moveTo>
                    <a:lnTo>
                      <a:pt x="464179" y="10087"/>
                    </a:lnTo>
                    <a:lnTo>
                      <a:pt x="462248" y="10215"/>
                    </a:lnTo>
                    <a:close/>
                    <a:moveTo>
                      <a:pt x="540826" y="9962"/>
                    </a:moveTo>
                    <a:lnTo>
                      <a:pt x="544145" y="10604"/>
                    </a:lnTo>
                    <a:lnTo>
                      <a:pt x="544162" y="11242"/>
                    </a:lnTo>
                    <a:lnTo>
                      <a:pt x="543322" y="13071"/>
                    </a:lnTo>
                    <a:lnTo>
                      <a:pt x="543423" y="14378"/>
                    </a:lnTo>
                    <a:lnTo>
                      <a:pt x="542911" y="13105"/>
                    </a:lnTo>
                    <a:lnTo>
                      <a:pt x="542126" y="12823"/>
                    </a:lnTo>
                    <a:lnTo>
                      <a:pt x="542086" y="12748"/>
                    </a:lnTo>
                    <a:lnTo>
                      <a:pt x="542192" y="11529"/>
                    </a:lnTo>
                    <a:close/>
                    <a:moveTo>
                      <a:pt x="480180" y="9939"/>
                    </a:moveTo>
                    <a:lnTo>
                      <a:pt x="480497" y="9970"/>
                    </a:lnTo>
                    <a:lnTo>
                      <a:pt x="479848" y="10123"/>
                    </a:lnTo>
                    <a:lnTo>
                      <a:pt x="479336" y="10074"/>
                    </a:lnTo>
                    <a:lnTo>
                      <a:pt x="480069" y="9952"/>
                    </a:lnTo>
                    <a:close/>
                    <a:moveTo>
                      <a:pt x="534832" y="9936"/>
                    </a:moveTo>
                    <a:lnTo>
                      <a:pt x="534890" y="10068"/>
                    </a:lnTo>
                    <a:lnTo>
                      <a:pt x="534736" y="10051"/>
                    </a:lnTo>
                    <a:close/>
                    <a:moveTo>
                      <a:pt x="477846" y="9933"/>
                    </a:moveTo>
                    <a:lnTo>
                      <a:pt x="478295" y="9976"/>
                    </a:lnTo>
                    <a:lnTo>
                      <a:pt x="476754" y="10132"/>
                    </a:lnTo>
                    <a:lnTo>
                      <a:pt x="477509" y="9973"/>
                    </a:lnTo>
                    <a:close/>
                    <a:moveTo>
                      <a:pt x="499368" y="9924"/>
                    </a:moveTo>
                    <a:lnTo>
                      <a:pt x="498972" y="10003"/>
                    </a:lnTo>
                    <a:lnTo>
                      <a:pt x="499028" y="9978"/>
                    </a:lnTo>
                    <a:close/>
                    <a:moveTo>
                      <a:pt x="447730" y="9916"/>
                    </a:moveTo>
                    <a:lnTo>
                      <a:pt x="447872" y="9922"/>
                    </a:lnTo>
                    <a:lnTo>
                      <a:pt x="446422" y="10016"/>
                    </a:lnTo>
                    <a:close/>
                    <a:moveTo>
                      <a:pt x="466850" y="9909"/>
                    </a:moveTo>
                    <a:lnTo>
                      <a:pt x="464283" y="10449"/>
                    </a:lnTo>
                    <a:lnTo>
                      <a:pt x="463538" y="10539"/>
                    </a:lnTo>
                    <a:lnTo>
                      <a:pt x="463330" y="10531"/>
                    </a:lnTo>
                    <a:lnTo>
                      <a:pt x="464179" y="10087"/>
                    </a:lnTo>
                    <a:close/>
                    <a:moveTo>
                      <a:pt x="462241" y="9907"/>
                    </a:moveTo>
                    <a:lnTo>
                      <a:pt x="461012" y="10021"/>
                    </a:lnTo>
                    <a:lnTo>
                      <a:pt x="459140" y="10195"/>
                    </a:lnTo>
                    <a:lnTo>
                      <a:pt x="458657" y="10223"/>
                    </a:lnTo>
                    <a:lnTo>
                      <a:pt x="458184" y="10251"/>
                    </a:lnTo>
                    <a:lnTo>
                      <a:pt x="459239" y="10040"/>
                    </a:lnTo>
                    <a:close/>
                    <a:moveTo>
                      <a:pt x="485177" y="9898"/>
                    </a:moveTo>
                    <a:lnTo>
                      <a:pt x="484998" y="9963"/>
                    </a:lnTo>
                    <a:lnTo>
                      <a:pt x="484036" y="10309"/>
                    </a:lnTo>
                    <a:lnTo>
                      <a:pt x="482503" y="10162"/>
                    </a:lnTo>
                    <a:lnTo>
                      <a:pt x="484644" y="9951"/>
                    </a:lnTo>
                    <a:close/>
                    <a:moveTo>
                      <a:pt x="435599" y="9877"/>
                    </a:moveTo>
                    <a:lnTo>
                      <a:pt x="434766" y="10100"/>
                    </a:lnTo>
                    <a:lnTo>
                      <a:pt x="433327" y="10153"/>
                    </a:lnTo>
                    <a:close/>
                    <a:moveTo>
                      <a:pt x="462637" y="9870"/>
                    </a:moveTo>
                    <a:lnTo>
                      <a:pt x="462377" y="9901"/>
                    </a:lnTo>
                    <a:lnTo>
                      <a:pt x="462241" y="9907"/>
                    </a:lnTo>
                    <a:close/>
                    <a:moveTo>
                      <a:pt x="479392" y="9864"/>
                    </a:moveTo>
                    <a:lnTo>
                      <a:pt x="480157" y="9937"/>
                    </a:lnTo>
                    <a:lnTo>
                      <a:pt x="480069" y="9952"/>
                    </a:lnTo>
                    <a:lnTo>
                      <a:pt x="479147" y="10056"/>
                    </a:lnTo>
                    <a:lnTo>
                      <a:pt x="478295" y="9976"/>
                    </a:lnTo>
                    <a:close/>
                    <a:moveTo>
                      <a:pt x="524912" y="9857"/>
                    </a:moveTo>
                    <a:lnTo>
                      <a:pt x="524875" y="9890"/>
                    </a:lnTo>
                    <a:lnTo>
                      <a:pt x="522511" y="10306"/>
                    </a:lnTo>
                    <a:lnTo>
                      <a:pt x="522545" y="10272"/>
                    </a:lnTo>
                    <a:close/>
                    <a:moveTo>
                      <a:pt x="518744" y="9857"/>
                    </a:moveTo>
                    <a:lnTo>
                      <a:pt x="519047" y="9970"/>
                    </a:lnTo>
                    <a:lnTo>
                      <a:pt x="519017" y="9991"/>
                    </a:lnTo>
                    <a:lnTo>
                      <a:pt x="517827" y="10238"/>
                    </a:lnTo>
                    <a:close/>
                    <a:moveTo>
                      <a:pt x="505838" y="9846"/>
                    </a:moveTo>
                    <a:lnTo>
                      <a:pt x="506270" y="9948"/>
                    </a:lnTo>
                    <a:lnTo>
                      <a:pt x="504196" y="10589"/>
                    </a:lnTo>
                    <a:lnTo>
                      <a:pt x="504188" y="10591"/>
                    </a:lnTo>
                    <a:lnTo>
                      <a:pt x="502262" y="10958"/>
                    </a:lnTo>
                    <a:lnTo>
                      <a:pt x="502671" y="10805"/>
                    </a:lnTo>
                    <a:lnTo>
                      <a:pt x="503464" y="10565"/>
                    </a:lnTo>
                    <a:close/>
                    <a:moveTo>
                      <a:pt x="445827" y="9841"/>
                    </a:moveTo>
                    <a:lnTo>
                      <a:pt x="447087" y="9891"/>
                    </a:lnTo>
                    <a:lnTo>
                      <a:pt x="444134" y="10166"/>
                    </a:lnTo>
                    <a:lnTo>
                      <a:pt x="443575" y="10202"/>
                    </a:lnTo>
                    <a:close/>
                    <a:moveTo>
                      <a:pt x="476803" y="9834"/>
                    </a:moveTo>
                    <a:lnTo>
                      <a:pt x="477745" y="9924"/>
                    </a:lnTo>
                    <a:lnTo>
                      <a:pt x="477509" y="9973"/>
                    </a:lnTo>
                    <a:lnTo>
                      <a:pt x="473337" y="10470"/>
                    </a:lnTo>
                    <a:lnTo>
                      <a:pt x="474403" y="10166"/>
                    </a:lnTo>
                    <a:close/>
                    <a:moveTo>
                      <a:pt x="522246" y="9834"/>
                    </a:moveTo>
                    <a:lnTo>
                      <a:pt x="521682" y="10205"/>
                    </a:lnTo>
                    <a:lnTo>
                      <a:pt x="520824" y="10573"/>
                    </a:lnTo>
                    <a:lnTo>
                      <a:pt x="520795" y="10578"/>
                    </a:lnTo>
                    <a:lnTo>
                      <a:pt x="521915" y="9906"/>
                    </a:lnTo>
                    <a:close/>
                    <a:moveTo>
                      <a:pt x="525232" y="9827"/>
                    </a:moveTo>
                    <a:lnTo>
                      <a:pt x="524890" y="10384"/>
                    </a:lnTo>
                    <a:lnTo>
                      <a:pt x="524418" y="10928"/>
                    </a:lnTo>
                    <a:lnTo>
                      <a:pt x="523052" y="11452"/>
                    </a:lnTo>
                    <a:lnTo>
                      <a:pt x="524875" y="9890"/>
                    </a:lnTo>
                    <a:close/>
                    <a:moveTo>
                      <a:pt x="530823" y="9824"/>
                    </a:moveTo>
                    <a:lnTo>
                      <a:pt x="531185" y="9906"/>
                    </a:lnTo>
                    <a:lnTo>
                      <a:pt x="531085" y="9981"/>
                    </a:lnTo>
                    <a:lnTo>
                      <a:pt x="530782" y="9849"/>
                    </a:lnTo>
                    <a:close/>
                    <a:moveTo>
                      <a:pt x="442370" y="9819"/>
                    </a:moveTo>
                    <a:lnTo>
                      <a:pt x="442294" y="9830"/>
                    </a:lnTo>
                    <a:lnTo>
                      <a:pt x="437624" y="10299"/>
                    </a:lnTo>
                    <a:lnTo>
                      <a:pt x="439556" y="9923"/>
                    </a:lnTo>
                    <a:close/>
                    <a:moveTo>
                      <a:pt x="464736" y="9796"/>
                    </a:moveTo>
                    <a:lnTo>
                      <a:pt x="464589" y="9873"/>
                    </a:lnTo>
                    <a:lnTo>
                      <a:pt x="460635" y="10106"/>
                    </a:lnTo>
                    <a:lnTo>
                      <a:pt x="462287" y="9911"/>
                    </a:lnTo>
                    <a:lnTo>
                      <a:pt x="462377" y="9901"/>
                    </a:lnTo>
                    <a:lnTo>
                      <a:pt x="462446" y="9898"/>
                    </a:lnTo>
                    <a:close/>
                    <a:moveTo>
                      <a:pt x="530648" y="9791"/>
                    </a:moveTo>
                    <a:lnTo>
                      <a:pt x="530782" y="9849"/>
                    </a:lnTo>
                    <a:lnTo>
                      <a:pt x="530169" y="10217"/>
                    </a:lnTo>
                    <a:lnTo>
                      <a:pt x="530052" y="10116"/>
                    </a:lnTo>
                    <a:close/>
                    <a:moveTo>
                      <a:pt x="443204" y="9789"/>
                    </a:moveTo>
                    <a:lnTo>
                      <a:pt x="436681" y="10604"/>
                    </a:lnTo>
                    <a:lnTo>
                      <a:pt x="442294" y="9830"/>
                    </a:lnTo>
                    <a:lnTo>
                      <a:pt x="442414" y="9818"/>
                    </a:lnTo>
                    <a:close/>
                    <a:moveTo>
                      <a:pt x="539909" y="9784"/>
                    </a:moveTo>
                    <a:lnTo>
                      <a:pt x="540563" y="9911"/>
                    </a:lnTo>
                    <a:lnTo>
                      <a:pt x="542086" y="12748"/>
                    </a:lnTo>
                    <a:lnTo>
                      <a:pt x="542081" y="12807"/>
                    </a:lnTo>
                    <a:lnTo>
                      <a:pt x="541096" y="12453"/>
                    </a:lnTo>
                    <a:close/>
                    <a:moveTo>
                      <a:pt x="466110" y="9783"/>
                    </a:moveTo>
                    <a:lnTo>
                      <a:pt x="464393" y="9975"/>
                    </a:lnTo>
                    <a:lnTo>
                      <a:pt x="464589" y="9873"/>
                    </a:lnTo>
                    <a:close/>
                    <a:moveTo>
                      <a:pt x="530614" y="9776"/>
                    </a:moveTo>
                    <a:lnTo>
                      <a:pt x="530657" y="9786"/>
                    </a:lnTo>
                    <a:lnTo>
                      <a:pt x="530648" y="9791"/>
                    </a:lnTo>
                    <a:close/>
                    <a:moveTo>
                      <a:pt x="478454" y="9774"/>
                    </a:moveTo>
                    <a:lnTo>
                      <a:pt x="478856" y="9813"/>
                    </a:lnTo>
                    <a:lnTo>
                      <a:pt x="477846" y="9933"/>
                    </a:lnTo>
                    <a:lnTo>
                      <a:pt x="477745" y="9924"/>
                    </a:lnTo>
                    <a:close/>
                    <a:moveTo>
                      <a:pt x="423382" y="9768"/>
                    </a:moveTo>
                    <a:lnTo>
                      <a:pt x="423265" y="9790"/>
                    </a:lnTo>
                    <a:lnTo>
                      <a:pt x="421329" y="10056"/>
                    </a:lnTo>
                    <a:lnTo>
                      <a:pt x="419290" y="10413"/>
                    </a:lnTo>
                    <a:lnTo>
                      <a:pt x="416744" y="10692"/>
                    </a:lnTo>
                    <a:lnTo>
                      <a:pt x="416821" y="10658"/>
                    </a:lnTo>
                    <a:close/>
                    <a:moveTo>
                      <a:pt x="525424" y="9768"/>
                    </a:moveTo>
                    <a:lnTo>
                      <a:pt x="525398" y="9798"/>
                    </a:lnTo>
                    <a:lnTo>
                      <a:pt x="525232" y="9827"/>
                    </a:lnTo>
                    <a:lnTo>
                      <a:pt x="525249" y="9798"/>
                    </a:lnTo>
                    <a:close/>
                    <a:moveTo>
                      <a:pt x="443866" y="9764"/>
                    </a:moveTo>
                    <a:lnTo>
                      <a:pt x="445785" y="9840"/>
                    </a:lnTo>
                    <a:lnTo>
                      <a:pt x="443530" y="10205"/>
                    </a:lnTo>
                    <a:lnTo>
                      <a:pt x="442079" y="10300"/>
                    </a:lnTo>
                    <a:lnTo>
                      <a:pt x="443632" y="9773"/>
                    </a:lnTo>
                    <a:close/>
                    <a:moveTo>
                      <a:pt x="443512" y="9750"/>
                    </a:moveTo>
                    <a:lnTo>
                      <a:pt x="443679" y="9757"/>
                    </a:lnTo>
                    <a:lnTo>
                      <a:pt x="443632" y="9773"/>
                    </a:lnTo>
                    <a:lnTo>
                      <a:pt x="443204" y="9789"/>
                    </a:lnTo>
                    <a:close/>
                    <a:moveTo>
                      <a:pt x="525673" y="9749"/>
                    </a:moveTo>
                    <a:lnTo>
                      <a:pt x="526614" y="10045"/>
                    </a:lnTo>
                    <a:lnTo>
                      <a:pt x="526499" y="10130"/>
                    </a:lnTo>
                    <a:lnTo>
                      <a:pt x="524599" y="10859"/>
                    </a:lnTo>
                    <a:lnTo>
                      <a:pt x="524890" y="10384"/>
                    </a:lnTo>
                    <a:lnTo>
                      <a:pt x="525398" y="9798"/>
                    </a:lnTo>
                    <a:close/>
                    <a:moveTo>
                      <a:pt x="505396" y="9742"/>
                    </a:moveTo>
                    <a:lnTo>
                      <a:pt x="505463" y="9758"/>
                    </a:lnTo>
                    <a:lnTo>
                      <a:pt x="503323" y="10560"/>
                    </a:lnTo>
                    <a:lnTo>
                      <a:pt x="502671" y="10805"/>
                    </a:lnTo>
                    <a:lnTo>
                      <a:pt x="501998" y="11008"/>
                    </a:lnTo>
                    <a:lnTo>
                      <a:pt x="500573" y="11280"/>
                    </a:lnTo>
                    <a:lnTo>
                      <a:pt x="497019" y="11707"/>
                    </a:lnTo>
                    <a:lnTo>
                      <a:pt x="499707" y="10481"/>
                    </a:lnTo>
                    <a:lnTo>
                      <a:pt x="499948" y="10450"/>
                    </a:lnTo>
                    <a:close/>
                    <a:moveTo>
                      <a:pt x="503007" y="9740"/>
                    </a:moveTo>
                    <a:lnTo>
                      <a:pt x="500417" y="10158"/>
                    </a:lnTo>
                    <a:lnTo>
                      <a:pt x="500987" y="9898"/>
                    </a:lnTo>
                    <a:close/>
                    <a:moveTo>
                      <a:pt x="460764" y="9735"/>
                    </a:moveTo>
                    <a:lnTo>
                      <a:pt x="459239" y="10040"/>
                    </a:lnTo>
                    <a:lnTo>
                      <a:pt x="455886" y="10189"/>
                    </a:lnTo>
                    <a:lnTo>
                      <a:pt x="457115" y="9882"/>
                    </a:lnTo>
                    <a:close/>
                    <a:moveTo>
                      <a:pt x="443013" y="9731"/>
                    </a:moveTo>
                    <a:lnTo>
                      <a:pt x="443206" y="9738"/>
                    </a:lnTo>
                    <a:lnTo>
                      <a:pt x="442414" y="9818"/>
                    </a:lnTo>
                    <a:lnTo>
                      <a:pt x="442370" y="9819"/>
                    </a:lnTo>
                    <a:close/>
                    <a:moveTo>
                      <a:pt x="531748" y="9723"/>
                    </a:moveTo>
                    <a:lnTo>
                      <a:pt x="533010" y="9862"/>
                    </a:lnTo>
                    <a:lnTo>
                      <a:pt x="534316" y="10555"/>
                    </a:lnTo>
                    <a:lnTo>
                      <a:pt x="534254" y="10629"/>
                    </a:lnTo>
                    <a:lnTo>
                      <a:pt x="534241" y="10604"/>
                    </a:lnTo>
                    <a:lnTo>
                      <a:pt x="532874" y="10292"/>
                    </a:lnTo>
                    <a:lnTo>
                      <a:pt x="531829" y="9778"/>
                    </a:lnTo>
                    <a:close/>
                    <a:moveTo>
                      <a:pt x="475458" y="9707"/>
                    </a:moveTo>
                    <a:lnTo>
                      <a:pt x="475617" y="9722"/>
                    </a:lnTo>
                    <a:lnTo>
                      <a:pt x="475870" y="9746"/>
                    </a:lnTo>
                    <a:lnTo>
                      <a:pt x="474403" y="10166"/>
                    </a:lnTo>
                    <a:lnTo>
                      <a:pt x="469974" y="10776"/>
                    </a:lnTo>
                    <a:lnTo>
                      <a:pt x="465422" y="10822"/>
                    </a:lnTo>
                    <a:lnTo>
                      <a:pt x="467386" y="10604"/>
                    </a:lnTo>
                    <a:close/>
                    <a:moveTo>
                      <a:pt x="531470" y="9692"/>
                    </a:moveTo>
                    <a:lnTo>
                      <a:pt x="531708" y="9718"/>
                    </a:lnTo>
                    <a:lnTo>
                      <a:pt x="531829" y="9778"/>
                    </a:lnTo>
                    <a:lnTo>
                      <a:pt x="532438" y="10192"/>
                    </a:lnTo>
                    <a:lnTo>
                      <a:pt x="531185" y="9906"/>
                    </a:lnTo>
                    <a:close/>
                    <a:moveTo>
                      <a:pt x="525490" y="9692"/>
                    </a:moveTo>
                    <a:lnTo>
                      <a:pt x="525622" y="9733"/>
                    </a:lnTo>
                    <a:lnTo>
                      <a:pt x="525424" y="9768"/>
                    </a:lnTo>
                    <a:close/>
                    <a:moveTo>
                      <a:pt x="481797" y="9664"/>
                    </a:moveTo>
                    <a:lnTo>
                      <a:pt x="481073" y="9834"/>
                    </a:lnTo>
                    <a:lnTo>
                      <a:pt x="481040" y="9842"/>
                    </a:lnTo>
                    <a:lnTo>
                      <a:pt x="480180" y="9939"/>
                    </a:lnTo>
                    <a:lnTo>
                      <a:pt x="480157" y="9937"/>
                    </a:lnTo>
                    <a:lnTo>
                      <a:pt x="480823" y="9826"/>
                    </a:lnTo>
                    <a:close/>
                    <a:moveTo>
                      <a:pt x="443956" y="9663"/>
                    </a:moveTo>
                    <a:lnTo>
                      <a:pt x="443808" y="9713"/>
                    </a:lnTo>
                    <a:lnTo>
                      <a:pt x="443512" y="9750"/>
                    </a:lnTo>
                    <a:lnTo>
                      <a:pt x="443206" y="9738"/>
                    </a:lnTo>
                    <a:close/>
                    <a:moveTo>
                      <a:pt x="447039" y="9647"/>
                    </a:moveTo>
                    <a:lnTo>
                      <a:pt x="445827" y="9841"/>
                    </a:lnTo>
                    <a:lnTo>
                      <a:pt x="445785" y="9840"/>
                    </a:lnTo>
                    <a:lnTo>
                      <a:pt x="446955" y="9650"/>
                    </a:lnTo>
                    <a:close/>
                    <a:moveTo>
                      <a:pt x="468095" y="9646"/>
                    </a:moveTo>
                    <a:lnTo>
                      <a:pt x="467971" y="9673"/>
                    </a:lnTo>
                    <a:lnTo>
                      <a:pt x="466110" y="9783"/>
                    </a:lnTo>
                    <a:lnTo>
                      <a:pt x="466818" y="9703"/>
                    </a:lnTo>
                    <a:close/>
                    <a:moveTo>
                      <a:pt x="452167" y="9642"/>
                    </a:moveTo>
                    <a:lnTo>
                      <a:pt x="450801" y="10037"/>
                    </a:lnTo>
                    <a:lnTo>
                      <a:pt x="448234" y="9936"/>
                    </a:lnTo>
                    <a:lnTo>
                      <a:pt x="447872" y="9922"/>
                    </a:lnTo>
                    <a:lnTo>
                      <a:pt x="448620" y="9873"/>
                    </a:lnTo>
                    <a:close/>
                    <a:moveTo>
                      <a:pt x="501555" y="9638"/>
                    </a:moveTo>
                    <a:lnTo>
                      <a:pt x="500987" y="9898"/>
                    </a:lnTo>
                    <a:lnTo>
                      <a:pt x="499633" y="10004"/>
                    </a:lnTo>
                    <a:close/>
                    <a:moveTo>
                      <a:pt x="530937" y="9634"/>
                    </a:moveTo>
                    <a:lnTo>
                      <a:pt x="531109" y="9653"/>
                    </a:lnTo>
                    <a:lnTo>
                      <a:pt x="530823" y="9824"/>
                    </a:lnTo>
                    <a:lnTo>
                      <a:pt x="530657" y="9786"/>
                    </a:lnTo>
                    <a:close/>
                    <a:moveTo>
                      <a:pt x="440472" y="9631"/>
                    </a:moveTo>
                    <a:lnTo>
                      <a:pt x="440962" y="9650"/>
                    </a:lnTo>
                    <a:lnTo>
                      <a:pt x="439556" y="9923"/>
                    </a:lnTo>
                    <a:lnTo>
                      <a:pt x="437320" y="10006"/>
                    </a:lnTo>
                    <a:close/>
                    <a:moveTo>
                      <a:pt x="517583" y="9629"/>
                    </a:moveTo>
                    <a:lnTo>
                      <a:pt x="515321" y="10761"/>
                    </a:lnTo>
                    <a:lnTo>
                      <a:pt x="510809" y="11701"/>
                    </a:lnTo>
                    <a:lnTo>
                      <a:pt x="502862" y="13356"/>
                    </a:lnTo>
                    <a:lnTo>
                      <a:pt x="506992" y="11521"/>
                    </a:lnTo>
                    <a:lnTo>
                      <a:pt x="515634" y="9978"/>
                    </a:lnTo>
                    <a:close/>
                    <a:moveTo>
                      <a:pt x="523188" y="9629"/>
                    </a:moveTo>
                    <a:lnTo>
                      <a:pt x="522545" y="10272"/>
                    </a:lnTo>
                    <a:lnTo>
                      <a:pt x="521232" y="10501"/>
                    </a:lnTo>
                    <a:lnTo>
                      <a:pt x="521682" y="10205"/>
                    </a:lnTo>
                    <a:lnTo>
                      <a:pt x="522859" y="9701"/>
                    </a:lnTo>
                    <a:close/>
                    <a:moveTo>
                      <a:pt x="520782" y="9623"/>
                    </a:moveTo>
                    <a:lnTo>
                      <a:pt x="520211" y="10159"/>
                    </a:lnTo>
                    <a:lnTo>
                      <a:pt x="520103" y="10261"/>
                    </a:lnTo>
                    <a:lnTo>
                      <a:pt x="519992" y="10324"/>
                    </a:lnTo>
                    <a:lnTo>
                      <a:pt x="519900" y="10289"/>
                    </a:lnTo>
                    <a:lnTo>
                      <a:pt x="519323" y="10073"/>
                    </a:lnTo>
                    <a:lnTo>
                      <a:pt x="520554" y="9670"/>
                    </a:lnTo>
                    <a:close/>
                    <a:moveTo>
                      <a:pt x="531581" y="9609"/>
                    </a:moveTo>
                    <a:lnTo>
                      <a:pt x="531748" y="9723"/>
                    </a:lnTo>
                    <a:lnTo>
                      <a:pt x="531708" y="9718"/>
                    </a:lnTo>
                    <a:lnTo>
                      <a:pt x="531543" y="9637"/>
                    </a:lnTo>
                    <a:close/>
                    <a:moveTo>
                      <a:pt x="439887" y="9607"/>
                    </a:moveTo>
                    <a:lnTo>
                      <a:pt x="440325" y="9625"/>
                    </a:lnTo>
                    <a:lnTo>
                      <a:pt x="437149" y="10012"/>
                    </a:lnTo>
                    <a:lnTo>
                      <a:pt x="437045" y="10016"/>
                    </a:lnTo>
                    <a:lnTo>
                      <a:pt x="439390" y="9673"/>
                    </a:lnTo>
                    <a:close/>
                    <a:moveTo>
                      <a:pt x="525209" y="9603"/>
                    </a:moveTo>
                    <a:lnTo>
                      <a:pt x="525343" y="9646"/>
                    </a:lnTo>
                    <a:lnTo>
                      <a:pt x="525249" y="9798"/>
                    </a:lnTo>
                    <a:lnTo>
                      <a:pt x="524912" y="9857"/>
                    </a:lnTo>
                    <a:close/>
                    <a:moveTo>
                      <a:pt x="439761" y="9603"/>
                    </a:moveTo>
                    <a:lnTo>
                      <a:pt x="439847" y="9606"/>
                    </a:lnTo>
                    <a:lnTo>
                      <a:pt x="439390" y="9673"/>
                    </a:lnTo>
                    <a:lnTo>
                      <a:pt x="436670" y="10030"/>
                    </a:lnTo>
                    <a:lnTo>
                      <a:pt x="436540" y="10035"/>
                    </a:lnTo>
                    <a:close/>
                    <a:moveTo>
                      <a:pt x="507401" y="9599"/>
                    </a:moveTo>
                    <a:lnTo>
                      <a:pt x="506527" y="10008"/>
                    </a:lnTo>
                    <a:lnTo>
                      <a:pt x="506270" y="9948"/>
                    </a:lnTo>
                    <a:close/>
                    <a:moveTo>
                      <a:pt x="458271" y="9593"/>
                    </a:moveTo>
                    <a:lnTo>
                      <a:pt x="457115" y="9882"/>
                    </a:lnTo>
                    <a:lnTo>
                      <a:pt x="452037" y="10086"/>
                    </a:lnTo>
                    <a:lnTo>
                      <a:pt x="451830" y="10078"/>
                    </a:lnTo>
                    <a:close/>
                    <a:moveTo>
                      <a:pt x="476518" y="9589"/>
                    </a:moveTo>
                    <a:lnTo>
                      <a:pt x="476697" y="9606"/>
                    </a:lnTo>
                    <a:lnTo>
                      <a:pt x="477736" y="9706"/>
                    </a:lnTo>
                    <a:lnTo>
                      <a:pt x="477618" y="9722"/>
                    </a:lnTo>
                    <a:lnTo>
                      <a:pt x="476803" y="9834"/>
                    </a:lnTo>
                    <a:lnTo>
                      <a:pt x="475870" y="9746"/>
                    </a:lnTo>
                    <a:lnTo>
                      <a:pt x="476126" y="9673"/>
                    </a:lnTo>
                    <a:lnTo>
                      <a:pt x="476157" y="9664"/>
                    </a:lnTo>
                    <a:lnTo>
                      <a:pt x="476357" y="9607"/>
                    </a:lnTo>
                    <a:close/>
                    <a:moveTo>
                      <a:pt x="465165" y="9571"/>
                    </a:moveTo>
                    <a:lnTo>
                      <a:pt x="465017" y="9649"/>
                    </a:lnTo>
                    <a:lnTo>
                      <a:pt x="462637" y="9870"/>
                    </a:lnTo>
                    <a:close/>
                    <a:moveTo>
                      <a:pt x="521059" y="9565"/>
                    </a:moveTo>
                    <a:lnTo>
                      <a:pt x="520706" y="9918"/>
                    </a:lnTo>
                    <a:lnTo>
                      <a:pt x="520478" y="10048"/>
                    </a:lnTo>
                    <a:lnTo>
                      <a:pt x="520466" y="10054"/>
                    </a:lnTo>
                    <a:lnTo>
                      <a:pt x="520470" y="10051"/>
                    </a:lnTo>
                    <a:lnTo>
                      <a:pt x="520944" y="9589"/>
                    </a:lnTo>
                    <a:close/>
                    <a:moveTo>
                      <a:pt x="506775" y="9562"/>
                    </a:moveTo>
                    <a:lnTo>
                      <a:pt x="505838" y="9846"/>
                    </a:lnTo>
                    <a:lnTo>
                      <a:pt x="505463" y="9758"/>
                    </a:lnTo>
                    <a:lnTo>
                      <a:pt x="505563" y="9720"/>
                    </a:lnTo>
                    <a:close/>
                    <a:moveTo>
                      <a:pt x="528705" y="9551"/>
                    </a:moveTo>
                    <a:lnTo>
                      <a:pt x="529805" y="10251"/>
                    </a:lnTo>
                    <a:lnTo>
                      <a:pt x="528878" y="10757"/>
                    </a:lnTo>
                    <a:lnTo>
                      <a:pt x="528436" y="10618"/>
                    </a:lnTo>
                    <a:lnTo>
                      <a:pt x="528600" y="9603"/>
                    </a:lnTo>
                    <a:close/>
                    <a:moveTo>
                      <a:pt x="482474" y="9551"/>
                    </a:moveTo>
                    <a:lnTo>
                      <a:pt x="481797" y="9664"/>
                    </a:lnTo>
                    <a:lnTo>
                      <a:pt x="482127" y="9586"/>
                    </a:lnTo>
                    <a:close/>
                    <a:moveTo>
                      <a:pt x="465336" y="9551"/>
                    </a:moveTo>
                    <a:lnTo>
                      <a:pt x="465165" y="9571"/>
                    </a:lnTo>
                    <a:lnTo>
                      <a:pt x="465192" y="9557"/>
                    </a:lnTo>
                    <a:close/>
                    <a:moveTo>
                      <a:pt x="492931" y="9542"/>
                    </a:moveTo>
                    <a:lnTo>
                      <a:pt x="491928" y="10188"/>
                    </a:lnTo>
                    <a:lnTo>
                      <a:pt x="491600" y="10400"/>
                    </a:lnTo>
                    <a:lnTo>
                      <a:pt x="490166" y="10743"/>
                    </a:lnTo>
                    <a:lnTo>
                      <a:pt x="488368" y="10884"/>
                    </a:lnTo>
                    <a:lnTo>
                      <a:pt x="487480" y="10909"/>
                    </a:lnTo>
                    <a:lnTo>
                      <a:pt x="490108" y="10129"/>
                    </a:lnTo>
                    <a:lnTo>
                      <a:pt x="491178" y="9811"/>
                    </a:lnTo>
                    <a:close/>
                    <a:moveTo>
                      <a:pt x="531319" y="9527"/>
                    </a:moveTo>
                    <a:lnTo>
                      <a:pt x="531543" y="9637"/>
                    </a:lnTo>
                    <a:lnTo>
                      <a:pt x="531470" y="9692"/>
                    </a:lnTo>
                    <a:lnTo>
                      <a:pt x="531109" y="9653"/>
                    </a:lnTo>
                    <a:close/>
                    <a:moveTo>
                      <a:pt x="521016" y="9519"/>
                    </a:moveTo>
                    <a:lnTo>
                      <a:pt x="520944" y="9589"/>
                    </a:lnTo>
                    <a:lnTo>
                      <a:pt x="520782" y="9623"/>
                    </a:lnTo>
                    <a:lnTo>
                      <a:pt x="520826" y="9581"/>
                    </a:lnTo>
                    <a:close/>
                    <a:moveTo>
                      <a:pt x="504420" y="9512"/>
                    </a:moveTo>
                    <a:lnTo>
                      <a:pt x="504795" y="9600"/>
                    </a:lnTo>
                    <a:lnTo>
                      <a:pt x="503007" y="9740"/>
                    </a:lnTo>
                    <a:close/>
                    <a:moveTo>
                      <a:pt x="517821" y="9511"/>
                    </a:moveTo>
                    <a:lnTo>
                      <a:pt x="517959" y="9562"/>
                    </a:lnTo>
                    <a:lnTo>
                      <a:pt x="517583" y="9629"/>
                    </a:lnTo>
                    <a:close/>
                    <a:moveTo>
                      <a:pt x="517827" y="9507"/>
                    </a:moveTo>
                    <a:lnTo>
                      <a:pt x="517821" y="9511"/>
                    </a:lnTo>
                    <a:lnTo>
                      <a:pt x="517817" y="9509"/>
                    </a:lnTo>
                    <a:close/>
                    <a:moveTo>
                      <a:pt x="437024" y="9495"/>
                    </a:moveTo>
                    <a:lnTo>
                      <a:pt x="438319" y="9546"/>
                    </a:lnTo>
                    <a:lnTo>
                      <a:pt x="435599" y="9877"/>
                    </a:lnTo>
                    <a:close/>
                    <a:moveTo>
                      <a:pt x="538405" y="9493"/>
                    </a:moveTo>
                    <a:lnTo>
                      <a:pt x="538641" y="9539"/>
                    </a:lnTo>
                    <a:lnTo>
                      <a:pt x="539656" y="10570"/>
                    </a:lnTo>
                    <a:lnTo>
                      <a:pt x="539651" y="10592"/>
                    </a:lnTo>
                    <a:lnTo>
                      <a:pt x="538134" y="10425"/>
                    </a:lnTo>
                    <a:lnTo>
                      <a:pt x="537792" y="9984"/>
                    </a:lnTo>
                    <a:close/>
                    <a:moveTo>
                      <a:pt x="506168" y="9493"/>
                    </a:moveTo>
                    <a:lnTo>
                      <a:pt x="505563" y="9720"/>
                    </a:lnTo>
                    <a:lnTo>
                      <a:pt x="505396" y="9742"/>
                    </a:lnTo>
                    <a:lnTo>
                      <a:pt x="504795" y="9600"/>
                    </a:lnTo>
                    <a:close/>
                    <a:moveTo>
                      <a:pt x="473151" y="9489"/>
                    </a:moveTo>
                    <a:lnTo>
                      <a:pt x="473393" y="9511"/>
                    </a:lnTo>
                    <a:lnTo>
                      <a:pt x="472866" y="9567"/>
                    </a:lnTo>
                    <a:lnTo>
                      <a:pt x="464094" y="10489"/>
                    </a:lnTo>
                    <a:lnTo>
                      <a:pt x="464283" y="10449"/>
                    </a:lnTo>
                    <a:lnTo>
                      <a:pt x="471117" y="9624"/>
                    </a:lnTo>
                    <a:lnTo>
                      <a:pt x="472269" y="9547"/>
                    </a:lnTo>
                    <a:close/>
                    <a:moveTo>
                      <a:pt x="528620" y="9477"/>
                    </a:moveTo>
                    <a:lnTo>
                      <a:pt x="528735" y="9536"/>
                    </a:lnTo>
                    <a:lnTo>
                      <a:pt x="528705" y="9551"/>
                    </a:lnTo>
                    <a:lnTo>
                      <a:pt x="528617" y="9495"/>
                    </a:lnTo>
                    <a:close/>
                    <a:moveTo>
                      <a:pt x="517702" y="9466"/>
                    </a:moveTo>
                    <a:lnTo>
                      <a:pt x="517817" y="9509"/>
                    </a:lnTo>
                    <a:lnTo>
                      <a:pt x="516182" y="9782"/>
                    </a:lnTo>
                    <a:lnTo>
                      <a:pt x="507738" y="11189"/>
                    </a:lnTo>
                    <a:lnTo>
                      <a:pt x="508276" y="10950"/>
                    </a:lnTo>
                    <a:lnTo>
                      <a:pt x="516563" y="9645"/>
                    </a:lnTo>
                    <a:close/>
                    <a:moveTo>
                      <a:pt x="472586" y="9447"/>
                    </a:moveTo>
                    <a:lnTo>
                      <a:pt x="471863" y="9534"/>
                    </a:lnTo>
                    <a:lnTo>
                      <a:pt x="471117" y="9624"/>
                    </a:lnTo>
                    <a:lnTo>
                      <a:pt x="466850" y="9909"/>
                    </a:lnTo>
                    <a:lnTo>
                      <a:pt x="467971" y="9673"/>
                    </a:lnTo>
                    <a:lnTo>
                      <a:pt x="469376" y="9590"/>
                    </a:lnTo>
                    <a:lnTo>
                      <a:pt x="471147" y="9511"/>
                    </a:lnTo>
                    <a:close/>
                    <a:moveTo>
                      <a:pt x="529201" y="9443"/>
                    </a:moveTo>
                    <a:lnTo>
                      <a:pt x="530065" y="9538"/>
                    </a:lnTo>
                    <a:lnTo>
                      <a:pt x="530614" y="9776"/>
                    </a:lnTo>
                    <a:lnTo>
                      <a:pt x="529248" y="9465"/>
                    </a:lnTo>
                    <a:close/>
                    <a:moveTo>
                      <a:pt x="472641" y="9440"/>
                    </a:moveTo>
                    <a:lnTo>
                      <a:pt x="472671" y="9443"/>
                    </a:lnTo>
                    <a:lnTo>
                      <a:pt x="472586" y="9447"/>
                    </a:lnTo>
                    <a:close/>
                    <a:moveTo>
                      <a:pt x="452895" y="9431"/>
                    </a:moveTo>
                    <a:lnTo>
                      <a:pt x="452474" y="9553"/>
                    </a:lnTo>
                    <a:lnTo>
                      <a:pt x="448910" y="9826"/>
                    </a:lnTo>
                    <a:lnTo>
                      <a:pt x="447730" y="9916"/>
                    </a:lnTo>
                    <a:lnTo>
                      <a:pt x="447087" y="9891"/>
                    </a:lnTo>
                    <a:lnTo>
                      <a:pt x="450402" y="9583"/>
                    </a:lnTo>
                    <a:lnTo>
                      <a:pt x="451464" y="9484"/>
                    </a:lnTo>
                    <a:close/>
                    <a:moveTo>
                      <a:pt x="531315" y="9428"/>
                    </a:moveTo>
                    <a:lnTo>
                      <a:pt x="531394" y="9482"/>
                    </a:lnTo>
                    <a:lnTo>
                      <a:pt x="531319" y="9527"/>
                    </a:lnTo>
                    <a:lnTo>
                      <a:pt x="531221" y="9479"/>
                    </a:lnTo>
                    <a:close/>
                    <a:moveTo>
                      <a:pt x="528972" y="9417"/>
                    </a:moveTo>
                    <a:lnTo>
                      <a:pt x="529107" y="9432"/>
                    </a:lnTo>
                    <a:lnTo>
                      <a:pt x="529248" y="9465"/>
                    </a:lnTo>
                    <a:lnTo>
                      <a:pt x="529341" y="9507"/>
                    </a:lnTo>
                    <a:lnTo>
                      <a:pt x="530052" y="10116"/>
                    </a:lnTo>
                    <a:lnTo>
                      <a:pt x="529967" y="10163"/>
                    </a:lnTo>
                    <a:lnTo>
                      <a:pt x="528735" y="9536"/>
                    </a:lnTo>
                    <a:close/>
                    <a:moveTo>
                      <a:pt x="527457" y="9412"/>
                    </a:moveTo>
                    <a:lnTo>
                      <a:pt x="527417" y="9442"/>
                    </a:lnTo>
                    <a:lnTo>
                      <a:pt x="525673" y="9749"/>
                    </a:lnTo>
                    <a:lnTo>
                      <a:pt x="525622" y="9733"/>
                    </a:lnTo>
                    <a:close/>
                    <a:moveTo>
                      <a:pt x="474516" y="9398"/>
                    </a:moveTo>
                    <a:lnTo>
                      <a:pt x="476444" y="9582"/>
                    </a:lnTo>
                    <a:lnTo>
                      <a:pt x="476357" y="9607"/>
                    </a:lnTo>
                    <a:lnTo>
                      <a:pt x="475845" y="9664"/>
                    </a:lnTo>
                    <a:lnTo>
                      <a:pt x="475458" y="9707"/>
                    </a:lnTo>
                    <a:lnTo>
                      <a:pt x="474563" y="9622"/>
                    </a:lnTo>
                    <a:lnTo>
                      <a:pt x="473393" y="9511"/>
                    </a:lnTo>
                    <a:lnTo>
                      <a:pt x="474408" y="9405"/>
                    </a:lnTo>
                    <a:close/>
                    <a:moveTo>
                      <a:pt x="508059" y="9396"/>
                    </a:moveTo>
                    <a:lnTo>
                      <a:pt x="507401" y="9599"/>
                    </a:lnTo>
                    <a:lnTo>
                      <a:pt x="507749" y="9436"/>
                    </a:lnTo>
                    <a:close/>
                    <a:moveTo>
                      <a:pt x="469305" y="9392"/>
                    </a:moveTo>
                    <a:lnTo>
                      <a:pt x="469062" y="9443"/>
                    </a:lnTo>
                    <a:lnTo>
                      <a:pt x="468972" y="9462"/>
                    </a:lnTo>
                    <a:lnTo>
                      <a:pt x="466818" y="9703"/>
                    </a:lnTo>
                    <a:lnTo>
                      <a:pt x="464736" y="9796"/>
                    </a:lnTo>
                    <a:lnTo>
                      <a:pt x="464953" y="9682"/>
                    </a:lnTo>
                    <a:lnTo>
                      <a:pt x="465017" y="9649"/>
                    </a:lnTo>
                    <a:lnTo>
                      <a:pt x="466628" y="9500"/>
                    </a:lnTo>
                    <a:lnTo>
                      <a:pt x="467478" y="9465"/>
                    </a:lnTo>
                    <a:lnTo>
                      <a:pt x="468494" y="9425"/>
                    </a:lnTo>
                    <a:close/>
                    <a:moveTo>
                      <a:pt x="528441" y="9386"/>
                    </a:moveTo>
                    <a:lnTo>
                      <a:pt x="528463" y="9397"/>
                    </a:lnTo>
                    <a:lnTo>
                      <a:pt x="528617" y="9495"/>
                    </a:lnTo>
                    <a:lnTo>
                      <a:pt x="528600" y="9603"/>
                    </a:lnTo>
                    <a:lnTo>
                      <a:pt x="527795" y="10006"/>
                    </a:lnTo>
                    <a:lnTo>
                      <a:pt x="528101" y="9516"/>
                    </a:lnTo>
                    <a:close/>
                    <a:moveTo>
                      <a:pt x="434116" y="9380"/>
                    </a:moveTo>
                    <a:lnTo>
                      <a:pt x="435804" y="9447"/>
                    </a:lnTo>
                    <a:lnTo>
                      <a:pt x="429052" y="10311"/>
                    </a:lnTo>
                    <a:lnTo>
                      <a:pt x="426862" y="10392"/>
                    </a:lnTo>
                    <a:close/>
                    <a:moveTo>
                      <a:pt x="529056" y="9376"/>
                    </a:moveTo>
                    <a:lnTo>
                      <a:pt x="529201" y="9443"/>
                    </a:lnTo>
                    <a:lnTo>
                      <a:pt x="529107" y="9432"/>
                    </a:lnTo>
                    <a:lnTo>
                      <a:pt x="528994" y="9406"/>
                    </a:lnTo>
                    <a:close/>
                    <a:moveTo>
                      <a:pt x="442380" y="9374"/>
                    </a:moveTo>
                    <a:lnTo>
                      <a:pt x="441992" y="9450"/>
                    </a:lnTo>
                    <a:lnTo>
                      <a:pt x="440472" y="9631"/>
                    </a:lnTo>
                    <a:lnTo>
                      <a:pt x="440325" y="9625"/>
                    </a:lnTo>
                    <a:close/>
                    <a:moveTo>
                      <a:pt x="502136" y="9373"/>
                    </a:moveTo>
                    <a:lnTo>
                      <a:pt x="501742" y="9553"/>
                    </a:lnTo>
                    <a:lnTo>
                      <a:pt x="499368" y="9924"/>
                    </a:lnTo>
                    <a:close/>
                    <a:moveTo>
                      <a:pt x="474256" y="9373"/>
                    </a:moveTo>
                    <a:lnTo>
                      <a:pt x="474496" y="9396"/>
                    </a:lnTo>
                    <a:lnTo>
                      <a:pt x="474408" y="9405"/>
                    </a:lnTo>
                    <a:lnTo>
                      <a:pt x="473151" y="9489"/>
                    </a:lnTo>
                    <a:lnTo>
                      <a:pt x="472671" y="9443"/>
                    </a:lnTo>
                    <a:close/>
                    <a:moveTo>
                      <a:pt x="495896" y="9370"/>
                    </a:moveTo>
                    <a:lnTo>
                      <a:pt x="493479" y="10239"/>
                    </a:lnTo>
                    <a:lnTo>
                      <a:pt x="492606" y="10553"/>
                    </a:lnTo>
                    <a:lnTo>
                      <a:pt x="491191" y="10663"/>
                    </a:lnTo>
                    <a:lnTo>
                      <a:pt x="491600" y="10400"/>
                    </a:lnTo>
                    <a:lnTo>
                      <a:pt x="492415" y="10204"/>
                    </a:lnTo>
                    <a:close/>
                    <a:moveTo>
                      <a:pt x="528496" y="9365"/>
                    </a:moveTo>
                    <a:lnTo>
                      <a:pt x="528636" y="9380"/>
                    </a:lnTo>
                    <a:lnTo>
                      <a:pt x="528620" y="9477"/>
                    </a:lnTo>
                    <a:lnTo>
                      <a:pt x="528463" y="9397"/>
                    </a:lnTo>
                    <a:lnTo>
                      <a:pt x="528444" y="9385"/>
                    </a:lnTo>
                    <a:close/>
                    <a:moveTo>
                      <a:pt x="490606" y="9364"/>
                    </a:moveTo>
                    <a:lnTo>
                      <a:pt x="489629" y="9664"/>
                    </a:lnTo>
                    <a:lnTo>
                      <a:pt x="487698" y="10051"/>
                    </a:lnTo>
                    <a:lnTo>
                      <a:pt x="485640" y="10462"/>
                    </a:lnTo>
                    <a:lnTo>
                      <a:pt x="485175" y="10417"/>
                    </a:lnTo>
                    <a:lnTo>
                      <a:pt x="486851" y="10023"/>
                    </a:lnTo>
                    <a:lnTo>
                      <a:pt x="488967" y="9525"/>
                    </a:lnTo>
                    <a:close/>
                    <a:moveTo>
                      <a:pt x="507919" y="9356"/>
                    </a:moveTo>
                    <a:lnTo>
                      <a:pt x="507749" y="9436"/>
                    </a:lnTo>
                    <a:lnTo>
                      <a:pt x="506775" y="9562"/>
                    </a:lnTo>
                    <a:lnTo>
                      <a:pt x="507296" y="9405"/>
                    </a:lnTo>
                    <a:close/>
                    <a:moveTo>
                      <a:pt x="473351" y="9355"/>
                    </a:moveTo>
                    <a:lnTo>
                      <a:pt x="472641" y="9440"/>
                    </a:lnTo>
                    <a:lnTo>
                      <a:pt x="472357" y="9413"/>
                    </a:lnTo>
                    <a:close/>
                    <a:moveTo>
                      <a:pt x="426444" y="9353"/>
                    </a:moveTo>
                    <a:lnTo>
                      <a:pt x="423091" y="9915"/>
                    </a:lnTo>
                    <a:lnTo>
                      <a:pt x="421198" y="10168"/>
                    </a:lnTo>
                    <a:lnTo>
                      <a:pt x="423265" y="9790"/>
                    </a:lnTo>
                    <a:lnTo>
                      <a:pt x="426179" y="9389"/>
                    </a:lnTo>
                    <a:close/>
                    <a:moveTo>
                      <a:pt x="528373" y="9352"/>
                    </a:moveTo>
                    <a:lnTo>
                      <a:pt x="528395" y="9354"/>
                    </a:lnTo>
                    <a:lnTo>
                      <a:pt x="528444" y="9385"/>
                    </a:lnTo>
                    <a:lnTo>
                      <a:pt x="528441" y="9386"/>
                    </a:lnTo>
                    <a:close/>
                    <a:moveTo>
                      <a:pt x="545350" y="9334"/>
                    </a:moveTo>
                    <a:lnTo>
                      <a:pt x="547041" y="9733"/>
                    </a:lnTo>
                    <a:lnTo>
                      <a:pt x="550724" y="10604"/>
                    </a:lnTo>
                    <a:lnTo>
                      <a:pt x="547909" y="14072"/>
                    </a:lnTo>
                    <a:lnTo>
                      <a:pt x="547717" y="14309"/>
                    </a:lnTo>
                    <a:lnTo>
                      <a:pt x="546338" y="12797"/>
                    </a:lnTo>
                    <a:lnTo>
                      <a:pt x="544286" y="15671"/>
                    </a:lnTo>
                    <a:lnTo>
                      <a:pt x="544209" y="12931"/>
                    </a:lnTo>
                    <a:close/>
                    <a:moveTo>
                      <a:pt x="528645" y="9327"/>
                    </a:moveTo>
                    <a:lnTo>
                      <a:pt x="528994" y="9406"/>
                    </a:lnTo>
                    <a:lnTo>
                      <a:pt x="528972" y="9417"/>
                    </a:lnTo>
                    <a:lnTo>
                      <a:pt x="528636" y="9380"/>
                    </a:lnTo>
                    <a:close/>
                    <a:moveTo>
                      <a:pt x="503210" y="9324"/>
                    </a:moveTo>
                    <a:lnTo>
                      <a:pt x="501555" y="9638"/>
                    </a:lnTo>
                    <a:lnTo>
                      <a:pt x="501742" y="9553"/>
                    </a:lnTo>
                    <a:close/>
                    <a:moveTo>
                      <a:pt x="528102" y="9322"/>
                    </a:moveTo>
                    <a:lnTo>
                      <a:pt x="528215" y="9334"/>
                    </a:lnTo>
                    <a:lnTo>
                      <a:pt x="528101" y="9516"/>
                    </a:lnTo>
                    <a:lnTo>
                      <a:pt x="526674" y="10064"/>
                    </a:lnTo>
                    <a:lnTo>
                      <a:pt x="526614" y="10045"/>
                    </a:lnTo>
                    <a:lnTo>
                      <a:pt x="527417" y="9442"/>
                    </a:lnTo>
                    <a:close/>
                    <a:moveTo>
                      <a:pt x="473668" y="9316"/>
                    </a:moveTo>
                    <a:lnTo>
                      <a:pt x="473794" y="9328"/>
                    </a:lnTo>
                    <a:lnTo>
                      <a:pt x="473351" y="9355"/>
                    </a:lnTo>
                    <a:close/>
                    <a:moveTo>
                      <a:pt x="432406" y="9313"/>
                    </a:moveTo>
                    <a:lnTo>
                      <a:pt x="433419" y="9353"/>
                    </a:lnTo>
                    <a:lnTo>
                      <a:pt x="427086" y="10056"/>
                    </a:lnTo>
                    <a:lnTo>
                      <a:pt x="424549" y="10477"/>
                    </a:lnTo>
                    <a:lnTo>
                      <a:pt x="422986" y="10535"/>
                    </a:lnTo>
                    <a:lnTo>
                      <a:pt x="429151" y="9680"/>
                    </a:lnTo>
                    <a:close/>
                    <a:moveTo>
                      <a:pt x="471287" y="9312"/>
                    </a:moveTo>
                    <a:lnTo>
                      <a:pt x="472357" y="9413"/>
                    </a:lnTo>
                    <a:lnTo>
                      <a:pt x="470864" y="9502"/>
                    </a:lnTo>
                    <a:lnTo>
                      <a:pt x="469376" y="9590"/>
                    </a:lnTo>
                    <a:lnTo>
                      <a:pt x="468095" y="9646"/>
                    </a:lnTo>
                    <a:lnTo>
                      <a:pt x="468972" y="9462"/>
                    </a:lnTo>
                    <a:lnTo>
                      <a:pt x="469124" y="9445"/>
                    </a:lnTo>
                    <a:lnTo>
                      <a:pt x="469762" y="9373"/>
                    </a:lnTo>
                    <a:close/>
                    <a:moveTo>
                      <a:pt x="426711" y="9308"/>
                    </a:moveTo>
                    <a:lnTo>
                      <a:pt x="426461" y="9350"/>
                    </a:lnTo>
                    <a:lnTo>
                      <a:pt x="426179" y="9389"/>
                    </a:lnTo>
                    <a:lnTo>
                      <a:pt x="423382" y="9768"/>
                    </a:lnTo>
                    <a:lnTo>
                      <a:pt x="424845" y="9500"/>
                    </a:lnTo>
                    <a:close/>
                    <a:moveTo>
                      <a:pt x="528648" y="9307"/>
                    </a:moveTo>
                    <a:lnTo>
                      <a:pt x="528645" y="9327"/>
                    </a:lnTo>
                    <a:lnTo>
                      <a:pt x="528614" y="9320"/>
                    </a:lnTo>
                    <a:close/>
                    <a:moveTo>
                      <a:pt x="528260" y="9294"/>
                    </a:moveTo>
                    <a:lnTo>
                      <a:pt x="528373" y="9352"/>
                    </a:lnTo>
                    <a:lnTo>
                      <a:pt x="528215" y="9334"/>
                    </a:lnTo>
                    <a:lnTo>
                      <a:pt x="528238" y="9298"/>
                    </a:lnTo>
                    <a:close/>
                    <a:moveTo>
                      <a:pt x="480764" y="9288"/>
                    </a:moveTo>
                    <a:lnTo>
                      <a:pt x="478557" y="9753"/>
                    </a:lnTo>
                    <a:lnTo>
                      <a:pt x="478454" y="9774"/>
                    </a:lnTo>
                    <a:lnTo>
                      <a:pt x="478053" y="9736"/>
                    </a:lnTo>
                    <a:lnTo>
                      <a:pt x="477736" y="9706"/>
                    </a:lnTo>
                    <a:close/>
                    <a:moveTo>
                      <a:pt x="476158" y="9288"/>
                    </a:moveTo>
                    <a:lnTo>
                      <a:pt x="474516" y="9398"/>
                    </a:lnTo>
                    <a:lnTo>
                      <a:pt x="474496" y="9396"/>
                    </a:lnTo>
                    <a:lnTo>
                      <a:pt x="475049" y="9337"/>
                    </a:lnTo>
                    <a:close/>
                    <a:moveTo>
                      <a:pt x="426972" y="9281"/>
                    </a:moveTo>
                    <a:lnTo>
                      <a:pt x="426444" y="9353"/>
                    </a:lnTo>
                    <a:lnTo>
                      <a:pt x="426461" y="9350"/>
                    </a:lnTo>
                    <a:lnTo>
                      <a:pt x="426928" y="9286"/>
                    </a:lnTo>
                    <a:close/>
                    <a:moveTo>
                      <a:pt x="503438" y="9281"/>
                    </a:moveTo>
                    <a:lnTo>
                      <a:pt x="503458" y="9285"/>
                    </a:lnTo>
                    <a:lnTo>
                      <a:pt x="503210" y="9324"/>
                    </a:lnTo>
                    <a:close/>
                    <a:moveTo>
                      <a:pt x="528227" y="9277"/>
                    </a:moveTo>
                    <a:lnTo>
                      <a:pt x="528245" y="9286"/>
                    </a:lnTo>
                    <a:lnTo>
                      <a:pt x="528238" y="9298"/>
                    </a:lnTo>
                    <a:lnTo>
                      <a:pt x="528102" y="9322"/>
                    </a:lnTo>
                    <a:lnTo>
                      <a:pt x="528023" y="9313"/>
                    </a:lnTo>
                    <a:close/>
                    <a:moveTo>
                      <a:pt x="527645" y="9271"/>
                    </a:moveTo>
                    <a:lnTo>
                      <a:pt x="528023" y="9313"/>
                    </a:lnTo>
                    <a:lnTo>
                      <a:pt x="527457" y="9412"/>
                    </a:lnTo>
                    <a:close/>
                    <a:moveTo>
                      <a:pt x="528264" y="9271"/>
                    </a:moveTo>
                    <a:lnTo>
                      <a:pt x="528292" y="9288"/>
                    </a:lnTo>
                    <a:lnTo>
                      <a:pt x="528260" y="9294"/>
                    </a:lnTo>
                    <a:lnTo>
                      <a:pt x="528245" y="9286"/>
                    </a:lnTo>
                    <a:lnTo>
                      <a:pt x="528254" y="9273"/>
                    </a:lnTo>
                    <a:close/>
                    <a:moveTo>
                      <a:pt x="528396" y="9270"/>
                    </a:moveTo>
                    <a:lnTo>
                      <a:pt x="528614" y="9320"/>
                    </a:lnTo>
                    <a:lnTo>
                      <a:pt x="528496" y="9365"/>
                    </a:lnTo>
                    <a:lnTo>
                      <a:pt x="528395" y="9354"/>
                    </a:lnTo>
                    <a:lnTo>
                      <a:pt x="528292" y="9288"/>
                    </a:lnTo>
                    <a:close/>
                    <a:moveTo>
                      <a:pt x="509028" y="9270"/>
                    </a:moveTo>
                    <a:lnTo>
                      <a:pt x="508059" y="9396"/>
                    </a:lnTo>
                    <a:lnTo>
                      <a:pt x="508277" y="9328"/>
                    </a:lnTo>
                    <a:close/>
                    <a:moveTo>
                      <a:pt x="545070" y="9267"/>
                    </a:moveTo>
                    <a:lnTo>
                      <a:pt x="545280" y="9317"/>
                    </a:lnTo>
                    <a:lnTo>
                      <a:pt x="544197" y="12488"/>
                    </a:lnTo>
                    <a:lnTo>
                      <a:pt x="544162" y="11242"/>
                    </a:lnTo>
                    <a:close/>
                    <a:moveTo>
                      <a:pt x="540212" y="9257"/>
                    </a:moveTo>
                    <a:lnTo>
                      <a:pt x="540826" y="9962"/>
                    </a:lnTo>
                    <a:lnTo>
                      <a:pt x="540563" y="9911"/>
                    </a:lnTo>
                    <a:close/>
                    <a:moveTo>
                      <a:pt x="483529" y="9257"/>
                    </a:moveTo>
                    <a:lnTo>
                      <a:pt x="482127" y="9586"/>
                    </a:lnTo>
                    <a:lnTo>
                      <a:pt x="480022" y="9800"/>
                    </a:lnTo>
                    <a:lnTo>
                      <a:pt x="479392" y="9864"/>
                    </a:lnTo>
                    <a:lnTo>
                      <a:pt x="478856" y="9813"/>
                    </a:lnTo>
                    <a:lnTo>
                      <a:pt x="479190" y="9773"/>
                    </a:lnTo>
                    <a:close/>
                    <a:moveTo>
                      <a:pt x="528273" y="9242"/>
                    </a:moveTo>
                    <a:lnTo>
                      <a:pt x="528341" y="9257"/>
                    </a:lnTo>
                    <a:lnTo>
                      <a:pt x="528264" y="9271"/>
                    </a:lnTo>
                    <a:lnTo>
                      <a:pt x="528257" y="9266"/>
                    </a:lnTo>
                    <a:close/>
                    <a:moveTo>
                      <a:pt x="430484" y="9237"/>
                    </a:moveTo>
                    <a:lnTo>
                      <a:pt x="431937" y="9294"/>
                    </a:lnTo>
                    <a:lnTo>
                      <a:pt x="429151" y="9680"/>
                    </a:lnTo>
                    <a:lnTo>
                      <a:pt x="424705" y="10183"/>
                    </a:lnTo>
                    <a:lnTo>
                      <a:pt x="429368" y="9386"/>
                    </a:lnTo>
                    <a:close/>
                    <a:moveTo>
                      <a:pt x="496289" y="9229"/>
                    </a:moveTo>
                    <a:lnTo>
                      <a:pt x="496070" y="9329"/>
                    </a:lnTo>
                    <a:lnTo>
                      <a:pt x="495896" y="9370"/>
                    </a:lnTo>
                    <a:close/>
                    <a:moveTo>
                      <a:pt x="531817" y="9228"/>
                    </a:moveTo>
                    <a:lnTo>
                      <a:pt x="531976" y="9313"/>
                    </a:lnTo>
                    <a:lnTo>
                      <a:pt x="531581" y="9609"/>
                    </a:lnTo>
                    <a:lnTo>
                      <a:pt x="531394" y="9482"/>
                    </a:lnTo>
                    <a:close/>
                    <a:moveTo>
                      <a:pt x="430121" y="9223"/>
                    </a:moveTo>
                    <a:lnTo>
                      <a:pt x="430285" y="9229"/>
                    </a:lnTo>
                    <a:lnTo>
                      <a:pt x="429368" y="9386"/>
                    </a:lnTo>
                    <a:lnTo>
                      <a:pt x="422988" y="10237"/>
                    </a:lnTo>
                    <a:lnTo>
                      <a:pt x="426718" y="9597"/>
                    </a:lnTo>
                    <a:close/>
                    <a:moveTo>
                      <a:pt x="523984" y="9219"/>
                    </a:moveTo>
                    <a:lnTo>
                      <a:pt x="524431" y="9359"/>
                    </a:lnTo>
                    <a:lnTo>
                      <a:pt x="523188" y="9629"/>
                    </a:lnTo>
                    <a:lnTo>
                      <a:pt x="523309" y="9508"/>
                    </a:lnTo>
                    <a:close/>
                    <a:moveTo>
                      <a:pt x="458662" y="9218"/>
                    </a:moveTo>
                    <a:lnTo>
                      <a:pt x="452167" y="9642"/>
                    </a:lnTo>
                    <a:lnTo>
                      <a:pt x="452474" y="9553"/>
                    </a:lnTo>
                    <a:lnTo>
                      <a:pt x="455154" y="9348"/>
                    </a:lnTo>
                    <a:close/>
                    <a:moveTo>
                      <a:pt x="532103" y="9217"/>
                    </a:moveTo>
                    <a:lnTo>
                      <a:pt x="534284" y="10002"/>
                    </a:lnTo>
                    <a:lnTo>
                      <a:pt x="533010" y="9862"/>
                    </a:lnTo>
                    <a:lnTo>
                      <a:pt x="531976" y="9313"/>
                    </a:lnTo>
                    <a:close/>
                    <a:moveTo>
                      <a:pt x="521943" y="9216"/>
                    </a:moveTo>
                    <a:lnTo>
                      <a:pt x="521484" y="9477"/>
                    </a:lnTo>
                    <a:lnTo>
                      <a:pt x="521059" y="9565"/>
                    </a:lnTo>
                    <a:lnTo>
                      <a:pt x="521148" y="9476"/>
                    </a:lnTo>
                    <a:close/>
                    <a:moveTo>
                      <a:pt x="528708" y="9215"/>
                    </a:moveTo>
                    <a:lnTo>
                      <a:pt x="528789" y="9253"/>
                    </a:lnTo>
                    <a:lnTo>
                      <a:pt x="528648" y="9307"/>
                    </a:lnTo>
                    <a:lnTo>
                      <a:pt x="528661" y="9223"/>
                    </a:lnTo>
                    <a:close/>
                    <a:moveTo>
                      <a:pt x="492188" y="9208"/>
                    </a:moveTo>
                    <a:lnTo>
                      <a:pt x="489737" y="9795"/>
                    </a:lnTo>
                    <a:lnTo>
                      <a:pt x="488398" y="10043"/>
                    </a:lnTo>
                    <a:lnTo>
                      <a:pt x="489629" y="9664"/>
                    </a:lnTo>
                    <a:lnTo>
                      <a:pt x="491641" y="9262"/>
                    </a:lnTo>
                    <a:close/>
                    <a:moveTo>
                      <a:pt x="470181" y="9207"/>
                    </a:moveTo>
                    <a:lnTo>
                      <a:pt x="470322" y="9221"/>
                    </a:lnTo>
                    <a:lnTo>
                      <a:pt x="470757" y="9262"/>
                    </a:lnTo>
                    <a:lnTo>
                      <a:pt x="469762" y="9373"/>
                    </a:lnTo>
                    <a:lnTo>
                      <a:pt x="469305" y="9392"/>
                    </a:lnTo>
                    <a:lnTo>
                      <a:pt x="469976" y="9250"/>
                    </a:lnTo>
                    <a:close/>
                    <a:moveTo>
                      <a:pt x="528665" y="9201"/>
                    </a:moveTo>
                    <a:lnTo>
                      <a:pt x="528661" y="9223"/>
                    </a:lnTo>
                    <a:lnTo>
                      <a:pt x="528396" y="9270"/>
                    </a:lnTo>
                    <a:lnTo>
                      <a:pt x="528341" y="9257"/>
                    </a:lnTo>
                    <a:close/>
                    <a:moveTo>
                      <a:pt x="528666" y="9196"/>
                    </a:moveTo>
                    <a:lnTo>
                      <a:pt x="528673" y="9199"/>
                    </a:lnTo>
                    <a:lnTo>
                      <a:pt x="528665" y="9201"/>
                    </a:lnTo>
                    <a:close/>
                    <a:moveTo>
                      <a:pt x="528064" y="9194"/>
                    </a:moveTo>
                    <a:lnTo>
                      <a:pt x="528189" y="9223"/>
                    </a:lnTo>
                    <a:lnTo>
                      <a:pt x="528257" y="9266"/>
                    </a:lnTo>
                    <a:lnTo>
                      <a:pt x="528254" y="9273"/>
                    </a:lnTo>
                    <a:lnTo>
                      <a:pt x="528227" y="9277"/>
                    </a:lnTo>
                    <a:close/>
                    <a:moveTo>
                      <a:pt x="536761" y="9175"/>
                    </a:moveTo>
                    <a:lnTo>
                      <a:pt x="537238" y="9267"/>
                    </a:lnTo>
                    <a:lnTo>
                      <a:pt x="537792" y="9984"/>
                    </a:lnTo>
                    <a:lnTo>
                      <a:pt x="537348" y="10339"/>
                    </a:lnTo>
                    <a:lnTo>
                      <a:pt x="537328" y="10337"/>
                    </a:lnTo>
                    <a:close/>
                    <a:moveTo>
                      <a:pt x="477873" y="9174"/>
                    </a:moveTo>
                    <a:lnTo>
                      <a:pt x="477716" y="9219"/>
                    </a:lnTo>
                    <a:lnTo>
                      <a:pt x="476158" y="9288"/>
                    </a:lnTo>
                    <a:close/>
                    <a:moveTo>
                      <a:pt x="428691" y="9167"/>
                    </a:moveTo>
                    <a:lnTo>
                      <a:pt x="429125" y="9184"/>
                    </a:lnTo>
                    <a:lnTo>
                      <a:pt x="426718" y="9597"/>
                    </a:lnTo>
                    <a:lnTo>
                      <a:pt x="421703" y="10148"/>
                    </a:lnTo>
                    <a:lnTo>
                      <a:pt x="423091" y="9915"/>
                    </a:lnTo>
                    <a:close/>
                    <a:moveTo>
                      <a:pt x="474911" y="9166"/>
                    </a:moveTo>
                    <a:lnTo>
                      <a:pt x="473668" y="9316"/>
                    </a:lnTo>
                    <a:lnTo>
                      <a:pt x="472931" y="9246"/>
                    </a:lnTo>
                    <a:close/>
                    <a:moveTo>
                      <a:pt x="520201" y="9162"/>
                    </a:moveTo>
                    <a:lnTo>
                      <a:pt x="519892" y="9378"/>
                    </a:lnTo>
                    <a:lnTo>
                      <a:pt x="518744" y="9857"/>
                    </a:lnTo>
                    <a:lnTo>
                      <a:pt x="517959" y="9562"/>
                    </a:lnTo>
                    <a:close/>
                    <a:moveTo>
                      <a:pt x="476858" y="9147"/>
                    </a:moveTo>
                    <a:lnTo>
                      <a:pt x="475049" y="9337"/>
                    </a:lnTo>
                    <a:lnTo>
                      <a:pt x="474256" y="9373"/>
                    </a:lnTo>
                    <a:lnTo>
                      <a:pt x="473794" y="9328"/>
                    </a:lnTo>
                    <a:close/>
                    <a:moveTo>
                      <a:pt x="471835" y="9141"/>
                    </a:moveTo>
                    <a:lnTo>
                      <a:pt x="472931" y="9246"/>
                    </a:lnTo>
                    <a:lnTo>
                      <a:pt x="471287" y="9312"/>
                    </a:lnTo>
                    <a:lnTo>
                      <a:pt x="470757" y="9262"/>
                    </a:lnTo>
                    <a:close/>
                    <a:moveTo>
                      <a:pt x="428015" y="9140"/>
                    </a:moveTo>
                    <a:lnTo>
                      <a:pt x="428254" y="9149"/>
                    </a:lnTo>
                    <a:lnTo>
                      <a:pt x="426972" y="9281"/>
                    </a:lnTo>
                    <a:close/>
                    <a:moveTo>
                      <a:pt x="470503" y="9139"/>
                    </a:moveTo>
                    <a:lnTo>
                      <a:pt x="470181" y="9207"/>
                    </a:lnTo>
                    <a:lnTo>
                      <a:pt x="469979" y="9188"/>
                    </a:lnTo>
                    <a:close/>
                    <a:moveTo>
                      <a:pt x="529146" y="9138"/>
                    </a:moveTo>
                    <a:lnTo>
                      <a:pt x="529352" y="9228"/>
                    </a:lnTo>
                    <a:lnTo>
                      <a:pt x="529056" y="9376"/>
                    </a:lnTo>
                    <a:lnTo>
                      <a:pt x="528789" y="9253"/>
                    </a:lnTo>
                    <a:lnTo>
                      <a:pt x="529039" y="9157"/>
                    </a:lnTo>
                    <a:close/>
                    <a:moveTo>
                      <a:pt x="487303" y="9134"/>
                    </a:moveTo>
                    <a:lnTo>
                      <a:pt x="486174" y="9540"/>
                    </a:lnTo>
                    <a:lnTo>
                      <a:pt x="483651" y="9919"/>
                    </a:lnTo>
                    <a:lnTo>
                      <a:pt x="482214" y="10134"/>
                    </a:lnTo>
                    <a:lnTo>
                      <a:pt x="480497" y="9970"/>
                    </a:lnTo>
                    <a:lnTo>
                      <a:pt x="481040" y="9842"/>
                    </a:lnTo>
                    <a:lnTo>
                      <a:pt x="481101" y="9835"/>
                    </a:lnTo>
                    <a:close/>
                    <a:moveTo>
                      <a:pt x="427772" y="9130"/>
                    </a:moveTo>
                    <a:lnTo>
                      <a:pt x="427995" y="9139"/>
                    </a:lnTo>
                    <a:lnTo>
                      <a:pt x="426928" y="9286"/>
                    </a:lnTo>
                    <a:lnTo>
                      <a:pt x="426711" y="9308"/>
                    </a:lnTo>
                    <a:close/>
                    <a:moveTo>
                      <a:pt x="531860" y="9130"/>
                    </a:moveTo>
                    <a:lnTo>
                      <a:pt x="531935" y="9157"/>
                    </a:lnTo>
                    <a:lnTo>
                      <a:pt x="531817" y="9228"/>
                    </a:lnTo>
                    <a:lnTo>
                      <a:pt x="531748" y="9191"/>
                    </a:lnTo>
                    <a:close/>
                    <a:moveTo>
                      <a:pt x="529110" y="9123"/>
                    </a:moveTo>
                    <a:lnTo>
                      <a:pt x="529119" y="9126"/>
                    </a:lnTo>
                    <a:lnTo>
                      <a:pt x="529039" y="9157"/>
                    </a:lnTo>
                    <a:lnTo>
                      <a:pt x="528708" y="9215"/>
                    </a:lnTo>
                    <a:lnTo>
                      <a:pt x="528673" y="9199"/>
                    </a:lnTo>
                    <a:close/>
                    <a:moveTo>
                      <a:pt x="460160" y="9120"/>
                    </a:moveTo>
                    <a:lnTo>
                      <a:pt x="460047" y="9149"/>
                    </a:lnTo>
                    <a:lnTo>
                      <a:pt x="459961" y="9170"/>
                    </a:lnTo>
                    <a:lnTo>
                      <a:pt x="458662" y="9218"/>
                    </a:lnTo>
                    <a:lnTo>
                      <a:pt x="459833" y="9142"/>
                    </a:lnTo>
                    <a:close/>
                    <a:moveTo>
                      <a:pt x="523240" y="9111"/>
                    </a:moveTo>
                    <a:lnTo>
                      <a:pt x="521915" y="9906"/>
                    </a:lnTo>
                    <a:lnTo>
                      <a:pt x="520386" y="10238"/>
                    </a:lnTo>
                    <a:lnTo>
                      <a:pt x="520647" y="9978"/>
                    </a:lnTo>
                    <a:lnTo>
                      <a:pt x="520706" y="9918"/>
                    </a:lnTo>
                    <a:lnTo>
                      <a:pt x="521484" y="9477"/>
                    </a:lnTo>
                    <a:lnTo>
                      <a:pt x="522213" y="9325"/>
                    </a:lnTo>
                    <a:close/>
                    <a:moveTo>
                      <a:pt x="502714" y="9110"/>
                    </a:moveTo>
                    <a:lnTo>
                      <a:pt x="503056" y="9190"/>
                    </a:lnTo>
                    <a:lnTo>
                      <a:pt x="502136" y="9373"/>
                    </a:lnTo>
                    <a:close/>
                    <a:moveTo>
                      <a:pt x="518629" y="9106"/>
                    </a:moveTo>
                    <a:lnTo>
                      <a:pt x="518005" y="9419"/>
                    </a:lnTo>
                    <a:lnTo>
                      <a:pt x="517702" y="9466"/>
                    </a:lnTo>
                    <a:lnTo>
                      <a:pt x="517391" y="9350"/>
                    </a:lnTo>
                    <a:lnTo>
                      <a:pt x="517200" y="9278"/>
                    </a:lnTo>
                    <a:lnTo>
                      <a:pt x="517790" y="9207"/>
                    </a:lnTo>
                    <a:close/>
                    <a:moveTo>
                      <a:pt x="469109" y="9106"/>
                    </a:moveTo>
                    <a:lnTo>
                      <a:pt x="469979" y="9188"/>
                    </a:lnTo>
                    <a:lnTo>
                      <a:pt x="467711" y="9399"/>
                    </a:lnTo>
                    <a:lnTo>
                      <a:pt x="466628" y="9500"/>
                    </a:lnTo>
                    <a:lnTo>
                      <a:pt x="465336" y="9551"/>
                    </a:lnTo>
                    <a:lnTo>
                      <a:pt x="466862" y="9371"/>
                    </a:lnTo>
                    <a:close/>
                    <a:moveTo>
                      <a:pt x="438482" y="9104"/>
                    </a:moveTo>
                    <a:lnTo>
                      <a:pt x="437024" y="9495"/>
                    </a:lnTo>
                    <a:lnTo>
                      <a:pt x="435804" y="9447"/>
                    </a:lnTo>
                    <a:close/>
                    <a:moveTo>
                      <a:pt x="527875" y="9098"/>
                    </a:moveTo>
                    <a:lnTo>
                      <a:pt x="528064" y="9194"/>
                    </a:lnTo>
                    <a:lnTo>
                      <a:pt x="527821" y="9139"/>
                    </a:lnTo>
                    <a:close/>
                    <a:moveTo>
                      <a:pt x="525687" y="9086"/>
                    </a:moveTo>
                    <a:lnTo>
                      <a:pt x="525547" y="9314"/>
                    </a:lnTo>
                    <a:lnTo>
                      <a:pt x="525209" y="9603"/>
                    </a:lnTo>
                    <a:lnTo>
                      <a:pt x="524431" y="9359"/>
                    </a:lnTo>
                    <a:close/>
                    <a:moveTo>
                      <a:pt x="525829" y="9072"/>
                    </a:moveTo>
                    <a:lnTo>
                      <a:pt x="526010" y="9092"/>
                    </a:lnTo>
                    <a:lnTo>
                      <a:pt x="525490" y="9692"/>
                    </a:lnTo>
                    <a:lnTo>
                      <a:pt x="525343" y="9646"/>
                    </a:lnTo>
                    <a:lnTo>
                      <a:pt x="525547" y="9314"/>
                    </a:lnTo>
                    <a:close/>
                    <a:moveTo>
                      <a:pt x="493668" y="9067"/>
                    </a:moveTo>
                    <a:lnTo>
                      <a:pt x="493653" y="9077"/>
                    </a:lnTo>
                    <a:lnTo>
                      <a:pt x="491178" y="9811"/>
                    </a:lnTo>
                    <a:lnTo>
                      <a:pt x="489287" y="10102"/>
                    </a:lnTo>
                    <a:lnTo>
                      <a:pt x="487123" y="10435"/>
                    </a:lnTo>
                    <a:lnTo>
                      <a:pt x="487329" y="10372"/>
                    </a:lnTo>
                    <a:lnTo>
                      <a:pt x="488554" y="10078"/>
                    </a:lnTo>
                    <a:lnTo>
                      <a:pt x="489737" y="9795"/>
                    </a:lnTo>
                    <a:close/>
                    <a:moveTo>
                      <a:pt x="523481" y="9061"/>
                    </a:moveTo>
                    <a:lnTo>
                      <a:pt x="523691" y="9126"/>
                    </a:lnTo>
                    <a:lnTo>
                      <a:pt x="523309" y="9508"/>
                    </a:lnTo>
                    <a:lnTo>
                      <a:pt x="522859" y="9701"/>
                    </a:lnTo>
                    <a:lnTo>
                      <a:pt x="522246" y="9834"/>
                    </a:lnTo>
                    <a:lnTo>
                      <a:pt x="523392" y="9079"/>
                    </a:lnTo>
                    <a:close/>
                    <a:moveTo>
                      <a:pt x="481274" y="9061"/>
                    </a:moveTo>
                    <a:lnTo>
                      <a:pt x="476518" y="9589"/>
                    </a:lnTo>
                    <a:lnTo>
                      <a:pt x="476444" y="9582"/>
                    </a:lnTo>
                    <a:lnTo>
                      <a:pt x="477716" y="9219"/>
                    </a:lnTo>
                    <a:close/>
                    <a:moveTo>
                      <a:pt x="525704" y="9058"/>
                    </a:moveTo>
                    <a:lnTo>
                      <a:pt x="525778" y="9066"/>
                    </a:lnTo>
                    <a:lnTo>
                      <a:pt x="525687" y="9086"/>
                    </a:lnTo>
                    <a:close/>
                    <a:moveTo>
                      <a:pt x="493719" y="9057"/>
                    </a:moveTo>
                    <a:lnTo>
                      <a:pt x="493714" y="9059"/>
                    </a:lnTo>
                    <a:lnTo>
                      <a:pt x="493668" y="9067"/>
                    </a:lnTo>
                    <a:lnTo>
                      <a:pt x="493677" y="9061"/>
                    </a:lnTo>
                    <a:close/>
                    <a:moveTo>
                      <a:pt x="470914" y="9053"/>
                    </a:moveTo>
                    <a:lnTo>
                      <a:pt x="471171" y="9078"/>
                    </a:lnTo>
                    <a:lnTo>
                      <a:pt x="470503" y="9139"/>
                    </a:lnTo>
                    <a:close/>
                    <a:moveTo>
                      <a:pt x="525855" y="9049"/>
                    </a:moveTo>
                    <a:lnTo>
                      <a:pt x="525829" y="9072"/>
                    </a:lnTo>
                    <a:lnTo>
                      <a:pt x="525778" y="9066"/>
                    </a:lnTo>
                    <a:close/>
                    <a:moveTo>
                      <a:pt x="520365" y="9047"/>
                    </a:moveTo>
                    <a:lnTo>
                      <a:pt x="520295" y="9096"/>
                    </a:lnTo>
                    <a:lnTo>
                      <a:pt x="517827" y="9507"/>
                    </a:lnTo>
                    <a:lnTo>
                      <a:pt x="518005" y="9419"/>
                    </a:lnTo>
                    <a:close/>
                    <a:moveTo>
                      <a:pt x="418528" y="9038"/>
                    </a:moveTo>
                    <a:lnTo>
                      <a:pt x="415540" y="9475"/>
                    </a:lnTo>
                    <a:lnTo>
                      <a:pt x="407074" y="10056"/>
                    </a:lnTo>
                    <a:cubicBezTo>
                      <a:pt x="388432" y="12797"/>
                      <a:pt x="369791" y="16087"/>
                      <a:pt x="351149" y="17184"/>
                    </a:cubicBezTo>
                    <a:cubicBezTo>
                      <a:pt x="368694" y="16087"/>
                      <a:pt x="386239" y="12797"/>
                      <a:pt x="404058" y="10056"/>
                    </a:cubicBezTo>
                    <a:close/>
                    <a:moveTo>
                      <a:pt x="523378" y="9028"/>
                    </a:moveTo>
                    <a:lnTo>
                      <a:pt x="523440" y="9048"/>
                    </a:lnTo>
                    <a:lnTo>
                      <a:pt x="523392" y="9079"/>
                    </a:lnTo>
                    <a:lnTo>
                      <a:pt x="523240" y="9111"/>
                    </a:lnTo>
                    <a:close/>
                    <a:moveTo>
                      <a:pt x="478389" y="9026"/>
                    </a:moveTo>
                    <a:lnTo>
                      <a:pt x="478255" y="9065"/>
                    </a:lnTo>
                    <a:lnTo>
                      <a:pt x="476858" y="9147"/>
                    </a:lnTo>
                    <a:lnTo>
                      <a:pt x="477771" y="9051"/>
                    </a:lnTo>
                    <a:close/>
                    <a:moveTo>
                      <a:pt x="520752" y="9020"/>
                    </a:moveTo>
                    <a:lnTo>
                      <a:pt x="520569" y="9096"/>
                    </a:lnTo>
                    <a:lnTo>
                      <a:pt x="520201" y="9162"/>
                    </a:lnTo>
                    <a:lnTo>
                      <a:pt x="520295" y="9096"/>
                    </a:lnTo>
                    <a:close/>
                    <a:moveTo>
                      <a:pt x="428904" y="9019"/>
                    </a:moveTo>
                    <a:lnTo>
                      <a:pt x="428015" y="9140"/>
                    </a:lnTo>
                    <a:lnTo>
                      <a:pt x="427995" y="9139"/>
                    </a:lnTo>
                    <a:lnTo>
                      <a:pt x="428776" y="9032"/>
                    </a:lnTo>
                    <a:close/>
                    <a:moveTo>
                      <a:pt x="464408" y="9006"/>
                    </a:moveTo>
                    <a:lnTo>
                      <a:pt x="463412" y="9206"/>
                    </a:lnTo>
                    <a:lnTo>
                      <a:pt x="462920" y="9243"/>
                    </a:lnTo>
                    <a:lnTo>
                      <a:pt x="458271" y="9593"/>
                    </a:lnTo>
                    <a:lnTo>
                      <a:pt x="459961" y="9170"/>
                    </a:lnTo>
                    <a:lnTo>
                      <a:pt x="460310" y="9157"/>
                    </a:lnTo>
                    <a:close/>
                    <a:moveTo>
                      <a:pt x="529804" y="9001"/>
                    </a:moveTo>
                    <a:lnTo>
                      <a:pt x="529740" y="9034"/>
                    </a:lnTo>
                    <a:lnTo>
                      <a:pt x="529146" y="9138"/>
                    </a:lnTo>
                    <a:lnTo>
                      <a:pt x="529119" y="9126"/>
                    </a:lnTo>
                    <a:lnTo>
                      <a:pt x="529143" y="9117"/>
                    </a:lnTo>
                    <a:close/>
                    <a:moveTo>
                      <a:pt x="466278" y="8990"/>
                    </a:moveTo>
                    <a:lnTo>
                      <a:pt x="465625" y="9331"/>
                    </a:lnTo>
                    <a:lnTo>
                      <a:pt x="465192" y="9557"/>
                    </a:lnTo>
                    <a:lnTo>
                      <a:pt x="460764" y="9735"/>
                    </a:lnTo>
                    <a:lnTo>
                      <a:pt x="463184" y="9251"/>
                    </a:lnTo>
                    <a:lnTo>
                      <a:pt x="463412" y="9206"/>
                    </a:lnTo>
                    <a:close/>
                    <a:moveTo>
                      <a:pt x="482952" y="8986"/>
                    </a:moveTo>
                    <a:lnTo>
                      <a:pt x="480764" y="9288"/>
                    </a:lnTo>
                    <a:lnTo>
                      <a:pt x="481900" y="9049"/>
                    </a:lnTo>
                    <a:lnTo>
                      <a:pt x="481996" y="9029"/>
                    </a:lnTo>
                    <a:lnTo>
                      <a:pt x="482153" y="9022"/>
                    </a:lnTo>
                    <a:close/>
                    <a:moveTo>
                      <a:pt x="444420" y="8977"/>
                    </a:moveTo>
                    <a:lnTo>
                      <a:pt x="443865" y="9085"/>
                    </a:lnTo>
                    <a:lnTo>
                      <a:pt x="439887" y="9607"/>
                    </a:lnTo>
                    <a:lnTo>
                      <a:pt x="439847" y="9606"/>
                    </a:lnTo>
                    <a:lnTo>
                      <a:pt x="441072" y="9426"/>
                    </a:lnTo>
                    <a:close/>
                    <a:moveTo>
                      <a:pt x="445986" y="8974"/>
                    </a:moveTo>
                    <a:lnTo>
                      <a:pt x="444266" y="9558"/>
                    </a:lnTo>
                    <a:lnTo>
                      <a:pt x="443013" y="9731"/>
                    </a:lnTo>
                    <a:lnTo>
                      <a:pt x="440962" y="9650"/>
                    </a:lnTo>
                    <a:lnTo>
                      <a:pt x="441992" y="9450"/>
                    </a:lnTo>
                    <a:close/>
                    <a:moveTo>
                      <a:pt x="530164" y="8959"/>
                    </a:moveTo>
                    <a:lnTo>
                      <a:pt x="531221" y="9479"/>
                    </a:lnTo>
                    <a:lnTo>
                      <a:pt x="530937" y="9634"/>
                    </a:lnTo>
                    <a:lnTo>
                      <a:pt x="530065" y="9538"/>
                    </a:lnTo>
                    <a:lnTo>
                      <a:pt x="529352" y="9228"/>
                    </a:lnTo>
                    <a:lnTo>
                      <a:pt x="529740" y="9034"/>
                    </a:lnTo>
                    <a:close/>
                    <a:moveTo>
                      <a:pt x="516302" y="8942"/>
                    </a:moveTo>
                    <a:lnTo>
                      <a:pt x="517200" y="9278"/>
                    </a:lnTo>
                    <a:lnTo>
                      <a:pt x="508085" y="10375"/>
                    </a:lnTo>
                    <a:lnTo>
                      <a:pt x="507399" y="10214"/>
                    </a:lnTo>
                    <a:close/>
                    <a:moveTo>
                      <a:pt x="528096" y="8933"/>
                    </a:moveTo>
                    <a:lnTo>
                      <a:pt x="528383" y="9065"/>
                    </a:lnTo>
                    <a:lnTo>
                      <a:pt x="528273" y="9242"/>
                    </a:lnTo>
                    <a:lnTo>
                      <a:pt x="528189" y="9223"/>
                    </a:lnTo>
                    <a:lnTo>
                      <a:pt x="527930" y="9058"/>
                    </a:lnTo>
                    <a:close/>
                    <a:moveTo>
                      <a:pt x="432794" y="8929"/>
                    </a:moveTo>
                    <a:lnTo>
                      <a:pt x="430484" y="9237"/>
                    </a:lnTo>
                    <a:lnTo>
                      <a:pt x="430285" y="9229"/>
                    </a:lnTo>
                    <a:lnTo>
                      <a:pt x="430688" y="9161"/>
                    </a:lnTo>
                    <a:close/>
                    <a:moveTo>
                      <a:pt x="482479" y="8927"/>
                    </a:moveTo>
                    <a:lnTo>
                      <a:pt x="481996" y="9029"/>
                    </a:lnTo>
                    <a:lnTo>
                      <a:pt x="481274" y="9061"/>
                    </a:lnTo>
                    <a:close/>
                    <a:moveTo>
                      <a:pt x="521524" y="8925"/>
                    </a:moveTo>
                    <a:lnTo>
                      <a:pt x="520826" y="9581"/>
                    </a:lnTo>
                    <a:lnTo>
                      <a:pt x="520554" y="9670"/>
                    </a:lnTo>
                    <a:lnTo>
                      <a:pt x="519072" y="9979"/>
                    </a:lnTo>
                    <a:lnTo>
                      <a:pt x="519047" y="9970"/>
                    </a:lnTo>
                    <a:lnTo>
                      <a:pt x="519892" y="9378"/>
                    </a:lnTo>
                    <a:lnTo>
                      <a:pt x="520569" y="9096"/>
                    </a:lnTo>
                    <a:close/>
                    <a:moveTo>
                      <a:pt x="467034" y="8909"/>
                    </a:moveTo>
                    <a:lnTo>
                      <a:pt x="467172" y="8922"/>
                    </a:lnTo>
                    <a:lnTo>
                      <a:pt x="466278" y="8990"/>
                    </a:lnTo>
                    <a:lnTo>
                      <a:pt x="466386" y="8933"/>
                    </a:lnTo>
                    <a:close/>
                    <a:moveTo>
                      <a:pt x="524257" y="8899"/>
                    </a:moveTo>
                    <a:lnTo>
                      <a:pt x="524633" y="8940"/>
                    </a:lnTo>
                    <a:lnTo>
                      <a:pt x="523984" y="9219"/>
                    </a:lnTo>
                    <a:lnTo>
                      <a:pt x="523691" y="9126"/>
                    </a:lnTo>
                    <a:lnTo>
                      <a:pt x="523829" y="8988"/>
                    </a:lnTo>
                    <a:close/>
                    <a:moveTo>
                      <a:pt x="430718" y="8896"/>
                    </a:moveTo>
                    <a:lnTo>
                      <a:pt x="428691" y="9167"/>
                    </a:lnTo>
                    <a:lnTo>
                      <a:pt x="428254" y="9149"/>
                    </a:lnTo>
                    <a:close/>
                    <a:moveTo>
                      <a:pt x="451645" y="8890"/>
                    </a:moveTo>
                    <a:lnTo>
                      <a:pt x="446955" y="9650"/>
                    </a:lnTo>
                    <a:lnTo>
                      <a:pt x="443866" y="9764"/>
                    </a:lnTo>
                    <a:lnTo>
                      <a:pt x="443679" y="9757"/>
                    </a:lnTo>
                    <a:lnTo>
                      <a:pt x="443808" y="9713"/>
                    </a:lnTo>
                    <a:lnTo>
                      <a:pt x="445252" y="9533"/>
                    </a:lnTo>
                    <a:close/>
                    <a:moveTo>
                      <a:pt x="521737" y="8888"/>
                    </a:moveTo>
                    <a:lnTo>
                      <a:pt x="521148" y="9476"/>
                    </a:lnTo>
                    <a:lnTo>
                      <a:pt x="521016" y="9519"/>
                    </a:lnTo>
                    <a:lnTo>
                      <a:pt x="521649" y="8903"/>
                    </a:lnTo>
                    <a:close/>
                    <a:moveTo>
                      <a:pt x="526661" y="8874"/>
                    </a:moveTo>
                    <a:lnTo>
                      <a:pt x="527821" y="9139"/>
                    </a:lnTo>
                    <a:lnTo>
                      <a:pt x="527645" y="9271"/>
                    </a:lnTo>
                    <a:lnTo>
                      <a:pt x="526010" y="9092"/>
                    </a:lnTo>
                    <a:lnTo>
                      <a:pt x="526091" y="8998"/>
                    </a:lnTo>
                    <a:close/>
                    <a:moveTo>
                      <a:pt x="497281" y="8872"/>
                    </a:moveTo>
                    <a:lnTo>
                      <a:pt x="496289" y="9229"/>
                    </a:lnTo>
                    <a:lnTo>
                      <a:pt x="496967" y="8921"/>
                    </a:lnTo>
                    <a:close/>
                    <a:moveTo>
                      <a:pt x="437799" y="8867"/>
                    </a:moveTo>
                    <a:lnTo>
                      <a:pt x="434116" y="9380"/>
                    </a:lnTo>
                    <a:lnTo>
                      <a:pt x="433419" y="9353"/>
                    </a:lnTo>
                    <a:close/>
                    <a:moveTo>
                      <a:pt x="521689" y="8864"/>
                    </a:moveTo>
                    <a:lnTo>
                      <a:pt x="521649" y="8903"/>
                    </a:lnTo>
                    <a:lnTo>
                      <a:pt x="521524" y="8925"/>
                    </a:lnTo>
                    <a:lnTo>
                      <a:pt x="521569" y="8884"/>
                    </a:lnTo>
                    <a:close/>
                    <a:moveTo>
                      <a:pt x="528510" y="8862"/>
                    </a:moveTo>
                    <a:lnTo>
                      <a:pt x="528706" y="8947"/>
                    </a:lnTo>
                    <a:lnTo>
                      <a:pt x="528666" y="9196"/>
                    </a:lnTo>
                    <a:lnTo>
                      <a:pt x="528383" y="9065"/>
                    </a:lnTo>
                    <a:close/>
                    <a:moveTo>
                      <a:pt x="482656" y="8855"/>
                    </a:moveTo>
                    <a:lnTo>
                      <a:pt x="477873" y="9174"/>
                    </a:lnTo>
                    <a:lnTo>
                      <a:pt x="478255" y="9065"/>
                    </a:lnTo>
                    <a:lnTo>
                      <a:pt x="479991" y="8962"/>
                    </a:lnTo>
                    <a:close/>
                    <a:moveTo>
                      <a:pt x="521602" y="8852"/>
                    </a:moveTo>
                    <a:lnTo>
                      <a:pt x="521569" y="8884"/>
                    </a:lnTo>
                    <a:lnTo>
                      <a:pt x="520752" y="9020"/>
                    </a:lnTo>
                    <a:lnTo>
                      <a:pt x="520882" y="8966"/>
                    </a:lnTo>
                    <a:close/>
                    <a:moveTo>
                      <a:pt x="468752" y="8846"/>
                    </a:moveTo>
                    <a:lnTo>
                      <a:pt x="470165" y="8981"/>
                    </a:lnTo>
                    <a:lnTo>
                      <a:pt x="469109" y="9106"/>
                    </a:lnTo>
                    <a:lnTo>
                      <a:pt x="467172" y="8922"/>
                    </a:lnTo>
                    <a:lnTo>
                      <a:pt x="467644" y="8887"/>
                    </a:lnTo>
                    <a:close/>
                    <a:moveTo>
                      <a:pt x="431101" y="8844"/>
                    </a:moveTo>
                    <a:lnTo>
                      <a:pt x="430930" y="8874"/>
                    </a:lnTo>
                    <a:lnTo>
                      <a:pt x="430718" y="8896"/>
                    </a:lnTo>
                    <a:close/>
                    <a:moveTo>
                      <a:pt x="523750" y="8843"/>
                    </a:moveTo>
                    <a:lnTo>
                      <a:pt x="523952" y="8865"/>
                    </a:lnTo>
                    <a:lnTo>
                      <a:pt x="523829" y="8988"/>
                    </a:lnTo>
                    <a:lnTo>
                      <a:pt x="523481" y="9061"/>
                    </a:lnTo>
                    <a:lnTo>
                      <a:pt x="523440" y="9048"/>
                    </a:lnTo>
                    <a:close/>
                    <a:moveTo>
                      <a:pt x="482897" y="8839"/>
                    </a:moveTo>
                    <a:lnTo>
                      <a:pt x="482860" y="8847"/>
                    </a:lnTo>
                    <a:lnTo>
                      <a:pt x="482656" y="8855"/>
                    </a:lnTo>
                    <a:close/>
                    <a:moveTo>
                      <a:pt x="483393" y="8825"/>
                    </a:moveTo>
                    <a:lnTo>
                      <a:pt x="482479" y="8927"/>
                    </a:lnTo>
                    <a:lnTo>
                      <a:pt x="482860" y="8847"/>
                    </a:lnTo>
                    <a:close/>
                    <a:moveTo>
                      <a:pt x="431273" y="8821"/>
                    </a:moveTo>
                    <a:lnTo>
                      <a:pt x="431101" y="8844"/>
                    </a:lnTo>
                    <a:lnTo>
                      <a:pt x="431233" y="8822"/>
                    </a:lnTo>
                    <a:close/>
                    <a:moveTo>
                      <a:pt x="521804" y="8820"/>
                    </a:moveTo>
                    <a:lnTo>
                      <a:pt x="521775" y="8849"/>
                    </a:lnTo>
                    <a:lnTo>
                      <a:pt x="521689" y="8864"/>
                    </a:lnTo>
                    <a:lnTo>
                      <a:pt x="521720" y="8834"/>
                    </a:lnTo>
                    <a:close/>
                    <a:moveTo>
                      <a:pt x="486924" y="8810"/>
                    </a:moveTo>
                    <a:lnTo>
                      <a:pt x="486024" y="8959"/>
                    </a:lnTo>
                    <a:lnTo>
                      <a:pt x="483529" y="9257"/>
                    </a:lnTo>
                    <a:lnTo>
                      <a:pt x="485080" y="8892"/>
                    </a:lnTo>
                    <a:close/>
                    <a:moveTo>
                      <a:pt x="522668" y="8805"/>
                    </a:moveTo>
                    <a:lnTo>
                      <a:pt x="522940" y="8890"/>
                    </a:lnTo>
                    <a:lnTo>
                      <a:pt x="521943" y="9216"/>
                    </a:lnTo>
                    <a:close/>
                    <a:moveTo>
                      <a:pt x="432772" y="8804"/>
                    </a:moveTo>
                    <a:lnTo>
                      <a:pt x="430688" y="9161"/>
                    </a:lnTo>
                    <a:lnTo>
                      <a:pt x="430121" y="9223"/>
                    </a:lnTo>
                    <a:lnTo>
                      <a:pt x="429125" y="9184"/>
                    </a:lnTo>
                    <a:lnTo>
                      <a:pt x="430930" y="8874"/>
                    </a:lnTo>
                    <a:lnTo>
                      <a:pt x="431459" y="8819"/>
                    </a:lnTo>
                    <a:close/>
                    <a:moveTo>
                      <a:pt x="530947" y="8801"/>
                    </a:moveTo>
                    <a:lnTo>
                      <a:pt x="531151" y="8875"/>
                    </a:lnTo>
                    <a:lnTo>
                      <a:pt x="531748" y="9191"/>
                    </a:lnTo>
                    <a:lnTo>
                      <a:pt x="531315" y="9428"/>
                    </a:lnTo>
                    <a:lnTo>
                      <a:pt x="530508" y="8878"/>
                    </a:lnTo>
                    <a:close/>
                    <a:moveTo>
                      <a:pt x="434063" y="8790"/>
                    </a:moveTo>
                    <a:lnTo>
                      <a:pt x="432794" y="8929"/>
                    </a:lnTo>
                    <a:lnTo>
                      <a:pt x="433819" y="8792"/>
                    </a:lnTo>
                    <a:close/>
                    <a:moveTo>
                      <a:pt x="523252" y="8788"/>
                    </a:moveTo>
                    <a:lnTo>
                      <a:pt x="523449" y="8810"/>
                    </a:lnTo>
                    <a:lnTo>
                      <a:pt x="523696" y="8837"/>
                    </a:lnTo>
                    <a:lnTo>
                      <a:pt x="523378" y="9028"/>
                    </a:lnTo>
                    <a:lnTo>
                      <a:pt x="523120" y="8947"/>
                    </a:lnTo>
                    <a:lnTo>
                      <a:pt x="522940" y="8890"/>
                    </a:lnTo>
                    <a:close/>
                    <a:moveTo>
                      <a:pt x="521323" y="8782"/>
                    </a:moveTo>
                    <a:lnTo>
                      <a:pt x="520882" y="8966"/>
                    </a:lnTo>
                    <a:lnTo>
                      <a:pt x="520365" y="9047"/>
                    </a:lnTo>
                    <a:lnTo>
                      <a:pt x="520623" y="8866"/>
                    </a:lnTo>
                    <a:close/>
                    <a:moveTo>
                      <a:pt x="465581" y="8772"/>
                    </a:moveTo>
                    <a:lnTo>
                      <a:pt x="466524" y="8861"/>
                    </a:lnTo>
                    <a:lnTo>
                      <a:pt x="466386" y="8933"/>
                    </a:lnTo>
                    <a:lnTo>
                      <a:pt x="464408" y="9006"/>
                    </a:lnTo>
                    <a:close/>
                    <a:moveTo>
                      <a:pt x="526186" y="8766"/>
                    </a:moveTo>
                    <a:lnTo>
                      <a:pt x="526275" y="8786"/>
                    </a:lnTo>
                    <a:lnTo>
                      <a:pt x="526091" y="8998"/>
                    </a:lnTo>
                    <a:lnTo>
                      <a:pt x="525855" y="9049"/>
                    </a:lnTo>
                    <a:close/>
                    <a:moveTo>
                      <a:pt x="465616" y="8765"/>
                    </a:moveTo>
                    <a:lnTo>
                      <a:pt x="465581" y="8772"/>
                    </a:lnTo>
                    <a:lnTo>
                      <a:pt x="465552" y="8769"/>
                    </a:lnTo>
                    <a:close/>
                    <a:moveTo>
                      <a:pt x="494142" y="8762"/>
                    </a:moveTo>
                    <a:lnTo>
                      <a:pt x="493677" y="9061"/>
                    </a:lnTo>
                    <a:lnTo>
                      <a:pt x="492188" y="9208"/>
                    </a:lnTo>
                    <a:lnTo>
                      <a:pt x="493589" y="8872"/>
                    </a:lnTo>
                    <a:close/>
                    <a:moveTo>
                      <a:pt x="437369" y="8752"/>
                    </a:moveTo>
                    <a:lnTo>
                      <a:pt x="432406" y="9313"/>
                    </a:lnTo>
                    <a:lnTo>
                      <a:pt x="431937" y="9294"/>
                    </a:lnTo>
                    <a:lnTo>
                      <a:pt x="435714" y="8771"/>
                    </a:lnTo>
                    <a:close/>
                    <a:moveTo>
                      <a:pt x="530314" y="8746"/>
                    </a:moveTo>
                    <a:lnTo>
                      <a:pt x="530508" y="8878"/>
                    </a:lnTo>
                    <a:lnTo>
                      <a:pt x="529804" y="9001"/>
                    </a:lnTo>
                    <a:close/>
                    <a:moveTo>
                      <a:pt x="488388" y="8745"/>
                    </a:moveTo>
                    <a:lnTo>
                      <a:pt x="487588" y="9032"/>
                    </a:lnTo>
                    <a:lnTo>
                      <a:pt x="482474" y="9551"/>
                    </a:lnTo>
                    <a:lnTo>
                      <a:pt x="486024" y="8959"/>
                    </a:lnTo>
                    <a:lnTo>
                      <a:pt x="487498" y="8784"/>
                    </a:lnTo>
                    <a:close/>
                    <a:moveTo>
                      <a:pt x="515770" y="8743"/>
                    </a:moveTo>
                    <a:lnTo>
                      <a:pt x="516060" y="8851"/>
                    </a:lnTo>
                    <a:lnTo>
                      <a:pt x="507322" y="10196"/>
                    </a:lnTo>
                    <a:lnTo>
                      <a:pt x="506849" y="10084"/>
                    </a:lnTo>
                    <a:lnTo>
                      <a:pt x="512584" y="8992"/>
                    </a:lnTo>
                    <a:close/>
                    <a:moveTo>
                      <a:pt x="522451" y="8737"/>
                    </a:moveTo>
                    <a:lnTo>
                      <a:pt x="522498" y="8752"/>
                    </a:lnTo>
                    <a:lnTo>
                      <a:pt x="521737" y="8888"/>
                    </a:lnTo>
                    <a:lnTo>
                      <a:pt x="521775" y="8849"/>
                    </a:lnTo>
                    <a:close/>
                    <a:moveTo>
                      <a:pt x="438997" y="8734"/>
                    </a:moveTo>
                    <a:lnTo>
                      <a:pt x="437799" y="8867"/>
                    </a:lnTo>
                    <a:lnTo>
                      <a:pt x="438731" y="8737"/>
                    </a:lnTo>
                    <a:close/>
                    <a:moveTo>
                      <a:pt x="509248" y="8733"/>
                    </a:moveTo>
                    <a:lnTo>
                      <a:pt x="508761" y="8962"/>
                    </a:lnTo>
                    <a:lnTo>
                      <a:pt x="507296" y="9405"/>
                    </a:lnTo>
                    <a:lnTo>
                      <a:pt x="506168" y="9493"/>
                    </a:lnTo>
                    <a:lnTo>
                      <a:pt x="507399" y="9032"/>
                    </a:lnTo>
                    <a:close/>
                    <a:moveTo>
                      <a:pt x="426381" y="8731"/>
                    </a:moveTo>
                    <a:lnTo>
                      <a:pt x="412557" y="10604"/>
                    </a:lnTo>
                    <a:lnTo>
                      <a:pt x="425861" y="9314"/>
                    </a:lnTo>
                    <a:lnTo>
                      <a:pt x="424845" y="9500"/>
                    </a:lnTo>
                    <a:lnTo>
                      <a:pt x="410222" y="11006"/>
                    </a:lnTo>
                    <a:lnTo>
                      <a:pt x="406251" y="11152"/>
                    </a:lnTo>
                    <a:lnTo>
                      <a:pt x="404625" y="11582"/>
                    </a:lnTo>
                    <a:lnTo>
                      <a:pt x="392818" y="12797"/>
                    </a:lnTo>
                    <a:lnTo>
                      <a:pt x="415540" y="9475"/>
                    </a:lnTo>
                    <a:close/>
                    <a:moveTo>
                      <a:pt x="485767" y="8730"/>
                    </a:moveTo>
                    <a:lnTo>
                      <a:pt x="485080" y="8892"/>
                    </a:lnTo>
                    <a:lnTo>
                      <a:pt x="482952" y="8986"/>
                    </a:lnTo>
                    <a:lnTo>
                      <a:pt x="484417" y="8784"/>
                    </a:lnTo>
                    <a:close/>
                    <a:moveTo>
                      <a:pt x="522659" y="8723"/>
                    </a:moveTo>
                    <a:lnTo>
                      <a:pt x="522787" y="8737"/>
                    </a:lnTo>
                    <a:lnTo>
                      <a:pt x="522668" y="8805"/>
                    </a:lnTo>
                    <a:lnTo>
                      <a:pt x="522498" y="8752"/>
                    </a:lnTo>
                    <a:close/>
                    <a:moveTo>
                      <a:pt x="521837" y="8720"/>
                    </a:moveTo>
                    <a:lnTo>
                      <a:pt x="521720" y="8834"/>
                    </a:lnTo>
                    <a:lnTo>
                      <a:pt x="521602" y="8852"/>
                    </a:lnTo>
                    <a:lnTo>
                      <a:pt x="521729" y="8733"/>
                    </a:lnTo>
                    <a:close/>
                    <a:moveTo>
                      <a:pt x="527391" y="8715"/>
                    </a:moveTo>
                    <a:lnTo>
                      <a:pt x="527930" y="9058"/>
                    </a:lnTo>
                    <a:lnTo>
                      <a:pt x="527875" y="9098"/>
                    </a:lnTo>
                    <a:lnTo>
                      <a:pt x="527203" y="8756"/>
                    </a:lnTo>
                    <a:close/>
                    <a:moveTo>
                      <a:pt x="522520" y="8708"/>
                    </a:moveTo>
                    <a:lnTo>
                      <a:pt x="522583" y="8715"/>
                    </a:lnTo>
                    <a:lnTo>
                      <a:pt x="522451" y="8737"/>
                    </a:lnTo>
                    <a:lnTo>
                      <a:pt x="522412" y="8725"/>
                    </a:lnTo>
                    <a:close/>
                    <a:moveTo>
                      <a:pt x="472566" y="8705"/>
                    </a:moveTo>
                    <a:lnTo>
                      <a:pt x="470914" y="9053"/>
                    </a:lnTo>
                    <a:lnTo>
                      <a:pt x="470165" y="8981"/>
                    </a:lnTo>
                    <a:lnTo>
                      <a:pt x="472474" y="8709"/>
                    </a:lnTo>
                    <a:close/>
                    <a:moveTo>
                      <a:pt x="441608" y="8704"/>
                    </a:moveTo>
                    <a:lnTo>
                      <a:pt x="438482" y="9104"/>
                    </a:lnTo>
                    <a:lnTo>
                      <a:pt x="439902" y="8723"/>
                    </a:lnTo>
                    <a:close/>
                    <a:moveTo>
                      <a:pt x="446790" y="8701"/>
                    </a:moveTo>
                    <a:lnTo>
                      <a:pt x="446169" y="8912"/>
                    </a:lnTo>
                    <a:lnTo>
                      <a:pt x="442380" y="9374"/>
                    </a:lnTo>
                    <a:lnTo>
                      <a:pt x="443865" y="9085"/>
                    </a:lnTo>
                    <a:close/>
                    <a:moveTo>
                      <a:pt x="485070" y="8694"/>
                    </a:moveTo>
                    <a:lnTo>
                      <a:pt x="484581" y="8762"/>
                    </a:lnTo>
                    <a:lnTo>
                      <a:pt x="484417" y="8784"/>
                    </a:lnTo>
                    <a:lnTo>
                      <a:pt x="484341" y="8787"/>
                    </a:lnTo>
                    <a:lnTo>
                      <a:pt x="483393" y="8825"/>
                    </a:lnTo>
                    <a:lnTo>
                      <a:pt x="483832" y="8777"/>
                    </a:lnTo>
                    <a:close/>
                    <a:moveTo>
                      <a:pt x="484630" y="8688"/>
                    </a:moveTo>
                    <a:lnTo>
                      <a:pt x="483832" y="8777"/>
                    </a:lnTo>
                    <a:lnTo>
                      <a:pt x="482897" y="8839"/>
                    </a:lnTo>
                    <a:lnTo>
                      <a:pt x="483218" y="8771"/>
                    </a:lnTo>
                    <a:close/>
                    <a:moveTo>
                      <a:pt x="497483" y="8686"/>
                    </a:moveTo>
                    <a:lnTo>
                      <a:pt x="496967" y="8921"/>
                    </a:lnTo>
                    <a:lnTo>
                      <a:pt x="492931" y="9542"/>
                    </a:lnTo>
                    <a:lnTo>
                      <a:pt x="493653" y="9077"/>
                    </a:lnTo>
                    <a:lnTo>
                      <a:pt x="493714" y="9059"/>
                    </a:lnTo>
                    <a:lnTo>
                      <a:pt x="493725" y="9057"/>
                    </a:lnTo>
                    <a:close/>
                    <a:moveTo>
                      <a:pt x="432785" y="8683"/>
                    </a:moveTo>
                    <a:lnTo>
                      <a:pt x="431459" y="8819"/>
                    </a:lnTo>
                    <a:lnTo>
                      <a:pt x="431273" y="8821"/>
                    </a:lnTo>
                    <a:lnTo>
                      <a:pt x="432142" y="8705"/>
                    </a:lnTo>
                    <a:lnTo>
                      <a:pt x="432356" y="8685"/>
                    </a:lnTo>
                    <a:close/>
                    <a:moveTo>
                      <a:pt x="539419" y="8682"/>
                    </a:moveTo>
                    <a:lnTo>
                      <a:pt x="539909" y="9784"/>
                    </a:lnTo>
                    <a:lnTo>
                      <a:pt x="538641" y="9539"/>
                    </a:lnTo>
                    <a:lnTo>
                      <a:pt x="538512" y="9408"/>
                    </a:lnTo>
                    <a:close/>
                    <a:moveTo>
                      <a:pt x="466976" y="8676"/>
                    </a:moveTo>
                    <a:lnTo>
                      <a:pt x="468503" y="8822"/>
                    </a:lnTo>
                    <a:lnTo>
                      <a:pt x="467644" y="8887"/>
                    </a:lnTo>
                    <a:lnTo>
                      <a:pt x="467034" y="8909"/>
                    </a:lnTo>
                    <a:lnTo>
                      <a:pt x="466524" y="8861"/>
                    </a:lnTo>
                    <a:lnTo>
                      <a:pt x="466864" y="8684"/>
                    </a:lnTo>
                    <a:close/>
                    <a:moveTo>
                      <a:pt x="434703" y="8675"/>
                    </a:moveTo>
                    <a:lnTo>
                      <a:pt x="433819" y="8792"/>
                    </a:lnTo>
                    <a:lnTo>
                      <a:pt x="432772" y="8804"/>
                    </a:lnTo>
                    <a:lnTo>
                      <a:pt x="433502" y="8680"/>
                    </a:lnTo>
                    <a:close/>
                    <a:moveTo>
                      <a:pt x="522217" y="8675"/>
                    </a:moveTo>
                    <a:lnTo>
                      <a:pt x="522271" y="8680"/>
                    </a:lnTo>
                    <a:lnTo>
                      <a:pt x="522412" y="8725"/>
                    </a:lnTo>
                    <a:lnTo>
                      <a:pt x="521804" y="8820"/>
                    </a:lnTo>
                    <a:lnTo>
                      <a:pt x="521914" y="8711"/>
                    </a:lnTo>
                    <a:close/>
                    <a:moveTo>
                      <a:pt x="436465" y="8667"/>
                    </a:moveTo>
                    <a:lnTo>
                      <a:pt x="435714" y="8771"/>
                    </a:lnTo>
                    <a:lnTo>
                      <a:pt x="434063" y="8790"/>
                    </a:lnTo>
                    <a:lnTo>
                      <a:pt x="435128" y="8673"/>
                    </a:lnTo>
                    <a:close/>
                    <a:moveTo>
                      <a:pt x="522928" y="8657"/>
                    </a:moveTo>
                    <a:lnTo>
                      <a:pt x="522883" y="8683"/>
                    </a:lnTo>
                    <a:lnTo>
                      <a:pt x="522659" y="8723"/>
                    </a:lnTo>
                    <a:lnTo>
                      <a:pt x="522583" y="8715"/>
                    </a:lnTo>
                    <a:close/>
                    <a:moveTo>
                      <a:pt x="439319" y="8655"/>
                    </a:moveTo>
                    <a:lnTo>
                      <a:pt x="438731" y="8737"/>
                    </a:lnTo>
                    <a:lnTo>
                      <a:pt x="437369" y="8752"/>
                    </a:lnTo>
                    <a:lnTo>
                      <a:pt x="438189" y="8660"/>
                    </a:lnTo>
                    <a:close/>
                    <a:moveTo>
                      <a:pt x="446089" y="8653"/>
                    </a:moveTo>
                    <a:lnTo>
                      <a:pt x="445269" y="8812"/>
                    </a:lnTo>
                    <a:lnTo>
                      <a:pt x="441072" y="9426"/>
                    </a:lnTo>
                    <a:lnTo>
                      <a:pt x="439761" y="9603"/>
                    </a:lnTo>
                    <a:lnTo>
                      <a:pt x="438319" y="9546"/>
                    </a:lnTo>
                    <a:lnTo>
                      <a:pt x="445611" y="8658"/>
                    </a:lnTo>
                    <a:close/>
                    <a:moveTo>
                      <a:pt x="440172" y="8651"/>
                    </a:moveTo>
                    <a:lnTo>
                      <a:pt x="439902" y="8723"/>
                    </a:lnTo>
                    <a:lnTo>
                      <a:pt x="438997" y="8734"/>
                    </a:lnTo>
                    <a:lnTo>
                      <a:pt x="439724" y="8653"/>
                    </a:lnTo>
                    <a:close/>
                    <a:moveTo>
                      <a:pt x="464281" y="8649"/>
                    </a:moveTo>
                    <a:lnTo>
                      <a:pt x="465552" y="8769"/>
                    </a:lnTo>
                    <a:lnTo>
                      <a:pt x="460160" y="9120"/>
                    </a:lnTo>
                    <a:lnTo>
                      <a:pt x="461061" y="8895"/>
                    </a:lnTo>
                    <a:close/>
                    <a:moveTo>
                      <a:pt x="506776" y="8646"/>
                    </a:moveTo>
                    <a:lnTo>
                      <a:pt x="503438" y="9281"/>
                    </a:lnTo>
                    <a:lnTo>
                      <a:pt x="503056" y="9190"/>
                    </a:lnTo>
                    <a:lnTo>
                      <a:pt x="505079" y="8788"/>
                    </a:lnTo>
                    <a:close/>
                    <a:moveTo>
                      <a:pt x="446908" y="8644"/>
                    </a:moveTo>
                    <a:lnTo>
                      <a:pt x="444420" y="8977"/>
                    </a:lnTo>
                    <a:lnTo>
                      <a:pt x="445269" y="8812"/>
                    </a:lnTo>
                    <a:lnTo>
                      <a:pt x="446381" y="8650"/>
                    </a:lnTo>
                    <a:close/>
                    <a:moveTo>
                      <a:pt x="521918" y="8641"/>
                    </a:moveTo>
                    <a:lnTo>
                      <a:pt x="521977" y="8648"/>
                    </a:lnTo>
                    <a:lnTo>
                      <a:pt x="521914" y="8711"/>
                    </a:lnTo>
                    <a:lnTo>
                      <a:pt x="521837" y="8720"/>
                    </a:lnTo>
                    <a:close/>
                    <a:moveTo>
                      <a:pt x="447261" y="8640"/>
                    </a:moveTo>
                    <a:lnTo>
                      <a:pt x="446790" y="8701"/>
                    </a:lnTo>
                    <a:lnTo>
                      <a:pt x="446962" y="8643"/>
                    </a:lnTo>
                    <a:close/>
                    <a:moveTo>
                      <a:pt x="446994" y="8632"/>
                    </a:moveTo>
                    <a:lnTo>
                      <a:pt x="446962" y="8643"/>
                    </a:lnTo>
                    <a:lnTo>
                      <a:pt x="446908" y="8644"/>
                    </a:lnTo>
                    <a:close/>
                    <a:moveTo>
                      <a:pt x="445874" y="8626"/>
                    </a:moveTo>
                    <a:lnTo>
                      <a:pt x="445611" y="8658"/>
                    </a:lnTo>
                    <a:lnTo>
                      <a:pt x="441608" y="8704"/>
                    </a:lnTo>
                    <a:lnTo>
                      <a:pt x="442086" y="8643"/>
                    </a:lnTo>
                    <a:close/>
                    <a:moveTo>
                      <a:pt x="525571" y="8625"/>
                    </a:moveTo>
                    <a:lnTo>
                      <a:pt x="525920" y="8705"/>
                    </a:lnTo>
                    <a:lnTo>
                      <a:pt x="525704" y="9058"/>
                    </a:lnTo>
                    <a:lnTo>
                      <a:pt x="524633" y="8940"/>
                    </a:lnTo>
                    <a:lnTo>
                      <a:pt x="525176" y="8707"/>
                    </a:lnTo>
                    <a:close/>
                    <a:moveTo>
                      <a:pt x="446560" y="8623"/>
                    </a:moveTo>
                    <a:lnTo>
                      <a:pt x="446381" y="8650"/>
                    </a:lnTo>
                    <a:lnTo>
                      <a:pt x="446089" y="8653"/>
                    </a:lnTo>
                    <a:lnTo>
                      <a:pt x="446233" y="8625"/>
                    </a:lnTo>
                    <a:close/>
                    <a:moveTo>
                      <a:pt x="447075" y="8621"/>
                    </a:moveTo>
                    <a:lnTo>
                      <a:pt x="446994" y="8632"/>
                    </a:lnTo>
                    <a:lnTo>
                      <a:pt x="447025" y="8621"/>
                    </a:lnTo>
                    <a:close/>
                    <a:moveTo>
                      <a:pt x="448957" y="8620"/>
                    </a:moveTo>
                    <a:lnTo>
                      <a:pt x="445986" y="8974"/>
                    </a:lnTo>
                    <a:lnTo>
                      <a:pt x="446169" y="8912"/>
                    </a:lnTo>
                    <a:lnTo>
                      <a:pt x="448520" y="8625"/>
                    </a:lnTo>
                    <a:close/>
                    <a:moveTo>
                      <a:pt x="530441" y="8619"/>
                    </a:moveTo>
                    <a:lnTo>
                      <a:pt x="530515" y="8646"/>
                    </a:lnTo>
                    <a:lnTo>
                      <a:pt x="530314" y="8746"/>
                    </a:lnTo>
                    <a:lnTo>
                      <a:pt x="530240" y="8696"/>
                    </a:lnTo>
                    <a:close/>
                    <a:moveTo>
                      <a:pt x="521714" y="8619"/>
                    </a:moveTo>
                    <a:lnTo>
                      <a:pt x="521836" y="8632"/>
                    </a:lnTo>
                    <a:lnTo>
                      <a:pt x="521729" y="8733"/>
                    </a:lnTo>
                    <a:lnTo>
                      <a:pt x="521323" y="8782"/>
                    </a:lnTo>
                    <a:close/>
                    <a:moveTo>
                      <a:pt x="466356" y="8617"/>
                    </a:moveTo>
                    <a:lnTo>
                      <a:pt x="466893" y="8668"/>
                    </a:lnTo>
                    <a:lnTo>
                      <a:pt x="466864" y="8684"/>
                    </a:lnTo>
                    <a:lnTo>
                      <a:pt x="465616" y="8765"/>
                    </a:lnTo>
                    <a:close/>
                    <a:moveTo>
                      <a:pt x="448607" y="8615"/>
                    </a:moveTo>
                    <a:lnTo>
                      <a:pt x="448520" y="8625"/>
                    </a:lnTo>
                    <a:lnTo>
                      <a:pt x="447261" y="8640"/>
                    </a:lnTo>
                    <a:lnTo>
                      <a:pt x="447412" y="8620"/>
                    </a:lnTo>
                    <a:close/>
                    <a:moveTo>
                      <a:pt x="488764" y="8609"/>
                    </a:moveTo>
                    <a:lnTo>
                      <a:pt x="488664" y="8645"/>
                    </a:lnTo>
                    <a:lnTo>
                      <a:pt x="487498" y="8784"/>
                    </a:lnTo>
                    <a:lnTo>
                      <a:pt x="486924" y="8810"/>
                    </a:lnTo>
                    <a:lnTo>
                      <a:pt x="487922" y="8643"/>
                    </a:lnTo>
                    <a:close/>
                    <a:moveTo>
                      <a:pt x="449981" y="8609"/>
                    </a:moveTo>
                    <a:lnTo>
                      <a:pt x="448957" y="8620"/>
                    </a:lnTo>
                    <a:lnTo>
                      <a:pt x="449020" y="8613"/>
                    </a:lnTo>
                    <a:close/>
                    <a:moveTo>
                      <a:pt x="527912" y="8602"/>
                    </a:moveTo>
                    <a:lnTo>
                      <a:pt x="528308" y="8774"/>
                    </a:lnTo>
                    <a:lnTo>
                      <a:pt x="528096" y="8933"/>
                    </a:lnTo>
                    <a:lnTo>
                      <a:pt x="527550" y="8681"/>
                    </a:lnTo>
                    <a:close/>
                    <a:moveTo>
                      <a:pt x="522022" y="8602"/>
                    </a:moveTo>
                    <a:lnTo>
                      <a:pt x="522243" y="8671"/>
                    </a:lnTo>
                    <a:lnTo>
                      <a:pt x="522217" y="8675"/>
                    </a:lnTo>
                    <a:lnTo>
                      <a:pt x="521977" y="8648"/>
                    </a:lnTo>
                    <a:close/>
                    <a:moveTo>
                      <a:pt x="452738" y="8597"/>
                    </a:moveTo>
                    <a:lnTo>
                      <a:pt x="445252" y="9533"/>
                    </a:lnTo>
                    <a:lnTo>
                      <a:pt x="443956" y="9663"/>
                    </a:lnTo>
                    <a:lnTo>
                      <a:pt x="444266" y="9558"/>
                    </a:lnTo>
                    <a:lnTo>
                      <a:pt x="451184" y="8603"/>
                    </a:lnTo>
                    <a:close/>
                    <a:moveTo>
                      <a:pt x="451251" y="8594"/>
                    </a:moveTo>
                    <a:lnTo>
                      <a:pt x="451184" y="8603"/>
                    </a:lnTo>
                    <a:lnTo>
                      <a:pt x="449981" y="8609"/>
                    </a:lnTo>
                    <a:close/>
                    <a:moveTo>
                      <a:pt x="453616" y="8593"/>
                    </a:moveTo>
                    <a:lnTo>
                      <a:pt x="451954" y="8859"/>
                    </a:lnTo>
                    <a:lnTo>
                      <a:pt x="451645" y="8890"/>
                    </a:lnTo>
                    <a:lnTo>
                      <a:pt x="453477" y="8594"/>
                    </a:lnTo>
                    <a:close/>
                    <a:moveTo>
                      <a:pt x="530621" y="8593"/>
                    </a:moveTo>
                    <a:lnTo>
                      <a:pt x="530997" y="8793"/>
                    </a:lnTo>
                    <a:lnTo>
                      <a:pt x="530947" y="8801"/>
                    </a:lnTo>
                    <a:lnTo>
                      <a:pt x="530515" y="8646"/>
                    </a:lnTo>
                    <a:close/>
                    <a:moveTo>
                      <a:pt x="486387" y="8584"/>
                    </a:moveTo>
                    <a:lnTo>
                      <a:pt x="486256" y="8615"/>
                    </a:lnTo>
                    <a:lnTo>
                      <a:pt x="485443" y="8669"/>
                    </a:lnTo>
                    <a:lnTo>
                      <a:pt x="485070" y="8694"/>
                    </a:lnTo>
                    <a:lnTo>
                      <a:pt x="485479" y="8638"/>
                    </a:lnTo>
                    <a:lnTo>
                      <a:pt x="486054" y="8604"/>
                    </a:lnTo>
                    <a:close/>
                    <a:moveTo>
                      <a:pt x="455822" y="8584"/>
                    </a:moveTo>
                    <a:lnTo>
                      <a:pt x="454495" y="8968"/>
                    </a:lnTo>
                    <a:lnTo>
                      <a:pt x="453304" y="9313"/>
                    </a:lnTo>
                    <a:lnTo>
                      <a:pt x="451464" y="9484"/>
                    </a:lnTo>
                    <a:lnTo>
                      <a:pt x="450874" y="9506"/>
                    </a:lnTo>
                    <a:lnTo>
                      <a:pt x="447039" y="9647"/>
                    </a:lnTo>
                    <a:lnTo>
                      <a:pt x="451954" y="8859"/>
                    </a:lnTo>
                    <a:lnTo>
                      <a:pt x="454649" y="8589"/>
                    </a:lnTo>
                    <a:close/>
                    <a:moveTo>
                      <a:pt x="492281" y="8571"/>
                    </a:moveTo>
                    <a:lnTo>
                      <a:pt x="487303" y="9134"/>
                    </a:lnTo>
                    <a:lnTo>
                      <a:pt x="487588" y="9032"/>
                    </a:lnTo>
                    <a:lnTo>
                      <a:pt x="491996" y="8584"/>
                    </a:lnTo>
                    <a:close/>
                    <a:moveTo>
                      <a:pt x="523081" y="8571"/>
                    </a:moveTo>
                    <a:lnTo>
                      <a:pt x="522961" y="8638"/>
                    </a:lnTo>
                    <a:lnTo>
                      <a:pt x="522520" y="8708"/>
                    </a:lnTo>
                    <a:lnTo>
                      <a:pt x="522271" y="8680"/>
                    </a:lnTo>
                    <a:lnTo>
                      <a:pt x="522243" y="8671"/>
                    </a:lnTo>
                    <a:close/>
                    <a:moveTo>
                      <a:pt x="453640" y="8567"/>
                    </a:moveTo>
                    <a:lnTo>
                      <a:pt x="453477" y="8594"/>
                    </a:lnTo>
                    <a:lnTo>
                      <a:pt x="452738" y="8597"/>
                    </a:lnTo>
                    <a:lnTo>
                      <a:pt x="452910" y="8575"/>
                    </a:lnTo>
                    <a:close/>
                    <a:moveTo>
                      <a:pt x="521907" y="8566"/>
                    </a:moveTo>
                    <a:lnTo>
                      <a:pt x="521974" y="8587"/>
                    </a:lnTo>
                    <a:lnTo>
                      <a:pt x="521918" y="8641"/>
                    </a:lnTo>
                    <a:lnTo>
                      <a:pt x="521836" y="8632"/>
                    </a:lnTo>
                    <a:close/>
                    <a:moveTo>
                      <a:pt x="462422" y="8555"/>
                    </a:moveTo>
                    <a:lnTo>
                      <a:pt x="461061" y="8895"/>
                    </a:lnTo>
                    <a:lnTo>
                      <a:pt x="458436" y="9097"/>
                    </a:lnTo>
                    <a:lnTo>
                      <a:pt x="455154" y="9348"/>
                    </a:lnTo>
                    <a:lnTo>
                      <a:pt x="452895" y="9431"/>
                    </a:lnTo>
                    <a:lnTo>
                      <a:pt x="453304" y="9313"/>
                    </a:lnTo>
                    <a:lnTo>
                      <a:pt x="456358" y="9029"/>
                    </a:lnTo>
                    <a:lnTo>
                      <a:pt x="461400" y="8559"/>
                    </a:lnTo>
                    <a:close/>
                    <a:moveTo>
                      <a:pt x="455019" y="8551"/>
                    </a:moveTo>
                    <a:lnTo>
                      <a:pt x="454649" y="8589"/>
                    </a:lnTo>
                    <a:lnTo>
                      <a:pt x="453616" y="8593"/>
                    </a:lnTo>
                    <a:lnTo>
                      <a:pt x="453788" y="8565"/>
                    </a:lnTo>
                    <a:close/>
                    <a:moveTo>
                      <a:pt x="480085" y="8542"/>
                    </a:moveTo>
                    <a:lnTo>
                      <a:pt x="478611" y="8963"/>
                    </a:lnTo>
                    <a:lnTo>
                      <a:pt x="477771" y="9051"/>
                    </a:lnTo>
                    <a:lnTo>
                      <a:pt x="474911" y="9166"/>
                    </a:lnTo>
                    <a:close/>
                    <a:moveTo>
                      <a:pt x="465571" y="8541"/>
                    </a:moveTo>
                    <a:lnTo>
                      <a:pt x="465619" y="8546"/>
                    </a:lnTo>
                    <a:lnTo>
                      <a:pt x="464281" y="8649"/>
                    </a:lnTo>
                    <a:lnTo>
                      <a:pt x="463256" y="8551"/>
                    </a:lnTo>
                    <a:close/>
                    <a:moveTo>
                      <a:pt x="466757" y="8536"/>
                    </a:moveTo>
                    <a:lnTo>
                      <a:pt x="466356" y="8617"/>
                    </a:lnTo>
                    <a:lnTo>
                      <a:pt x="465619" y="8546"/>
                    </a:lnTo>
                    <a:lnTo>
                      <a:pt x="465685" y="8541"/>
                    </a:lnTo>
                    <a:close/>
                    <a:moveTo>
                      <a:pt x="477274" y="8531"/>
                    </a:moveTo>
                    <a:lnTo>
                      <a:pt x="473760" y="8925"/>
                    </a:lnTo>
                    <a:lnTo>
                      <a:pt x="471835" y="9141"/>
                    </a:lnTo>
                    <a:lnTo>
                      <a:pt x="471558" y="9115"/>
                    </a:lnTo>
                    <a:lnTo>
                      <a:pt x="471171" y="9078"/>
                    </a:lnTo>
                    <a:lnTo>
                      <a:pt x="476904" y="8545"/>
                    </a:lnTo>
                    <a:close/>
                    <a:moveTo>
                      <a:pt x="493192" y="8531"/>
                    </a:moveTo>
                    <a:lnTo>
                      <a:pt x="488967" y="9525"/>
                    </a:lnTo>
                    <a:lnTo>
                      <a:pt x="485177" y="9898"/>
                    </a:lnTo>
                    <a:lnTo>
                      <a:pt x="486174" y="9540"/>
                    </a:lnTo>
                    <a:lnTo>
                      <a:pt x="492779" y="8549"/>
                    </a:lnTo>
                    <a:close/>
                    <a:moveTo>
                      <a:pt x="469283" y="8525"/>
                    </a:moveTo>
                    <a:lnTo>
                      <a:pt x="466976" y="8676"/>
                    </a:lnTo>
                    <a:lnTo>
                      <a:pt x="466893" y="8668"/>
                    </a:lnTo>
                    <a:lnTo>
                      <a:pt x="467148" y="8535"/>
                    </a:lnTo>
                    <a:close/>
                    <a:moveTo>
                      <a:pt x="521959" y="8517"/>
                    </a:moveTo>
                    <a:lnTo>
                      <a:pt x="521907" y="8566"/>
                    </a:lnTo>
                    <a:lnTo>
                      <a:pt x="521870" y="8554"/>
                    </a:lnTo>
                    <a:close/>
                    <a:moveTo>
                      <a:pt x="446812" y="8512"/>
                    </a:moveTo>
                    <a:lnTo>
                      <a:pt x="446233" y="8625"/>
                    </a:lnTo>
                    <a:lnTo>
                      <a:pt x="445874" y="8626"/>
                    </a:lnTo>
                    <a:close/>
                    <a:moveTo>
                      <a:pt x="473506" y="8507"/>
                    </a:moveTo>
                    <a:lnTo>
                      <a:pt x="472647" y="8688"/>
                    </a:lnTo>
                    <a:lnTo>
                      <a:pt x="472474" y="8709"/>
                    </a:lnTo>
                    <a:lnTo>
                      <a:pt x="468752" y="8846"/>
                    </a:lnTo>
                    <a:lnTo>
                      <a:pt x="468503" y="8822"/>
                    </a:lnTo>
                    <a:lnTo>
                      <a:pt x="472633" y="8511"/>
                    </a:lnTo>
                    <a:close/>
                    <a:moveTo>
                      <a:pt x="447368" y="8505"/>
                    </a:moveTo>
                    <a:lnTo>
                      <a:pt x="447025" y="8621"/>
                    </a:lnTo>
                    <a:lnTo>
                      <a:pt x="446560" y="8623"/>
                    </a:lnTo>
                    <a:close/>
                    <a:moveTo>
                      <a:pt x="434543" y="8502"/>
                    </a:moveTo>
                    <a:lnTo>
                      <a:pt x="433502" y="8680"/>
                    </a:lnTo>
                    <a:lnTo>
                      <a:pt x="432785" y="8683"/>
                    </a:lnTo>
                    <a:close/>
                    <a:moveTo>
                      <a:pt x="462661" y="8495"/>
                    </a:moveTo>
                    <a:lnTo>
                      <a:pt x="463256" y="8551"/>
                    </a:lnTo>
                    <a:lnTo>
                      <a:pt x="462422" y="8555"/>
                    </a:lnTo>
                    <a:close/>
                    <a:moveTo>
                      <a:pt x="477496" y="8490"/>
                    </a:moveTo>
                    <a:lnTo>
                      <a:pt x="476904" y="8545"/>
                    </a:lnTo>
                    <a:lnTo>
                      <a:pt x="472566" y="8705"/>
                    </a:lnTo>
                    <a:lnTo>
                      <a:pt x="472647" y="8688"/>
                    </a:lnTo>
                    <a:lnTo>
                      <a:pt x="474204" y="8504"/>
                    </a:lnTo>
                    <a:close/>
                    <a:moveTo>
                      <a:pt x="478513" y="8486"/>
                    </a:moveTo>
                    <a:lnTo>
                      <a:pt x="477274" y="8531"/>
                    </a:lnTo>
                    <a:lnTo>
                      <a:pt x="477648" y="8489"/>
                    </a:lnTo>
                    <a:close/>
                    <a:moveTo>
                      <a:pt x="515076" y="8483"/>
                    </a:moveTo>
                    <a:lnTo>
                      <a:pt x="515136" y="8506"/>
                    </a:lnTo>
                    <a:lnTo>
                      <a:pt x="512584" y="8992"/>
                    </a:lnTo>
                    <a:lnTo>
                      <a:pt x="509028" y="9270"/>
                    </a:lnTo>
                    <a:close/>
                    <a:moveTo>
                      <a:pt x="480625" y="8477"/>
                    </a:moveTo>
                    <a:lnTo>
                      <a:pt x="480085" y="8542"/>
                    </a:lnTo>
                    <a:lnTo>
                      <a:pt x="480309" y="8478"/>
                    </a:lnTo>
                    <a:close/>
                    <a:moveTo>
                      <a:pt x="499635" y="8475"/>
                    </a:moveTo>
                    <a:lnTo>
                      <a:pt x="499217" y="8575"/>
                    </a:lnTo>
                    <a:lnTo>
                      <a:pt x="497281" y="8872"/>
                    </a:lnTo>
                    <a:lnTo>
                      <a:pt x="497918" y="8644"/>
                    </a:lnTo>
                    <a:close/>
                    <a:moveTo>
                      <a:pt x="508897" y="8470"/>
                    </a:moveTo>
                    <a:lnTo>
                      <a:pt x="507399" y="9032"/>
                    </a:lnTo>
                    <a:lnTo>
                      <a:pt x="504420" y="9512"/>
                    </a:lnTo>
                    <a:lnTo>
                      <a:pt x="503458" y="9285"/>
                    </a:lnTo>
                    <a:lnTo>
                      <a:pt x="508427" y="8509"/>
                    </a:lnTo>
                    <a:close/>
                    <a:moveTo>
                      <a:pt x="494597" y="8469"/>
                    </a:moveTo>
                    <a:lnTo>
                      <a:pt x="494196" y="8727"/>
                    </a:lnTo>
                    <a:lnTo>
                      <a:pt x="493589" y="8872"/>
                    </a:lnTo>
                    <a:lnTo>
                      <a:pt x="491641" y="9262"/>
                    </a:lnTo>
                    <a:lnTo>
                      <a:pt x="490606" y="9364"/>
                    </a:lnTo>
                    <a:lnTo>
                      <a:pt x="493332" y="8525"/>
                    </a:lnTo>
                    <a:close/>
                    <a:moveTo>
                      <a:pt x="462372" y="8468"/>
                    </a:moveTo>
                    <a:lnTo>
                      <a:pt x="462379" y="8468"/>
                    </a:lnTo>
                    <a:lnTo>
                      <a:pt x="461400" y="8559"/>
                    </a:lnTo>
                    <a:lnTo>
                      <a:pt x="455822" y="8584"/>
                    </a:lnTo>
                    <a:lnTo>
                      <a:pt x="455971" y="8541"/>
                    </a:lnTo>
                    <a:close/>
                    <a:moveTo>
                      <a:pt x="462790" y="8463"/>
                    </a:moveTo>
                    <a:lnTo>
                      <a:pt x="462661" y="8495"/>
                    </a:lnTo>
                    <a:lnTo>
                      <a:pt x="462379" y="8468"/>
                    </a:lnTo>
                    <a:lnTo>
                      <a:pt x="462388" y="8468"/>
                    </a:lnTo>
                    <a:close/>
                    <a:moveTo>
                      <a:pt x="499959" y="8461"/>
                    </a:moveTo>
                    <a:lnTo>
                      <a:pt x="501544" y="8834"/>
                    </a:lnTo>
                    <a:lnTo>
                      <a:pt x="499028" y="9978"/>
                    </a:lnTo>
                    <a:lnTo>
                      <a:pt x="498088" y="10124"/>
                    </a:lnTo>
                    <a:lnTo>
                      <a:pt x="495694" y="10311"/>
                    </a:lnTo>
                    <a:lnTo>
                      <a:pt x="493537" y="10480"/>
                    </a:lnTo>
                    <a:lnTo>
                      <a:pt x="494028" y="10257"/>
                    </a:lnTo>
                    <a:lnTo>
                      <a:pt x="496070" y="9329"/>
                    </a:lnTo>
                    <a:lnTo>
                      <a:pt x="499217" y="8575"/>
                    </a:lnTo>
                    <a:close/>
                    <a:moveTo>
                      <a:pt x="484701" y="8459"/>
                    </a:moveTo>
                    <a:lnTo>
                      <a:pt x="483218" y="8771"/>
                    </a:lnTo>
                    <a:lnTo>
                      <a:pt x="479991" y="8962"/>
                    </a:lnTo>
                    <a:lnTo>
                      <a:pt x="478389" y="9026"/>
                    </a:lnTo>
                    <a:lnTo>
                      <a:pt x="478611" y="8963"/>
                    </a:lnTo>
                    <a:lnTo>
                      <a:pt x="483350" y="8465"/>
                    </a:lnTo>
                    <a:close/>
                    <a:moveTo>
                      <a:pt x="486840" y="8450"/>
                    </a:moveTo>
                    <a:lnTo>
                      <a:pt x="485479" y="8638"/>
                    </a:lnTo>
                    <a:lnTo>
                      <a:pt x="484630" y="8688"/>
                    </a:lnTo>
                    <a:lnTo>
                      <a:pt x="486769" y="8450"/>
                    </a:lnTo>
                    <a:close/>
                    <a:moveTo>
                      <a:pt x="488799" y="8441"/>
                    </a:moveTo>
                    <a:lnTo>
                      <a:pt x="486387" y="8584"/>
                    </a:lnTo>
                    <a:lnTo>
                      <a:pt x="486512" y="8554"/>
                    </a:lnTo>
                    <a:lnTo>
                      <a:pt x="486960" y="8449"/>
                    </a:lnTo>
                    <a:lnTo>
                      <a:pt x="487517" y="8447"/>
                    </a:lnTo>
                    <a:close/>
                    <a:moveTo>
                      <a:pt x="489142" y="8440"/>
                    </a:moveTo>
                    <a:lnTo>
                      <a:pt x="487922" y="8643"/>
                    </a:lnTo>
                    <a:lnTo>
                      <a:pt x="485767" y="8730"/>
                    </a:lnTo>
                    <a:lnTo>
                      <a:pt x="486256" y="8615"/>
                    </a:lnTo>
                    <a:lnTo>
                      <a:pt x="488863" y="8441"/>
                    </a:lnTo>
                    <a:close/>
                    <a:moveTo>
                      <a:pt x="526577" y="8438"/>
                    </a:moveTo>
                    <a:lnTo>
                      <a:pt x="527203" y="8756"/>
                    </a:lnTo>
                    <a:lnTo>
                      <a:pt x="526661" y="8874"/>
                    </a:lnTo>
                    <a:lnTo>
                      <a:pt x="526275" y="8786"/>
                    </a:lnTo>
                    <a:close/>
                    <a:moveTo>
                      <a:pt x="490436" y="8434"/>
                    </a:moveTo>
                    <a:lnTo>
                      <a:pt x="489068" y="8597"/>
                    </a:lnTo>
                    <a:lnTo>
                      <a:pt x="488764" y="8609"/>
                    </a:lnTo>
                    <a:lnTo>
                      <a:pt x="489236" y="8440"/>
                    </a:lnTo>
                    <a:close/>
                    <a:moveTo>
                      <a:pt x="499825" y="8429"/>
                    </a:moveTo>
                    <a:lnTo>
                      <a:pt x="499905" y="8448"/>
                    </a:lnTo>
                    <a:lnTo>
                      <a:pt x="499635" y="8475"/>
                    </a:lnTo>
                    <a:close/>
                    <a:moveTo>
                      <a:pt x="519984" y="8429"/>
                    </a:moveTo>
                    <a:lnTo>
                      <a:pt x="521076" y="8549"/>
                    </a:lnTo>
                    <a:lnTo>
                      <a:pt x="520623" y="8866"/>
                    </a:lnTo>
                    <a:lnTo>
                      <a:pt x="518629" y="9106"/>
                    </a:lnTo>
                    <a:close/>
                    <a:moveTo>
                      <a:pt x="526546" y="8422"/>
                    </a:moveTo>
                    <a:lnTo>
                      <a:pt x="526572" y="8435"/>
                    </a:lnTo>
                    <a:lnTo>
                      <a:pt x="526186" y="8766"/>
                    </a:lnTo>
                    <a:lnTo>
                      <a:pt x="525920" y="8705"/>
                    </a:lnTo>
                    <a:lnTo>
                      <a:pt x="526028" y="8530"/>
                    </a:lnTo>
                    <a:close/>
                    <a:moveTo>
                      <a:pt x="493605" y="8421"/>
                    </a:moveTo>
                    <a:lnTo>
                      <a:pt x="491996" y="8584"/>
                    </a:lnTo>
                    <a:lnTo>
                      <a:pt x="488388" y="8745"/>
                    </a:lnTo>
                    <a:lnTo>
                      <a:pt x="488664" y="8645"/>
                    </a:lnTo>
                    <a:lnTo>
                      <a:pt x="489068" y="8597"/>
                    </a:lnTo>
                    <a:lnTo>
                      <a:pt x="493439" y="8421"/>
                    </a:lnTo>
                    <a:close/>
                    <a:moveTo>
                      <a:pt x="493662" y="8421"/>
                    </a:moveTo>
                    <a:lnTo>
                      <a:pt x="493672" y="8421"/>
                    </a:lnTo>
                    <a:lnTo>
                      <a:pt x="493332" y="8525"/>
                    </a:lnTo>
                    <a:lnTo>
                      <a:pt x="493192" y="8531"/>
                    </a:lnTo>
                    <a:close/>
                    <a:moveTo>
                      <a:pt x="493638" y="8421"/>
                    </a:moveTo>
                    <a:lnTo>
                      <a:pt x="492779" y="8549"/>
                    </a:lnTo>
                    <a:lnTo>
                      <a:pt x="492281" y="8571"/>
                    </a:lnTo>
                    <a:lnTo>
                      <a:pt x="493616" y="8421"/>
                    </a:lnTo>
                    <a:close/>
                    <a:moveTo>
                      <a:pt x="519903" y="8420"/>
                    </a:moveTo>
                    <a:lnTo>
                      <a:pt x="519934" y="8423"/>
                    </a:lnTo>
                    <a:lnTo>
                      <a:pt x="516302" y="8942"/>
                    </a:lnTo>
                    <a:lnTo>
                      <a:pt x="516060" y="8851"/>
                    </a:lnTo>
                    <a:lnTo>
                      <a:pt x="517793" y="8585"/>
                    </a:lnTo>
                    <a:close/>
                    <a:moveTo>
                      <a:pt x="495508" y="8412"/>
                    </a:moveTo>
                    <a:lnTo>
                      <a:pt x="495428" y="8432"/>
                    </a:lnTo>
                    <a:lnTo>
                      <a:pt x="494597" y="8469"/>
                    </a:lnTo>
                    <a:lnTo>
                      <a:pt x="494678" y="8416"/>
                    </a:lnTo>
                    <a:close/>
                    <a:moveTo>
                      <a:pt x="524405" y="8412"/>
                    </a:moveTo>
                    <a:lnTo>
                      <a:pt x="524404" y="8412"/>
                    </a:lnTo>
                    <a:lnTo>
                      <a:pt x="523750" y="8843"/>
                    </a:lnTo>
                    <a:lnTo>
                      <a:pt x="523696" y="8837"/>
                    </a:lnTo>
                    <a:close/>
                    <a:moveTo>
                      <a:pt x="489312" y="8411"/>
                    </a:moveTo>
                    <a:lnTo>
                      <a:pt x="488863" y="8441"/>
                    </a:lnTo>
                    <a:lnTo>
                      <a:pt x="488799" y="8441"/>
                    </a:lnTo>
                    <a:close/>
                    <a:moveTo>
                      <a:pt x="520020" y="8411"/>
                    </a:moveTo>
                    <a:lnTo>
                      <a:pt x="519984" y="8429"/>
                    </a:lnTo>
                    <a:lnTo>
                      <a:pt x="519973" y="8428"/>
                    </a:lnTo>
                    <a:lnTo>
                      <a:pt x="519934" y="8423"/>
                    </a:lnTo>
                    <a:lnTo>
                      <a:pt x="520019" y="8411"/>
                    </a:lnTo>
                    <a:close/>
                    <a:moveTo>
                      <a:pt x="489316" y="8411"/>
                    </a:moveTo>
                    <a:lnTo>
                      <a:pt x="489236" y="8440"/>
                    </a:lnTo>
                    <a:lnTo>
                      <a:pt x="489142" y="8440"/>
                    </a:lnTo>
                    <a:lnTo>
                      <a:pt x="489316" y="8411"/>
                    </a:lnTo>
                    <a:close/>
                    <a:moveTo>
                      <a:pt x="539758" y="8411"/>
                    </a:moveTo>
                    <a:lnTo>
                      <a:pt x="540212" y="9257"/>
                    </a:lnTo>
                    <a:lnTo>
                      <a:pt x="539592" y="8544"/>
                    </a:lnTo>
                    <a:close/>
                    <a:moveTo>
                      <a:pt x="533179" y="8411"/>
                    </a:moveTo>
                    <a:lnTo>
                      <a:pt x="531860" y="9130"/>
                    </a:lnTo>
                    <a:lnTo>
                      <a:pt x="531151" y="8875"/>
                    </a:lnTo>
                    <a:lnTo>
                      <a:pt x="530997" y="8793"/>
                    </a:lnTo>
                    <a:close/>
                    <a:moveTo>
                      <a:pt x="533179" y="8411"/>
                    </a:moveTo>
                    <a:lnTo>
                      <a:pt x="532103" y="9217"/>
                    </a:lnTo>
                    <a:lnTo>
                      <a:pt x="531935" y="9157"/>
                    </a:lnTo>
                    <a:close/>
                    <a:moveTo>
                      <a:pt x="530985" y="8411"/>
                    </a:moveTo>
                    <a:lnTo>
                      <a:pt x="530621" y="8593"/>
                    </a:lnTo>
                    <a:lnTo>
                      <a:pt x="530574" y="8568"/>
                    </a:lnTo>
                    <a:close/>
                    <a:moveTo>
                      <a:pt x="528792" y="8411"/>
                    </a:moveTo>
                    <a:lnTo>
                      <a:pt x="528510" y="8862"/>
                    </a:lnTo>
                    <a:lnTo>
                      <a:pt x="528308" y="8774"/>
                    </a:lnTo>
                    <a:close/>
                    <a:moveTo>
                      <a:pt x="526600" y="8411"/>
                    </a:moveTo>
                    <a:lnTo>
                      <a:pt x="526577" y="8438"/>
                    </a:lnTo>
                    <a:lnTo>
                      <a:pt x="526572" y="8435"/>
                    </a:lnTo>
                    <a:close/>
                    <a:moveTo>
                      <a:pt x="524407" y="8411"/>
                    </a:moveTo>
                    <a:lnTo>
                      <a:pt x="524405" y="8412"/>
                    </a:lnTo>
                    <a:lnTo>
                      <a:pt x="524405" y="8412"/>
                    </a:lnTo>
                    <a:lnTo>
                      <a:pt x="524406" y="8411"/>
                    </a:lnTo>
                    <a:close/>
                    <a:moveTo>
                      <a:pt x="524406" y="8411"/>
                    </a:moveTo>
                    <a:lnTo>
                      <a:pt x="522928" y="8657"/>
                    </a:lnTo>
                    <a:lnTo>
                      <a:pt x="522961" y="8638"/>
                    </a:lnTo>
                    <a:close/>
                    <a:moveTo>
                      <a:pt x="524406" y="8411"/>
                    </a:moveTo>
                    <a:lnTo>
                      <a:pt x="524406" y="8411"/>
                    </a:lnTo>
                    <a:lnTo>
                      <a:pt x="523252" y="8788"/>
                    </a:lnTo>
                    <a:lnTo>
                      <a:pt x="522787" y="8737"/>
                    </a:lnTo>
                    <a:lnTo>
                      <a:pt x="522883" y="8683"/>
                    </a:lnTo>
                    <a:close/>
                    <a:moveTo>
                      <a:pt x="522214" y="8411"/>
                    </a:moveTo>
                    <a:lnTo>
                      <a:pt x="522022" y="8602"/>
                    </a:lnTo>
                    <a:lnTo>
                      <a:pt x="521974" y="8587"/>
                    </a:lnTo>
                    <a:lnTo>
                      <a:pt x="522110" y="8454"/>
                    </a:lnTo>
                    <a:close/>
                    <a:moveTo>
                      <a:pt x="520020" y="8411"/>
                    </a:moveTo>
                    <a:lnTo>
                      <a:pt x="520020" y="8411"/>
                    </a:lnTo>
                    <a:lnTo>
                      <a:pt x="520020" y="8411"/>
                    </a:lnTo>
                    <a:close/>
                    <a:moveTo>
                      <a:pt x="511248" y="8411"/>
                    </a:moveTo>
                    <a:lnTo>
                      <a:pt x="508277" y="9328"/>
                    </a:lnTo>
                    <a:lnTo>
                      <a:pt x="507919" y="9356"/>
                    </a:lnTo>
                    <a:lnTo>
                      <a:pt x="508761" y="8962"/>
                    </a:lnTo>
                    <a:lnTo>
                      <a:pt x="509820" y="8641"/>
                    </a:lnTo>
                    <a:close/>
                    <a:moveTo>
                      <a:pt x="500282" y="8411"/>
                    </a:moveTo>
                    <a:lnTo>
                      <a:pt x="499959" y="8461"/>
                    </a:lnTo>
                    <a:lnTo>
                      <a:pt x="499905" y="8448"/>
                    </a:lnTo>
                    <a:close/>
                    <a:moveTo>
                      <a:pt x="495896" y="8411"/>
                    </a:moveTo>
                    <a:lnTo>
                      <a:pt x="494142" y="8762"/>
                    </a:lnTo>
                    <a:lnTo>
                      <a:pt x="494196" y="8727"/>
                    </a:lnTo>
                    <a:lnTo>
                      <a:pt x="495428" y="8432"/>
                    </a:lnTo>
                    <a:close/>
                    <a:moveTo>
                      <a:pt x="493703" y="8411"/>
                    </a:moveTo>
                    <a:lnTo>
                      <a:pt x="493616" y="8421"/>
                    </a:lnTo>
                    <a:lnTo>
                      <a:pt x="493605" y="8421"/>
                    </a:lnTo>
                    <a:close/>
                    <a:moveTo>
                      <a:pt x="493703" y="8411"/>
                    </a:moveTo>
                    <a:lnTo>
                      <a:pt x="493662" y="8421"/>
                    </a:lnTo>
                    <a:lnTo>
                      <a:pt x="493638" y="8421"/>
                    </a:lnTo>
                    <a:close/>
                    <a:moveTo>
                      <a:pt x="489316" y="8411"/>
                    </a:moveTo>
                    <a:lnTo>
                      <a:pt x="489316" y="8411"/>
                    </a:lnTo>
                    <a:lnTo>
                      <a:pt x="489312" y="8411"/>
                    </a:lnTo>
                    <a:close/>
                    <a:moveTo>
                      <a:pt x="489316" y="8411"/>
                    </a:moveTo>
                    <a:lnTo>
                      <a:pt x="489316" y="8411"/>
                    </a:lnTo>
                    <a:lnTo>
                      <a:pt x="489316" y="8411"/>
                    </a:lnTo>
                    <a:close/>
                    <a:moveTo>
                      <a:pt x="487123" y="8411"/>
                    </a:moveTo>
                    <a:lnTo>
                      <a:pt x="486960" y="8449"/>
                    </a:lnTo>
                    <a:lnTo>
                      <a:pt x="486840" y="8450"/>
                    </a:lnTo>
                    <a:close/>
                    <a:moveTo>
                      <a:pt x="480544" y="8411"/>
                    </a:moveTo>
                    <a:lnTo>
                      <a:pt x="480309" y="8478"/>
                    </a:lnTo>
                    <a:lnTo>
                      <a:pt x="478893" y="8484"/>
                    </a:lnTo>
                    <a:lnTo>
                      <a:pt x="478513" y="8486"/>
                    </a:lnTo>
                    <a:lnTo>
                      <a:pt x="479146" y="8462"/>
                    </a:lnTo>
                    <a:close/>
                    <a:moveTo>
                      <a:pt x="478350" y="8411"/>
                    </a:moveTo>
                    <a:lnTo>
                      <a:pt x="477648" y="8489"/>
                    </a:lnTo>
                    <a:lnTo>
                      <a:pt x="477496" y="8490"/>
                    </a:lnTo>
                    <a:close/>
                    <a:moveTo>
                      <a:pt x="467385" y="8411"/>
                    </a:moveTo>
                    <a:lnTo>
                      <a:pt x="465685" y="8541"/>
                    </a:lnTo>
                    <a:lnTo>
                      <a:pt x="465571" y="8541"/>
                    </a:lnTo>
                    <a:lnTo>
                      <a:pt x="464543" y="8443"/>
                    </a:lnTo>
                    <a:close/>
                    <a:moveTo>
                      <a:pt x="467385" y="8411"/>
                    </a:moveTo>
                    <a:lnTo>
                      <a:pt x="467148" y="8535"/>
                    </a:lnTo>
                    <a:lnTo>
                      <a:pt x="466757" y="8536"/>
                    </a:lnTo>
                    <a:close/>
                    <a:moveTo>
                      <a:pt x="456419" y="8411"/>
                    </a:moveTo>
                    <a:lnTo>
                      <a:pt x="455971" y="8541"/>
                    </a:lnTo>
                    <a:lnTo>
                      <a:pt x="455019" y="8551"/>
                    </a:lnTo>
                    <a:close/>
                    <a:moveTo>
                      <a:pt x="441068" y="8411"/>
                    </a:moveTo>
                    <a:lnTo>
                      <a:pt x="440476" y="8569"/>
                    </a:lnTo>
                    <a:lnTo>
                      <a:pt x="439724" y="8653"/>
                    </a:lnTo>
                    <a:lnTo>
                      <a:pt x="439319" y="8655"/>
                    </a:lnTo>
                    <a:close/>
                    <a:moveTo>
                      <a:pt x="520020" y="8411"/>
                    </a:moveTo>
                    <a:lnTo>
                      <a:pt x="520020" y="8411"/>
                    </a:lnTo>
                    <a:lnTo>
                      <a:pt x="520020" y="8411"/>
                    </a:lnTo>
                    <a:close/>
                    <a:moveTo>
                      <a:pt x="526503" y="8400"/>
                    </a:moveTo>
                    <a:lnTo>
                      <a:pt x="526600" y="8411"/>
                    </a:lnTo>
                    <a:lnTo>
                      <a:pt x="526546" y="8422"/>
                    </a:lnTo>
                    <a:close/>
                    <a:moveTo>
                      <a:pt x="522166" y="8400"/>
                    </a:moveTo>
                    <a:lnTo>
                      <a:pt x="522214" y="8411"/>
                    </a:lnTo>
                    <a:lnTo>
                      <a:pt x="522159" y="8406"/>
                    </a:lnTo>
                    <a:close/>
                    <a:moveTo>
                      <a:pt x="522084" y="8400"/>
                    </a:moveTo>
                    <a:lnTo>
                      <a:pt x="522159" y="8406"/>
                    </a:lnTo>
                    <a:lnTo>
                      <a:pt x="522110" y="8454"/>
                    </a:lnTo>
                    <a:lnTo>
                      <a:pt x="521959" y="8517"/>
                    </a:lnTo>
                    <a:close/>
                    <a:moveTo>
                      <a:pt x="499698" y="8399"/>
                    </a:moveTo>
                    <a:lnTo>
                      <a:pt x="499945" y="8400"/>
                    </a:lnTo>
                    <a:lnTo>
                      <a:pt x="499825" y="8429"/>
                    </a:lnTo>
                    <a:close/>
                    <a:moveTo>
                      <a:pt x="497779" y="8391"/>
                    </a:moveTo>
                    <a:lnTo>
                      <a:pt x="498611" y="8395"/>
                    </a:lnTo>
                    <a:lnTo>
                      <a:pt x="497918" y="8644"/>
                    </a:lnTo>
                    <a:lnTo>
                      <a:pt x="497483" y="8686"/>
                    </a:lnTo>
                    <a:lnTo>
                      <a:pt x="498089" y="8411"/>
                    </a:lnTo>
                    <a:close/>
                    <a:moveTo>
                      <a:pt x="495634" y="8382"/>
                    </a:moveTo>
                    <a:lnTo>
                      <a:pt x="497328" y="8389"/>
                    </a:lnTo>
                    <a:lnTo>
                      <a:pt x="493725" y="9057"/>
                    </a:lnTo>
                    <a:lnTo>
                      <a:pt x="493719" y="9057"/>
                    </a:lnTo>
                    <a:lnTo>
                      <a:pt x="495896" y="8411"/>
                    </a:lnTo>
                    <a:lnTo>
                      <a:pt x="495508" y="8412"/>
                    </a:lnTo>
                    <a:close/>
                    <a:moveTo>
                      <a:pt x="521317" y="8380"/>
                    </a:moveTo>
                    <a:lnTo>
                      <a:pt x="521870" y="8554"/>
                    </a:lnTo>
                    <a:lnTo>
                      <a:pt x="521714" y="8619"/>
                    </a:lnTo>
                    <a:lnTo>
                      <a:pt x="521076" y="8549"/>
                    </a:lnTo>
                    <a:close/>
                    <a:moveTo>
                      <a:pt x="493297" y="8373"/>
                    </a:moveTo>
                    <a:lnTo>
                      <a:pt x="494736" y="8379"/>
                    </a:lnTo>
                    <a:lnTo>
                      <a:pt x="494678" y="8416"/>
                    </a:lnTo>
                    <a:lnTo>
                      <a:pt x="493672" y="8421"/>
                    </a:lnTo>
                    <a:lnTo>
                      <a:pt x="493703" y="8411"/>
                    </a:lnTo>
                    <a:close/>
                    <a:moveTo>
                      <a:pt x="497435" y="8369"/>
                    </a:moveTo>
                    <a:lnTo>
                      <a:pt x="497779" y="8391"/>
                    </a:lnTo>
                    <a:lnTo>
                      <a:pt x="497328" y="8389"/>
                    </a:lnTo>
                    <a:close/>
                    <a:moveTo>
                      <a:pt x="524448" y="8369"/>
                    </a:moveTo>
                    <a:lnTo>
                      <a:pt x="525438" y="8595"/>
                    </a:lnTo>
                    <a:lnTo>
                      <a:pt x="525176" y="8707"/>
                    </a:lnTo>
                    <a:lnTo>
                      <a:pt x="524257" y="8899"/>
                    </a:lnTo>
                    <a:lnTo>
                      <a:pt x="523952" y="8865"/>
                    </a:lnTo>
                    <a:lnTo>
                      <a:pt x="524404" y="8412"/>
                    </a:lnTo>
                    <a:lnTo>
                      <a:pt x="524407" y="8411"/>
                    </a:lnTo>
                    <a:lnTo>
                      <a:pt x="524406" y="8411"/>
                    </a:lnTo>
                    <a:close/>
                    <a:moveTo>
                      <a:pt x="491034" y="8363"/>
                    </a:moveTo>
                    <a:lnTo>
                      <a:pt x="493005" y="8371"/>
                    </a:lnTo>
                    <a:lnTo>
                      <a:pt x="493703" y="8411"/>
                    </a:lnTo>
                    <a:lnTo>
                      <a:pt x="493439" y="8421"/>
                    </a:lnTo>
                    <a:lnTo>
                      <a:pt x="490436" y="8434"/>
                    </a:lnTo>
                    <a:close/>
                    <a:moveTo>
                      <a:pt x="489638" y="8357"/>
                    </a:moveTo>
                    <a:lnTo>
                      <a:pt x="490092" y="8359"/>
                    </a:lnTo>
                    <a:lnTo>
                      <a:pt x="489316" y="8411"/>
                    </a:lnTo>
                    <a:close/>
                    <a:moveTo>
                      <a:pt x="526017" y="8347"/>
                    </a:moveTo>
                    <a:lnTo>
                      <a:pt x="526132" y="8360"/>
                    </a:lnTo>
                    <a:lnTo>
                      <a:pt x="526028" y="8530"/>
                    </a:lnTo>
                    <a:lnTo>
                      <a:pt x="525571" y="8625"/>
                    </a:lnTo>
                    <a:lnTo>
                      <a:pt x="525438" y="8595"/>
                    </a:lnTo>
                    <a:close/>
                    <a:moveTo>
                      <a:pt x="435493" y="8340"/>
                    </a:moveTo>
                    <a:lnTo>
                      <a:pt x="434939" y="8434"/>
                    </a:lnTo>
                    <a:lnTo>
                      <a:pt x="432356" y="8685"/>
                    </a:lnTo>
                    <a:lnTo>
                      <a:pt x="432295" y="8685"/>
                    </a:lnTo>
                    <a:lnTo>
                      <a:pt x="432142" y="8705"/>
                    </a:lnTo>
                    <a:lnTo>
                      <a:pt x="428904" y="9019"/>
                    </a:lnTo>
                    <a:lnTo>
                      <a:pt x="433392" y="8411"/>
                    </a:lnTo>
                    <a:close/>
                    <a:moveTo>
                      <a:pt x="484574" y="8336"/>
                    </a:moveTo>
                    <a:lnTo>
                      <a:pt x="486356" y="8344"/>
                    </a:lnTo>
                    <a:lnTo>
                      <a:pt x="487123" y="8411"/>
                    </a:lnTo>
                    <a:lnTo>
                      <a:pt x="486769" y="8450"/>
                    </a:lnTo>
                    <a:lnTo>
                      <a:pt x="484701" y="8459"/>
                    </a:lnTo>
                    <a:lnTo>
                      <a:pt x="484930" y="8411"/>
                    </a:lnTo>
                    <a:lnTo>
                      <a:pt x="484252" y="8370"/>
                    </a:lnTo>
                    <a:close/>
                    <a:moveTo>
                      <a:pt x="481882" y="8325"/>
                    </a:moveTo>
                    <a:lnTo>
                      <a:pt x="483622" y="8332"/>
                    </a:lnTo>
                    <a:lnTo>
                      <a:pt x="484252" y="8370"/>
                    </a:lnTo>
                    <a:lnTo>
                      <a:pt x="483350" y="8465"/>
                    </a:lnTo>
                    <a:lnTo>
                      <a:pt x="480625" y="8477"/>
                    </a:lnTo>
                    <a:close/>
                    <a:moveTo>
                      <a:pt x="519484" y="8325"/>
                    </a:moveTo>
                    <a:lnTo>
                      <a:pt x="520020" y="8411"/>
                    </a:lnTo>
                    <a:lnTo>
                      <a:pt x="520020" y="8411"/>
                    </a:lnTo>
                    <a:lnTo>
                      <a:pt x="520019" y="8411"/>
                    </a:lnTo>
                    <a:lnTo>
                      <a:pt x="519903" y="8420"/>
                    </a:lnTo>
                    <a:lnTo>
                      <a:pt x="519298" y="8353"/>
                    </a:lnTo>
                    <a:close/>
                    <a:moveTo>
                      <a:pt x="526775" y="8323"/>
                    </a:moveTo>
                    <a:lnTo>
                      <a:pt x="527550" y="8681"/>
                    </a:lnTo>
                    <a:lnTo>
                      <a:pt x="527391" y="8715"/>
                    </a:lnTo>
                    <a:close/>
                    <a:moveTo>
                      <a:pt x="521115" y="8317"/>
                    </a:moveTo>
                    <a:lnTo>
                      <a:pt x="521376" y="8339"/>
                    </a:lnTo>
                    <a:lnTo>
                      <a:pt x="521317" y="8380"/>
                    </a:lnTo>
                    <a:close/>
                    <a:moveTo>
                      <a:pt x="436428" y="8308"/>
                    </a:moveTo>
                    <a:lnTo>
                      <a:pt x="434543" y="8502"/>
                    </a:lnTo>
                    <a:lnTo>
                      <a:pt x="434939" y="8434"/>
                    </a:lnTo>
                    <a:lnTo>
                      <a:pt x="436143" y="8318"/>
                    </a:lnTo>
                    <a:close/>
                    <a:moveTo>
                      <a:pt x="510952" y="8299"/>
                    </a:moveTo>
                    <a:lnTo>
                      <a:pt x="509820" y="8641"/>
                    </a:lnTo>
                    <a:lnTo>
                      <a:pt x="509248" y="8733"/>
                    </a:lnTo>
                    <a:lnTo>
                      <a:pt x="510008" y="8377"/>
                    </a:lnTo>
                    <a:close/>
                    <a:moveTo>
                      <a:pt x="472930" y="8288"/>
                    </a:moveTo>
                    <a:lnTo>
                      <a:pt x="475933" y="8300"/>
                    </a:lnTo>
                    <a:lnTo>
                      <a:pt x="474204" y="8504"/>
                    </a:lnTo>
                    <a:lnTo>
                      <a:pt x="473506" y="8507"/>
                    </a:lnTo>
                    <a:lnTo>
                      <a:pt x="473964" y="8411"/>
                    </a:lnTo>
                    <a:lnTo>
                      <a:pt x="472633" y="8511"/>
                    </a:lnTo>
                    <a:lnTo>
                      <a:pt x="469283" y="8525"/>
                    </a:lnTo>
                    <a:close/>
                    <a:moveTo>
                      <a:pt x="491330" y="8277"/>
                    </a:moveTo>
                    <a:lnTo>
                      <a:pt x="491622" y="8293"/>
                    </a:lnTo>
                    <a:lnTo>
                      <a:pt x="491034" y="8363"/>
                    </a:lnTo>
                    <a:lnTo>
                      <a:pt x="490092" y="8359"/>
                    </a:lnTo>
                    <a:close/>
                    <a:moveTo>
                      <a:pt x="520978" y="8274"/>
                    </a:moveTo>
                    <a:lnTo>
                      <a:pt x="521115" y="8317"/>
                    </a:lnTo>
                    <a:lnTo>
                      <a:pt x="520841" y="8294"/>
                    </a:lnTo>
                    <a:close/>
                    <a:moveTo>
                      <a:pt x="526224" y="8258"/>
                    </a:moveTo>
                    <a:lnTo>
                      <a:pt x="526503" y="8400"/>
                    </a:lnTo>
                    <a:lnTo>
                      <a:pt x="526132" y="8360"/>
                    </a:lnTo>
                    <a:lnTo>
                      <a:pt x="526184" y="8276"/>
                    </a:lnTo>
                    <a:close/>
                    <a:moveTo>
                      <a:pt x="491990" y="8249"/>
                    </a:moveTo>
                    <a:lnTo>
                      <a:pt x="493297" y="8373"/>
                    </a:lnTo>
                    <a:lnTo>
                      <a:pt x="493005" y="8371"/>
                    </a:lnTo>
                    <a:lnTo>
                      <a:pt x="491622" y="8293"/>
                    </a:lnTo>
                    <a:close/>
                    <a:moveTo>
                      <a:pt x="521507" y="8248"/>
                    </a:moveTo>
                    <a:lnTo>
                      <a:pt x="522100" y="8385"/>
                    </a:lnTo>
                    <a:lnTo>
                      <a:pt x="522084" y="8400"/>
                    </a:lnTo>
                    <a:lnTo>
                      <a:pt x="521376" y="8339"/>
                    </a:lnTo>
                    <a:close/>
                    <a:moveTo>
                      <a:pt x="523654" y="8245"/>
                    </a:moveTo>
                    <a:lnTo>
                      <a:pt x="524406" y="8411"/>
                    </a:lnTo>
                    <a:lnTo>
                      <a:pt x="524406" y="8411"/>
                    </a:lnTo>
                    <a:lnTo>
                      <a:pt x="523081" y="8571"/>
                    </a:lnTo>
                    <a:close/>
                    <a:moveTo>
                      <a:pt x="499034" y="8243"/>
                    </a:moveTo>
                    <a:lnTo>
                      <a:pt x="499698" y="8399"/>
                    </a:lnTo>
                    <a:lnTo>
                      <a:pt x="498611" y="8395"/>
                    </a:lnTo>
                    <a:close/>
                    <a:moveTo>
                      <a:pt x="459897" y="8234"/>
                    </a:moveTo>
                    <a:lnTo>
                      <a:pt x="462462" y="8244"/>
                    </a:lnTo>
                    <a:lnTo>
                      <a:pt x="464543" y="8443"/>
                    </a:lnTo>
                    <a:lnTo>
                      <a:pt x="462790" y="8463"/>
                    </a:lnTo>
                    <a:lnTo>
                      <a:pt x="462999" y="8411"/>
                    </a:lnTo>
                    <a:lnTo>
                      <a:pt x="462388" y="8468"/>
                    </a:lnTo>
                    <a:lnTo>
                      <a:pt x="462372" y="8468"/>
                    </a:lnTo>
                    <a:close/>
                    <a:moveTo>
                      <a:pt x="520098" y="8230"/>
                    </a:moveTo>
                    <a:lnTo>
                      <a:pt x="520841" y="8294"/>
                    </a:lnTo>
                    <a:lnTo>
                      <a:pt x="520020" y="8411"/>
                    </a:lnTo>
                    <a:lnTo>
                      <a:pt x="519548" y="8315"/>
                    </a:lnTo>
                    <a:close/>
                    <a:moveTo>
                      <a:pt x="455806" y="8216"/>
                    </a:moveTo>
                    <a:lnTo>
                      <a:pt x="455962" y="8217"/>
                    </a:lnTo>
                    <a:lnTo>
                      <a:pt x="453788" y="8565"/>
                    </a:lnTo>
                    <a:lnTo>
                      <a:pt x="453640" y="8567"/>
                    </a:lnTo>
                    <a:close/>
                    <a:moveTo>
                      <a:pt x="494990" y="8215"/>
                    </a:moveTo>
                    <a:lnTo>
                      <a:pt x="496052" y="8282"/>
                    </a:lnTo>
                    <a:lnTo>
                      <a:pt x="495634" y="8382"/>
                    </a:lnTo>
                    <a:lnTo>
                      <a:pt x="494736" y="8379"/>
                    </a:lnTo>
                    <a:close/>
                    <a:moveTo>
                      <a:pt x="492307" y="8211"/>
                    </a:moveTo>
                    <a:lnTo>
                      <a:pt x="491990" y="8249"/>
                    </a:lnTo>
                    <a:lnTo>
                      <a:pt x="491886" y="8240"/>
                    </a:lnTo>
                    <a:close/>
                    <a:moveTo>
                      <a:pt x="454045" y="8209"/>
                    </a:moveTo>
                    <a:lnTo>
                      <a:pt x="455783" y="8216"/>
                    </a:lnTo>
                    <a:lnTo>
                      <a:pt x="452910" y="8575"/>
                    </a:lnTo>
                    <a:lnTo>
                      <a:pt x="451251" y="8594"/>
                    </a:lnTo>
                    <a:close/>
                    <a:moveTo>
                      <a:pt x="439352" y="8209"/>
                    </a:moveTo>
                    <a:lnTo>
                      <a:pt x="435128" y="8673"/>
                    </a:lnTo>
                    <a:lnTo>
                      <a:pt x="434703" y="8675"/>
                    </a:lnTo>
                    <a:lnTo>
                      <a:pt x="437803" y="8261"/>
                    </a:lnTo>
                    <a:close/>
                    <a:moveTo>
                      <a:pt x="455884" y="8204"/>
                    </a:moveTo>
                    <a:lnTo>
                      <a:pt x="455806" y="8216"/>
                    </a:lnTo>
                    <a:lnTo>
                      <a:pt x="455783" y="8216"/>
                    </a:lnTo>
                    <a:close/>
                    <a:moveTo>
                      <a:pt x="452004" y="8200"/>
                    </a:moveTo>
                    <a:lnTo>
                      <a:pt x="452468" y="8202"/>
                    </a:lnTo>
                    <a:lnTo>
                      <a:pt x="449020" y="8613"/>
                    </a:lnTo>
                    <a:lnTo>
                      <a:pt x="448607" y="8615"/>
                    </a:lnTo>
                    <a:close/>
                    <a:moveTo>
                      <a:pt x="450266" y="8193"/>
                    </a:moveTo>
                    <a:lnTo>
                      <a:pt x="450650" y="8195"/>
                    </a:lnTo>
                    <a:lnTo>
                      <a:pt x="447412" y="8620"/>
                    </a:lnTo>
                    <a:lnTo>
                      <a:pt x="447075" y="8621"/>
                    </a:lnTo>
                    <a:close/>
                    <a:moveTo>
                      <a:pt x="521595" y="8186"/>
                    </a:moveTo>
                    <a:lnTo>
                      <a:pt x="521507" y="8248"/>
                    </a:lnTo>
                    <a:lnTo>
                      <a:pt x="521374" y="8217"/>
                    </a:lnTo>
                    <a:close/>
                    <a:moveTo>
                      <a:pt x="448491" y="8186"/>
                    </a:moveTo>
                    <a:lnTo>
                      <a:pt x="449521" y="8190"/>
                    </a:lnTo>
                    <a:lnTo>
                      <a:pt x="447368" y="8505"/>
                    </a:lnTo>
                    <a:lnTo>
                      <a:pt x="447646" y="8411"/>
                    </a:lnTo>
                    <a:lnTo>
                      <a:pt x="446812" y="8512"/>
                    </a:lnTo>
                    <a:close/>
                    <a:moveTo>
                      <a:pt x="444096" y="8168"/>
                    </a:moveTo>
                    <a:lnTo>
                      <a:pt x="445745" y="8174"/>
                    </a:lnTo>
                    <a:lnTo>
                      <a:pt x="442086" y="8643"/>
                    </a:lnTo>
                    <a:lnTo>
                      <a:pt x="440172" y="8651"/>
                    </a:lnTo>
                    <a:lnTo>
                      <a:pt x="440476" y="8569"/>
                    </a:lnTo>
                    <a:close/>
                    <a:moveTo>
                      <a:pt x="443493" y="8165"/>
                    </a:moveTo>
                    <a:lnTo>
                      <a:pt x="443556" y="8165"/>
                    </a:lnTo>
                    <a:lnTo>
                      <a:pt x="441068" y="8411"/>
                    </a:lnTo>
                    <a:close/>
                    <a:moveTo>
                      <a:pt x="440955" y="8154"/>
                    </a:moveTo>
                    <a:lnTo>
                      <a:pt x="442600" y="8161"/>
                    </a:lnTo>
                    <a:lnTo>
                      <a:pt x="438189" y="8660"/>
                    </a:lnTo>
                    <a:lnTo>
                      <a:pt x="436465" y="8667"/>
                    </a:lnTo>
                    <a:lnTo>
                      <a:pt x="439908" y="8190"/>
                    </a:lnTo>
                    <a:close/>
                    <a:moveTo>
                      <a:pt x="439887" y="8150"/>
                    </a:moveTo>
                    <a:lnTo>
                      <a:pt x="440187" y="8151"/>
                    </a:lnTo>
                    <a:lnTo>
                      <a:pt x="439908" y="8190"/>
                    </a:lnTo>
                    <a:lnTo>
                      <a:pt x="439352" y="8209"/>
                    </a:lnTo>
                    <a:close/>
                    <a:moveTo>
                      <a:pt x="490901" y="8147"/>
                    </a:moveTo>
                    <a:lnTo>
                      <a:pt x="491886" y="8240"/>
                    </a:lnTo>
                    <a:lnTo>
                      <a:pt x="491330" y="8277"/>
                    </a:lnTo>
                    <a:lnTo>
                      <a:pt x="490428" y="8226"/>
                    </a:lnTo>
                    <a:close/>
                    <a:moveTo>
                      <a:pt x="526493" y="8143"/>
                    </a:moveTo>
                    <a:lnTo>
                      <a:pt x="526775" y="8323"/>
                    </a:lnTo>
                    <a:lnTo>
                      <a:pt x="526437" y="8167"/>
                    </a:lnTo>
                    <a:close/>
                    <a:moveTo>
                      <a:pt x="438037" y="8142"/>
                    </a:moveTo>
                    <a:lnTo>
                      <a:pt x="438676" y="8145"/>
                    </a:lnTo>
                    <a:lnTo>
                      <a:pt x="437803" y="8261"/>
                    </a:lnTo>
                    <a:lnTo>
                      <a:pt x="436428" y="8308"/>
                    </a:lnTo>
                    <a:close/>
                    <a:moveTo>
                      <a:pt x="436681" y="8137"/>
                    </a:moveTo>
                    <a:lnTo>
                      <a:pt x="437955" y="8142"/>
                    </a:lnTo>
                    <a:lnTo>
                      <a:pt x="436143" y="8318"/>
                    </a:lnTo>
                    <a:lnTo>
                      <a:pt x="435493" y="8340"/>
                    </a:lnTo>
                    <a:close/>
                    <a:moveTo>
                      <a:pt x="523884" y="8115"/>
                    </a:moveTo>
                    <a:lnTo>
                      <a:pt x="524622" y="8195"/>
                    </a:lnTo>
                    <a:lnTo>
                      <a:pt x="524448" y="8369"/>
                    </a:lnTo>
                    <a:lnTo>
                      <a:pt x="523726" y="8205"/>
                    </a:lnTo>
                    <a:close/>
                    <a:moveTo>
                      <a:pt x="483672" y="8109"/>
                    </a:moveTo>
                    <a:lnTo>
                      <a:pt x="485345" y="8255"/>
                    </a:lnTo>
                    <a:lnTo>
                      <a:pt x="484574" y="8336"/>
                    </a:lnTo>
                    <a:lnTo>
                      <a:pt x="483622" y="8332"/>
                    </a:lnTo>
                    <a:lnTo>
                      <a:pt x="482420" y="8260"/>
                    </a:lnTo>
                    <a:close/>
                    <a:moveTo>
                      <a:pt x="520897" y="8107"/>
                    </a:moveTo>
                    <a:lnTo>
                      <a:pt x="521374" y="8217"/>
                    </a:lnTo>
                    <a:lnTo>
                      <a:pt x="520978" y="8274"/>
                    </a:lnTo>
                    <a:lnTo>
                      <a:pt x="520595" y="8154"/>
                    </a:lnTo>
                    <a:close/>
                    <a:moveTo>
                      <a:pt x="493218" y="8103"/>
                    </a:moveTo>
                    <a:lnTo>
                      <a:pt x="493585" y="8126"/>
                    </a:lnTo>
                    <a:lnTo>
                      <a:pt x="492307" y="8211"/>
                    </a:lnTo>
                    <a:close/>
                    <a:moveTo>
                      <a:pt x="435533" y="8103"/>
                    </a:moveTo>
                    <a:lnTo>
                      <a:pt x="428776" y="9032"/>
                    </a:lnTo>
                    <a:lnTo>
                      <a:pt x="425861" y="9314"/>
                    </a:lnTo>
                    <a:lnTo>
                      <a:pt x="430650" y="8438"/>
                    </a:lnTo>
                    <a:close/>
                    <a:moveTo>
                      <a:pt x="526292" y="8100"/>
                    </a:moveTo>
                    <a:lnTo>
                      <a:pt x="526437" y="8167"/>
                    </a:lnTo>
                    <a:lnTo>
                      <a:pt x="526224" y="8258"/>
                    </a:lnTo>
                    <a:lnTo>
                      <a:pt x="526201" y="8247"/>
                    </a:lnTo>
                    <a:close/>
                    <a:moveTo>
                      <a:pt x="516584" y="8055"/>
                    </a:moveTo>
                    <a:lnTo>
                      <a:pt x="519298" y="8353"/>
                    </a:lnTo>
                    <a:lnTo>
                      <a:pt x="517793" y="8585"/>
                    </a:lnTo>
                    <a:lnTo>
                      <a:pt x="515770" y="8743"/>
                    </a:lnTo>
                    <a:lnTo>
                      <a:pt x="515136" y="8506"/>
                    </a:lnTo>
                    <a:lnTo>
                      <a:pt x="515634" y="8411"/>
                    </a:lnTo>
                    <a:close/>
                    <a:moveTo>
                      <a:pt x="522521" y="8054"/>
                    </a:moveTo>
                    <a:lnTo>
                      <a:pt x="522166" y="8400"/>
                    </a:lnTo>
                    <a:lnTo>
                      <a:pt x="522100" y="8385"/>
                    </a:lnTo>
                    <a:lnTo>
                      <a:pt x="522440" y="8065"/>
                    </a:lnTo>
                    <a:close/>
                    <a:moveTo>
                      <a:pt x="487365" y="8052"/>
                    </a:moveTo>
                    <a:lnTo>
                      <a:pt x="489874" y="8194"/>
                    </a:lnTo>
                    <a:lnTo>
                      <a:pt x="490428" y="8226"/>
                    </a:lnTo>
                    <a:lnTo>
                      <a:pt x="489638" y="8357"/>
                    </a:lnTo>
                    <a:lnTo>
                      <a:pt x="488401" y="8352"/>
                    </a:lnTo>
                    <a:lnTo>
                      <a:pt x="486356" y="8344"/>
                    </a:lnTo>
                    <a:lnTo>
                      <a:pt x="485345" y="8255"/>
                    </a:lnTo>
                    <a:lnTo>
                      <a:pt x="486472" y="8137"/>
                    </a:lnTo>
                    <a:close/>
                    <a:moveTo>
                      <a:pt x="444925" y="8020"/>
                    </a:moveTo>
                    <a:lnTo>
                      <a:pt x="443493" y="8165"/>
                    </a:lnTo>
                    <a:lnTo>
                      <a:pt x="442600" y="8161"/>
                    </a:lnTo>
                    <a:lnTo>
                      <a:pt x="443393" y="8072"/>
                    </a:lnTo>
                    <a:close/>
                    <a:moveTo>
                      <a:pt x="478346" y="8015"/>
                    </a:moveTo>
                    <a:lnTo>
                      <a:pt x="481879" y="8227"/>
                    </a:lnTo>
                    <a:lnTo>
                      <a:pt x="482420" y="8260"/>
                    </a:lnTo>
                    <a:lnTo>
                      <a:pt x="481882" y="8325"/>
                    </a:lnTo>
                    <a:lnTo>
                      <a:pt x="480797" y="8320"/>
                    </a:lnTo>
                    <a:lnTo>
                      <a:pt x="475933" y="8300"/>
                    </a:lnTo>
                    <a:close/>
                    <a:moveTo>
                      <a:pt x="495306" y="8012"/>
                    </a:moveTo>
                    <a:lnTo>
                      <a:pt x="494990" y="8215"/>
                    </a:lnTo>
                    <a:lnTo>
                      <a:pt x="493585" y="8126"/>
                    </a:lnTo>
                    <a:close/>
                    <a:moveTo>
                      <a:pt x="517534" y="8011"/>
                    </a:moveTo>
                    <a:lnTo>
                      <a:pt x="518436" y="8088"/>
                    </a:lnTo>
                    <a:lnTo>
                      <a:pt x="519548" y="8315"/>
                    </a:lnTo>
                    <a:lnTo>
                      <a:pt x="519484" y="8325"/>
                    </a:lnTo>
                    <a:close/>
                    <a:moveTo>
                      <a:pt x="522569" y="8007"/>
                    </a:moveTo>
                    <a:lnTo>
                      <a:pt x="522680" y="8031"/>
                    </a:lnTo>
                    <a:lnTo>
                      <a:pt x="522521" y="8054"/>
                    </a:lnTo>
                    <a:close/>
                    <a:moveTo>
                      <a:pt x="522856" y="8006"/>
                    </a:moveTo>
                    <a:lnTo>
                      <a:pt x="523726" y="8205"/>
                    </a:lnTo>
                    <a:lnTo>
                      <a:pt x="523654" y="8245"/>
                    </a:lnTo>
                    <a:lnTo>
                      <a:pt x="522680" y="8031"/>
                    </a:lnTo>
                    <a:close/>
                    <a:moveTo>
                      <a:pt x="457478" y="8004"/>
                    </a:moveTo>
                    <a:lnTo>
                      <a:pt x="459897" y="8234"/>
                    </a:lnTo>
                    <a:lnTo>
                      <a:pt x="455962" y="8217"/>
                    </a:lnTo>
                    <a:lnTo>
                      <a:pt x="456620" y="8112"/>
                    </a:lnTo>
                    <a:close/>
                    <a:moveTo>
                      <a:pt x="522831" y="8000"/>
                    </a:moveTo>
                    <a:lnTo>
                      <a:pt x="522868" y="8004"/>
                    </a:lnTo>
                    <a:lnTo>
                      <a:pt x="522856" y="8006"/>
                    </a:lnTo>
                    <a:close/>
                    <a:moveTo>
                      <a:pt x="439418" y="8000"/>
                    </a:moveTo>
                    <a:lnTo>
                      <a:pt x="438037" y="8142"/>
                    </a:lnTo>
                    <a:lnTo>
                      <a:pt x="437955" y="8142"/>
                    </a:lnTo>
                    <a:close/>
                    <a:moveTo>
                      <a:pt x="445647" y="7995"/>
                    </a:moveTo>
                    <a:lnTo>
                      <a:pt x="444096" y="8168"/>
                    </a:lnTo>
                    <a:lnTo>
                      <a:pt x="443556" y="8165"/>
                    </a:lnTo>
                    <a:lnTo>
                      <a:pt x="445084" y="8014"/>
                    </a:lnTo>
                    <a:close/>
                    <a:moveTo>
                      <a:pt x="457248" y="7983"/>
                    </a:moveTo>
                    <a:lnTo>
                      <a:pt x="457360" y="7993"/>
                    </a:lnTo>
                    <a:lnTo>
                      <a:pt x="456620" y="8112"/>
                    </a:lnTo>
                    <a:lnTo>
                      <a:pt x="455884" y="8204"/>
                    </a:lnTo>
                    <a:close/>
                    <a:moveTo>
                      <a:pt x="522543" y="7969"/>
                    </a:moveTo>
                    <a:lnTo>
                      <a:pt x="522602" y="7975"/>
                    </a:lnTo>
                    <a:lnTo>
                      <a:pt x="522569" y="8007"/>
                    </a:lnTo>
                    <a:lnTo>
                      <a:pt x="522515" y="7995"/>
                    </a:lnTo>
                    <a:close/>
                    <a:moveTo>
                      <a:pt x="522625" y="7953"/>
                    </a:moveTo>
                    <a:lnTo>
                      <a:pt x="522831" y="8000"/>
                    </a:lnTo>
                    <a:lnTo>
                      <a:pt x="522602" y="7975"/>
                    </a:lnTo>
                    <a:close/>
                    <a:moveTo>
                      <a:pt x="516791" y="7948"/>
                    </a:moveTo>
                    <a:lnTo>
                      <a:pt x="516854" y="7953"/>
                    </a:lnTo>
                    <a:lnTo>
                      <a:pt x="516584" y="8055"/>
                    </a:lnTo>
                    <a:lnTo>
                      <a:pt x="516537" y="8050"/>
                    </a:lnTo>
                    <a:close/>
                    <a:moveTo>
                      <a:pt x="526389" y="7940"/>
                    </a:moveTo>
                    <a:lnTo>
                      <a:pt x="526676" y="8065"/>
                    </a:lnTo>
                    <a:lnTo>
                      <a:pt x="526493" y="8143"/>
                    </a:lnTo>
                    <a:lnTo>
                      <a:pt x="526329" y="8039"/>
                    </a:lnTo>
                    <a:close/>
                    <a:moveTo>
                      <a:pt x="515416" y="7926"/>
                    </a:moveTo>
                    <a:lnTo>
                      <a:pt x="516537" y="8050"/>
                    </a:lnTo>
                    <a:lnTo>
                      <a:pt x="515634" y="8411"/>
                    </a:lnTo>
                    <a:lnTo>
                      <a:pt x="515076" y="8483"/>
                    </a:lnTo>
                    <a:lnTo>
                      <a:pt x="513921" y="8051"/>
                    </a:lnTo>
                    <a:close/>
                    <a:moveTo>
                      <a:pt x="522107" y="7921"/>
                    </a:moveTo>
                    <a:lnTo>
                      <a:pt x="522251" y="7937"/>
                    </a:lnTo>
                    <a:lnTo>
                      <a:pt x="522515" y="7995"/>
                    </a:lnTo>
                    <a:lnTo>
                      <a:pt x="522440" y="8065"/>
                    </a:lnTo>
                    <a:lnTo>
                      <a:pt x="521595" y="8186"/>
                    </a:lnTo>
                    <a:lnTo>
                      <a:pt x="521936" y="7947"/>
                    </a:lnTo>
                    <a:close/>
                    <a:moveTo>
                      <a:pt x="516950" y="7917"/>
                    </a:moveTo>
                    <a:lnTo>
                      <a:pt x="517534" y="8011"/>
                    </a:lnTo>
                    <a:lnTo>
                      <a:pt x="516854" y="7953"/>
                    </a:lnTo>
                    <a:close/>
                    <a:moveTo>
                      <a:pt x="497614" y="7908"/>
                    </a:moveTo>
                    <a:lnTo>
                      <a:pt x="498632" y="8148"/>
                    </a:lnTo>
                    <a:lnTo>
                      <a:pt x="497435" y="8369"/>
                    </a:lnTo>
                    <a:lnTo>
                      <a:pt x="496052" y="8282"/>
                    </a:lnTo>
                    <a:close/>
                    <a:moveTo>
                      <a:pt x="500005" y="7894"/>
                    </a:moveTo>
                    <a:lnTo>
                      <a:pt x="499034" y="8243"/>
                    </a:lnTo>
                    <a:lnTo>
                      <a:pt x="498632" y="8148"/>
                    </a:lnTo>
                    <a:close/>
                    <a:moveTo>
                      <a:pt x="522023" y="7887"/>
                    </a:moveTo>
                    <a:lnTo>
                      <a:pt x="522150" y="7915"/>
                    </a:lnTo>
                    <a:lnTo>
                      <a:pt x="522107" y="7921"/>
                    </a:lnTo>
                    <a:lnTo>
                      <a:pt x="521991" y="7909"/>
                    </a:lnTo>
                    <a:close/>
                    <a:moveTo>
                      <a:pt x="522333" y="7887"/>
                    </a:moveTo>
                    <a:lnTo>
                      <a:pt x="522572" y="7941"/>
                    </a:lnTo>
                    <a:lnTo>
                      <a:pt x="522543" y="7969"/>
                    </a:lnTo>
                    <a:lnTo>
                      <a:pt x="522251" y="7937"/>
                    </a:lnTo>
                    <a:lnTo>
                      <a:pt x="522150" y="7915"/>
                    </a:lnTo>
                    <a:close/>
                    <a:moveTo>
                      <a:pt x="489390" y="7861"/>
                    </a:moveTo>
                    <a:lnTo>
                      <a:pt x="491650" y="8004"/>
                    </a:lnTo>
                    <a:lnTo>
                      <a:pt x="491727" y="8009"/>
                    </a:lnTo>
                    <a:lnTo>
                      <a:pt x="490901" y="8147"/>
                    </a:lnTo>
                    <a:lnTo>
                      <a:pt x="490591" y="8117"/>
                    </a:lnTo>
                    <a:lnTo>
                      <a:pt x="488632" y="7933"/>
                    </a:lnTo>
                    <a:close/>
                    <a:moveTo>
                      <a:pt x="440928" y="7845"/>
                    </a:moveTo>
                    <a:lnTo>
                      <a:pt x="440679" y="7878"/>
                    </a:lnTo>
                    <a:lnTo>
                      <a:pt x="439418" y="8000"/>
                    </a:lnTo>
                    <a:close/>
                    <a:moveTo>
                      <a:pt x="458287" y="7844"/>
                    </a:moveTo>
                    <a:lnTo>
                      <a:pt x="458553" y="7870"/>
                    </a:lnTo>
                    <a:lnTo>
                      <a:pt x="457478" y="8004"/>
                    </a:lnTo>
                    <a:lnTo>
                      <a:pt x="457360" y="7993"/>
                    </a:lnTo>
                    <a:close/>
                    <a:moveTo>
                      <a:pt x="516463" y="7839"/>
                    </a:moveTo>
                    <a:lnTo>
                      <a:pt x="516891" y="7908"/>
                    </a:lnTo>
                    <a:lnTo>
                      <a:pt x="516791" y="7948"/>
                    </a:lnTo>
                    <a:lnTo>
                      <a:pt x="515984" y="7879"/>
                    </a:lnTo>
                    <a:close/>
                    <a:moveTo>
                      <a:pt x="497904" y="7838"/>
                    </a:moveTo>
                    <a:lnTo>
                      <a:pt x="497614" y="7908"/>
                    </a:lnTo>
                    <a:lnTo>
                      <a:pt x="497447" y="7869"/>
                    </a:lnTo>
                    <a:close/>
                    <a:moveTo>
                      <a:pt x="450278" y="7838"/>
                    </a:moveTo>
                    <a:lnTo>
                      <a:pt x="448491" y="8186"/>
                    </a:lnTo>
                    <a:lnTo>
                      <a:pt x="445745" y="8174"/>
                    </a:lnTo>
                    <a:lnTo>
                      <a:pt x="447683" y="7926"/>
                    </a:lnTo>
                    <a:close/>
                    <a:moveTo>
                      <a:pt x="479876" y="7835"/>
                    </a:moveTo>
                    <a:lnTo>
                      <a:pt x="478346" y="8015"/>
                    </a:lnTo>
                    <a:lnTo>
                      <a:pt x="477701" y="7977"/>
                    </a:lnTo>
                    <a:close/>
                    <a:moveTo>
                      <a:pt x="455614" y="7828"/>
                    </a:moveTo>
                    <a:lnTo>
                      <a:pt x="456322" y="7895"/>
                    </a:lnTo>
                    <a:lnTo>
                      <a:pt x="454045" y="8209"/>
                    </a:lnTo>
                    <a:lnTo>
                      <a:pt x="452468" y="8202"/>
                    </a:lnTo>
                    <a:close/>
                    <a:moveTo>
                      <a:pt x="522761" y="7821"/>
                    </a:moveTo>
                    <a:lnTo>
                      <a:pt x="522625" y="7953"/>
                    </a:lnTo>
                    <a:lnTo>
                      <a:pt x="522572" y="7941"/>
                    </a:lnTo>
                    <a:lnTo>
                      <a:pt x="522689" y="7832"/>
                    </a:lnTo>
                    <a:close/>
                    <a:moveTo>
                      <a:pt x="517114" y="7819"/>
                    </a:moveTo>
                    <a:lnTo>
                      <a:pt x="517177" y="7832"/>
                    </a:lnTo>
                    <a:lnTo>
                      <a:pt x="516950" y="7917"/>
                    </a:lnTo>
                    <a:lnTo>
                      <a:pt x="516891" y="7908"/>
                    </a:lnTo>
                    <a:close/>
                    <a:moveTo>
                      <a:pt x="480158" y="7802"/>
                    </a:moveTo>
                    <a:lnTo>
                      <a:pt x="480256" y="7810"/>
                    </a:lnTo>
                    <a:lnTo>
                      <a:pt x="479876" y="7835"/>
                    </a:lnTo>
                    <a:close/>
                    <a:moveTo>
                      <a:pt x="517221" y="7776"/>
                    </a:moveTo>
                    <a:lnTo>
                      <a:pt x="517114" y="7819"/>
                    </a:lnTo>
                    <a:lnTo>
                      <a:pt x="516995" y="7795"/>
                    </a:lnTo>
                    <a:close/>
                    <a:moveTo>
                      <a:pt x="436464" y="7776"/>
                    </a:moveTo>
                    <a:lnTo>
                      <a:pt x="432295" y="8137"/>
                    </a:lnTo>
                    <a:lnTo>
                      <a:pt x="430650" y="8438"/>
                    </a:lnTo>
                    <a:lnTo>
                      <a:pt x="426381" y="8731"/>
                    </a:lnTo>
                    <a:lnTo>
                      <a:pt x="430147" y="8220"/>
                    </a:lnTo>
                    <a:close/>
                    <a:moveTo>
                      <a:pt x="524486" y="7773"/>
                    </a:moveTo>
                    <a:lnTo>
                      <a:pt x="523884" y="8115"/>
                    </a:lnTo>
                    <a:lnTo>
                      <a:pt x="522868" y="8004"/>
                    </a:lnTo>
                    <a:close/>
                    <a:moveTo>
                      <a:pt x="457342" y="7754"/>
                    </a:moveTo>
                    <a:lnTo>
                      <a:pt x="458170" y="7833"/>
                    </a:lnTo>
                    <a:lnTo>
                      <a:pt x="457248" y="7983"/>
                    </a:lnTo>
                    <a:lnTo>
                      <a:pt x="456322" y="7895"/>
                    </a:lnTo>
                    <a:close/>
                    <a:moveTo>
                      <a:pt x="486665" y="7748"/>
                    </a:moveTo>
                    <a:lnTo>
                      <a:pt x="487046" y="7783"/>
                    </a:lnTo>
                    <a:lnTo>
                      <a:pt x="488632" y="7933"/>
                    </a:lnTo>
                    <a:lnTo>
                      <a:pt x="487365" y="8052"/>
                    </a:lnTo>
                    <a:lnTo>
                      <a:pt x="485285" y="7935"/>
                    </a:lnTo>
                    <a:lnTo>
                      <a:pt x="485169" y="7928"/>
                    </a:lnTo>
                    <a:close/>
                    <a:moveTo>
                      <a:pt x="528012" y="7746"/>
                    </a:moveTo>
                    <a:lnTo>
                      <a:pt x="529776" y="8380"/>
                    </a:lnTo>
                    <a:lnTo>
                      <a:pt x="530240" y="8696"/>
                    </a:lnTo>
                    <a:lnTo>
                      <a:pt x="529143" y="9117"/>
                    </a:lnTo>
                    <a:lnTo>
                      <a:pt x="529110" y="9123"/>
                    </a:lnTo>
                    <a:lnTo>
                      <a:pt x="528706" y="8947"/>
                    </a:lnTo>
                    <a:lnTo>
                      <a:pt x="528792" y="8411"/>
                    </a:lnTo>
                    <a:close/>
                    <a:moveTo>
                      <a:pt x="513084" y="7737"/>
                    </a:moveTo>
                    <a:lnTo>
                      <a:pt x="513921" y="8051"/>
                    </a:lnTo>
                    <a:lnTo>
                      <a:pt x="510952" y="8299"/>
                    </a:lnTo>
                    <a:lnTo>
                      <a:pt x="512754" y="7753"/>
                    </a:lnTo>
                    <a:close/>
                    <a:moveTo>
                      <a:pt x="481566" y="7724"/>
                    </a:moveTo>
                    <a:lnTo>
                      <a:pt x="485169" y="7928"/>
                    </a:lnTo>
                    <a:lnTo>
                      <a:pt x="484694" y="7986"/>
                    </a:lnTo>
                    <a:lnTo>
                      <a:pt x="483672" y="8109"/>
                    </a:lnTo>
                    <a:lnTo>
                      <a:pt x="483468" y="8091"/>
                    </a:lnTo>
                    <a:lnTo>
                      <a:pt x="480256" y="7810"/>
                    </a:lnTo>
                    <a:close/>
                    <a:moveTo>
                      <a:pt x="453801" y="7719"/>
                    </a:moveTo>
                    <a:lnTo>
                      <a:pt x="450266" y="8193"/>
                    </a:lnTo>
                    <a:lnTo>
                      <a:pt x="449521" y="8190"/>
                    </a:lnTo>
                    <a:lnTo>
                      <a:pt x="452421" y="7766"/>
                    </a:lnTo>
                    <a:close/>
                    <a:moveTo>
                      <a:pt x="454355" y="7708"/>
                    </a:moveTo>
                    <a:lnTo>
                      <a:pt x="455302" y="7798"/>
                    </a:lnTo>
                    <a:lnTo>
                      <a:pt x="452004" y="8200"/>
                    </a:lnTo>
                    <a:lnTo>
                      <a:pt x="450650" y="8195"/>
                    </a:lnTo>
                    <a:close/>
                    <a:moveTo>
                      <a:pt x="513880" y="7699"/>
                    </a:moveTo>
                    <a:lnTo>
                      <a:pt x="515984" y="7879"/>
                    </a:lnTo>
                    <a:lnTo>
                      <a:pt x="515416" y="7926"/>
                    </a:lnTo>
                    <a:lnTo>
                      <a:pt x="513512" y="7717"/>
                    </a:lnTo>
                    <a:close/>
                    <a:moveTo>
                      <a:pt x="454440" y="7697"/>
                    </a:moveTo>
                    <a:lnTo>
                      <a:pt x="454355" y="7708"/>
                    </a:lnTo>
                    <a:lnTo>
                      <a:pt x="454290" y="7702"/>
                    </a:lnTo>
                    <a:close/>
                    <a:moveTo>
                      <a:pt x="525120" y="7697"/>
                    </a:moveTo>
                    <a:lnTo>
                      <a:pt x="526201" y="8247"/>
                    </a:lnTo>
                    <a:lnTo>
                      <a:pt x="526184" y="8276"/>
                    </a:lnTo>
                    <a:lnTo>
                      <a:pt x="526017" y="8347"/>
                    </a:lnTo>
                    <a:lnTo>
                      <a:pt x="524622" y="8195"/>
                    </a:lnTo>
                    <a:close/>
                    <a:moveTo>
                      <a:pt x="496688" y="7690"/>
                    </a:moveTo>
                    <a:lnTo>
                      <a:pt x="497447" y="7869"/>
                    </a:lnTo>
                    <a:lnTo>
                      <a:pt x="495306" y="8012"/>
                    </a:lnTo>
                    <a:lnTo>
                      <a:pt x="495605" y="7819"/>
                    </a:lnTo>
                    <a:close/>
                    <a:moveTo>
                      <a:pt x="454076" y="7682"/>
                    </a:moveTo>
                    <a:lnTo>
                      <a:pt x="454290" y="7702"/>
                    </a:lnTo>
                    <a:lnTo>
                      <a:pt x="453801" y="7719"/>
                    </a:lnTo>
                    <a:close/>
                    <a:moveTo>
                      <a:pt x="525137" y="7680"/>
                    </a:moveTo>
                    <a:lnTo>
                      <a:pt x="525120" y="7697"/>
                    </a:lnTo>
                    <a:lnTo>
                      <a:pt x="525098" y="7685"/>
                    </a:lnTo>
                    <a:close/>
                    <a:moveTo>
                      <a:pt x="513044" y="7665"/>
                    </a:moveTo>
                    <a:lnTo>
                      <a:pt x="513512" y="7717"/>
                    </a:lnTo>
                    <a:lnTo>
                      <a:pt x="513084" y="7737"/>
                    </a:lnTo>
                    <a:lnTo>
                      <a:pt x="512960" y="7691"/>
                    </a:lnTo>
                    <a:close/>
                    <a:moveTo>
                      <a:pt x="456402" y="7664"/>
                    </a:moveTo>
                    <a:lnTo>
                      <a:pt x="456728" y="7695"/>
                    </a:lnTo>
                    <a:lnTo>
                      <a:pt x="455614" y="7828"/>
                    </a:lnTo>
                    <a:lnTo>
                      <a:pt x="455302" y="7798"/>
                    </a:lnTo>
                    <a:close/>
                    <a:moveTo>
                      <a:pt x="518864" y="7639"/>
                    </a:moveTo>
                    <a:lnTo>
                      <a:pt x="519215" y="7720"/>
                    </a:lnTo>
                    <a:lnTo>
                      <a:pt x="520595" y="8154"/>
                    </a:lnTo>
                    <a:lnTo>
                      <a:pt x="520098" y="8230"/>
                    </a:lnTo>
                    <a:lnTo>
                      <a:pt x="518436" y="8088"/>
                    </a:lnTo>
                    <a:lnTo>
                      <a:pt x="517177" y="7832"/>
                    </a:lnTo>
                    <a:lnTo>
                      <a:pt x="517357" y="7765"/>
                    </a:lnTo>
                    <a:close/>
                    <a:moveTo>
                      <a:pt x="527685" y="7632"/>
                    </a:moveTo>
                    <a:lnTo>
                      <a:pt x="528792" y="8411"/>
                    </a:lnTo>
                    <a:lnTo>
                      <a:pt x="527912" y="8602"/>
                    </a:lnTo>
                    <a:lnTo>
                      <a:pt x="526676" y="8065"/>
                    </a:lnTo>
                    <a:close/>
                    <a:moveTo>
                      <a:pt x="527672" y="7623"/>
                    </a:moveTo>
                    <a:lnTo>
                      <a:pt x="527691" y="7630"/>
                    </a:lnTo>
                    <a:lnTo>
                      <a:pt x="527685" y="7632"/>
                    </a:lnTo>
                    <a:close/>
                    <a:moveTo>
                      <a:pt x="456780" y="7618"/>
                    </a:moveTo>
                    <a:lnTo>
                      <a:pt x="456402" y="7664"/>
                    </a:lnTo>
                    <a:lnTo>
                      <a:pt x="456145" y="7639"/>
                    </a:lnTo>
                    <a:close/>
                    <a:moveTo>
                      <a:pt x="525629" y="7610"/>
                    </a:moveTo>
                    <a:lnTo>
                      <a:pt x="525709" y="7645"/>
                    </a:lnTo>
                    <a:lnTo>
                      <a:pt x="526329" y="8039"/>
                    </a:lnTo>
                    <a:lnTo>
                      <a:pt x="526292" y="8100"/>
                    </a:lnTo>
                    <a:lnTo>
                      <a:pt x="525324" y="7653"/>
                    </a:lnTo>
                    <a:close/>
                    <a:moveTo>
                      <a:pt x="519235" y="7608"/>
                    </a:moveTo>
                    <a:lnTo>
                      <a:pt x="521991" y="7909"/>
                    </a:lnTo>
                    <a:lnTo>
                      <a:pt x="521936" y="7947"/>
                    </a:lnTo>
                    <a:lnTo>
                      <a:pt x="520897" y="8107"/>
                    </a:lnTo>
                    <a:lnTo>
                      <a:pt x="519215" y="7720"/>
                    </a:lnTo>
                    <a:lnTo>
                      <a:pt x="518938" y="7633"/>
                    </a:lnTo>
                    <a:close/>
                    <a:moveTo>
                      <a:pt x="525214" y="7603"/>
                    </a:moveTo>
                    <a:lnTo>
                      <a:pt x="525324" y="7653"/>
                    </a:lnTo>
                    <a:lnTo>
                      <a:pt x="525137" y="7680"/>
                    </a:lnTo>
                    <a:close/>
                    <a:moveTo>
                      <a:pt x="512717" y="7600"/>
                    </a:moveTo>
                    <a:lnTo>
                      <a:pt x="513140" y="7636"/>
                    </a:lnTo>
                    <a:lnTo>
                      <a:pt x="513044" y="7665"/>
                    </a:lnTo>
                    <a:lnTo>
                      <a:pt x="512828" y="7642"/>
                    </a:lnTo>
                    <a:close/>
                    <a:moveTo>
                      <a:pt x="516023" y="7597"/>
                    </a:moveTo>
                    <a:lnTo>
                      <a:pt x="516995" y="7795"/>
                    </a:lnTo>
                    <a:lnTo>
                      <a:pt x="516463" y="7839"/>
                    </a:lnTo>
                    <a:lnTo>
                      <a:pt x="515200" y="7636"/>
                    </a:lnTo>
                    <a:close/>
                    <a:moveTo>
                      <a:pt x="512344" y="7588"/>
                    </a:moveTo>
                    <a:lnTo>
                      <a:pt x="512828" y="7642"/>
                    </a:lnTo>
                    <a:lnTo>
                      <a:pt x="512960" y="7691"/>
                    </a:lnTo>
                    <a:lnTo>
                      <a:pt x="512754" y="7753"/>
                    </a:lnTo>
                    <a:lnTo>
                      <a:pt x="511179" y="7828"/>
                    </a:lnTo>
                    <a:lnTo>
                      <a:pt x="510008" y="8377"/>
                    </a:lnTo>
                    <a:lnTo>
                      <a:pt x="508897" y="8470"/>
                    </a:lnTo>
                    <a:lnTo>
                      <a:pt x="509054" y="8411"/>
                    </a:lnTo>
                    <a:lnTo>
                      <a:pt x="508427" y="8509"/>
                    </a:lnTo>
                    <a:lnTo>
                      <a:pt x="506776" y="8646"/>
                    </a:lnTo>
                    <a:close/>
                    <a:moveTo>
                      <a:pt x="501653" y="7588"/>
                    </a:moveTo>
                    <a:lnTo>
                      <a:pt x="500005" y="7894"/>
                    </a:lnTo>
                    <a:lnTo>
                      <a:pt x="500672" y="7654"/>
                    </a:lnTo>
                    <a:close/>
                    <a:moveTo>
                      <a:pt x="527814" y="7577"/>
                    </a:moveTo>
                    <a:lnTo>
                      <a:pt x="528012" y="7746"/>
                    </a:lnTo>
                    <a:lnTo>
                      <a:pt x="527691" y="7630"/>
                    </a:lnTo>
                    <a:close/>
                    <a:moveTo>
                      <a:pt x="484789" y="7571"/>
                    </a:moveTo>
                    <a:lnTo>
                      <a:pt x="486983" y="7709"/>
                    </a:lnTo>
                    <a:lnTo>
                      <a:pt x="486665" y="7748"/>
                    </a:lnTo>
                    <a:close/>
                    <a:moveTo>
                      <a:pt x="455414" y="7569"/>
                    </a:moveTo>
                    <a:lnTo>
                      <a:pt x="456145" y="7639"/>
                    </a:lnTo>
                    <a:lnTo>
                      <a:pt x="454440" y="7697"/>
                    </a:lnTo>
                    <a:close/>
                    <a:moveTo>
                      <a:pt x="524857" y="7562"/>
                    </a:moveTo>
                    <a:lnTo>
                      <a:pt x="525098" y="7685"/>
                    </a:lnTo>
                    <a:lnTo>
                      <a:pt x="524486" y="7773"/>
                    </a:lnTo>
                    <a:close/>
                    <a:moveTo>
                      <a:pt x="458834" y="7549"/>
                    </a:moveTo>
                    <a:lnTo>
                      <a:pt x="457342" y="7754"/>
                    </a:lnTo>
                    <a:lnTo>
                      <a:pt x="456728" y="7695"/>
                    </a:lnTo>
                    <a:lnTo>
                      <a:pt x="457615" y="7590"/>
                    </a:lnTo>
                    <a:close/>
                    <a:moveTo>
                      <a:pt x="484435" y="7537"/>
                    </a:moveTo>
                    <a:lnTo>
                      <a:pt x="484789" y="7571"/>
                    </a:lnTo>
                    <a:lnTo>
                      <a:pt x="484349" y="7543"/>
                    </a:lnTo>
                    <a:close/>
                    <a:moveTo>
                      <a:pt x="444198" y="7508"/>
                    </a:moveTo>
                    <a:lnTo>
                      <a:pt x="440928" y="7845"/>
                    </a:lnTo>
                    <a:lnTo>
                      <a:pt x="442662" y="7614"/>
                    </a:lnTo>
                    <a:close/>
                    <a:moveTo>
                      <a:pt x="518276" y="7504"/>
                    </a:moveTo>
                    <a:lnTo>
                      <a:pt x="518660" y="7545"/>
                    </a:lnTo>
                    <a:lnTo>
                      <a:pt x="518938" y="7633"/>
                    </a:lnTo>
                    <a:lnTo>
                      <a:pt x="518864" y="7639"/>
                    </a:lnTo>
                    <a:close/>
                    <a:moveTo>
                      <a:pt x="518064" y="7500"/>
                    </a:moveTo>
                    <a:lnTo>
                      <a:pt x="517357" y="7765"/>
                    </a:lnTo>
                    <a:lnTo>
                      <a:pt x="517221" y="7776"/>
                    </a:lnTo>
                    <a:lnTo>
                      <a:pt x="517891" y="7508"/>
                    </a:lnTo>
                    <a:close/>
                    <a:moveTo>
                      <a:pt x="520611" y="7493"/>
                    </a:moveTo>
                    <a:lnTo>
                      <a:pt x="522099" y="7833"/>
                    </a:lnTo>
                    <a:lnTo>
                      <a:pt x="522023" y="7887"/>
                    </a:lnTo>
                    <a:lnTo>
                      <a:pt x="520338" y="7516"/>
                    </a:lnTo>
                    <a:close/>
                    <a:moveTo>
                      <a:pt x="460483" y="7493"/>
                    </a:moveTo>
                    <a:lnTo>
                      <a:pt x="458287" y="7844"/>
                    </a:lnTo>
                    <a:lnTo>
                      <a:pt x="458170" y="7833"/>
                    </a:lnTo>
                    <a:lnTo>
                      <a:pt x="460218" y="7502"/>
                    </a:lnTo>
                    <a:close/>
                    <a:moveTo>
                      <a:pt x="518225" y="7492"/>
                    </a:moveTo>
                    <a:lnTo>
                      <a:pt x="518276" y="7504"/>
                    </a:lnTo>
                    <a:lnTo>
                      <a:pt x="518186" y="7494"/>
                    </a:lnTo>
                    <a:close/>
                    <a:moveTo>
                      <a:pt x="452062" y="7491"/>
                    </a:moveTo>
                    <a:lnTo>
                      <a:pt x="453418" y="7620"/>
                    </a:lnTo>
                    <a:lnTo>
                      <a:pt x="452421" y="7766"/>
                    </a:lnTo>
                    <a:lnTo>
                      <a:pt x="450278" y="7838"/>
                    </a:lnTo>
                    <a:close/>
                    <a:moveTo>
                      <a:pt x="518103" y="7485"/>
                    </a:moveTo>
                    <a:lnTo>
                      <a:pt x="518186" y="7494"/>
                    </a:lnTo>
                    <a:lnTo>
                      <a:pt x="518064" y="7500"/>
                    </a:lnTo>
                    <a:close/>
                    <a:moveTo>
                      <a:pt x="524955" y="7483"/>
                    </a:moveTo>
                    <a:lnTo>
                      <a:pt x="524978" y="7494"/>
                    </a:lnTo>
                    <a:lnTo>
                      <a:pt x="524857" y="7562"/>
                    </a:lnTo>
                    <a:lnTo>
                      <a:pt x="524760" y="7513"/>
                    </a:lnTo>
                    <a:close/>
                    <a:moveTo>
                      <a:pt x="454415" y="7474"/>
                    </a:moveTo>
                    <a:lnTo>
                      <a:pt x="455123" y="7542"/>
                    </a:lnTo>
                    <a:lnTo>
                      <a:pt x="454076" y="7682"/>
                    </a:lnTo>
                    <a:lnTo>
                      <a:pt x="453418" y="7620"/>
                    </a:lnTo>
                    <a:close/>
                    <a:moveTo>
                      <a:pt x="483045" y="7461"/>
                    </a:moveTo>
                    <a:lnTo>
                      <a:pt x="484349" y="7543"/>
                    </a:lnTo>
                    <a:lnTo>
                      <a:pt x="481566" y="7724"/>
                    </a:lnTo>
                    <a:lnTo>
                      <a:pt x="481054" y="7696"/>
                    </a:lnTo>
                    <a:close/>
                    <a:moveTo>
                      <a:pt x="526685" y="7459"/>
                    </a:moveTo>
                    <a:lnTo>
                      <a:pt x="526389" y="7940"/>
                    </a:lnTo>
                    <a:lnTo>
                      <a:pt x="525709" y="7645"/>
                    </a:lnTo>
                    <a:lnTo>
                      <a:pt x="525649" y="7607"/>
                    </a:lnTo>
                    <a:close/>
                    <a:moveTo>
                      <a:pt x="518039" y="7449"/>
                    </a:moveTo>
                    <a:lnTo>
                      <a:pt x="518138" y="7472"/>
                    </a:lnTo>
                    <a:lnTo>
                      <a:pt x="518103" y="7485"/>
                    </a:lnTo>
                    <a:lnTo>
                      <a:pt x="517982" y="7472"/>
                    </a:lnTo>
                    <a:close/>
                    <a:moveTo>
                      <a:pt x="525237" y="7440"/>
                    </a:moveTo>
                    <a:lnTo>
                      <a:pt x="525335" y="7482"/>
                    </a:lnTo>
                    <a:lnTo>
                      <a:pt x="525214" y="7603"/>
                    </a:lnTo>
                    <a:lnTo>
                      <a:pt x="524978" y="7494"/>
                    </a:lnTo>
                    <a:lnTo>
                      <a:pt x="525012" y="7474"/>
                    </a:lnTo>
                    <a:close/>
                    <a:moveTo>
                      <a:pt x="440361" y="7439"/>
                    </a:moveTo>
                    <a:lnTo>
                      <a:pt x="439423" y="7568"/>
                    </a:lnTo>
                    <a:lnTo>
                      <a:pt x="436464" y="7776"/>
                    </a:lnTo>
                    <a:close/>
                    <a:moveTo>
                      <a:pt x="525381" y="7436"/>
                    </a:moveTo>
                    <a:lnTo>
                      <a:pt x="525649" y="7607"/>
                    </a:lnTo>
                    <a:lnTo>
                      <a:pt x="525629" y="7610"/>
                    </a:lnTo>
                    <a:lnTo>
                      <a:pt x="525335" y="7482"/>
                    </a:lnTo>
                    <a:close/>
                    <a:moveTo>
                      <a:pt x="450695" y="7435"/>
                    </a:moveTo>
                    <a:lnTo>
                      <a:pt x="448611" y="7666"/>
                    </a:lnTo>
                    <a:lnTo>
                      <a:pt x="445084" y="8014"/>
                    </a:lnTo>
                    <a:lnTo>
                      <a:pt x="444925" y="8020"/>
                    </a:lnTo>
                    <a:close/>
                    <a:moveTo>
                      <a:pt x="518269" y="7423"/>
                    </a:moveTo>
                    <a:lnTo>
                      <a:pt x="518455" y="7481"/>
                    </a:lnTo>
                    <a:lnTo>
                      <a:pt x="518225" y="7492"/>
                    </a:lnTo>
                    <a:lnTo>
                      <a:pt x="518138" y="7472"/>
                    </a:lnTo>
                    <a:close/>
                    <a:moveTo>
                      <a:pt x="445448" y="7422"/>
                    </a:moveTo>
                    <a:lnTo>
                      <a:pt x="441376" y="7986"/>
                    </a:lnTo>
                    <a:lnTo>
                      <a:pt x="439887" y="8150"/>
                    </a:lnTo>
                    <a:lnTo>
                      <a:pt x="438676" y="8145"/>
                    </a:lnTo>
                    <a:lnTo>
                      <a:pt x="440679" y="7878"/>
                    </a:lnTo>
                    <a:lnTo>
                      <a:pt x="445211" y="7438"/>
                    </a:lnTo>
                    <a:close/>
                    <a:moveTo>
                      <a:pt x="513854" y="7420"/>
                    </a:moveTo>
                    <a:lnTo>
                      <a:pt x="515200" y="7636"/>
                    </a:lnTo>
                    <a:lnTo>
                      <a:pt x="513880" y="7699"/>
                    </a:lnTo>
                    <a:lnTo>
                      <a:pt x="513140" y="7636"/>
                    </a:lnTo>
                    <a:close/>
                    <a:moveTo>
                      <a:pt x="525403" y="7414"/>
                    </a:moveTo>
                    <a:lnTo>
                      <a:pt x="525381" y="7436"/>
                    </a:lnTo>
                    <a:lnTo>
                      <a:pt x="525358" y="7421"/>
                    </a:lnTo>
                    <a:close/>
                    <a:moveTo>
                      <a:pt x="519871" y="7413"/>
                    </a:moveTo>
                    <a:lnTo>
                      <a:pt x="520338" y="7516"/>
                    </a:lnTo>
                    <a:lnTo>
                      <a:pt x="519235" y="7608"/>
                    </a:lnTo>
                    <a:lnTo>
                      <a:pt x="518660" y="7545"/>
                    </a:lnTo>
                    <a:lnTo>
                      <a:pt x="518455" y="7481"/>
                    </a:lnTo>
                    <a:close/>
                    <a:moveTo>
                      <a:pt x="451206" y="7410"/>
                    </a:moveTo>
                    <a:lnTo>
                      <a:pt x="451499" y="7438"/>
                    </a:lnTo>
                    <a:lnTo>
                      <a:pt x="447683" y="7926"/>
                    </a:lnTo>
                    <a:lnTo>
                      <a:pt x="445647" y="7995"/>
                    </a:lnTo>
                    <a:lnTo>
                      <a:pt x="448611" y="7666"/>
                    </a:lnTo>
                    <a:close/>
                    <a:moveTo>
                      <a:pt x="451050" y="7396"/>
                    </a:moveTo>
                    <a:lnTo>
                      <a:pt x="451068" y="7397"/>
                    </a:lnTo>
                    <a:lnTo>
                      <a:pt x="450695" y="7435"/>
                    </a:lnTo>
                    <a:close/>
                    <a:moveTo>
                      <a:pt x="495426" y="7392"/>
                    </a:moveTo>
                    <a:lnTo>
                      <a:pt x="496030" y="7535"/>
                    </a:lnTo>
                    <a:lnTo>
                      <a:pt x="496041" y="7537"/>
                    </a:lnTo>
                    <a:lnTo>
                      <a:pt x="495605" y="7819"/>
                    </a:lnTo>
                    <a:lnTo>
                      <a:pt x="493218" y="8103"/>
                    </a:lnTo>
                    <a:lnTo>
                      <a:pt x="491727" y="8009"/>
                    </a:lnTo>
                    <a:lnTo>
                      <a:pt x="491950" y="7972"/>
                    </a:lnTo>
                    <a:close/>
                    <a:moveTo>
                      <a:pt x="527311" y="7369"/>
                    </a:moveTo>
                    <a:lnTo>
                      <a:pt x="527672" y="7623"/>
                    </a:lnTo>
                    <a:lnTo>
                      <a:pt x="527065" y="7405"/>
                    </a:lnTo>
                    <a:close/>
                    <a:moveTo>
                      <a:pt x="528309" y="7365"/>
                    </a:moveTo>
                    <a:lnTo>
                      <a:pt x="530574" y="8568"/>
                    </a:lnTo>
                    <a:lnTo>
                      <a:pt x="530441" y="8619"/>
                    </a:lnTo>
                    <a:lnTo>
                      <a:pt x="529776" y="8380"/>
                    </a:lnTo>
                    <a:lnTo>
                      <a:pt x="528294" y="7371"/>
                    </a:lnTo>
                    <a:close/>
                    <a:moveTo>
                      <a:pt x="535878" y="7364"/>
                    </a:moveTo>
                    <a:lnTo>
                      <a:pt x="536687" y="7553"/>
                    </a:lnTo>
                    <a:lnTo>
                      <a:pt x="538512" y="9408"/>
                    </a:lnTo>
                    <a:lnTo>
                      <a:pt x="538405" y="9493"/>
                    </a:lnTo>
                    <a:lnTo>
                      <a:pt x="537238" y="9267"/>
                    </a:lnTo>
                    <a:lnTo>
                      <a:pt x="536071" y="7760"/>
                    </a:lnTo>
                    <a:close/>
                    <a:moveTo>
                      <a:pt x="475103" y="7359"/>
                    </a:moveTo>
                    <a:lnTo>
                      <a:pt x="481054" y="7696"/>
                    </a:lnTo>
                    <a:lnTo>
                      <a:pt x="480158" y="7802"/>
                    </a:lnTo>
                    <a:close/>
                    <a:moveTo>
                      <a:pt x="525239" y="7345"/>
                    </a:moveTo>
                    <a:lnTo>
                      <a:pt x="525358" y="7421"/>
                    </a:lnTo>
                    <a:lnTo>
                      <a:pt x="525237" y="7440"/>
                    </a:lnTo>
                    <a:lnTo>
                      <a:pt x="525144" y="7399"/>
                    </a:lnTo>
                    <a:close/>
                    <a:moveTo>
                      <a:pt x="526781" y="7302"/>
                    </a:moveTo>
                    <a:lnTo>
                      <a:pt x="527065" y="7405"/>
                    </a:lnTo>
                    <a:lnTo>
                      <a:pt x="526685" y="7459"/>
                    </a:lnTo>
                    <a:close/>
                    <a:moveTo>
                      <a:pt x="452586" y="7299"/>
                    </a:moveTo>
                    <a:lnTo>
                      <a:pt x="452898" y="7329"/>
                    </a:lnTo>
                    <a:lnTo>
                      <a:pt x="452062" y="7491"/>
                    </a:lnTo>
                    <a:lnTo>
                      <a:pt x="451499" y="7438"/>
                    </a:lnTo>
                    <a:close/>
                    <a:moveTo>
                      <a:pt x="466338" y="7294"/>
                    </a:moveTo>
                    <a:lnTo>
                      <a:pt x="477701" y="7977"/>
                    </a:lnTo>
                    <a:lnTo>
                      <a:pt x="472930" y="8288"/>
                    </a:lnTo>
                    <a:lnTo>
                      <a:pt x="462462" y="8244"/>
                    </a:lnTo>
                    <a:lnTo>
                      <a:pt x="458553" y="7870"/>
                    </a:lnTo>
                    <a:lnTo>
                      <a:pt x="461978" y="7442"/>
                    </a:lnTo>
                    <a:close/>
                    <a:moveTo>
                      <a:pt x="452304" y="7272"/>
                    </a:moveTo>
                    <a:lnTo>
                      <a:pt x="452458" y="7287"/>
                    </a:lnTo>
                    <a:lnTo>
                      <a:pt x="451206" y="7410"/>
                    </a:lnTo>
                    <a:lnTo>
                      <a:pt x="451068" y="7397"/>
                    </a:lnTo>
                    <a:close/>
                    <a:moveTo>
                      <a:pt x="523286" y="7270"/>
                    </a:moveTo>
                    <a:lnTo>
                      <a:pt x="522689" y="7832"/>
                    </a:lnTo>
                    <a:lnTo>
                      <a:pt x="522333" y="7887"/>
                    </a:lnTo>
                    <a:lnTo>
                      <a:pt x="522099" y="7833"/>
                    </a:lnTo>
                    <a:lnTo>
                      <a:pt x="522851" y="7307"/>
                    </a:lnTo>
                    <a:close/>
                    <a:moveTo>
                      <a:pt x="522906" y="7269"/>
                    </a:moveTo>
                    <a:lnTo>
                      <a:pt x="522851" y="7307"/>
                    </a:lnTo>
                    <a:lnTo>
                      <a:pt x="520611" y="7493"/>
                    </a:lnTo>
                    <a:lnTo>
                      <a:pt x="520193" y="7398"/>
                    </a:lnTo>
                    <a:close/>
                    <a:moveTo>
                      <a:pt x="528104" y="7256"/>
                    </a:moveTo>
                    <a:lnTo>
                      <a:pt x="528202" y="7309"/>
                    </a:lnTo>
                    <a:lnTo>
                      <a:pt x="528294" y="7371"/>
                    </a:lnTo>
                    <a:lnTo>
                      <a:pt x="527814" y="7577"/>
                    </a:lnTo>
                    <a:lnTo>
                      <a:pt x="527534" y="7338"/>
                    </a:lnTo>
                    <a:close/>
                    <a:moveTo>
                      <a:pt x="446652" y="7255"/>
                    </a:moveTo>
                    <a:lnTo>
                      <a:pt x="445609" y="7400"/>
                    </a:lnTo>
                    <a:lnTo>
                      <a:pt x="445211" y="7438"/>
                    </a:lnTo>
                    <a:lnTo>
                      <a:pt x="444198" y="7508"/>
                    </a:lnTo>
                    <a:close/>
                    <a:moveTo>
                      <a:pt x="523349" y="7247"/>
                    </a:moveTo>
                    <a:lnTo>
                      <a:pt x="523329" y="7267"/>
                    </a:lnTo>
                    <a:lnTo>
                      <a:pt x="523286" y="7270"/>
                    </a:lnTo>
                    <a:lnTo>
                      <a:pt x="523309" y="7249"/>
                    </a:lnTo>
                    <a:close/>
                    <a:moveTo>
                      <a:pt x="506802" y="7245"/>
                    </a:moveTo>
                    <a:lnTo>
                      <a:pt x="502714" y="9110"/>
                    </a:lnTo>
                    <a:lnTo>
                      <a:pt x="501544" y="8834"/>
                    </a:lnTo>
                    <a:lnTo>
                      <a:pt x="502475" y="8411"/>
                    </a:lnTo>
                    <a:lnTo>
                      <a:pt x="499945" y="8400"/>
                    </a:lnTo>
                    <a:lnTo>
                      <a:pt x="503981" y="7433"/>
                    </a:lnTo>
                    <a:close/>
                    <a:moveTo>
                      <a:pt x="524161" y="7209"/>
                    </a:moveTo>
                    <a:lnTo>
                      <a:pt x="524760" y="7513"/>
                    </a:lnTo>
                    <a:lnTo>
                      <a:pt x="522761" y="7821"/>
                    </a:lnTo>
                    <a:lnTo>
                      <a:pt x="523329" y="7267"/>
                    </a:lnTo>
                    <a:lnTo>
                      <a:pt x="523850" y="7224"/>
                    </a:lnTo>
                    <a:close/>
                    <a:moveTo>
                      <a:pt x="526849" y="7192"/>
                    </a:moveTo>
                    <a:lnTo>
                      <a:pt x="526781" y="7302"/>
                    </a:lnTo>
                    <a:lnTo>
                      <a:pt x="526585" y="7232"/>
                    </a:lnTo>
                    <a:close/>
                    <a:moveTo>
                      <a:pt x="453434" y="7190"/>
                    </a:moveTo>
                    <a:lnTo>
                      <a:pt x="452586" y="7299"/>
                    </a:lnTo>
                    <a:lnTo>
                      <a:pt x="452458" y="7287"/>
                    </a:lnTo>
                    <a:close/>
                    <a:moveTo>
                      <a:pt x="448859" y="7188"/>
                    </a:moveTo>
                    <a:lnTo>
                      <a:pt x="450141" y="7310"/>
                    </a:lnTo>
                    <a:lnTo>
                      <a:pt x="443393" y="8072"/>
                    </a:lnTo>
                    <a:lnTo>
                      <a:pt x="440955" y="8154"/>
                    </a:lnTo>
                    <a:lnTo>
                      <a:pt x="440187" y="8151"/>
                    </a:lnTo>
                    <a:lnTo>
                      <a:pt x="441376" y="7986"/>
                    </a:lnTo>
                    <a:lnTo>
                      <a:pt x="448285" y="7228"/>
                    </a:lnTo>
                    <a:close/>
                    <a:moveTo>
                      <a:pt x="524652" y="7185"/>
                    </a:moveTo>
                    <a:lnTo>
                      <a:pt x="525144" y="7399"/>
                    </a:lnTo>
                    <a:lnTo>
                      <a:pt x="525012" y="7474"/>
                    </a:lnTo>
                    <a:lnTo>
                      <a:pt x="524955" y="7483"/>
                    </a:lnTo>
                    <a:lnTo>
                      <a:pt x="524342" y="7200"/>
                    </a:lnTo>
                    <a:close/>
                    <a:moveTo>
                      <a:pt x="524310" y="7185"/>
                    </a:moveTo>
                    <a:lnTo>
                      <a:pt x="524342" y="7200"/>
                    </a:lnTo>
                    <a:lnTo>
                      <a:pt x="524161" y="7209"/>
                    </a:lnTo>
                    <a:lnTo>
                      <a:pt x="524143" y="7199"/>
                    </a:lnTo>
                    <a:close/>
                    <a:moveTo>
                      <a:pt x="496594" y="7182"/>
                    </a:moveTo>
                    <a:lnTo>
                      <a:pt x="496559" y="7204"/>
                    </a:lnTo>
                    <a:lnTo>
                      <a:pt x="495762" y="7337"/>
                    </a:lnTo>
                    <a:lnTo>
                      <a:pt x="495426" y="7392"/>
                    </a:lnTo>
                    <a:lnTo>
                      <a:pt x="495270" y="7356"/>
                    </a:lnTo>
                    <a:lnTo>
                      <a:pt x="495121" y="7321"/>
                    </a:lnTo>
                    <a:close/>
                    <a:moveTo>
                      <a:pt x="451313" y="7177"/>
                    </a:moveTo>
                    <a:lnTo>
                      <a:pt x="452229" y="7265"/>
                    </a:lnTo>
                    <a:lnTo>
                      <a:pt x="451050" y="7396"/>
                    </a:lnTo>
                    <a:lnTo>
                      <a:pt x="450141" y="7310"/>
                    </a:lnTo>
                    <a:close/>
                    <a:moveTo>
                      <a:pt x="518746" y="7166"/>
                    </a:moveTo>
                    <a:lnTo>
                      <a:pt x="518877" y="7195"/>
                    </a:lnTo>
                    <a:lnTo>
                      <a:pt x="518269" y="7423"/>
                    </a:lnTo>
                    <a:lnTo>
                      <a:pt x="518177" y="7394"/>
                    </a:lnTo>
                    <a:close/>
                    <a:moveTo>
                      <a:pt x="528792" y="7158"/>
                    </a:moveTo>
                    <a:lnTo>
                      <a:pt x="528309" y="7365"/>
                    </a:lnTo>
                    <a:lnTo>
                      <a:pt x="528202" y="7309"/>
                    </a:lnTo>
                    <a:lnTo>
                      <a:pt x="528121" y="7254"/>
                    </a:lnTo>
                    <a:close/>
                    <a:moveTo>
                      <a:pt x="525601" y="7140"/>
                    </a:moveTo>
                    <a:lnTo>
                      <a:pt x="525239" y="7345"/>
                    </a:lnTo>
                    <a:lnTo>
                      <a:pt x="524964" y="7170"/>
                    </a:lnTo>
                    <a:close/>
                    <a:moveTo>
                      <a:pt x="524909" y="7136"/>
                    </a:moveTo>
                    <a:lnTo>
                      <a:pt x="524964" y="7170"/>
                    </a:lnTo>
                    <a:lnTo>
                      <a:pt x="524652" y="7185"/>
                    </a:lnTo>
                    <a:lnTo>
                      <a:pt x="524597" y="7161"/>
                    </a:lnTo>
                    <a:close/>
                    <a:moveTo>
                      <a:pt x="519038" y="7134"/>
                    </a:moveTo>
                    <a:lnTo>
                      <a:pt x="520193" y="7398"/>
                    </a:lnTo>
                    <a:lnTo>
                      <a:pt x="519871" y="7413"/>
                    </a:lnTo>
                    <a:lnTo>
                      <a:pt x="518877" y="7195"/>
                    </a:lnTo>
                    <a:close/>
                    <a:moveTo>
                      <a:pt x="514822" y="7127"/>
                    </a:moveTo>
                    <a:lnTo>
                      <a:pt x="517982" y="7472"/>
                    </a:lnTo>
                    <a:lnTo>
                      <a:pt x="517891" y="7508"/>
                    </a:lnTo>
                    <a:lnTo>
                      <a:pt x="516023" y="7597"/>
                    </a:lnTo>
                    <a:lnTo>
                      <a:pt x="514377" y="7262"/>
                    </a:lnTo>
                    <a:close/>
                    <a:moveTo>
                      <a:pt x="527284" y="7125"/>
                    </a:moveTo>
                    <a:lnTo>
                      <a:pt x="527534" y="7338"/>
                    </a:lnTo>
                    <a:lnTo>
                      <a:pt x="527311" y="7369"/>
                    </a:lnTo>
                    <a:lnTo>
                      <a:pt x="527021" y="7165"/>
                    </a:lnTo>
                    <a:close/>
                    <a:moveTo>
                      <a:pt x="453950" y="7124"/>
                    </a:moveTo>
                    <a:lnTo>
                      <a:pt x="453792" y="7155"/>
                    </a:lnTo>
                    <a:lnTo>
                      <a:pt x="453434" y="7190"/>
                    </a:lnTo>
                    <a:close/>
                    <a:moveTo>
                      <a:pt x="507079" y="7119"/>
                    </a:moveTo>
                    <a:lnTo>
                      <a:pt x="507789" y="7179"/>
                    </a:lnTo>
                    <a:lnTo>
                      <a:pt x="506802" y="7245"/>
                    </a:lnTo>
                    <a:close/>
                    <a:moveTo>
                      <a:pt x="526244" y="7109"/>
                    </a:moveTo>
                    <a:lnTo>
                      <a:pt x="526585" y="7232"/>
                    </a:lnTo>
                    <a:lnTo>
                      <a:pt x="525403" y="7414"/>
                    </a:lnTo>
                    <a:lnTo>
                      <a:pt x="525681" y="7136"/>
                    </a:lnTo>
                    <a:close/>
                    <a:moveTo>
                      <a:pt x="472120" y="7098"/>
                    </a:moveTo>
                    <a:lnTo>
                      <a:pt x="475103" y="7359"/>
                    </a:lnTo>
                    <a:lnTo>
                      <a:pt x="471100" y="7133"/>
                    </a:lnTo>
                    <a:close/>
                    <a:moveTo>
                      <a:pt x="462980" y="7092"/>
                    </a:moveTo>
                    <a:lnTo>
                      <a:pt x="464192" y="7165"/>
                    </a:lnTo>
                    <a:lnTo>
                      <a:pt x="461978" y="7442"/>
                    </a:lnTo>
                    <a:lnTo>
                      <a:pt x="460483" y="7493"/>
                    </a:lnTo>
                    <a:close/>
                    <a:moveTo>
                      <a:pt x="526912" y="7089"/>
                    </a:moveTo>
                    <a:lnTo>
                      <a:pt x="527021" y="7165"/>
                    </a:lnTo>
                    <a:lnTo>
                      <a:pt x="526849" y="7192"/>
                    </a:lnTo>
                    <a:close/>
                    <a:moveTo>
                      <a:pt x="526919" y="7077"/>
                    </a:moveTo>
                    <a:lnTo>
                      <a:pt x="526912" y="7089"/>
                    </a:lnTo>
                    <a:lnTo>
                      <a:pt x="526897" y="7078"/>
                    </a:lnTo>
                    <a:close/>
                    <a:moveTo>
                      <a:pt x="525752" y="7065"/>
                    </a:moveTo>
                    <a:lnTo>
                      <a:pt x="525681" y="7136"/>
                    </a:lnTo>
                    <a:lnTo>
                      <a:pt x="525601" y="7140"/>
                    </a:lnTo>
                    <a:lnTo>
                      <a:pt x="525730" y="7067"/>
                    </a:lnTo>
                    <a:close/>
                    <a:moveTo>
                      <a:pt x="462395" y="7057"/>
                    </a:moveTo>
                    <a:lnTo>
                      <a:pt x="462807" y="7082"/>
                    </a:lnTo>
                    <a:lnTo>
                      <a:pt x="460218" y="7502"/>
                    </a:lnTo>
                    <a:lnTo>
                      <a:pt x="458834" y="7549"/>
                    </a:lnTo>
                    <a:close/>
                    <a:moveTo>
                      <a:pt x="527813" y="7043"/>
                    </a:moveTo>
                    <a:lnTo>
                      <a:pt x="528121" y="7254"/>
                    </a:lnTo>
                    <a:lnTo>
                      <a:pt x="528104" y="7256"/>
                    </a:lnTo>
                    <a:lnTo>
                      <a:pt x="527727" y="7056"/>
                    </a:lnTo>
                    <a:close/>
                    <a:moveTo>
                      <a:pt x="527696" y="7040"/>
                    </a:moveTo>
                    <a:lnTo>
                      <a:pt x="527727" y="7056"/>
                    </a:lnTo>
                    <a:lnTo>
                      <a:pt x="527284" y="7125"/>
                    </a:lnTo>
                    <a:lnTo>
                      <a:pt x="527212" y="7063"/>
                    </a:lnTo>
                    <a:close/>
                    <a:moveTo>
                      <a:pt x="447005" y="7034"/>
                    </a:moveTo>
                    <a:lnTo>
                      <a:pt x="442662" y="7614"/>
                    </a:lnTo>
                    <a:lnTo>
                      <a:pt x="435533" y="8103"/>
                    </a:lnTo>
                    <a:lnTo>
                      <a:pt x="439423" y="7568"/>
                    </a:lnTo>
                    <a:close/>
                    <a:moveTo>
                      <a:pt x="454672" y="7032"/>
                    </a:moveTo>
                    <a:lnTo>
                      <a:pt x="453950" y="7124"/>
                    </a:lnTo>
                    <a:lnTo>
                      <a:pt x="454157" y="7084"/>
                    </a:lnTo>
                    <a:close/>
                    <a:moveTo>
                      <a:pt x="461714" y="7016"/>
                    </a:moveTo>
                    <a:lnTo>
                      <a:pt x="462191" y="7045"/>
                    </a:lnTo>
                    <a:lnTo>
                      <a:pt x="457615" y="7590"/>
                    </a:lnTo>
                    <a:lnTo>
                      <a:pt x="456780" y="7618"/>
                    </a:lnTo>
                    <a:close/>
                    <a:moveTo>
                      <a:pt x="454557" y="7006"/>
                    </a:moveTo>
                    <a:lnTo>
                      <a:pt x="454157" y="7084"/>
                    </a:lnTo>
                    <a:lnTo>
                      <a:pt x="452304" y="7272"/>
                    </a:lnTo>
                    <a:lnTo>
                      <a:pt x="452229" y="7265"/>
                    </a:lnTo>
                    <a:close/>
                    <a:moveTo>
                      <a:pt x="502496" y="6999"/>
                    </a:moveTo>
                    <a:lnTo>
                      <a:pt x="502262" y="7083"/>
                    </a:lnTo>
                    <a:lnTo>
                      <a:pt x="500672" y="7654"/>
                    </a:lnTo>
                    <a:lnTo>
                      <a:pt x="497904" y="7838"/>
                    </a:lnTo>
                    <a:lnTo>
                      <a:pt x="500336" y="7256"/>
                    </a:lnTo>
                    <a:lnTo>
                      <a:pt x="501558" y="7110"/>
                    </a:lnTo>
                    <a:close/>
                    <a:moveTo>
                      <a:pt x="451636" y="6997"/>
                    </a:moveTo>
                    <a:lnTo>
                      <a:pt x="448859" y="7188"/>
                    </a:lnTo>
                    <a:lnTo>
                      <a:pt x="448743" y="7177"/>
                    </a:lnTo>
                    <a:lnTo>
                      <a:pt x="448285" y="7228"/>
                    </a:lnTo>
                    <a:lnTo>
                      <a:pt x="445448" y="7422"/>
                    </a:lnTo>
                    <a:lnTo>
                      <a:pt x="445609" y="7400"/>
                    </a:lnTo>
                    <a:lnTo>
                      <a:pt x="449424" y="7030"/>
                    </a:lnTo>
                    <a:close/>
                    <a:moveTo>
                      <a:pt x="526747" y="6972"/>
                    </a:moveTo>
                    <a:lnTo>
                      <a:pt x="526897" y="7078"/>
                    </a:lnTo>
                    <a:lnTo>
                      <a:pt x="526244" y="7109"/>
                    </a:lnTo>
                    <a:lnTo>
                      <a:pt x="526051" y="7040"/>
                    </a:lnTo>
                    <a:lnTo>
                      <a:pt x="525752" y="7065"/>
                    </a:lnTo>
                    <a:lnTo>
                      <a:pt x="525776" y="7041"/>
                    </a:lnTo>
                    <a:lnTo>
                      <a:pt x="525777" y="7040"/>
                    </a:lnTo>
                    <a:close/>
                    <a:moveTo>
                      <a:pt x="511017" y="6964"/>
                    </a:moveTo>
                    <a:lnTo>
                      <a:pt x="511019" y="6965"/>
                    </a:lnTo>
                    <a:lnTo>
                      <a:pt x="512717" y="7600"/>
                    </a:lnTo>
                    <a:lnTo>
                      <a:pt x="507789" y="7179"/>
                    </a:lnTo>
                    <a:close/>
                    <a:moveTo>
                      <a:pt x="523654" y="6951"/>
                    </a:moveTo>
                    <a:lnTo>
                      <a:pt x="524143" y="7199"/>
                    </a:lnTo>
                    <a:lnTo>
                      <a:pt x="523850" y="7224"/>
                    </a:lnTo>
                    <a:lnTo>
                      <a:pt x="523349" y="7247"/>
                    </a:lnTo>
                    <a:close/>
                    <a:moveTo>
                      <a:pt x="505101" y="6950"/>
                    </a:moveTo>
                    <a:lnTo>
                      <a:pt x="505277" y="6965"/>
                    </a:lnTo>
                    <a:lnTo>
                      <a:pt x="505763" y="7006"/>
                    </a:lnTo>
                    <a:lnTo>
                      <a:pt x="503981" y="7433"/>
                    </a:lnTo>
                    <a:lnTo>
                      <a:pt x="501653" y="7588"/>
                    </a:lnTo>
                    <a:lnTo>
                      <a:pt x="504951" y="6978"/>
                    </a:lnTo>
                    <a:close/>
                    <a:moveTo>
                      <a:pt x="527079" y="6949"/>
                    </a:moveTo>
                    <a:lnTo>
                      <a:pt x="527212" y="7063"/>
                    </a:lnTo>
                    <a:lnTo>
                      <a:pt x="526919" y="7077"/>
                    </a:lnTo>
                    <a:lnTo>
                      <a:pt x="526994" y="6955"/>
                    </a:lnTo>
                    <a:close/>
                    <a:moveTo>
                      <a:pt x="455094" y="6947"/>
                    </a:moveTo>
                    <a:lnTo>
                      <a:pt x="454557" y="7006"/>
                    </a:lnTo>
                    <a:lnTo>
                      <a:pt x="454845" y="6950"/>
                    </a:lnTo>
                    <a:close/>
                    <a:moveTo>
                      <a:pt x="493525" y="6944"/>
                    </a:moveTo>
                    <a:lnTo>
                      <a:pt x="495121" y="7321"/>
                    </a:lnTo>
                    <a:lnTo>
                      <a:pt x="494379" y="7391"/>
                    </a:lnTo>
                    <a:lnTo>
                      <a:pt x="489390" y="7861"/>
                    </a:lnTo>
                    <a:lnTo>
                      <a:pt x="487516" y="7743"/>
                    </a:lnTo>
                    <a:lnTo>
                      <a:pt x="486983" y="7709"/>
                    </a:lnTo>
                    <a:lnTo>
                      <a:pt x="493078" y="6974"/>
                    </a:lnTo>
                    <a:close/>
                    <a:moveTo>
                      <a:pt x="455584" y="6939"/>
                    </a:moveTo>
                    <a:lnTo>
                      <a:pt x="454672" y="7032"/>
                    </a:lnTo>
                    <a:lnTo>
                      <a:pt x="455370" y="6943"/>
                    </a:lnTo>
                    <a:close/>
                    <a:moveTo>
                      <a:pt x="477748" y="6907"/>
                    </a:moveTo>
                    <a:lnTo>
                      <a:pt x="483300" y="7430"/>
                    </a:lnTo>
                    <a:lnTo>
                      <a:pt x="483045" y="7461"/>
                    </a:lnTo>
                    <a:lnTo>
                      <a:pt x="475494" y="6984"/>
                    </a:lnTo>
                    <a:close/>
                    <a:moveTo>
                      <a:pt x="459866" y="6905"/>
                    </a:moveTo>
                    <a:lnTo>
                      <a:pt x="460283" y="6930"/>
                    </a:lnTo>
                    <a:lnTo>
                      <a:pt x="455414" y="7569"/>
                    </a:lnTo>
                    <a:lnTo>
                      <a:pt x="455123" y="7542"/>
                    </a:lnTo>
                    <a:close/>
                    <a:moveTo>
                      <a:pt x="458344" y="6899"/>
                    </a:moveTo>
                    <a:lnTo>
                      <a:pt x="454415" y="7474"/>
                    </a:lnTo>
                    <a:lnTo>
                      <a:pt x="452898" y="7329"/>
                    </a:lnTo>
                    <a:lnTo>
                      <a:pt x="453792" y="7155"/>
                    </a:lnTo>
                    <a:lnTo>
                      <a:pt x="456045" y="6933"/>
                    </a:lnTo>
                    <a:close/>
                    <a:moveTo>
                      <a:pt x="523684" y="6896"/>
                    </a:moveTo>
                    <a:lnTo>
                      <a:pt x="523702" y="6904"/>
                    </a:lnTo>
                    <a:lnTo>
                      <a:pt x="523654" y="6951"/>
                    </a:lnTo>
                    <a:lnTo>
                      <a:pt x="523636" y="6942"/>
                    </a:lnTo>
                    <a:close/>
                    <a:moveTo>
                      <a:pt x="466522" y="6874"/>
                    </a:moveTo>
                    <a:lnTo>
                      <a:pt x="471100" y="7133"/>
                    </a:lnTo>
                    <a:lnTo>
                      <a:pt x="466338" y="7294"/>
                    </a:lnTo>
                    <a:lnTo>
                      <a:pt x="464192" y="7165"/>
                    </a:lnTo>
                    <a:close/>
                    <a:moveTo>
                      <a:pt x="460108" y="6873"/>
                    </a:moveTo>
                    <a:lnTo>
                      <a:pt x="459866" y="6905"/>
                    </a:lnTo>
                    <a:lnTo>
                      <a:pt x="459481" y="6882"/>
                    </a:lnTo>
                    <a:close/>
                    <a:moveTo>
                      <a:pt x="512447" y="6869"/>
                    </a:moveTo>
                    <a:lnTo>
                      <a:pt x="514377" y="7262"/>
                    </a:lnTo>
                    <a:lnTo>
                      <a:pt x="513854" y="7420"/>
                    </a:lnTo>
                    <a:lnTo>
                      <a:pt x="511019" y="6965"/>
                    </a:lnTo>
                    <a:lnTo>
                      <a:pt x="511018" y="6964"/>
                    </a:lnTo>
                    <a:close/>
                    <a:moveTo>
                      <a:pt x="512442" y="6868"/>
                    </a:moveTo>
                    <a:lnTo>
                      <a:pt x="512450" y="6869"/>
                    </a:lnTo>
                    <a:lnTo>
                      <a:pt x="512447" y="6869"/>
                    </a:lnTo>
                    <a:close/>
                    <a:moveTo>
                      <a:pt x="523484" y="6864"/>
                    </a:moveTo>
                    <a:lnTo>
                      <a:pt x="523636" y="6942"/>
                    </a:lnTo>
                    <a:lnTo>
                      <a:pt x="523309" y="7249"/>
                    </a:lnTo>
                    <a:lnTo>
                      <a:pt x="522906" y="7269"/>
                    </a:lnTo>
                    <a:close/>
                    <a:moveTo>
                      <a:pt x="458756" y="6839"/>
                    </a:moveTo>
                    <a:lnTo>
                      <a:pt x="459481" y="6882"/>
                    </a:lnTo>
                    <a:lnTo>
                      <a:pt x="458344" y="6899"/>
                    </a:lnTo>
                    <a:close/>
                    <a:moveTo>
                      <a:pt x="463270" y="6827"/>
                    </a:moveTo>
                    <a:lnTo>
                      <a:pt x="461714" y="7016"/>
                    </a:lnTo>
                    <a:lnTo>
                      <a:pt x="460283" y="6930"/>
                    </a:lnTo>
                    <a:lnTo>
                      <a:pt x="460798" y="6863"/>
                    </a:lnTo>
                    <a:close/>
                    <a:moveTo>
                      <a:pt x="464163" y="6813"/>
                    </a:moveTo>
                    <a:lnTo>
                      <a:pt x="462395" y="7057"/>
                    </a:lnTo>
                    <a:lnTo>
                      <a:pt x="462191" y="7045"/>
                    </a:lnTo>
                    <a:lnTo>
                      <a:pt x="464132" y="6814"/>
                    </a:lnTo>
                    <a:close/>
                    <a:moveTo>
                      <a:pt x="523795" y="6813"/>
                    </a:moveTo>
                    <a:lnTo>
                      <a:pt x="524597" y="7161"/>
                    </a:lnTo>
                    <a:lnTo>
                      <a:pt x="524310" y="7185"/>
                    </a:lnTo>
                    <a:lnTo>
                      <a:pt x="523702" y="6904"/>
                    </a:lnTo>
                    <a:close/>
                    <a:moveTo>
                      <a:pt x="464777" y="6804"/>
                    </a:moveTo>
                    <a:lnTo>
                      <a:pt x="462980" y="7092"/>
                    </a:lnTo>
                    <a:lnTo>
                      <a:pt x="462807" y="7082"/>
                    </a:lnTo>
                    <a:lnTo>
                      <a:pt x="464495" y="6808"/>
                    </a:lnTo>
                    <a:close/>
                    <a:moveTo>
                      <a:pt x="533434" y="6791"/>
                    </a:moveTo>
                    <a:lnTo>
                      <a:pt x="535739" y="7331"/>
                    </a:lnTo>
                    <a:lnTo>
                      <a:pt x="536071" y="7760"/>
                    </a:lnTo>
                    <a:lnTo>
                      <a:pt x="536761" y="9175"/>
                    </a:lnTo>
                    <a:lnTo>
                      <a:pt x="535646" y="8959"/>
                    </a:lnTo>
                    <a:lnTo>
                      <a:pt x="534832" y="9936"/>
                    </a:lnTo>
                    <a:close/>
                    <a:moveTo>
                      <a:pt x="464912" y="6783"/>
                    </a:moveTo>
                    <a:lnTo>
                      <a:pt x="465187" y="6798"/>
                    </a:lnTo>
                    <a:lnTo>
                      <a:pt x="464777" y="6804"/>
                    </a:lnTo>
                    <a:close/>
                    <a:moveTo>
                      <a:pt x="503105" y="6780"/>
                    </a:moveTo>
                    <a:lnTo>
                      <a:pt x="503822" y="6841"/>
                    </a:lnTo>
                    <a:lnTo>
                      <a:pt x="502496" y="6999"/>
                    </a:lnTo>
                    <a:close/>
                    <a:moveTo>
                      <a:pt x="529540" y="6778"/>
                    </a:moveTo>
                    <a:lnTo>
                      <a:pt x="527813" y="7043"/>
                    </a:lnTo>
                    <a:lnTo>
                      <a:pt x="527619" y="6912"/>
                    </a:lnTo>
                    <a:close/>
                    <a:moveTo>
                      <a:pt x="467385" y="6766"/>
                    </a:moveTo>
                    <a:lnTo>
                      <a:pt x="466522" y="6874"/>
                    </a:lnTo>
                    <a:lnTo>
                      <a:pt x="465187" y="6798"/>
                    </a:lnTo>
                    <a:close/>
                    <a:moveTo>
                      <a:pt x="464560" y="6763"/>
                    </a:moveTo>
                    <a:lnTo>
                      <a:pt x="464721" y="6772"/>
                    </a:lnTo>
                    <a:lnTo>
                      <a:pt x="464495" y="6808"/>
                    </a:lnTo>
                    <a:lnTo>
                      <a:pt x="464163" y="6813"/>
                    </a:lnTo>
                    <a:lnTo>
                      <a:pt x="464330" y="6790"/>
                    </a:lnTo>
                    <a:close/>
                    <a:moveTo>
                      <a:pt x="457389" y="6757"/>
                    </a:moveTo>
                    <a:lnTo>
                      <a:pt x="457663" y="6773"/>
                    </a:lnTo>
                    <a:lnTo>
                      <a:pt x="456045" y="6933"/>
                    </a:lnTo>
                    <a:lnTo>
                      <a:pt x="455584" y="6939"/>
                    </a:lnTo>
                    <a:close/>
                    <a:moveTo>
                      <a:pt x="523648" y="6749"/>
                    </a:moveTo>
                    <a:lnTo>
                      <a:pt x="523780" y="6806"/>
                    </a:lnTo>
                    <a:lnTo>
                      <a:pt x="523684" y="6896"/>
                    </a:lnTo>
                    <a:lnTo>
                      <a:pt x="523535" y="6828"/>
                    </a:lnTo>
                    <a:close/>
                    <a:moveTo>
                      <a:pt x="529757" y="6744"/>
                    </a:moveTo>
                    <a:lnTo>
                      <a:pt x="529706" y="6766"/>
                    </a:lnTo>
                    <a:lnTo>
                      <a:pt x="529540" y="6778"/>
                    </a:lnTo>
                    <a:close/>
                    <a:moveTo>
                      <a:pt x="456934" y="6742"/>
                    </a:moveTo>
                    <a:lnTo>
                      <a:pt x="455370" y="6943"/>
                    </a:lnTo>
                    <a:lnTo>
                      <a:pt x="455094" y="6947"/>
                    </a:lnTo>
                    <a:close/>
                    <a:moveTo>
                      <a:pt x="516099" y="6741"/>
                    </a:moveTo>
                    <a:lnTo>
                      <a:pt x="518177" y="7394"/>
                    </a:lnTo>
                    <a:lnTo>
                      <a:pt x="518039" y="7449"/>
                    </a:lnTo>
                    <a:lnTo>
                      <a:pt x="515609" y="6889"/>
                    </a:lnTo>
                    <a:close/>
                    <a:moveTo>
                      <a:pt x="457004" y="6733"/>
                    </a:moveTo>
                    <a:lnTo>
                      <a:pt x="457011" y="6734"/>
                    </a:lnTo>
                    <a:lnTo>
                      <a:pt x="456934" y="6742"/>
                    </a:lnTo>
                    <a:close/>
                    <a:moveTo>
                      <a:pt x="464036" y="6733"/>
                    </a:moveTo>
                    <a:lnTo>
                      <a:pt x="464538" y="6762"/>
                    </a:lnTo>
                    <a:lnTo>
                      <a:pt x="464330" y="6790"/>
                    </a:lnTo>
                    <a:lnTo>
                      <a:pt x="464132" y="6814"/>
                    </a:lnTo>
                    <a:lnTo>
                      <a:pt x="463270" y="6827"/>
                    </a:lnTo>
                    <a:close/>
                    <a:moveTo>
                      <a:pt x="496790" y="6732"/>
                    </a:moveTo>
                    <a:lnTo>
                      <a:pt x="493525" y="6944"/>
                    </a:lnTo>
                    <a:lnTo>
                      <a:pt x="493455" y="6928"/>
                    </a:lnTo>
                    <a:lnTo>
                      <a:pt x="494799" y="6766"/>
                    </a:lnTo>
                    <a:close/>
                    <a:moveTo>
                      <a:pt x="467772" y="6718"/>
                    </a:moveTo>
                    <a:lnTo>
                      <a:pt x="468190" y="6754"/>
                    </a:lnTo>
                    <a:lnTo>
                      <a:pt x="467385" y="6766"/>
                    </a:lnTo>
                    <a:close/>
                    <a:moveTo>
                      <a:pt x="471166" y="6710"/>
                    </a:moveTo>
                    <a:lnTo>
                      <a:pt x="475494" y="6984"/>
                    </a:lnTo>
                    <a:lnTo>
                      <a:pt x="472120" y="7098"/>
                    </a:lnTo>
                    <a:lnTo>
                      <a:pt x="468190" y="6754"/>
                    </a:lnTo>
                    <a:close/>
                    <a:moveTo>
                      <a:pt x="514831" y="6710"/>
                    </a:moveTo>
                    <a:lnTo>
                      <a:pt x="515609" y="6889"/>
                    </a:lnTo>
                    <a:lnTo>
                      <a:pt x="514822" y="7127"/>
                    </a:lnTo>
                    <a:lnTo>
                      <a:pt x="512450" y="6869"/>
                    </a:lnTo>
                    <a:close/>
                    <a:moveTo>
                      <a:pt x="497348" y="6695"/>
                    </a:moveTo>
                    <a:lnTo>
                      <a:pt x="497306" y="6723"/>
                    </a:lnTo>
                    <a:lnTo>
                      <a:pt x="496790" y="6732"/>
                    </a:lnTo>
                    <a:close/>
                    <a:moveTo>
                      <a:pt x="456194" y="6685"/>
                    </a:moveTo>
                    <a:lnTo>
                      <a:pt x="456207" y="6686"/>
                    </a:lnTo>
                    <a:lnTo>
                      <a:pt x="454845" y="6950"/>
                    </a:lnTo>
                    <a:lnTo>
                      <a:pt x="451636" y="6997"/>
                    </a:lnTo>
                    <a:close/>
                    <a:moveTo>
                      <a:pt x="499692" y="6682"/>
                    </a:moveTo>
                    <a:lnTo>
                      <a:pt x="496820" y="7160"/>
                    </a:lnTo>
                    <a:lnTo>
                      <a:pt x="496594" y="7182"/>
                    </a:lnTo>
                    <a:lnTo>
                      <a:pt x="497306" y="6723"/>
                    </a:lnTo>
                    <a:close/>
                    <a:moveTo>
                      <a:pt x="501923" y="6679"/>
                    </a:moveTo>
                    <a:lnTo>
                      <a:pt x="502529" y="6730"/>
                    </a:lnTo>
                    <a:lnTo>
                      <a:pt x="501713" y="6926"/>
                    </a:lnTo>
                    <a:lnTo>
                      <a:pt x="500824" y="7139"/>
                    </a:lnTo>
                    <a:lnTo>
                      <a:pt x="500336" y="7256"/>
                    </a:lnTo>
                    <a:lnTo>
                      <a:pt x="496688" y="7690"/>
                    </a:lnTo>
                    <a:lnTo>
                      <a:pt x="496041" y="7537"/>
                    </a:lnTo>
                    <a:lnTo>
                      <a:pt x="496049" y="7533"/>
                    </a:lnTo>
                    <a:lnTo>
                      <a:pt x="496391" y="7312"/>
                    </a:lnTo>
                    <a:lnTo>
                      <a:pt x="496559" y="7204"/>
                    </a:lnTo>
                    <a:lnTo>
                      <a:pt x="496820" y="7160"/>
                    </a:lnTo>
                    <a:close/>
                    <a:moveTo>
                      <a:pt x="502384" y="6635"/>
                    </a:moveTo>
                    <a:lnTo>
                      <a:pt x="501923" y="6679"/>
                    </a:lnTo>
                    <a:lnTo>
                      <a:pt x="501577" y="6649"/>
                    </a:lnTo>
                    <a:close/>
                    <a:moveTo>
                      <a:pt x="527197" y="6624"/>
                    </a:moveTo>
                    <a:lnTo>
                      <a:pt x="527619" y="6912"/>
                    </a:lnTo>
                    <a:lnTo>
                      <a:pt x="527079" y="6949"/>
                    </a:lnTo>
                    <a:lnTo>
                      <a:pt x="527025" y="6904"/>
                    </a:lnTo>
                    <a:close/>
                    <a:moveTo>
                      <a:pt x="462006" y="6618"/>
                    </a:moveTo>
                    <a:lnTo>
                      <a:pt x="462463" y="6644"/>
                    </a:lnTo>
                    <a:lnTo>
                      <a:pt x="460798" y="6863"/>
                    </a:lnTo>
                    <a:lnTo>
                      <a:pt x="460108" y="6873"/>
                    </a:lnTo>
                    <a:close/>
                    <a:moveTo>
                      <a:pt x="516243" y="6616"/>
                    </a:moveTo>
                    <a:lnTo>
                      <a:pt x="516399" y="6650"/>
                    </a:lnTo>
                    <a:lnTo>
                      <a:pt x="516099" y="6741"/>
                    </a:lnTo>
                    <a:lnTo>
                      <a:pt x="515796" y="6646"/>
                    </a:lnTo>
                    <a:close/>
                    <a:moveTo>
                      <a:pt x="503563" y="6615"/>
                    </a:moveTo>
                    <a:lnTo>
                      <a:pt x="503117" y="6775"/>
                    </a:lnTo>
                    <a:lnTo>
                      <a:pt x="503105" y="6780"/>
                    </a:lnTo>
                    <a:lnTo>
                      <a:pt x="503090" y="6778"/>
                    </a:lnTo>
                    <a:lnTo>
                      <a:pt x="502529" y="6730"/>
                    </a:lnTo>
                    <a:lnTo>
                      <a:pt x="502968" y="6625"/>
                    </a:lnTo>
                    <a:close/>
                    <a:moveTo>
                      <a:pt x="516647" y="6589"/>
                    </a:moveTo>
                    <a:lnTo>
                      <a:pt x="518902" y="7103"/>
                    </a:lnTo>
                    <a:lnTo>
                      <a:pt x="518746" y="7166"/>
                    </a:lnTo>
                    <a:lnTo>
                      <a:pt x="516399" y="6650"/>
                    </a:lnTo>
                    <a:lnTo>
                      <a:pt x="516588" y="6593"/>
                    </a:lnTo>
                    <a:close/>
                    <a:moveTo>
                      <a:pt x="466140" y="6575"/>
                    </a:moveTo>
                    <a:lnTo>
                      <a:pt x="466185" y="6579"/>
                    </a:lnTo>
                    <a:lnTo>
                      <a:pt x="464912" y="6783"/>
                    </a:lnTo>
                    <a:lnTo>
                      <a:pt x="464721" y="6772"/>
                    </a:lnTo>
                    <a:lnTo>
                      <a:pt x="465377" y="6666"/>
                    </a:lnTo>
                    <a:close/>
                    <a:moveTo>
                      <a:pt x="524027" y="6574"/>
                    </a:moveTo>
                    <a:lnTo>
                      <a:pt x="524035" y="6579"/>
                    </a:lnTo>
                    <a:lnTo>
                      <a:pt x="523795" y="6813"/>
                    </a:lnTo>
                    <a:lnTo>
                      <a:pt x="523780" y="6806"/>
                    </a:lnTo>
                    <a:close/>
                    <a:moveTo>
                      <a:pt x="532495" y="6571"/>
                    </a:moveTo>
                    <a:lnTo>
                      <a:pt x="532647" y="6607"/>
                    </a:lnTo>
                    <a:lnTo>
                      <a:pt x="528792" y="7158"/>
                    </a:lnTo>
                    <a:lnTo>
                      <a:pt x="529706" y="6766"/>
                    </a:lnTo>
                    <a:close/>
                    <a:moveTo>
                      <a:pt x="465989" y="6561"/>
                    </a:moveTo>
                    <a:lnTo>
                      <a:pt x="466009" y="6563"/>
                    </a:lnTo>
                    <a:lnTo>
                      <a:pt x="465377" y="6666"/>
                    </a:lnTo>
                    <a:lnTo>
                      <a:pt x="464560" y="6763"/>
                    </a:lnTo>
                    <a:lnTo>
                      <a:pt x="464538" y="6762"/>
                    </a:lnTo>
                    <a:close/>
                    <a:moveTo>
                      <a:pt x="500459" y="6554"/>
                    </a:moveTo>
                    <a:lnTo>
                      <a:pt x="501577" y="6649"/>
                    </a:lnTo>
                    <a:lnTo>
                      <a:pt x="499692" y="6682"/>
                    </a:lnTo>
                    <a:close/>
                    <a:moveTo>
                      <a:pt x="507254" y="6551"/>
                    </a:moveTo>
                    <a:lnTo>
                      <a:pt x="505101" y="6950"/>
                    </a:lnTo>
                    <a:lnTo>
                      <a:pt x="503822" y="6841"/>
                    </a:lnTo>
                    <a:lnTo>
                      <a:pt x="506084" y="6571"/>
                    </a:lnTo>
                    <a:close/>
                    <a:moveTo>
                      <a:pt x="503278" y="6551"/>
                    </a:moveTo>
                    <a:lnTo>
                      <a:pt x="502968" y="6625"/>
                    </a:lnTo>
                    <a:lnTo>
                      <a:pt x="502384" y="6635"/>
                    </a:lnTo>
                    <a:close/>
                    <a:moveTo>
                      <a:pt x="453918" y="6548"/>
                    </a:moveTo>
                    <a:lnTo>
                      <a:pt x="454213" y="6566"/>
                    </a:lnTo>
                    <a:lnTo>
                      <a:pt x="449424" y="7030"/>
                    </a:lnTo>
                    <a:lnTo>
                      <a:pt x="448743" y="7040"/>
                    </a:lnTo>
                    <a:lnTo>
                      <a:pt x="446652" y="7255"/>
                    </a:lnTo>
                    <a:lnTo>
                      <a:pt x="449528" y="6857"/>
                    </a:lnTo>
                    <a:close/>
                    <a:moveTo>
                      <a:pt x="514112" y="6545"/>
                    </a:moveTo>
                    <a:lnTo>
                      <a:pt x="515160" y="6579"/>
                    </a:lnTo>
                    <a:lnTo>
                      <a:pt x="515634" y="6595"/>
                    </a:lnTo>
                    <a:lnTo>
                      <a:pt x="515796" y="6646"/>
                    </a:lnTo>
                    <a:lnTo>
                      <a:pt x="514831" y="6710"/>
                    </a:lnTo>
                    <a:lnTo>
                      <a:pt x="514392" y="6609"/>
                    </a:lnTo>
                    <a:close/>
                    <a:moveTo>
                      <a:pt x="508331" y="6533"/>
                    </a:moveTo>
                    <a:lnTo>
                      <a:pt x="508355" y="6537"/>
                    </a:lnTo>
                    <a:lnTo>
                      <a:pt x="507617" y="6874"/>
                    </a:lnTo>
                    <a:lnTo>
                      <a:pt x="507079" y="7119"/>
                    </a:lnTo>
                    <a:lnTo>
                      <a:pt x="505763" y="7006"/>
                    </a:lnTo>
                    <a:lnTo>
                      <a:pt x="506064" y="6934"/>
                    </a:lnTo>
                    <a:lnTo>
                      <a:pt x="507694" y="6544"/>
                    </a:lnTo>
                    <a:close/>
                    <a:moveTo>
                      <a:pt x="460241" y="6519"/>
                    </a:moveTo>
                    <a:lnTo>
                      <a:pt x="460748" y="6547"/>
                    </a:lnTo>
                    <a:lnTo>
                      <a:pt x="458756" y="6839"/>
                    </a:lnTo>
                    <a:lnTo>
                      <a:pt x="457663" y="6773"/>
                    </a:lnTo>
                    <a:close/>
                    <a:moveTo>
                      <a:pt x="509225" y="6517"/>
                    </a:moveTo>
                    <a:lnTo>
                      <a:pt x="510071" y="6609"/>
                    </a:lnTo>
                    <a:lnTo>
                      <a:pt x="510478" y="6762"/>
                    </a:lnTo>
                    <a:lnTo>
                      <a:pt x="511018" y="6964"/>
                    </a:lnTo>
                    <a:lnTo>
                      <a:pt x="511017" y="6964"/>
                    </a:lnTo>
                    <a:lnTo>
                      <a:pt x="509898" y="6784"/>
                    </a:lnTo>
                    <a:lnTo>
                      <a:pt x="508355" y="6537"/>
                    </a:lnTo>
                    <a:lnTo>
                      <a:pt x="508365" y="6532"/>
                    </a:lnTo>
                    <a:close/>
                    <a:moveTo>
                      <a:pt x="533311" y="6515"/>
                    </a:moveTo>
                    <a:lnTo>
                      <a:pt x="533434" y="6791"/>
                    </a:lnTo>
                    <a:lnTo>
                      <a:pt x="532647" y="6607"/>
                    </a:lnTo>
                    <a:lnTo>
                      <a:pt x="533280" y="6517"/>
                    </a:lnTo>
                    <a:close/>
                    <a:moveTo>
                      <a:pt x="458762" y="6509"/>
                    </a:moveTo>
                    <a:lnTo>
                      <a:pt x="457004" y="6733"/>
                    </a:lnTo>
                    <a:lnTo>
                      <a:pt x="456207" y="6686"/>
                    </a:lnTo>
                    <a:lnTo>
                      <a:pt x="456220" y="6683"/>
                    </a:lnTo>
                    <a:close/>
                    <a:moveTo>
                      <a:pt x="510603" y="6493"/>
                    </a:moveTo>
                    <a:lnTo>
                      <a:pt x="511688" y="6714"/>
                    </a:lnTo>
                    <a:lnTo>
                      <a:pt x="512442" y="6868"/>
                    </a:lnTo>
                    <a:lnTo>
                      <a:pt x="511207" y="6733"/>
                    </a:lnTo>
                    <a:lnTo>
                      <a:pt x="510071" y="6609"/>
                    </a:lnTo>
                    <a:lnTo>
                      <a:pt x="509798" y="6508"/>
                    </a:lnTo>
                    <a:close/>
                    <a:moveTo>
                      <a:pt x="459386" y="6470"/>
                    </a:moveTo>
                    <a:lnTo>
                      <a:pt x="459917" y="6500"/>
                    </a:lnTo>
                    <a:lnTo>
                      <a:pt x="457389" y="6757"/>
                    </a:lnTo>
                    <a:lnTo>
                      <a:pt x="457011" y="6734"/>
                    </a:lnTo>
                    <a:close/>
                    <a:moveTo>
                      <a:pt x="491486" y="6464"/>
                    </a:moveTo>
                    <a:lnTo>
                      <a:pt x="493455" y="6928"/>
                    </a:lnTo>
                    <a:lnTo>
                      <a:pt x="493078" y="6974"/>
                    </a:lnTo>
                    <a:lnTo>
                      <a:pt x="484435" y="7537"/>
                    </a:lnTo>
                    <a:lnTo>
                      <a:pt x="483300" y="7430"/>
                    </a:lnTo>
                    <a:close/>
                    <a:moveTo>
                      <a:pt x="459493" y="6458"/>
                    </a:moveTo>
                    <a:lnTo>
                      <a:pt x="459386" y="6470"/>
                    </a:lnTo>
                    <a:lnTo>
                      <a:pt x="459350" y="6468"/>
                    </a:lnTo>
                    <a:close/>
                    <a:moveTo>
                      <a:pt x="459161" y="6457"/>
                    </a:moveTo>
                    <a:lnTo>
                      <a:pt x="459350" y="6468"/>
                    </a:lnTo>
                    <a:lnTo>
                      <a:pt x="458762" y="6509"/>
                    </a:lnTo>
                    <a:close/>
                    <a:moveTo>
                      <a:pt x="467138" y="6456"/>
                    </a:moveTo>
                    <a:lnTo>
                      <a:pt x="468950" y="6570"/>
                    </a:lnTo>
                    <a:lnTo>
                      <a:pt x="467772" y="6718"/>
                    </a:lnTo>
                    <a:lnTo>
                      <a:pt x="466185" y="6579"/>
                    </a:lnTo>
                    <a:lnTo>
                      <a:pt x="466410" y="6543"/>
                    </a:lnTo>
                    <a:close/>
                    <a:moveTo>
                      <a:pt x="501065" y="6453"/>
                    </a:moveTo>
                    <a:lnTo>
                      <a:pt x="500459" y="6554"/>
                    </a:lnTo>
                    <a:lnTo>
                      <a:pt x="500051" y="6519"/>
                    </a:lnTo>
                    <a:close/>
                    <a:moveTo>
                      <a:pt x="507808" y="6449"/>
                    </a:moveTo>
                    <a:lnTo>
                      <a:pt x="507977" y="6476"/>
                    </a:lnTo>
                    <a:lnTo>
                      <a:pt x="507694" y="6544"/>
                    </a:lnTo>
                    <a:lnTo>
                      <a:pt x="507254" y="6551"/>
                    </a:lnTo>
                    <a:close/>
                    <a:moveTo>
                      <a:pt x="513663" y="6441"/>
                    </a:moveTo>
                    <a:lnTo>
                      <a:pt x="514112" y="6545"/>
                    </a:lnTo>
                    <a:lnTo>
                      <a:pt x="511895" y="6471"/>
                    </a:lnTo>
                    <a:close/>
                    <a:moveTo>
                      <a:pt x="466874" y="6439"/>
                    </a:moveTo>
                    <a:lnTo>
                      <a:pt x="467004" y="6447"/>
                    </a:lnTo>
                    <a:lnTo>
                      <a:pt x="466410" y="6543"/>
                    </a:lnTo>
                    <a:lnTo>
                      <a:pt x="466140" y="6575"/>
                    </a:lnTo>
                    <a:lnTo>
                      <a:pt x="466009" y="6563"/>
                    </a:lnTo>
                    <a:lnTo>
                      <a:pt x="466199" y="6532"/>
                    </a:lnTo>
                    <a:close/>
                    <a:moveTo>
                      <a:pt x="491752" y="6433"/>
                    </a:moveTo>
                    <a:lnTo>
                      <a:pt x="491486" y="6464"/>
                    </a:lnTo>
                    <a:lnTo>
                      <a:pt x="491403" y="6444"/>
                    </a:lnTo>
                    <a:close/>
                    <a:moveTo>
                      <a:pt x="466592" y="6421"/>
                    </a:moveTo>
                    <a:lnTo>
                      <a:pt x="466802" y="6435"/>
                    </a:lnTo>
                    <a:lnTo>
                      <a:pt x="466199" y="6532"/>
                    </a:lnTo>
                    <a:lnTo>
                      <a:pt x="465989" y="6561"/>
                    </a:lnTo>
                    <a:lnTo>
                      <a:pt x="465671" y="6534"/>
                    </a:lnTo>
                    <a:close/>
                    <a:moveTo>
                      <a:pt x="510222" y="6416"/>
                    </a:moveTo>
                    <a:lnTo>
                      <a:pt x="511895" y="6471"/>
                    </a:lnTo>
                    <a:lnTo>
                      <a:pt x="510603" y="6493"/>
                    </a:lnTo>
                    <a:close/>
                    <a:moveTo>
                      <a:pt x="491277" y="6415"/>
                    </a:moveTo>
                    <a:lnTo>
                      <a:pt x="491403" y="6444"/>
                    </a:lnTo>
                    <a:lnTo>
                      <a:pt x="477748" y="6907"/>
                    </a:lnTo>
                    <a:lnTo>
                      <a:pt x="475053" y="6653"/>
                    </a:lnTo>
                    <a:close/>
                    <a:moveTo>
                      <a:pt x="508248" y="6411"/>
                    </a:moveTo>
                    <a:lnTo>
                      <a:pt x="508557" y="6445"/>
                    </a:lnTo>
                    <a:lnTo>
                      <a:pt x="508365" y="6532"/>
                    </a:lnTo>
                    <a:lnTo>
                      <a:pt x="508331" y="6533"/>
                    </a:lnTo>
                    <a:lnTo>
                      <a:pt x="507977" y="6476"/>
                    </a:lnTo>
                    <a:close/>
                    <a:moveTo>
                      <a:pt x="464252" y="6409"/>
                    </a:moveTo>
                    <a:lnTo>
                      <a:pt x="465671" y="6534"/>
                    </a:lnTo>
                    <a:lnTo>
                      <a:pt x="464036" y="6733"/>
                    </a:lnTo>
                    <a:lnTo>
                      <a:pt x="462463" y="6644"/>
                    </a:lnTo>
                    <a:close/>
                    <a:moveTo>
                      <a:pt x="515834" y="6404"/>
                    </a:moveTo>
                    <a:lnTo>
                      <a:pt x="516393" y="6531"/>
                    </a:lnTo>
                    <a:lnTo>
                      <a:pt x="516621" y="6583"/>
                    </a:lnTo>
                    <a:lnTo>
                      <a:pt x="516588" y="6593"/>
                    </a:lnTo>
                    <a:lnTo>
                      <a:pt x="516243" y="6616"/>
                    </a:lnTo>
                    <a:lnTo>
                      <a:pt x="515937" y="6549"/>
                    </a:lnTo>
                    <a:lnTo>
                      <a:pt x="515317" y="6412"/>
                    </a:lnTo>
                    <a:close/>
                    <a:moveTo>
                      <a:pt x="526425" y="6392"/>
                    </a:moveTo>
                    <a:lnTo>
                      <a:pt x="527025" y="6904"/>
                    </a:lnTo>
                    <a:lnTo>
                      <a:pt x="526994" y="6955"/>
                    </a:lnTo>
                    <a:lnTo>
                      <a:pt x="526747" y="6972"/>
                    </a:lnTo>
                    <a:lnTo>
                      <a:pt x="526217" y="6600"/>
                    </a:lnTo>
                    <a:close/>
                    <a:moveTo>
                      <a:pt x="493049" y="6389"/>
                    </a:moveTo>
                    <a:lnTo>
                      <a:pt x="491752" y="6433"/>
                    </a:lnTo>
                    <a:lnTo>
                      <a:pt x="491993" y="6404"/>
                    </a:lnTo>
                    <a:close/>
                    <a:moveTo>
                      <a:pt x="535392" y="6369"/>
                    </a:moveTo>
                    <a:lnTo>
                      <a:pt x="535878" y="7364"/>
                    </a:lnTo>
                    <a:lnTo>
                      <a:pt x="535739" y="7331"/>
                    </a:lnTo>
                    <a:lnTo>
                      <a:pt x="535015" y="6396"/>
                    </a:lnTo>
                    <a:close/>
                    <a:moveTo>
                      <a:pt x="508728" y="6367"/>
                    </a:moveTo>
                    <a:lnTo>
                      <a:pt x="509490" y="6392"/>
                    </a:lnTo>
                    <a:lnTo>
                      <a:pt x="509798" y="6508"/>
                    </a:lnTo>
                    <a:lnTo>
                      <a:pt x="509225" y="6517"/>
                    </a:lnTo>
                    <a:lnTo>
                      <a:pt x="508557" y="6445"/>
                    </a:lnTo>
                    <a:close/>
                    <a:moveTo>
                      <a:pt x="507822" y="6364"/>
                    </a:moveTo>
                    <a:lnTo>
                      <a:pt x="508099" y="6395"/>
                    </a:lnTo>
                    <a:lnTo>
                      <a:pt x="507808" y="6449"/>
                    </a:lnTo>
                    <a:lnTo>
                      <a:pt x="507513" y="6401"/>
                    </a:lnTo>
                    <a:close/>
                    <a:moveTo>
                      <a:pt x="508322" y="6353"/>
                    </a:moveTo>
                    <a:lnTo>
                      <a:pt x="508468" y="6358"/>
                    </a:lnTo>
                    <a:lnTo>
                      <a:pt x="508248" y="6411"/>
                    </a:lnTo>
                    <a:lnTo>
                      <a:pt x="508099" y="6395"/>
                    </a:lnTo>
                    <a:close/>
                    <a:moveTo>
                      <a:pt x="497906" y="6336"/>
                    </a:moveTo>
                    <a:lnTo>
                      <a:pt x="500051" y="6519"/>
                    </a:lnTo>
                    <a:lnTo>
                      <a:pt x="497348" y="6695"/>
                    </a:lnTo>
                    <a:close/>
                    <a:moveTo>
                      <a:pt x="507459" y="6325"/>
                    </a:moveTo>
                    <a:lnTo>
                      <a:pt x="508004" y="6343"/>
                    </a:lnTo>
                    <a:lnTo>
                      <a:pt x="507822" y="6364"/>
                    </a:lnTo>
                    <a:close/>
                    <a:moveTo>
                      <a:pt x="520684" y="6320"/>
                    </a:moveTo>
                    <a:lnTo>
                      <a:pt x="519111" y="6425"/>
                    </a:lnTo>
                    <a:lnTo>
                      <a:pt x="516647" y="6589"/>
                    </a:lnTo>
                    <a:lnTo>
                      <a:pt x="516621" y="6583"/>
                    </a:lnTo>
                    <a:lnTo>
                      <a:pt x="516852" y="6513"/>
                    </a:lnTo>
                    <a:lnTo>
                      <a:pt x="517297" y="6378"/>
                    </a:lnTo>
                    <a:close/>
                    <a:moveTo>
                      <a:pt x="497936" y="6317"/>
                    </a:moveTo>
                    <a:lnTo>
                      <a:pt x="497906" y="6336"/>
                    </a:lnTo>
                    <a:lnTo>
                      <a:pt x="497721" y="6320"/>
                    </a:lnTo>
                    <a:close/>
                    <a:moveTo>
                      <a:pt x="521235" y="6310"/>
                    </a:moveTo>
                    <a:lnTo>
                      <a:pt x="521142" y="6345"/>
                    </a:lnTo>
                    <a:lnTo>
                      <a:pt x="519038" y="7134"/>
                    </a:lnTo>
                    <a:lnTo>
                      <a:pt x="518902" y="7103"/>
                    </a:lnTo>
                    <a:lnTo>
                      <a:pt x="520761" y="6360"/>
                    </a:lnTo>
                    <a:lnTo>
                      <a:pt x="520870" y="6317"/>
                    </a:lnTo>
                    <a:close/>
                    <a:moveTo>
                      <a:pt x="520897" y="6306"/>
                    </a:moveTo>
                    <a:lnTo>
                      <a:pt x="520870" y="6317"/>
                    </a:lnTo>
                    <a:lnTo>
                      <a:pt x="520684" y="6320"/>
                    </a:lnTo>
                    <a:close/>
                    <a:moveTo>
                      <a:pt x="522372" y="6291"/>
                    </a:moveTo>
                    <a:lnTo>
                      <a:pt x="522385" y="6297"/>
                    </a:lnTo>
                    <a:lnTo>
                      <a:pt x="523535" y="6828"/>
                    </a:lnTo>
                    <a:lnTo>
                      <a:pt x="523484" y="6864"/>
                    </a:lnTo>
                    <a:lnTo>
                      <a:pt x="522370" y="6297"/>
                    </a:lnTo>
                    <a:lnTo>
                      <a:pt x="522357" y="6291"/>
                    </a:lnTo>
                    <a:close/>
                    <a:moveTo>
                      <a:pt x="471195" y="6290"/>
                    </a:moveTo>
                    <a:lnTo>
                      <a:pt x="475053" y="6653"/>
                    </a:lnTo>
                    <a:lnTo>
                      <a:pt x="471166" y="6710"/>
                    </a:lnTo>
                    <a:lnTo>
                      <a:pt x="468950" y="6570"/>
                    </a:lnTo>
                    <a:close/>
                    <a:moveTo>
                      <a:pt x="464472" y="6288"/>
                    </a:moveTo>
                    <a:lnTo>
                      <a:pt x="464950" y="6318"/>
                    </a:lnTo>
                    <a:lnTo>
                      <a:pt x="464252" y="6409"/>
                    </a:lnTo>
                    <a:lnTo>
                      <a:pt x="463835" y="6373"/>
                    </a:lnTo>
                    <a:close/>
                    <a:moveTo>
                      <a:pt x="534926" y="6282"/>
                    </a:moveTo>
                    <a:lnTo>
                      <a:pt x="535015" y="6396"/>
                    </a:lnTo>
                    <a:lnTo>
                      <a:pt x="533311" y="6515"/>
                    </a:lnTo>
                    <a:lnTo>
                      <a:pt x="533310" y="6512"/>
                    </a:lnTo>
                    <a:close/>
                    <a:moveTo>
                      <a:pt x="506135" y="6281"/>
                    </a:moveTo>
                    <a:lnTo>
                      <a:pt x="506929" y="6307"/>
                    </a:lnTo>
                    <a:lnTo>
                      <a:pt x="507151" y="6343"/>
                    </a:lnTo>
                    <a:lnTo>
                      <a:pt x="507513" y="6401"/>
                    </a:lnTo>
                    <a:lnTo>
                      <a:pt x="506084" y="6571"/>
                    </a:lnTo>
                    <a:lnTo>
                      <a:pt x="504817" y="6593"/>
                    </a:lnTo>
                    <a:lnTo>
                      <a:pt x="503563" y="6615"/>
                    </a:lnTo>
                    <a:lnTo>
                      <a:pt x="503906" y="6491"/>
                    </a:lnTo>
                    <a:close/>
                    <a:moveTo>
                      <a:pt x="462712" y="6275"/>
                    </a:moveTo>
                    <a:lnTo>
                      <a:pt x="463835" y="6373"/>
                    </a:lnTo>
                    <a:lnTo>
                      <a:pt x="462006" y="6618"/>
                    </a:lnTo>
                    <a:lnTo>
                      <a:pt x="460748" y="6547"/>
                    </a:lnTo>
                    <a:lnTo>
                      <a:pt x="462397" y="6306"/>
                    </a:lnTo>
                    <a:close/>
                    <a:moveTo>
                      <a:pt x="523550" y="6270"/>
                    </a:moveTo>
                    <a:lnTo>
                      <a:pt x="523959" y="6531"/>
                    </a:lnTo>
                    <a:lnTo>
                      <a:pt x="523648" y="6749"/>
                    </a:lnTo>
                    <a:lnTo>
                      <a:pt x="522589" y="6289"/>
                    </a:lnTo>
                    <a:lnTo>
                      <a:pt x="522585" y="6287"/>
                    </a:lnTo>
                    <a:lnTo>
                      <a:pt x="522674" y="6285"/>
                    </a:lnTo>
                    <a:close/>
                    <a:moveTo>
                      <a:pt x="524366" y="6256"/>
                    </a:moveTo>
                    <a:lnTo>
                      <a:pt x="524027" y="6574"/>
                    </a:lnTo>
                    <a:lnTo>
                      <a:pt x="523959" y="6531"/>
                    </a:lnTo>
                    <a:lnTo>
                      <a:pt x="524351" y="6257"/>
                    </a:lnTo>
                    <a:close/>
                    <a:moveTo>
                      <a:pt x="496969" y="6256"/>
                    </a:moveTo>
                    <a:lnTo>
                      <a:pt x="497721" y="6320"/>
                    </a:lnTo>
                    <a:lnTo>
                      <a:pt x="493049" y="6389"/>
                    </a:lnTo>
                    <a:close/>
                    <a:moveTo>
                      <a:pt x="462473" y="6254"/>
                    </a:moveTo>
                    <a:lnTo>
                      <a:pt x="462648" y="6269"/>
                    </a:lnTo>
                    <a:lnTo>
                      <a:pt x="462397" y="6306"/>
                    </a:lnTo>
                    <a:lnTo>
                      <a:pt x="460241" y="6519"/>
                    </a:lnTo>
                    <a:lnTo>
                      <a:pt x="459917" y="6500"/>
                    </a:lnTo>
                    <a:lnTo>
                      <a:pt x="462088" y="6280"/>
                    </a:lnTo>
                    <a:close/>
                    <a:moveTo>
                      <a:pt x="506630" y="6234"/>
                    </a:moveTo>
                    <a:lnTo>
                      <a:pt x="507391" y="6317"/>
                    </a:lnTo>
                    <a:lnTo>
                      <a:pt x="507459" y="6325"/>
                    </a:lnTo>
                    <a:lnTo>
                      <a:pt x="507354" y="6321"/>
                    </a:lnTo>
                    <a:lnTo>
                      <a:pt x="506929" y="6307"/>
                    </a:lnTo>
                    <a:lnTo>
                      <a:pt x="506533" y="6244"/>
                    </a:lnTo>
                    <a:close/>
                    <a:moveTo>
                      <a:pt x="525696" y="6233"/>
                    </a:moveTo>
                    <a:lnTo>
                      <a:pt x="526217" y="6600"/>
                    </a:lnTo>
                    <a:lnTo>
                      <a:pt x="525776" y="7041"/>
                    </a:lnTo>
                    <a:lnTo>
                      <a:pt x="525730" y="7067"/>
                    </a:lnTo>
                    <a:lnTo>
                      <a:pt x="524909" y="7136"/>
                    </a:lnTo>
                    <a:lnTo>
                      <a:pt x="524035" y="6579"/>
                    </a:lnTo>
                    <a:lnTo>
                      <a:pt x="524367" y="6256"/>
                    </a:lnTo>
                    <a:close/>
                    <a:moveTo>
                      <a:pt x="504613" y="6231"/>
                    </a:moveTo>
                    <a:lnTo>
                      <a:pt x="504630" y="6232"/>
                    </a:lnTo>
                    <a:lnTo>
                      <a:pt x="503906" y="6491"/>
                    </a:lnTo>
                    <a:lnTo>
                      <a:pt x="503278" y="6551"/>
                    </a:lnTo>
                    <a:close/>
                    <a:moveTo>
                      <a:pt x="504353" y="6222"/>
                    </a:moveTo>
                    <a:lnTo>
                      <a:pt x="504515" y="6228"/>
                    </a:lnTo>
                    <a:lnTo>
                      <a:pt x="501065" y="6453"/>
                    </a:lnTo>
                    <a:lnTo>
                      <a:pt x="502263" y="6253"/>
                    </a:lnTo>
                    <a:close/>
                    <a:moveTo>
                      <a:pt x="509036" y="6222"/>
                    </a:moveTo>
                    <a:lnTo>
                      <a:pt x="509041" y="6224"/>
                    </a:lnTo>
                    <a:lnTo>
                      <a:pt x="508728" y="6367"/>
                    </a:lnTo>
                    <a:lnTo>
                      <a:pt x="508468" y="6358"/>
                    </a:lnTo>
                    <a:close/>
                    <a:moveTo>
                      <a:pt x="509032" y="6220"/>
                    </a:moveTo>
                    <a:lnTo>
                      <a:pt x="509034" y="6221"/>
                    </a:lnTo>
                    <a:lnTo>
                      <a:pt x="508322" y="6353"/>
                    </a:lnTo>
                    <a:lnTo>
                      <a:pt x="508004" y="6343"/>
                    </a:lnTo>
                    <a:close/>
                    <a:moveTo>
                      <a:pt x="526599" y="6218"/>
                    </a:moveTo>
                    <a:lnTo>
                      <a:pt x="526425" y="6392"/>
                    </a:lnTo>
                    <a:lnTo>
                      <a:pt x="526228" y="6224"/>
                    </a:lnTo>
                    <a:close/>
                    <a:moveTo>
                      <a:pt x="546338" y="6218"/>
                    </a:moveTo>
                    <a:lnTo>
                      <a:pt x="545350" y="9334"/>
                    </a:lnTo>
                    <a:lnTo>
                      <a:pt x="545280" y="9317"/>
                    </a:lnTo>
                    <a:close/>
                    <a:moveTo>
                      <a:pt x="537565" y="6218"/>
                    </a:moveTo>
                    <a:lnTo>
                      <a:pt x="539592" y="8544"/>
                    </a:lnTo>
                    <a:lnTo>
                      <a:pt x="539419" y="8682"/>
                    </a:lnTo>
                    <a:lnTo>
                      <a:pt x="539176" y="8136"/>
                    </a:lnTo>
                    <a:lnTo>
                      <a:pt x="536687" y="7553"/>
                    </a:lnTo>
                    <a:lnTo>
                      <a:pt x="535513" y="6361"/>
                    </a:lnTo>
                    <a:close/>
                    <a:moveTo>
                      <a:pt x="535372" y="6218"/>
                    </a:moveTo>
                    <a:lnTo>
                      <a:pt x="535513" y="6361"/>
                    </a:lnTo>
                    <a:lnTo>
                      <a:pt x="535392" y="6369"/>
                    </a:lnTo>
                    <a:lnTo>
                      <a:pt x="535322" y="6225"/>
                    </a:lnTo>
                    <a:close/>
                    <a:moveTo>
                      <a:pt x="533179" y="6218"/>
                    </a:moveTo>
                    <a:lnTo>
                      <a:pt x="533310" y="6512"/>
                    </a:lnTo>
                    <a:lnTo>
                      <a:pt x="533280" y="6517"/>
                    </a:lnTo>
                    <a:lnTo>
                      <a:pt x="532495" y="6571"/>
                    </a:lnTo>
                    <a:lnTo>
                      <a:pt x="531855" y="6421"/>
                    </a:lnTo>
                    <a:close/>
                    <a:moveTo>
                      <a:pt x="530985" y="6218"/>
                    </a:moveTo>
                    <a:lnTo>
                      <a:pt x="531855" y="6421"/>
                    </a:lnTo>
                    <a:lnTo>
                      <a:pt x="529757" y="6744"/>
                    </a:lnTo>
                    <a:close/>
                    <a:moveTo>
                      <a:pt x="524407" y="6218"/>
                    </a:moveTo>
                    <a:lnTo>
                      <a:pt x="524367" y="6256"/>
                    </a:lnTo>
                    <a:lnTo>
                      <a:pt x="524366" y="6256"/>
                    </a:lnTo>
                    <a:close/>
                    <a:moveTo>
                      <a:pt x="522214" y="6218"/>
                    </a:moveTo>
                    <a:lnTo>
                      <a:pt x="522357" y="6291"/>
                    </a:lnTo>
                    <a:lnTo>
                      <a:pt x="521235" y="6310"/>
                    </a:lnTo>
                    <a:lnTo>
                      <a:pt x="521324" y="6277"/>
                    </a:lnTo>
                    <a:close/>
                    <a:moveTo>
                      <a:pt x="509054" y="6218"/>
                    </a:moveTo>
                    <a:lnTo>
                      <a:pt x="509036" y="6222"/>
                    </a:lnTo>
                    <a:lnTo>
                      <a:pt x="509034" y="6221"/>
                    </a:lnTo>
                    <a:close/>
                    <a:moveTo>
                      <a:pt x="504668" y="6218"/>
                    </a:moveTo>
                    <a:lnTo>
                      <a:pt x="504613" y="6231"/>
                    </a:lnTo>
                    <a:lnTo>
                      <a:pt x="504515" y="6228"/>
                    </a:lnTo>
                    <a:close/>
                    <a:moveTo>
                      <a:pt x="498089" y="6218"/>
                    </a:moveTo>
                    <a:lnTo>
                      <a:pt x="502475" y="6218"/>
                    </a:lnTo>
                    <a:lnTo>
                      <a:pt x="502263" y="6253"/>
                    </a:lnTo>
                    <a:lnTo>
                      <a:pt x="497936" y="6317"/>
                    </a:lnTo>
                    <a:close/>
                    <a:moveTo>
                      <a:pt x="496524" y="6218"/>
                    </a:moveTo>
                    <a:lnTo>
                      <a:pt x="498089" y="6218"/>
                    </a:lnTo>
                    <a:lnTo>
                      <a:pt x="496969" y="6256"/>
                    </a:lnTo>
                    <a:close/>
                    <a:moveTo>
                      <a:pt x="490441" y="6218"/>
                    </a:moveTo>
                    <a:lnTo>
                      <a:pt x="493572" y="6218"/>
                    </a:lnTo>
                    <a:lnTo>
                      <a:pt x="491993" y="6404"/>
                    </a:lnTo>
                    <a:lnTo>
                      <a:pt x="491277" y="6415"/>
                    </a:lnTo>
                    <a:close/>
                    <a:moveTo>
                      <a:pt x="470431" y="6218"/>
                    </a:moveTo>
                    <a:lnTo>
                      <a:pt x="471771" y="6218"/>
                    </a:lnTo>
                    <a:lnTo>
                      <a:pt x="471195" y="6290"/>
                    </a:lnTo>
                    <a:close/>
                    <a:moveTo>
                      <a:pt x="468481" y="6218"/>
                    </a:moveTo>
                    <a:lnTo>
                      <a:pt x="469139" y="6218"/>
                    </a:lnTo>
                    <a:lnTo>
                      <a:pt x="467138" y="6456"/>
                    </a:lnTo>
                    <a:lnTo>
                      <a:pt x="467004" y="6447"/>
                    </a:lnTo>
                    <a:lnTo>
                      <a:pt x="468170" y="6261"/>
                    </a:lnTo>
                    <a:close/>
                    <a:moveTo>
                      <a:pt x="468262" y="6218"/>
                    </a:moveTo>
                    <a:lnTo>
                      <a:pt x="468438" y="6218"/>
                    </a:lnTo>
                    <a:lnTo>
                      <a:pt x="468170" y="6261"/>
                    </a:lnTo>
                    <a:lnTo>
                      <a:pt x="466874" y="6439"/>
                    </a:lnTo>
                    <a:lnTo>
                      <a:pt x="466802" y="6435"/>
                    </a:lnTo>
                    <a:lnTo>
                      <a:pt x="467775" y="6277"/>
                    </a:lnTo>
                    <a:close/>
                    <a:moveTo>
                      <a:pt x="465713" y="6218"/>
                    </a:moveTo>
                    <a:lnTo>
                      <a:pt x="468142" y="6218"/>
                    </a:lnTo>
                    <a:lnTo>
                      <a:pt x="467775" y="6277"/>
                    </a:lnTo>
                    <a:lnTo>
                      <a:pt x="466592" y="6421"/>
                    </a:lnTo>
                    <a:lnTo>
                      <a:pt x="464950" y="6318"/>
                    </a:lnTo>
                    <a:close/>
                    <a:moveTo>
                      <a:pt x="463366" y="6218"/>
                    </a:moveTo>
                    <a:lnTo>
                      <a:pt x="464992" y="6218"/>
                    </a:lnTo>
                    <a:lnTo>
                      <a:pt x="464472" y="6288"/>
                    </a:lnTo>
                    <a:close/>
                    <a:moveTo>
                      <a:pt x="462999" y="6218"/>
                    </a:moveTo>
                    <a:lnTo>
                      <a:pt x="463290" y="6218"/>
                    </a:lnTo>
                    <a:lnTo>
                      <a:pt x="462712" y="6275"/>
                    </a:lnTo>
                    <a:lnTo>
                      <a:pt x="462648" y="6269"/>
                    </a:lnTo>
                    <a:close/>
                    <a:moveTo>
                      <a:pt x="462706" y="6218"/>
                    </a:moveTo>
                    <a:lnTo>
                      <a:pt x="462999" y="6218"/>
                    </a:lnTo>
                    <a:lnTo>
                      <a:pt x="462473" y="6254"/>
                    </a:lnTo>
                    <a:lnTo>
                      <a:pt x="462406" y="6248"/>
                    </a:lnTo>
                    <a:close/>
                    <a:moveTo>
                      <a:pt x="461661" y="6218"/>
                    </a:moveTo>
                    <a:lnTo>
                      <a:pt x="462060" y="6218"/>
                    </a:lnTo>
                    <a:lnTo>
                      <a:pt x="462406" y="6248"/>
                    </a:lnTo>
                    <a:lnTo>
                      <a:pt x="462088" y="6280"/>
                    </a:lnTo>
                    <a:lnTo>
                      <a:pt x="459493" y="6458"/>
                    </a:lnTo>
                    <a:close/>
                    <a:moveTo>
                      <a:pt x="458612" y="6218"/>
                    </a:moveTo>
                    <a:lnTo>
                      <a:pt x="456220" y="6683"/>
                    </a:lnTo>
                    <a:lnTo>
                      <a:pt x="456194" y="6685"/>
                    </a:lnTo>
                    <a:lnTo>
                      <a:pt x="454213" y="6566"/>
                    </a:lnTo>
                    <a:lnTo>
                      <a:pt x="455662" y="6425"/>
                    </a:lnTo>
                    <a:close/>
                    <a:moveTo>
                      <a:pt x="454474" y="6218"/>
                    </a:moveTo>
                    <a:lnTo>
                      <a:pt x="457804" y="6218"/>
                    </a:lnTo>
                    <a:lnTo>
                      <a:pt x="455662" y="6425"/>
                    </a:lnTo>
                    <a:lnTo>
                      <a:pt x="453918" y="6548"/>
                    </a:lnTo>
                    <a:lnTo>
                      <a:pt x="452410" y="6457"/>
                    </a:lnTo>
                    <a:lnTo>
                      <a:pt x="449528" y="6857"/>
                    </a:lnTo>
                    <a:lnTo>
                      <a:pt x="447005" y="7034"/>
                    </a:lnTo>
                    <a:lnTo>
                      <a:pt x="450645" y="6549"/>
                    </a:lnTo>
                    <a:close/>
                    <a:moveTo>
                      <a:pt x="463320" y="6215"/>
                    </a:moveTo>
                    <a:lnTo>
                      <a:pt x="463366" y="6218"/>
                    </a:lnTo>
                    <a:lnTo>
                      <a:pt x="463290" y="6218"/>
                    </a:lnTo>
                    <a:close/>
                    <a:moveTo>
                      <a:pt x="523430" y="6194"/>
                    </a:moveTo>
                    <a:lnTo>
                      <a:pt x="524407" y="6218"/>
                    </a:lnTo>
                    <a:lnTo>
                      <a:pt x="524351" y="6257"/>
                    </a:lnTo>
                    <a:lnTo>
                      <a:pt x="523550" y="6270"/>
                    </a:lnTo>
                    <a:lnTo>
                      <a:pt x="523521" y="6252"/>
                    </a:lnTo>
                    <a:close/>
                    <a:moveTo>
                      <a:pt x="521180" y="6193"/>
                    </a:moveTo>
                    <a:lnTo>
                      <a:pt x="521527" y="6201"/>
                    </a:lnTo>
                    <a:lnTo>
                      <a:pt x="521324" y="6277"/>
                    </a:lnTo>
                    <a:lnTo>
                      <a:pt x="520897" y="6306"/>
                    </a:lnTo>
                    <a:close/>
                    <a:moveTo>
                      <a:pt x="521657" y="6152"/>
                    </a:moveTo>
                    <a:lnTo>
                      <a:pt x="522311" y="6168"/>
                    </a:lnTo>
                    <a:lnTo>
                      <a:pt x="522585" y="6287"/>
                    </a:lnTo>
                    <a:lnTo>
                      <a:pt x="522372" y="6291"/>
                    </a:lnTo>
                    <a:lnTo>
                      <a:pt x="522214" y="6218"/>
                    </a:lnTo>
                    <a:lnTo>
                      <a:pt x="521527" y="6201"/>
                    </a:lnTo>
                    <a:close/>
                    <a:moveTo>
                      <a:pt x="469710" y="6150"/>
                    </a:moveTo>
                    <a:lnTo>
                      <a:pt x="470431" y="6218"/>
                    </a:lnTo>
                    <a:lnTo>
                      <a:pt x="469139" y="6218"/>
                    </a:lnTo>
                    <a:close/>
                    <a:moveTo>
                      <a:pt x="462279" y="6149"/>
                    </a:moveTo>
                    <a:lnTo>
                      <a:pt x="462959" y="6192"/>
                    </a:lnTo>
                    <a:lnTo>
                      <a:pt x="462706" y="6218"/>
                    </a:lnTo>
                    <a:lnTo>
                      <a:pt x="462060" y="6218"/>
                    </a:lnTo>
                    <a:lnTo>
                      <a:pt x="461837" y="6198"/>
                    </a:lnTo>
                    <a:close/>
                    <a:moveTo>
                      <a:pt x="514652" y="6134"/>
                    </a:moveTo>
                    <a:lnTo>
                      <a:pt x="517827" y="6218"/>
                    </a:lnTo>
                    <a:lnTo>
                      <a:pt x="517297" y="6378"/>
                    </a:lnTo>
                    <a:lnTo>
                      <a:pt x="515834" y="6404"/>
                    </a:lnTo>
                    <a:close/>
                    <a:moveTo>
                      <a:pt x="508757" y="6118"/>
                    </a:moveTo>
                    <a:lnTo>
                      <a:pt x="508929" y="6153"/>
                    </a:lnTo>
                    <a:lnTo>
                      <a:pt x="510222" y="6416"/>
                    </a:lnTo>
                    <a:lnTo>
                      <a:pt x="509490" y="6392"/>
                    </a:lnTo>
                    <a:lnTo>
                      <a:pt x="509041" y="6224"/>
                    </a:lnTo>
                    <a:lnTo>
                      <a:pt x="509054" y="6218"/>
                    </a:lnTo>
                    <a:lnTo>
                      <a:pt x="509032" y="6220"/>
                    </a:lnTo>
                    <a:lnTo>
                      <a:pt x="508868" y="6159"/>
                    </a:lnTo>
                    <a:close/>
                    <a:moveTo>
                      <a:pt x="469208" y="6102"/>
                    </a:moveTo>
                    <a:lnTo>
                      <a:pt x="469272" y="6108"/>
                    </a:lnTo>
                    <a:lnTo>
                      <a:pt x="468481" y="6218"/>
                    </a:lnTo>
                    <a:lnTo>
                      <a:pt x="468438" y="6218"/>
                    </a:lnTo>
                    <a:lnTo>
                      <a:pt x="468996" y="6128"/>
                    </a:lnTo>
                    <a:close/>
                    <a:moveTo>
                      <a:pt x="468984" y="6081"/>
                    </a:moveTo>
                    <a:lnTo>
                      <a:pt x="469176" y="6099"/>
                    </a:lnTo>
                    <a:lnTo>
                      <a:pt x="468996" y="6128"/>
                    </a:lnTo>
                    <a:lnTo>
                      <a:pt x="468262" y="6218"/>
                    </a:lnTo>
                    <a:lnTo>
                      <a:pt x="468142" y="6218"/>
                    </a:lnTo>
                    <a:close/>
                    <a:moveTo>
                      <a:pt x="494811" y="6071"/>
                    </a:moveTo>
                    <a:lnTo>
                      <a:pt x="496524" y="6218"/>
                    </a:lnTo>
                    <a:lnTo>
                      <a:pt x="493572" y="6218"/>
                    </a:lnTo>
                    <a:close/>
                    <a:moveTo>
                      <a:pt x="512028" y="6064"/>
                    </a:moveTo>
                    <a:lnTo>
                      <a:pt x="513968" y="6115"/>
                    </a:lnTo>
                    <a:lnTo>
                      <a:pt x="515317" y="6412"/>
                    </a:lnTo>
                    <a:lnTo>
                      <a:pt x="513663" y="6441"/>
                    </a:lnTo>
                    <a:close/>
                    <a:moveTo>
                      <a:pt x="508578" y="6051"/>
                    </a:moveTo>
                    <a:lnTo>
                      <a:pt x="508757" y="6118"/>
                    </a:lnTo>
                    <a:lnTo>
                      <a:pt x="508475" y="6060"/>
                    </a:lnTo>
                    <a:close/>
                    <a:moveTo>
                      <a:pt x="459823" y="6022"/>
                    </a:moveTo>
                    <a:lnTo>
                      <a:pt x="461837" y="6198"/>
                    </a:lnTo>
                    <a:lnTo>
                      <a:pt x="461661" y="6218"/>
                    </a:lnTo>
                    <a:lnTo>
                      <a:pt x="458612" y="6218"/>
                    </a:lnTo>
                    <a:lnTo>
                      <a:pt x="457804" y="6218"/>
                    </a:lnTo>
                    <a:close/>
                    <a:moveTo>
                      <a:pt x="513462" y="6004"/>
                    </a:moveTo>
                    <a:lnTo>
                      <a:pt x="514160" y="6021"/>
                    </a:lnTo>
                    <a:lnTo>
                      <a:pt x="514652" y="6134"/>
                    </a:lnTo>
                    <a:lnTo>
                      <a:pt x="513968" y="6115"/>
                    </a:lnTo>
                    <a:close/>
                    <a:moveTo>
                      <a:pt x="513928" y="5968"/>
                    </a:moveTo>
                    <a:lnTo>
                      <a:pt x="521301" y="6144"/>
                    </a:lnTo>
                    <a:lnTo>
                      <a:pt x="521180" y="6193"/>
                    </a:lnTo>
                    <a:lnTo>
                      <a:pt x="514160" y="6021"/>
                    </a:lnTo>
                    <a:close/>
                    <a:moveTo>
                      <a:pt x="508354" y="5967"/>
                    </a:moveTo>
                    <a:lnTo>
                      <a:pt x="509223" y="5990"/>
                    </a:lnTo>
                    <a:lnTo>
                      <a:pt x="508578" y="6051"/>
                    </a:lnTo>
                    <a:close/>
                    <a:moveTo>
                      <a:pt x="521798" y="5945"/>
                    </a:moveTo>
                    <a:lnTo>
                      <a:pt x="521989" y="6028"/>
                    </a:lnTo>
                    <a:lnTo>
                      <a:pt x="521657" y="6152"/>
                    </a:lnTo>
                    <a:lnTo>
                      <a:pt x="521301" y="6144"/>
                    </a:lnTo>
                    <a:close/>
                    <a:moveTo>
                      <a:pt x="509972" y="5919"/>
                    </a:moveTo>
                    <a:lnTo>
                      <a:pt x="510897" y="5942"/>
                    </a:lnTo>
                    <a:lnTo>
                      <a:pt x="511568" y="5958"/>
                    </a:lnTo>
                    <a:lnTo>
                      <a:pt x="512028" y="6064"/>
                    </a:lnTo>
                    <a:lnTo>
                      <a:pt x="510205" y="6016"/>
                    </a:lnTo>
                    <a:lnTo>
                      <a:pt x="509223" y="5990"/>
                    </a:lnTo>
                    <a:close/>
                    <a:moveTo>
                      <a:pt x="467236" y="5917"/>
                    </a:moveTo>
                    <a:lnTo>
                      <a:pt x="467685" y="5959"/>
                    </a:lnTo>
                    <a:lnTo>
                      <a:pt x="465713" y="6218"/>
                    </a:lnTo>
                    <a:lnTo>
                      <a:pt x="464992" y="6218"/>
                    </a:lnTo>
                    <a:close/>
                    <a:moveTo>
                      <a:pt x="511345" y="5907"/>
                    </a:moveTo>
                    <a:lnTo>
                      <a:pt x="513222" y="5951"/>
                    </a:lnTo>
                    <a:lnTo>
                      <a:pt x="513462" y="6004"/>
                    </a:lnTo>
                    <a:lnTo>
                      <a:pt x="511568" y="5958"/>
                    </a:lnTo>
                    <a:close/>
                    <a:moveTo>
                      <a:pt x="507484" y="5858"/>
                    </a:moveTo>
                    <a:lnTo>
                      <a:pt x="508105" y="5874"/>
                    </a:lnTo>
                    <a:lnTo>
                      <a:pt x="508354" y="5967"/>
                    </a:lnTo>
                    <a:lnTo>
                      <a:pt x="507965" y="5956"/>
                    </a:lnTo>
                    <a:close/>
                    <a:moveTo>
                      <a:pt x="504109" y="5854"/>
                    </a:moveTo>
                    <a:lnTo>
                      <a:pt x="507965" y="5956"/>
                    </a:lnTo>
                    <a:lnTo>
                      <a:pt x="508475" y="6060"/>
                    </a:lnTo>
                    <a:lnTo>
                      <a:pt x="506630" y="6234"/>
                    </a:lnTo>
                    <a:lnTo>
                      <a:pt x="506150" y="6182"/>
                    </a:lnTo>
                    <a:close/>
                    <a:moveTo>
                      <a:pt x="466428" y="5840"/>
                    </a:moveTo>
                    <a:lnTo>
                      <a:pt x="466778" y="5873"/>
                    </a:lnTo>
                    <a:lnTo>
                      <a:pt x="463320" y="6215"/>
                    </a:lnTo>
                    <a:lnTo>
                      <a:pt x="462959" y="6192"/>
                    </a:lnTo>
                    <a:close/>
                    <a:moveTo>
                      <a:pt x="507980" y="5827"/>
                    </a:moveTo>
                    <a:lnTo>
                      <a:pt x="510354" y="5883"/>
                    </a:lnTo>
                    <a:lnTo>
                      <a:pt x="509972" y="5919"/>
                    </a:lnTo>
                    <a:lnTo>
                      <a:pt x="508105" y="5874"/>
                    </a:lnTo>
                    <a:close/>
                    <a:moveTo>
                      <a:pt x="510984" y="5824"/>
                    </a:moveTo>
                    <a:lnTo>
                      <a:pt x="511306" y="5898"/>
                    </a:lnTo>
                    <a:lnTo>
                      <a:pt x="511345" y="5907"/>
                    </a:lnTo>
                    <a:lnTo>
                      <a:pt x="511245" y="5904"/>
                    </a:lnTo>
                    <a:lnTo>
                      <a:pt x="510354" y="5883"/>
                    </a:lnTo>
                    <a:close/>
                    <a:moveTo>
                      <a:pt x="522731" y="5749"/>
                    </a:moveTo>
                    <a:lnTo>
                      <a:pt x="523430" y="6194"/>
                    </a:lnTo>
                    <a:lnTo>
                      <a:pt x="522311" y="6168"/>
                    </a:lnTo>
                    <a:lnTo>
                      <a:pt x="521989" y="6028"/>
                    </a:lnTo>
                    <a:close/>
                    <a:moveTo>
                      <a:pt x="501938" y="5723"/>
                    </a:moveTo>
                    <a:lnTo>
                      <a:pt x="503536" y="5762"/>
                    </a:lnTo>
                    <a:lnTo>
                      <a:pt x="504109" y="5854"/>
                    </a:lnTo>
                    <a:lnTo>
                      <a:pt x="502830" y="5820"/>
                    </a:lnTo>
                    <a:close/>
                    <a:moveTo>
                      <a:pt x="503234" y="5714"/>
                    </a:moveTo>
                    <a:lnTo>
                      <a:pt x="507241" y="5809"/>
                    </a:lnTo>
                    <a:lnTo>
                      <a:pt x="507484" y="5858"/>
                    </a:lnTo>
                    <a:lnTo>
                      <a:pt x="503536" y="5762"/>
                    </a:lnTo>
                    <a:close/>
                    <a:moveTo>
                      <a:pt x="512618" y="5669"/>
                    </a:moveTo>
                    <a:lnTo>
                      <a:pt x="512880" y="5729"/>
                    </a:lnTo>
                    <a:lnTo>
                      <a:pt x="513928" y="5968"/>
                    </a:lnTo>
                    <a:lnTo>
                      <a:pt x="513222" y="5951"/>
                    </a:lnTo>
                    <a:lnTo>
                      <a:pt x="512430" y="5777"/>
                    </a:lnTo>
                    <a:lnTo>
                      <a:pt x="512143" y="5714"/>
                    </a:lnTo>
                    <a:close/>
                    <a:moveTo>
                      <a:pt x="469729" y="5582"/>
                    </a:moveTo>
                    <a:lnTo>
                      <a:pt x="467236" y="5917"/>
                    </a:lnTo>
                    <a:lnTo>
                      <a:pt x="466778" y="5873"/>
                    </a:lnTo>
                    <a:close/>
                    <a:moveTo>
                      <a:pt x="454226" y="5532"/>
                    </a:moveTo>
                    <a:lnTo>
                      <a:pt x="458288" y="5888"/>
                    </a:lnTo>
                    <a:lnTo>
                      <a:pt x="454474" y="6218"/>
                    </a:lnTo>
                    <a:lnTo>
                      <a:pt x="453130" y="6218"/>
                    </a:lnTo>
                    <a:lnTo>
                      <a:pt x="450645" y="6549"/>
                    </a:lnTo>
                    <a:lnTo>
                      <a:pt x="440361" y="7439"/>
                    </a:lnTo>
                    <a:close/>
                    <a:moveTo>
                      <a:pt x="462793" y="5498"/>
                    </a:moveTo>
                    <a:lnTo>
                      <a:pt x="464028" y="5614"/>
                    </a:lnTo>
                    <a:lnTo>
                      <a:pt x="459823" y="6022"/>
                    </a:lnTo>
                    <a:lnTo>
                      <a:pt x="458288" y="5888"/>
                    </a:lnTo>
                    <a:close/>
                    <a:moveTo>
                      <a:pt x="486972" y="5400"/>
                    </a:moveTo>
                    <a:lnTo>
                      <a:pt x="502830" y="5820"/>
                    </a:lnTo>
                    <a:lnTo>
                      <a:pt x="506150" y="6182"/>
                    </a:lnTo>
                    <a:lnTo>
                      <a:pt x="506533" y="6244"/>
                    </a:lnTo>
                    <a:lnTo>
                      <a:pt x="506135" y="6281"/>
                    </a:lnTo>
                    <a:lnTo>
                      <a:pt x="504630" y="6232"/>
                    </a:lnTo>
                    <a:lnTo>
                      <a:pt x="504668" y="6218"/>
                    </a:lnTo>
                    <a:lnTo>
                      <a:pt x="504353" y="6222"/>
                    </a:lnTo>
                    <a:lnTo>
                      <a:pt x="495896" y="5943"/>
                    </a:lnTo>
                    <a:lnTo>
                      <a:pt x="494811" y="6071"/>
                    </a:lnTo>
                    <a:lnTo>
                      <a:pt x="486986" y="5404"/>
                    </a:lnTo>
                    <a:close/>
                    <a:moveTo>
                      <a:pt x="485440" y="5360"/>
                    </a:moveTo>
                    <a:lnTo>
                      <a:pt x="486937" y="5399"/>
                    </a:lnTo>
                    <a:lnTo>
                      <a:pt x="486986" y="5404"/>
                    </a:lnTo>
                    <a:lnTo>
                      <a:pt x="490441" y="6218"/>
                    </a:lnTo>
                    <a:lnTo>
                      <a:pt x="480544" y="6218"/>
                    </a:lnTo>
                    <a:close/>
                    <a:moveTo>
                      <a:pt x="486247" y="5340"/>
                    </a:moveTo>
                    <a:lnTo>
                      <a:pt x="486773" y="5354"/>
                    </a:lnTo>
                    <a:lnTo>
                      <a:pt x="486972" y="5400"/>
                    </a:lnTo>
                    <a:lnTo>
                      <a:pt x="486937" y="5399"/>
                    </a:lnTo>
                    <a:close/>
                    <a:moveTo>
                      <a:pt x="486623" y="5318"/>
                    </a:moveTo>
                    <a:lnTo>
                      <a:pt x="501463" y="5671"/>
                    </a:lnTo>
                    <a:lnTo>
                      <a:pt x="501938" y="5723"/>
                    </a:lnTo>
                    <a:lnTo>
                      <a:pt x="486773" y="5354"/>
                    </a:lnTo>
                    <a:close/>
                    <a:moveTo>
                      <a:pt x="484952" y="5309"/>
                    </a:moveTo>
                    <a:lnTo>
                      <a:pt x="485635" y="5326"/>
                    </a:lnTo>
                    <a:lnTo>
                      <a:pt x="485440" y="5360"/>
                    </a:lnTo>
                    <a:lnTo>
                      <a:pt x="484789" y="5342"/>
                    </a:lnTo>
                    <a:close/>
                    <a:moveTo>
                      <a:pt x="485778" y="5300"/>
                    </a:moveTo>
                    <a:lnTo>
                      <a:pt x="486247" y="5340"/>
                    </a:lnTo>
                    <a:lnTo>
                      <a:pt x="485635" y="5326"/>
                    </a:lnTo>
                    <a:close/>
                    <a:moveTo>
                      <a:pt x="485738" y="5297"/>
                    </a:moveTo>
                    <a:lnTo>
                      <a:pt x="485790" y="5298"/>
                    </a:lnTo>
                    <a:lnTo>
                      <a:pt x="485778" y="5300"/>
                    </a:lnTo>
                    <a:close/>
                    <a:moveTo>
                      <a:pt x="485223" y="5253"/>
                    </a:moveTo>
                    <a:lnTo>
                      <a:pt x="485738" y="5297"/>
                    </a:lnTo>
                    <a:lnTo>
                      <a:pt x="485085" y="5281"/>
                    </a:lnTo>
                    <a:close/>
                    <a:moveTo>
                      <a:pt x="480890" y="5239"/>
                    </a:moveTo>
                    <a:lnTo>
                      <a:pt x="484789" y="5342"/>
                    </a:lnTo>
                    <a:lnTo>
                      <a:pt x="480544" y="6218"/>
                    </a:lnTo>
                    <a:lnTo>
                      <a:pt x="471771" y="6218"/>
                    </a:lnTo>
                    <a:lnTo>
                      <a:pt x="478351" y="5395"/>
                    </a:lnTo>
                    <a:close/>
                    <a:moveTo>
                      <a:pt x="486220" y="5223"/>
                    </a:moveTo>
                    <a:lnTo>
                      <a:pt x="486623" y="5318"/>
                    </a:lnTo>
                    <a:lnTo>
                      <a:pt x="485790" y="5298"/>
                    </a:lnTo>
                    <a:close/>
                    <a:moveTo>
                      <a:pt x="481565" y="5198"/>
                    </a:moveTo>
                    <a:lnTo>
                      <a:pt x="485085" y="5281"/>
                    </a:lnTo>
                    <a:lnTo>
                      <a:pt x="484952" y="5309"/>
                    </a:lnTo>
                    <a:lnTo>
                      <a:pt x="481231" y="5218"/>
                    </a:lnTo>
                    <a:close/>
                    <a:moveTo>
                      <a:pt x="478164" y="5143"/>
                    </a:moveTo>
                    <a:lnTo>
                      <a:pt x="481231" y="5218"/>
                    </a:lnTo>
                    <a:lnTo>
                      <a:pt x="480890" y="5239"/>
                    </a:lnTo>
                    <a:lnTo>
                      <a:pt x="478002" y="5163"/>
                    </a:lnTo>
                    <a:close/>
                    <a:moveTo>
                      <a:pt x="477108" y="5139"/>
                    </a:moveTo>
                    <a:lnTo>
                      <a:pt x="478002" y="5163"/>
                    </a:lnTo>
                    <a:lnTo>
                      <a:pt x="469710" y="6150"/>
                    </a:lnTo>
                    <a:lnTo>
                      <a:pt x="469272" y="6108"/>
                    </a:lnTo>
                    <a:lnTo>
                      <a:pt x="470149" y="5988"/>
                    </a:lnTo>
                    <a:close/>
                    <a:moveTo>
                      <a:pt x="524021" y="5056"/>
                    </a:moveTo>
                    <a:lnTo>
                      <a:pt x="524216" y="5193"/>
                    </a:lnTo>
                    <a:lnTo>
                      <a:pt x="522731" y="5749"/>
                    </a:lnTo>
                    <a:lnTo>
                      <a:pt x="522560" y="5640"/>
                    </a:lnTo>
                    <a:close/>
                    <a:moveTo>
                      <a:pt x="473718" y="5047"/>
                    </a:moveTo>
                    <a:lnTo>
                      <a:pt x="472060" y="5270"/>
                    </a:lnTo>
                    <a:lnTo>
                      <a:pt x="466428" y="5840"/>
                    </a:lnTo>
                    <a:lnTo>
                      <a:pt x="464028" y="5614"/>
                    </a:lnTo>
                    <a:lnTo>
                      <a:pt x="466288" y="5395"/>
                    </a:lnTo>
                    <a:close/>
                    <a:moveTo>
                      <a:pt x="475703" y="4993"/>
                    </a:moveTo>
                    <a:lnTo>
                      <a:pt x="468984" y="6081"/>
                    </a:lnTo>
                    <a:lnTo>
                      <a:pt x="467685" y="5959"/>
                    </a:lnTo>
                    <a:lnTo>
                      <a:pt x="473054" y="5254"/>
                    </a:lnTo>
                    <a:close/>
                    <a:moveTo>
                      <a:pt x="524773" y="4983"/>
                    </a:moveTo>
                    <a:lnTo>
                      <a:pt x="526228" y="6224"/>
                    </a:lnTo>
                    <a:lnTo>
                      <a:pt x="525696" y="6233"/>
                    </a:lnTo>
                    <a:lnTo>
                      <a:pt x="524216" y="5193"/>
                    </a:lnTo>
                    <a:close/>
                    <a:moveTo>
                      <a:pt x="475137" y="4981"/>
                    </a:moveTo>
                    <a:lnTo>
                      <a:pt x="473054" y="5254"/>
                    </a:lnTo>
                    <a:lnTo>
                      <a:pt x="469729" y="5582"/>
                    </a:lnTo>
                    <a:lnTo>
                      <a:pt x="472060" y="5270"/>
                    </a:lnTo>
                    <a:lnTo>
                      <a:pt x="474715" y="5000"/>
                    </a:lnTo>
                    <a:close/>
                    <a:moveTo>
                      <a:pt x="485171" y="4976"/>
                    </a:moveTo>
                    <a:lnTo>
                      <a:pt x="485823" y="5129"/>
                    </a:lnTo>
                    <a:lnTo>
                      <a:pt x="485223" y="5253"/>
                    </a:lnTo>
                    <a:lnTo>
                      <a:pt x="483314" y="5090"/>
                    </a:lnTo>
                    <a:close/>
                    <a:moveTo>
                      <a:pt x="476446" y="4919"/>
                    </a:moveTo>
                    <a:lnTo>
                      <a:pt x="475703" y="4993"/>
                    </a:lnTo>
                    <a:lnTo>
                      <a:pt x="476037" y="4939"/>
                    </a:lnTo>
                    <a:close/>
                    <a:moveTo>
                      <a:pt x="476688" y="4896"/>
                    </a:moveTo>
                    <a:lnTo>
                      <a:pt x="476577" y="4913"/>
                    </a:lnTo>
                    <a:lnTo>
                      <a:pt x="476446" y="4919"/>
                    </a:lnTo>
                    <a:close/>
                    <a:moveTo>
                      <a:pt x="476662" y="4837"/>
                    </a:moveTo>
                    <a:lnTo>
                      <a:pt x="476037" y="4939"/>
                    </a:lnTo>
                    <a:lnTo>
                      <a:pt x="475137" y="4981"/>
                    </a:lnTo>
                    <a:lnTo>
                      <a:pt x="475906" y="4880"/>
                    </a:lnTo>
                    <a:lnTo>
                      <a:pt x="476249" y="4845"/>
                    </a:lnTo>
                    <a:close/>
                    <a:moveTo>
                      <a:pt x="477422" y="4823"/>
                    </a:moveTo>
                    <a:lnTo>
                      <a:pt x="476688" y="4896"/>
                    </a:lnTo>
                    <a:lnTo>
                      <a:pt x="477103" y="4829"/>
                    </a:lnTo>
                    <a:close/>
                    <a:moveTo>
                      <a:pt x="479688" y="4781"/>
                    </a:moveTo>
                    <a:lnTo>
                      <a:pt x="483314" y="5090"/>
                    </a:lnTo>
                    <a:lnTo>
                      <a:pt x="481565" y="5198"/>
                    </a:lnTo>
                    <a:lnTo>
                      <a:pt x="478351" y="5121"/>
                    </a:lnTo>
                    <a:lnTo>
                      <a:pt x="478164" y="5143"/>
                    </a:lnTo>
                    <a:lnTo>
                      <a:pt x="477254" y="5121"/>
                    </a:lnTo>
                    <a:lnTo>
                      <a:pt x="477108" y="5139"/>
                    </a:lnTo>
                    <a:lnTo>
                      <a:pt x="476432" y="5121"/>
                    </a:lnTo>
                    <a:lnTo>
                      <a:pt x="470149" y="5988"/>
                    </a:lnTo>
                    <a:lnTo>
                      <a:pt x="469208" y="6102"/>
                    </a:lnTo>
                    <a:lnTo>
                      <a:pt x="469176" y="6099"/>
                    </a:lnTo>
                    <a:lnTo>
                      <a:pt x="476577" y="4913"/>
                    </a:lnTo>
                    <a:lnTo>
                      <a:pt x="479226" y="4789"/>
                    </a:lnTo>
                    <a:close/>
                    <a:moveTo>
                      <a:pt x="488958" y="4743"/>
                    </a:moveTo>
                    <a:lnTo>
                      <a:pt x="486220" y="5223"/>
                    </a:lnTo>
                    <a:lnTo>
                      <a:pt x="485823" y="5129"/>
                    </a:lnTo>
                    <a:lnTo>
                      <a:pt x="487159" y="4854"/>
                    </a:lnTo>
                    <a:close/>
                    <a:moveTo>
                      <a:pt x="478704" y="4697"/>
                    </a:moveTo>
                    <a:lnTo>
                      <a:pt x="479590" y="4772"/>
                    </a:lnTo>
                    <a:lnTo>
                      <a:pt x="479226" y="4789"/>
                    </a:lnTo>
                    <a:lnTo>
                      <a:pt x="477422" y="4823"/>
                    </a:lnTo>
                    <a:close/>
                    <a:moveTo>
                      <a:pt x="478166" y="4651"/>
                    </a:moveTo>
                    <a:lnTo>
                      <a:pt x="478199" y="4653"/>
                    </a:lnTo>
                    <a:lnTo>
                      <a:pt x="477103" y="4829"/>
                    </a:lnTo>
                    <a:lnTo>
                      <a:pt x="476662" y="4837"/>
                    </a:lnTo>
                    <a:lnTo>
                      <a:pt x="477226" y="4746"/>
                    </a:lnTo>
                    <a:close/>
                    <a:moveTo>
                      <a:pt x="488297" y="4619"/>
                    </a:moveTo>
                    <a:lnTo>
                      <a:pt x="487159" y="4854"/>
                    </a:lnTo>
                    <a:lnTo>
                      <a:pt x="485171" y="4976"/>
                    </a:lnTo>
                    <a:lnTo>
                      <a:pt x="483999" y="4700"/>
                    </a:lnTo>
                    <a:close/>
                    <a:moveTo>
                      <a:pt x="483525" y="4588"/>
                    </a:moveTo>
                    <a:lnTo>
                      <a:pt x="483999" y="4700"/>
                    </a:lnTo>
                    <a:lnTo>
                      <a:pt x="479688" y="4781"/>
                    </a:lnTo>
                    <a:lnTo>
                      <a:pt x="479590" y="4772"/>
                    </a:lnTo>
                    <a:close/>
                    <a:moveTo>
                      <a:pt x="477254" y="4573"/>
                    </a:moveTo>
                    <a:lnTo>
                      <a:pt x="477936" y="4631"/>
                    </a:lnTo>
                    <a:lnTo>
                      <a:pt x="477226" y="4746"/>
                    </a:lnTo>
                    <a:lnTo>
                      <a:pt x="476249" y="4845"/>
                    </a:lnTo>
                    <a:lnTo>
                      <a:pt x="476158" y="4847"/>
                    </a:lnTo>
                    <a:lnTo>
                      <a:pt x="475906" y="4880"/>
                    </a:lnTo>
                    <a:lnTo>
                      <a:pt x="474715" y="5000"/>
                    </a:lnTo>
                    <a:lnTo>
                      <a:pt x="473718" y="5047"/>
                    </a:lnTo>
                    <a:close/>
                    <a:moveTo>
                      <a:pt x="491291" y="4563"/>
                    </a:moveTo>
                    <a:lnTo>
                      <a:pt x="491507" y="4586"/>
                    </a:lnTo>
                    <a:lnTo>
                      <a:pt x="488958" y="4743"/>
                    </a:lnTo>
                    <a:lnTo>
                      <a:pt x="489830" y="4590"/>
                    </a:lnTo>
                    <a:close/>
                    <a:moveTo>
                      <a:pt x="526013" y="4519"/>
                    </a:moveTo>
                    <a:lnTo>
                      <a:pt x="524773" y="4983"/>
                    </a:lnTo>
                    <a:lnTo>
                      <a:pt x="524591" y="4828"/>
                    </a:lnTo>
                    <a:lnTo>
                      <a:pt x="525229" y="4573"/>
                    </a:lnTo>
                    <a:close/>
                    <a:moveTo>
                      <a:pt x="495572" y="4483"/>
                    </a:moveTo>
                    <a:lnTo>
                      <a:pt x="503234" y="5714"/>
                    </a:lnTo>
                    <a:lnTo>
                      <a:pt x="501463" y="5671"/>
                    </a:lnTo>
                    <a:lnTo>
                      <a:pt x="491507" y="4586"/>
                    </a:lnTo>
                    <a:lnTo>
                      <a:pt x="492153" y="4547"/>
                    </a:lnTo>
                    <a:close/>
                    <a:moveTo>
                      <a:pt x="489511" y="4369"/>
                    </a:moveTo>
                    <a:lnTo>
                      <a:pt x="490487" y="4475"/>
                    </a:lnTo>
                    <a:lnTo>
                      <a:pt x="489830" y="4590"/>
                    </a:lnTo>
                    <a:lnTo>
                      <a:pt x="488297" y="4619"/>
                    </a:lnTo>
                    <a:close/>
                    <a:moveTo>
                      <a:pt x="528598" y="4341"/>
                    </a:moveTo>
                    <a:lnTo>
                      <a:pt x="527197" y="6624"/>
                    </a:lnTo>
                    <a:lnTo>
                      <a:pt x="526600" y="6218"/>
                    </a:lnTo>
                    <a:lnTo>
                      <a:pt x="526599" y="6218"/>
                    </a:lnTo>
                    <a:lnTo>
                      <a:pt x="528467" y="4350"/>
                    </a:lnTo>
                    <a:close/>
                    <a:moveTo>
                      <a:pt x="503969" y="4325"/>
                    </a:moveTo>
                    <a:lnTo>
                      <a:pt x="507980" y="5827"/>
                    </a:lnTo>
                    <a:lnTo>
                      <a:pt x="507241" y="5809"/>
                    </a:lnTo>
                    <a:lnTo>
                      <a:pt x="500291" y="4394"/>
                    </a:lnTo>
                    <a:close/>
                    <a:moveTo>
                      <a:pt x="505680" y="4293"/>
                    </a:moveTo>
                    <a:lnTo>
                      <a:pt x="512143" y="5714"/>
                    </a:lnTo>
                    <a:lnTo>
                      <a:pt x="510984" y="5824"/>
                    </a:lnTo>
                    <a:lnTo>
                      <a:pt x="504441" y="4316"/>
                    </a:lnTo>
                    <a:close/>
                    <a:moveTo>
                      <a:pt x="489896" y="4289"/>
                    </a:moveTo>
                    <a:lnTo>
                      <a:pt x="489511" y="4369"/>
                    </a:lnTo>
                    <a:lnTo>
                      <a:pt x="489116" y="4326"/>
                    </a:lnTo>
                    <a:close/>
                    <a:moveTo>
                      <a:pt x="482234" y="4284"/>
                    </a:moveTo>
                    <a:lnTo>
                      <a:pt x="482427" y="4329"/>
                    </a:lnTo>
                    <a:lnTo>
                      <a:pt x="478704" y="4697"/>
                    </a:lnTo>
                    <a:lnTo>
                      <a:pt x="478199" y="4653"/>
                    </a:lnTo>
                    <a:lnTo>
                      <a:pt x="478300" y="4637"/>
                    </a:lnTo>
                    <a:lnTo>
                      <a:pt x="481641" y="4298"/>
                    </a:lnTo>
                    <a:close/>
                    <a:moveTo>
                      <a:pt x="487724" y="4174"/>
                    </a:moveTo>
                    <a:lnTo>
                      <a:pt x="489116" y="4326"/>
                    </a:lnTo>
                    <a:lnTo>
                      <a:pt x="483525" y="4588"/>
                    </a:lnTo>
                    <a:lnTo>
                      <a:pt x="482427" y="4329"/>
                    </a:lnTo>
                    <a:lnTo>
                      <a:pt x="482737" y="4298"/>
                    </a:lnTo>
                    <a:close/>
                    <a:moveTo>
                      <a:pt x="460110" y="4160"/>
                    </a:moveTo>
                    <a:lnTo>
                      <a:pt x="430147" y="8220"/>
                    </a:lnTo>
                    <a:lnTo>
                      <a:pt x="418528" y="9038"/>
                    </a:lnTo>
                    <a:lnTo>
                      <a:pt x="450937" y="4299"/>
                    </a:lnTo>
                    <a:close/>
                    <a:moveTo>
                      <a:pt x="498980" y="4127"/>
                    </a:moveTo>
                    <a:lnTo>
                      <a:pt x="500291" y="4394"/>
                    </a:lnTo>
                    <a:lnTo>
                      <a:pt x="495572" y="4483"/>
                    </a:lnTo>
                    <a:lnTo>
                      <a:pt x="494915" y="4377"/>
                    </a:lnTo>
                    <a:close/>
                    <a:moveTo>
                      <a:pt x="493360" y="4127"/>
                    </a:moveTo>
                    <a:lnTo>
                      <a:pt x="494915" y="4377"/>
                    </a:lnTo>
                    <a:lnTo>
                      <a:pt x="492153" y="4547"/>
                    </a:lnTo>
                    <a:lnTo>
                      <a:pt x="491291" y="4563"/>
                    </a:lnTo>
                    <a:lnTo>
                      <a:pt x="490487" y="4475"/>
                    </a:lnTo>
                    <a:lnTo>
                      <a:pt x="492149" y="4184"/>
                    </a:lnTo>
                    <a:close/>
                    <a:moveTo>
                      <a:pt x="481356" y="4077"/>
                    </a:moveTo>
                    <a:lnTo>
                      <a:pt x="481534" y="4119"/>
                    </a:lnTo>
                    <a:lnTo>
                      <a:pt x="478300" y="4637"/>
                    </a:lnTo>
                    <a:lnTo>
                      <a:pt x="478166" y="4651"/>
                    </a:lnTo>
                    <a:lnTo>
                      <a:pt x="477936" y="4631"/>
                    </a:lnTo>
                    <a:close/>
                    <a:moveTo>
                      <a:pt x="490990" y="4064"/>
                    </a:moveTo>
                    <a:lnTo>
                      <a:pt x="490830" y="4097"/>
                    </a:lnTo>
                    <a:lnTo>
                      <a:pt x="487724" y="4174"/>
                    </a:lnTo>
                    <a:lnTo>
                      <a:pt x="487513" y="4151"/>
                    </a:lnTo>
                    <a:close/>
                    <a:moveTo>
                      <a:pt x="492947" y="4044"/>
                    </a:moveTo>
                    <a:lnTo>
                      <a:pt x="492149" y="4184"/>
                    </a:lnTo>
                    <a:lnTo>
                      <a:pt x="489896" y="4289"/>
                    </a:lnTo>
                    <a:lnTo>
                      <a:pt x="490830" y="4097"/>
                    </a:lnTo>
                    <a:close/>
                    <a:moveTo>
                      <a:pt x="520020" y="4024"/>
                    </a:moveTo>
                    <a:lnTo>
                      <a:pt x="521284" y="4829"/>
                    </a:lnTo>
                    <a:lnTo>
                      <a:pt x="522560" y="5640"/>
                    </a:lnTo>
                    <a:lnTo>
                      <a:pt x="521798" y="5945"/>
                    </a:lnTo>
                    <a:lnTo>
                      <a:pt x="519636" y="5005"/>
                    </a:lnTo>
                    <a:lnTo>
                      <a:pt x="517488" y="4072"/>
                    </a:lnTo>
                    <a:close/>
                    <a:moveTo>
                      <a:pt x="503151" y="4019"/>
                    </a:moveTo>
                    <a:lnTo>
                      <a:pt x="504441" y="4316"/>
                    </a:lnTo>
                    <a:lnTo>
                      <a:pt x="503969" y="4325"/>
                    </a:lnTo>
                    <a:close/>
                    <a:moveTo>
                      <a:pt x="502577" y="3804"/>
                    </a:moveTo>
                    <a:lnTo>
                      <a:pt x="503151" y="4019"/>
                    </a:lnTo>
                    <a:lnTo>
                      <a:pt x="502253" y="3812"/>
                    </a:lnTo>
                    <a:close/>
                    <a:moveTo>
                      <a:pt x="502133" y="3785"/>
                    </a:moveTo>
                    <a:lnTo>
                      <a:pt x="502253" y="3812"/>
                    </a:lnTo>
                    <a:lnTo>
                      <a:pt x="492947" y="4044"/>
                    </a:lnTo>
                    <a:lnTo>
                      <a:pt x="493141" y="4010"/>
                    </a:lnTo>
                    <a:close/>
                    <a:moveTo>
                      <a:pt x="483834" y="3750"/>
                    </a:moveTo>
                    <a:lnTo>
                      <a:pt x="487513" y="4151"/>
                    </a:lnTo>
                    <a:lnTo>
                      <a:pt x="482234" y="4284"/>
                    </a:lnTo>
                    <a:lnTo>
                      <a:pt x="481534" y="4119"/>
                    </a:lnTo>
                    <a:close/>
                    <a:moveTo>
                      <a:pt x="496800" y="2866"/>
                    </a:moveTo>
                    <a:lnTo>
                      <a:pt x="499539" y="2889"/>
                    </a:lnTo>
                    <a:lnTo>
                      <a:pt x="493141" y="4010"/>
                    </a:lnTo>
                    <a:lnTo>
                      <a:pt x="490990" y="4064"/>
                    </a:lnTo>
                    <a:close/>
                    <a:moveTo>
                      <a:pt x="500314" y="2753"/>
                    </a:moveTo>
                    <a:lnTo>
                      <a:pt x="514777" y="2894"/>
                    </a:lnTo>
                    <a:lnTo>
                      <a:pt x="517488" y="4072"/>
                    </a:lnTo>
                    <a:lnTo>
                      <a:pt x="505680" y="4293"/>
                    </a:lnTo>
                    <a:lnTo>
                      <a:pt x="503366" y="3785"/>
                    </a:lnTo>
                    <a:lnTo>
                      <a:pt x="502577" y="3804"/>
                    </a:lnTo>
                    <a:lnTo>
                      <a:pt x="500145" y="2894"/>
                    </a:lnTo>
                    <a:lnTo>
                      <a:pt x="499539" y="2889"/>
                    </a:lnTo>
                    <a:close/>
                    <a:moveTo>
                      <a:pt x="490139" y="2654"/>
                    </a:moveTo>
                    <a:lnTo>
                      <a:pt x="497482" y="2725"/>
                    </a:lnTo>
                    <a:lnTo>
                      <a:pt x="496800" y="2866"/>
                    </a:lnTo>
                    <a:lnTo>
                      <a:pt x="489217" y="2803"/>
                    </a:lnTo>
                    <a:close/>
                    <a:moveTo>
                      <a:pt x="471223" y="2654"/>
                    </a:moveTo>
                    <a:lnTo>
                      <a:pt x="489217" y="2803"/>
                    </a:lnTo>
                    <a:lnTo>
                      <a:pt x="481356" y="4077"/>
                    </a:lnTo>
                    <a:lnTo>
                      <a:pt x="480407" y="3853"/>
                    </a:lnTo>
                    <a:lnTo>
                      <a:pt x="460110" y="4160"/>
                    </a:lnTo>
                    <a:close/>
                    <a:moveTo>
                      <a:pt x="533179" y="1831"/>
                    </a:moveTo>
                    <a:lnTo>
                      <a:pt x="535322" y="6225"/>
                    </a:lnTo>
                    <a:lnTo>
                      <a:pt x="534926" y="6282"/>
                    </a:lnTo>
                    <a:lnTo>
                      <a:pt x="533179" y="4024"/>
                    </a:lnTo>
                    <a:lnTo>
                      <a:pt x="528598" y="4341"/>
                    </a:lnTo>
                    <a:lnTo>
                      <a:pt x="528792" y="4024"/>
                    </a:lnTo>
                    <a:lnTo>
                      <a:pt x="528467" y="4350"/>
                    </a:lnTo>
                    <a:lnTo>
                      <a:pt x="526013" y="4519"/>
                    </a:lnTo>
                    <a:lnTo>
                      <a:pt x="526747" y="4243"/>
                    </a:lnTo>
                    <a:close/>
                    <a:moveTo>
                      <a:pt x="519712" y="666"/>
                    </a:moveTo>
                    <a:lnTo>
                      <a:pt x="524223" y="4514"/>
                    </a:lnTo>
                    <a:lnTo>
                      <a:pt x="524591" y="4828"/>
                    </a:lnTo>
                    <a:lnTo>
                      <a:pt x="524021" y="5056"/>
                    </a:lnTo>
                    <a:lnTo>
                      <a:pt x="523379" y="4604"/>
                    </a:lnTo>
                    <a:lnTo>
                      <a:pt x="519095" y="1592"/>
                    </a:lnTo>
                    <a:cubicBezTo>
                      <a:pt x="515428" y="666"/>
                      <a:pt x="511385" y="872"/>
                      <a:pt x="507136" y="1557"/>
                    </a:cubicBezTo>
                    <a:lnTo>
                      <a:pt x="500314" y="2753"/>
                    </a:lnTo>
                    <a:lnTo>
                      <a:pt x="497482" y="2725"/>
                    </a:lnTo>
                    <a:lnTo>
                      <a:pt x="507136" y="735"/>
                    </a:lnTo>
                    <a:cubicBezTo>
                      <a:pt x="511659" y="-87"/>
                      <a:pt x="515977" y="-362"/>
                      <a:pt x="519712" y="666"/>
                    </a:cubicBezTo>
                    <a:close/>
                  </a:path>
                </a:pathLst>
              </a:custGeom>
              <a:solidFill>
                <a:schemeClr val="accent2">
                  <a:lumMod val="50000"/>
                  <a:alpha val="90000"/>
                </a:schemeClr>
              </a:solidFill>
              <a:ln w="2646" cap="flat">
                <a:noFill/>
                <a:prstDash val="solid"/>
                <a:miter/>
              </a:ln>
            </p:spPr>
            <p:txBody>
              <a:bodyPr wrap="square" rtlCol="0" anchor="ctr">
                <a:noAutofit/>
              </a:bodyPr>
              <a:lstStyle/>
              <a:p>
                <a:endParaRPr lang="en-US"/>
              </a:p>
            </p:txBody>
          </p:sp>
          <p:sp>
            <p:nvSpPr>
              <p:cNvPr id="229" name="Freeform: Shape 228">
                <a:extLst>
                  <a:ext uri="{FF2B5EF4-FFF2-40B4-BE49-F238E27FC236}">
                    <a16:creationId xmlns:a16="http://schemas.microsoft.com/office/drawing/2014/main" id="{8B36CCE1-A853-4BEB-BD84-64094FABE0DE}"/>
                  </a:ext>
                </a:extLst>
              </p:cNvPr>
              <p:cNvSpPr/>
              <p:nvPr/>
            </p:nvSpPr>
            <p:spPr>
              <a:xfrm rot="1240521">
                <a:off x="5548628" y="2681892"/>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5C8F8A6D-4F1E-425B-8647-718FA637782B}"/>
                </a:ext>
              </a:extLst>
            </p:cNvPr>
            <p:cNvGrpSpPr/>
            <p:nvPr userDrawn="1"/>
          </p:nvGrpSpPr>
          <p:grpSpPr>
            <a:xfrm flipH="1">
              <a:off x="10514063" y="5616241"/>
              <a:ext cx="1121551" cy="1253899"/>
              <a:chOff x="1295588" y="2958968"/>
              <a:chExt cx="1502023" cy="1679269"/>
            </a:xfrm>
          </p:grpSpPr>
          <p:sp>
            <p:nvSpPr>
              <p:cNvPr id="269" name="Freeform: Shape 268">
                <a:extLst>
                  <a:ext uri="{FF2B5EF4-FFF2-40B4-BE49-F238E27FC236}">
                    <a16:creationId xmlns:a16="http://schemas.microsoft.com/office/drawing/2014/main" id="{FEADEB49-FCAE-427C-8A55-3ECB7FFCA8BE}"/>
                  </a:ext>
                </a:extLst>
              </p:cNvPr>
              <p:cNvSpPr/>
              <p:nvPr/>
            </p:nvSpPr>
            <p:spPr>
              <a:xfrm>
                <a:off x="1295588" y="2958968"/>
                <a:ext cx="1459136" cy="1679269"/>
              </a:xfrm>
              <a:custGeom>
                <a:avLst/>
                <a:gdLst>
                  <a:gd name="connsiteX0" fmla="*/ 775984 w 1459136"/>
                  <a:gd name="connsiteY0" fmla="*/ 51 h 1679269"/>
                  <a:gd name="connsiteX1" fmla="*/ 809096 w 1459136"/>
                  <a:gd name="connsiteY1" fmla="*/ 8467 h 1679269"/>
                  <a:gd name="connsiteX2" fmla="*/ 888474 w 1459136"/>
                  <a:gd name="connsiteY2" fmla="*/ 20063 h 1679269"/>
                  <a:gd name="connsiteX3" fmla="*/ 918798 w 1459136"/>
                  <a:gd name="connsiteY3" fmla="*/ 25859 h 1679269"/>
                  <a:gd name="connsiteX4" fmla="*/ 988366 w 1459136"/>
                  <a:gd name="connsiteY4" fmla="*/ 41913 h 1679269"/>
                  <a:gd name="connsiteX5" fmla="*/ 1084245 w 1459136"/>
                  <a:gd name="connsiteY5" fmla="*/ 68670 h 1679269"/>
                  <a:gd name="connsiteX6" fmla="*/ 1209110 w 1459136"/>
                  <a:gd name="connsiteY6" fmla="*/ 113711 h 1679269"/>
                  <a:gd name="connsiteX7" fmla="*/ 1247907 w 1459136"/>
                  <a:gd name="connsiteY7" fmla="*/ 132441 h 1679269"/>
                  <a:gd name="connsiteX8" fmla="*/ 1265745 w 1459136"/>
                  <a:gd name="connsiteY8" fmla="*/ 173467 h 1679269"/>
                  <a:gd name="connsiteX9" fmla="*/ 1265299 w 1459136"/>
                  <a:gd name="connsiteY9" fmla="*/ 174805 h 1679269"/>
                  <a:gd name="connsiteX10" fmla="*/ 1264408 w 1459136"/>
                  <a:gd name="connsiteY10" fmla="*/ 228319 h 1679269"/>
                  <a:gd name="connsiteX11" fmla="*/ 1254596 w 1459136"/>
                  <a:gd name="connsiteY11" fmla="*/ 238577 h 1679269"/>
                  <a:gd name="connsiteX12" fmla="*/ 1243894 w 1459136"/>
                  <a:gd name="connsiteY12" fmla="*/ 268454 h 1679269"/>
                  <a:gd name="connsiteX13" fmla="*/ 1300975 w 1459136"/>
                  <a:gd name="connsiteY13" fmla="*/ 413833 h 1679269"/>
                  <a:gd name="connsiteX14" fmla="*/ 1296962 w 1459136"/>
                  <a:gd name="connsiteY14" fmla="*/ 474482 h 1679269"/>
                  <a:gd name="connsiteX15" fmla="*/ 1301867 w 1459136"/>
                  <a:gd name="connsiteY15" fmla="*/ 507928 h 1679269"/>
                  <a:gd name="connsiteX16" fmla="*/ 1413354 w 1459136"/>
                  <a:gd name="connsiteY16" fmla="*/ 649293 h 1679269"/>
                  <a:gd name="connsiteX17" fmla="*/ 1453935 w 1459136"/>
                  <a:gd name="connsiteY17" fmla="*/ 713956 h 1679269"/>
                  <a:gd name="connsiteX18" fmla="*/ 1445908 w 1459136"/>
                  <a:gd name="connsiteY18" fmla="*/ 754982 h 1679269"/>
                  <a:gd name="connsiteX19" fmla="*/ 1386597 w 1459136"/>
                  <a:gd name="connsiteY19" fmla="*/ 781739 h 1679269"/>
                  <a:gd name="connsiteX20" fmla="*/ 1360286 w 1459136"/>
                  <a:gd name="connsiteY20" fmla="*/ 819645 h 1679269"/>
                  <a:gd name="connsiteX21" fmla="*/ 1381692 w 1459136"/>
                  <a:gd name="connsiteY21" fmla="*/ 868699 h 1679269"/>
                  <a:gd name="connsiteX22" fmla="*/ 1378124 w 1459136"/>
                  <a:gd name="connsiteY22" fmla="*/ 901699 h 1679269"/>
                  <a:gd name="connsiteX23" fmla="*/ 1367867 w 1459136"/>
                  <a:gd name="connsiteY23" fmla="*/ 910618 h 1679269"/>
                  <a:gd name="connsiteX24" fmla="*/ 1364746 w 1459136"/>
                  <a:gd name="connsiteY24" fmla="*/ 938712 h 1679269"/>
                  <a:gd name="connsiteX25" fmla="*/ 1364300 w 1459136"/>
                  <a:gd name="connsiteY25" fmla="*/ 982415 h 1679269"/>
                  <a:gd name="connsiteX26" fmla="*/ 1350921 w 1459136"/>
                  <a:gd name="connsiteY26" fmla="*/ 1052875 h 1679269"/>
                  <a:gd name="connsiteX27" fmla="*/ 1369651 w 1459136"/>
                  <a:gd name="connsiteY27" fmla="*/ 1114415 h 1679269"/>
                  <a:gd name="connsiteX28" fmla="*/ 1363853 w 1459136"/>
                  <a:gd name="connsiteY28" fmla="*/ 1146078 h 1679269"/>
                  <a:gd name="connsiteX29" fmla="*/ 1259948 w 1459136"/>
                  <a:gd name="connsiteY29" fmla="*/ 1206281 h 1679269"/>
                  <a:gd name="connsiteX30" fmla="*/ 1066407 w 1459136"/>
                  <a:gd name="connsiteY30" fmla="*/ 1200037 h 1679269"/>
                  <a:gd name="connsiteX31" fmla="*/ 1010663 w 1459136"/>
                  <a:gd name="connsiteY31" fmla="*/ 1249538 h 1679269"/>
                  <a:gd name="connsiteX32" fmla="*/ 1009772 w 1459136"/>
                  <a:gd name="connsiteY32" fmla="*/ 1257118 h 1679269"/>
                  <a:gd name="connsiteX33" fmla="*/ 965623 w 1459136"/>
                  <a:gd name="connsiteY33" fmla="*/ 1382429 h 1679269"/>
                  <a:gd name="connsiteX34" fmla="*/ 942880 w 1459136"/>
                  <a:gd name="connsiteY34" fmla="*/ 1429254 h 1679269"/>
                  <a:gd name="connsiteX35" fmla="*/ 948677 w 1459136"/>
                  <a:gd name="connsiteY35" fmla="*/ 1453335 h 1679269"/>
                  <a:gd name="connsiteX36" fmla="*/ 1057043 w 1459136"/>
                  <a:gd name="connsiteY36" fmla="*/ 1550551 h 1679269"/>
                  <a:gd name="connsiteX37" fmla="*/ 1137312 w 1459136"/>
                  <a:gd name="connsiteY37" fmla="*/ 1602281 h 1679269"/>
                  <a:gd name="connsiteX38" fmla="*/ 1201083 w 1459136"/>
                  <a:gd name="connsiteY38" fmla="*/ 1640633 h 1679269"/>
                  <a:gd name="connsiteX39" fmla="*/ 1205989 w 1459136"/>
                  <a:gd name="connsiteY39" fmla="*/ 1661593 h 1679269"/>
                  <a:gd name="connsiteX40" fmla="*/ 1202073 w 1459136"/>
                  <a:gd name="connsiteY40" fmla="*/ 1679269 h 1679269"/>
                  <a:gd name="connsiteX41" fmla="*/ 0 w 1459136"/>
                  <a:gd name="connsiteY41" fmla="*/ 1679269 h 1679269"/>
                  <a:gd name="connsiteX42" fmla="*/ 19993 w 1459136"/>
                  <a:gd name="connsiteY42" fmla="*/ 1643699 h 1679269"/>
                  <a:gd name="connsiteX43" fmla="*/ 68824 w 1459136"/>
                  <a:gd name="connsiteY43" fmla="*/ 1572403 h 1679269"/>
                  <a:gd name="connsiteX44" fmla="*/ 206622 w 1459136"/>
                  <a:gd name="connsiteY44" fmla="*/ 1402052 h 1679269"/>
                  <a:gd name="connsiteX45" fmla="*/ 292689 w 1459136"/>
                  <a:gd name="connsiteY45" fmla="*/ 1285213 h 1679269"/>
                  <a:gd name="connsiteX46" fmla="*/ 298041 w 1459136"/>
                  <a:gd name="connsiteY46" fmla="*/ 1276294 h 1679269"/>
                  <a:gd name="connsiteX47" fmla="*/ 332825 w 1459136"/>
                  <a:gd name="connsiteY47" fmla="*/ 1197362 h 1679269"/>
                  <a:gd name="connsiteX48" fmla="*/ 343527 w 1459136"/>
                  <a:gd name="connsiteY48" fmla="*/ 1143403 h 1679269"/>
                  <a:gd name="connsiteX49" fmla="*/ 346649 w 1459136"/>
                  <a:gd name="connsiteY49" fmla="*/ 1122889 h 1679269"/>
                  <a:gd name="connsiteX50" fmla="*/ 387230 w 1459136"/>
                  <a:gd name="connsiteY50" fmla="*/ 1097470 h 1679269"/>
                  <a:gd name="connsiteX51" fmla="*/ 418000 w 1459136"/>
                  <a:gd name="connsiteY51" fmla="*/ 1070713 h 1679269"/>
                  <a:gd name="connsiteX52" fmla="*/ 408635 w 1459136"/>
                  <a:gd name="connsiteY52" fmla="*/ 972605 h 1679269"/>
                  <a:gd name="connsiteX53" fmla="*/ 389906 w 1459136"/>
                  <a:gd name="connsiteY53" fmla="*/ 937374 h 1679269"/>
                  <a:gd name="connsiteX54" fmla="*/ 371176 w 1459136"/>
                  <a:gd name="connsiteY54" fmla="*/ 903483 h 1679269"/>
                  <a:gd name="connsiteX55" fmla="*/ 341298 w 1459136"/>
                  <a:gd name="connsiteY55" fmla="*/ 830348 h 1679269"/>
                  <a:gd name="connsiteX56" fmla="*/ 285108 w 1459136"/>
                  <a:gd name="connsiteY56" fmla="*/ 668023 h 1679269"/>
                  <a:gd name="connsiteX57" fmla="*/ 270838 w 1459136"/>
                  <a:gd name="connsiteY57" fmla="*/ 577942 h 1679269"/>
                  <a:gd name="connsiteX58" fmla="*/ 267270 w 1459136"/>
                  <a:gd name="connsiteY58" fmla="*/ 552523 h 1679269"/>
                  <a:gd name="connsiteX59" fmla="*/ 276190 w 1459136"/>
                  <a:gd name="connsiteY59" fmla="*/ 441928 h 1679269"/>
                  <a:gd name="connsiteX60" fmla="*/ 353339 w 1459136"/>
                  <a:gd name="connsiteY60" fmla="*/ 248833 h 1679269"/>
                  <a:gd name="connsiteX61" fmla="*/ 396149 w 1459136"/>
                  <a:gd name="connsiteY61" fmla="*/ 206914 h 1679269"/>
                  <a:gd name="connsiteX62" fmla="*/ 409527 w 1459136"/>
                  <a:gd name="connsiteY62" fmla="*/ 146712 h 1679269"/>
                  <a:gd name="connsiteX63" fmla="*/ 411311 w 1459136"/>
                  <a:gd name="connsiteY63" fmla="*/ 144927 h 1679269"/>
                  <a:gd name="connsiteX64" fmla="*/ 455460 w 1459136"/>
                  <a:gd name="connsiteY64" fmla="*/ 120846 h 1679269"/>
                  <a:gd name="connsiteX65" fmla="*/ 478650 w 1459136"/>
                  <a:gd name="connsiteY65" fmla="*/ 84278 h 1679269"/>
                  <a:gd name="connsiteX66" fmla="*/ 492473 w 1459136"/>
                  <a:gd name="connsiteY66" fmla="*/ 86062 h 1679269"/>
                  <a:gd name="connsiteX67" fmla="*/ 511203 w 1459136"/>
                  <a:gd name="connsiteY67" fmla="*/ 92305 h 1679269"/>
                  <a:gd name="connsiteX68" fmla="*/ 567393 w 1459136"/>
                  <a:gd name="connsiteY68" fmla="*/ 65995 h 1679269"/>
                  <a:gd name="connsiteX69" fmla="*/ 583893 w 1459136"/>
                  <a:gd name="connsiteY69" fmla="*/ 59305 h 1679269"/>
                  <a:gd name="connsiteX70" fmla="*/ 648555 w 1459136"/>
                  <a:gd name="connsiteY70" fmla="*/ 32995 h 1679269"/>
                  <a:gd name="connsiteX71" fmla="*/ 701622 w 1459136"/>
                  <a:gd name="connsiteY71" fmla="*/ 14711 h 1679269"/>
                  <a:gd name="connsiteX72" fmla="*/ 742204 w 1459136"/>
                  <a:gd name="connsiteY72" fmla="*/ 5346 h 1679269"/>
                  <a:gd name="connsiteX73" fmla="*/ 775984 w 1459136"/>
                  <a:gd name="connsiteY73" fmla="*/ 51 h 16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459136" h="1679269">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chemeClr val="accent3">
                  <a:lumMod val="50000"/>
                  <a:alpha val="90000"/>
                </a:schemeClr>
              </a:solidFill>
              <a:ln w="4857" cap="flat">
                <a:noFill/>
                <a:prstDash val="solid"/>
                <a:miter/>
              </a:ln>
            </p:spPr>
            <p:txBody>
              <a:bodyPr wrap="square" rtlCol="0" anchor="ctr">
                <a:noAutofit/>
              </a:bodyPr>
              <a:lstStyle/>
              <a:p>
                <a:endParaRPr lang="en-US"/>
              </a:p>
            </p:txBody>
          </p:sp>
          <p:sp>
            <p:nvSpPr>
              <p:cNvPr id="270" name="Freeform: Shape 269">
                <a:extLst>
                  <a:ext uri="{FF2B5EF4-FFF2-40B4-BE49-F238E27FC236}">
                    <a16:creationId xmlns:a16="http://schemas.microsoft.com/office/drawing/2014/main" id="{1AC827E9-5AC1-45E3-979C-F76C28852C63}"/>
                  </a:ext>
                </a:extLst>
              </p:cNvPr>
              <p:cNvSpPr/>
              <p:nvPr/>
            </p:nvSpPr>
            <p:spPr>
              <a:xfrm rot="1430240">
                <a:off x="2056743" y="3497776"/>
                <a:ext cx="740868" cy="56298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6ECE32D3-5D1E-416B-B3C1-1B46D279A3D6}"/>
                </a:ext>
              </a:extLst>
            </p:cNvPr>
            <p:cNvGrpSpPr/>
            <p:nvPr userDrawn="1"/>
          </p:nvGrpSpPr>
          <p:grpSpPr>
            <a:xfrm>
              <a:off x="11385975" y="5667494"/>
              <a:ext cx="913339" cy="1231410"/>
              <a:chOff x="1782683" y="2146699"/>
              <a:chExt cx="1512207" cy="2038836"/>
            </a:xfrm>
          </p:grpSpPr>
          <p:sp>
            <p:nvSpPr>
              <p:cNvPr id="267" name="Freeform: Shape 266">
                <a:extLst>
                  <a:ext uri="{FF2B5EF4-FFF2-40B4-BE49-F238E27FC236}">
                    <a16:creationId xmlns:a16="http://schemas.microsoft.com/office/drawing/2014/main" id="{457A32F6-6392-4FBF-9155-3778789AD9B7}"/>
                  </a:ext>
                </a:extLst>
              </p:cNvPr>
              <p:cNvSpPr/>
              <p:nvPr/>
            </p:nvSpPr>
            <p:spPr>
              <a:xfrm>
                <a:off x="1821903" y="2146699"/>
                <a:ext cx="1472987" cy="2038836"/>
              </a:xfrm>
              <a:custGeom>
                <a:avLst/>
                <a:gdLst>
                  <a:gd name="connsiteX0" fmla="*/ 419758 w 688571"/>
                  <a:gd name="connsiteY0" fmla="*/ 16 h 953086"/>
                  <a:gd name="connsiteX1" fmla="*/ 601386 w 688571"/>
                  <a:gd name="connsiteY1" fmla="*/ 122431 h 953086"/>
                  <a:gd name="connsiteX2" fmla="*/ 639428 w 688571"/>
                  <a:gd name="connsiteY2" fmla="*/ 190846 h 953086"/>
                  <a:gd name="connsiteX3" fmla="*/ 650473 w 688571"/>
                  <a:gd name="connsiteY3" fmla="*/ 223981 h 953086"/>
                  <a:gd name="connsiteX4" fmla="*/ 675632 w 688571"/>
                  <a:gd name="connsiteY4" fmla="*/ 291171 h 953086"/>
                  <a:gd name="connsiteX5" fmla="*/ 686675 w 688571"/>
                  <a:gd name="connsiteY5" fmla="*/ 365110 h 953086"/>
                  <a:gd name="connsiteX6" fmla="*/ 687903 w 688571"/>
                  <a:gd name="connsiteY6" fmla="*/ 408063 h 953086"/>
                  <a:gd name="connsiteX7" fmla="*/ 673789 w 688571"/>
                  <a:gd name="connsiteY7" fmla="*/ 497648 h 953086"/>
                  <a:gd name="connsiteX8" fmla="*/ 640656 w 688571"/>
                  <a:gd name="connsiteY8" fmla="*/ 614233 h 953086"/>
                  <a:gd name="connsiteX9" fmla="*/ 641883 w 688571"/>
                  <a:gd name="connsiteY9" fmla="*/ 652276 h 953086"/>
                  <a:gd name="connsiteX10" fmla="*/ 638202 w 688571"/>
                  <a:gd name="connsiteY10" fmla="*/ 718546 h 953086"/>
                  <a:gd name="connsiteX11" fmla="*/ 648018 w 688571"/>
                  <a:gd name="connsiteY11" fmla="*/ 756588 h 953086"/>
                  <a:gd name="connsiteX12" fmla="*/ 628997 w 688571"/>
                  <a:gd name="connsiteY12" fmla="*/ 751986 h 953086"/>
                  <a:gd name="connsiteX13" fmla="*/ 597703 w 688571"/>
                  <a:gd name="connsiteY13" fmla="*/ 770088 h 953086"/>
                  <a:gd name="connsiteX14" fmla="*/ 590341 w 688571"/>
                  <a:gd name="connsiteY14" fmla="*/ 809665 h 953086"/>
                  <a:gd name="connsiteX15" fmla="*/ 592488 w 688571"/>
                  <a:gd name="connsiteY15" fmla="*/ 834822 h 953086"/>
                  <a:gd name="connsiteX16" fmla="*/ 606293 w 688571"/>
                  <a:gd name="connsiteY16" fmla="*/ 863662 h 953086"/>
                  <a:gd name="connsiteX17" fmla="*/ 623743 w 688571"/>
                  <a:gd name="connsiteY17" fmla="*/ 922722 h 953086"/>
                  <a:gd name="connsiteX18" fmla="*/ 624967 w 688571"/>
                  <a:gd name="connsiteY18" fmla="*/ 953086 h 953086"/>
                  <a:gd name="connsiteX19" fmla="*/ 127476 w 688571"/>
                  <a:gd name="connsiteY19" fmla="*/ 953086 h 953086"/>
                  <a:gd name="connsiteX20" fmla="*/ 130445 w 688571"/>
                  <a:gd name="connsiteY20" fmla="*/ 942817 h 953086"/>
                  <a:gd name="connsiteX21" fmla="*/ 135047 w 688571"/>
                  <a:gd name="connsiteY21" fmla="*/ 916432 h 953086"/>
                  <a:gd name="connsiteX22" fmla="*/ 139342 w 688571"/>
                  <a:gd name="connsiteY22" fmla="*/ 903854 h 953086"/>
                  <a:gd name="connsiteX23" fmla="*/ 174317 w 688571"/>
                  <a:gd name="connsiteY23" fmla="*/ 842493 h 953086"/>
                  <a:gd name="connsiteX24" fmla="*/ 235064 w 688571"/>
                  <a:gd name="connsiteY24" fmla="*/ 769168 h 953086"/>
                  <a:gd name="connsiteX25" fmla="*/ 242428 w 688571"/>
                  <a:gd name="connsiteY25" fmla="*/ 763645 h 953086"/>
                  <a:gd name="connsiteX26" fmla="*/ 248871 w 688571"/>
                  <a:gd name="connsiteY26" fmla="*/ 726215 h 953086"/>
                  <a:gd name="connsiteX27" fmla="*/ 225247 w 688571"/>
                  <a:gd name="connsiteY27" fmla="*/ 690627 h 953086"/>
                  <a:gd name="connsiteX28" fmla="*/ 181067 w 688571"/>
                  <a:gd name="connsiteY28" fmla="*/ 672832 h 953086"/>
                  <a:gd name="connsiteX29" fmla="*/ 139956 w 688571"/>
                  <a:gd name="connsiteY29" fmla="*/ 677127 h 953086"/>
                  <a:gd name="connsiteX30" fmla="*/ 100685 w 688571"/>
                  <a:gd name="connsiteY30" fmla="*/ 650128 h 953086"/>
                  <a:gd name="connsiteX31" fmla="*/ 77981 w 688571"/>
                  <a:gd name="connsiteY31" fmla="*/ 616993 h 953086"/>
                  <a:gd name="connsiteX32" fmla="*/ 74914 w 688571"/>
                  <a:gd name="connsiteY32" fmla="*/ 605643 h 953086"/>
                  <a:gd name="connsiteX33" fmla="*/ 54051 w 688571"/>
                  <a:gd name="connsiteY33" fmla="*/ 564225 h 953086"/>
                  <a:gd name="connsiteX34" fmla="*/ 43927 w 688571"/>
                  <a:gd name="connsiteY34" fmla="*/ 548885 h 953086"/>
                  <a:gd name="connsiteX35" fmla="*/ 18770 w 688571"/>
                  <a:gd name="connsiteY35" fmla="*/ 520659 h 953086"/>
                  <a:gd name="connsiteX36" fmla="*/ 1588 w 688571"/>
                  <a:gd name="connsiteY36" fmla="*/ 499183 h 953086"/>
                  <a:gd name="connsiteX37" fmla="*/ 5270 w 688571"/>
                  <a:gd name="connsiteY37" fmla="*/ 468810 h 953086"/>
                  <a:gd name="connsiteX38" fmla="*/ 4963 w 688571"/>
                  <a:gd name="connsiteY38" fmla="*/ 373088 h 953086"/>
                  <a:gd name="connsiteX39" fmla="*/ 54 w 688571"/>
                  <a:gd name="connsiteY39" fmla="*/ 341793 h 953086"/>
                  <a:gd name="connsiteX40" fmla="*/ 11713 w 688571"/>
                  <a:gd name="connsiteY40" fmla="*/ 189313 h 953086"/>
                  <a:gd name="connsiteX41" fmla="*/ 45460 w 688571"/>
                  <a:gd name="connsiteY41" fmla="*/ 130100 h 953086"/>
                  <a:gd name="connsiteX42" fmla="*/ 174010 w 688571"/>
                  <a:gd name="connsiteY42" fmla="*/ 54320 h 953086"/>
                  <a:gd name="connsiteX43" fmla="*/ 295811 w 688571"/>
                  <a:gd name="connsiteY43" fmla="*/ 55854 h 953086"/>
                  <a:gd name="connsiteX44" fmla="*/ 326491 w 688571"/>
                  <a:gd name="connsiteY44" fmla="*/ 64751 h 953086"/>
                  <a:gd name="connsiteX45" fmla="*/ 361159 w 688571"/>
                  <a:gd name="connsiteY45" fmla="*/ 52173 h 953086"/>
                  <a:gd name="connsiteX46" fmla="*/ 385397 w 688571"/>
                  <a:gd name="connsiteY46" fmla="*/ 15049 h 953086"/>
                  <a:gd name="connsiteX47" fmla="*/ 419758 w 688571"/>
                  <a:gd name="connsiteY47" fmla="*/ 16 h 95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8571" h="953086">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chemeClr val="accent4">
                  <a:lumMod val="50000"/>
                  <a:alpha val="90000"/>
                </a:schemeClr>
              </a:solidFill>
              <a:ln w="1698" cap="flat">
                <a:noFill/>
                <a:prstDash val="solid"/>
                <a:miter/>
              </a:ln>
            </p:spPr>
            <p:txBody>
              <a:bodyPr wrap="square" rtlCol="0" anchor="ctr">
                <a:noAutofit/>
              </a:bodyPr>
              <a:lstStyle/>
              <a:p>
                <a:endParaRPr lang="en-US"/>
              </a:p>
            </p:txBody>
          </p:sp>
          <p:sp>
            <p:nvSpPr>
              <p:cNvPr id="268" name="Freeform: Shape 267">
                <a:extLst>
                  <a:ext uri="{FF2B5EF4-FFF2-40B4-BE49-F238E27FC236}">
                    <a16:creationId xmlns:a16="http://schemas.microsoft.com/office/drawing/2014/main" id="{07F8A4DA-0392-4333-A393-40BE3E48DAD3}"/>
                  </a:ext>
                </a:extLst>
              </p:cNvPr>
              <p:cNvSpPr/>
              <p:nvPr/>
            </p:nvSpPr>
            <p:spPr>
              <a:xfrm rot="19531042" flipH="1">
                <a:off x="1782683" y="2960076"/>
                <a:ext cx="713800" cy="542415"/>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701466FE-BAB6-42A4-8537-FCD9AE96E433}"/>
                </a:ext>
              </a:extLst>
            </p:cNvPr>
            <p:cNvGrpSpPr/>
            <p:nvPr userDrawn="1"/>
          </p:nvGrpSpPr>
          <p:grpSpPr>
            <a:xfrm>
              <a:off x="9042605" y="5555797"/>
              <a:ext cx="1253364" cy="1320170"/>
              <a:chOff x="3397889" y="2045088"/>
              <a:chExt cx="1922987" cy="2025485"/>
            </a:xfrm>
          </p:grpSpPr>
          <p:sp>
            <p:nvSpPr>
              <p:cNvPr id="261" name="Freeform: Shape 260">
                <a:extLst>
                  <a:ext uri="{FF2B5EF4-FFF2-40B4-BE49-F238E27FC236}">
                    <a16:creationId xmlns:a16="http://schemas.microsoft.com/office/drawing/2014/main" id="{CBBEBB45-9C64-4649-9559-579DCD208C81}"/>
                  </a:ext>
                </a:extLst>
              </p:cNvPr>
              <p:cNvSpPr/>
              <p:nvPr/>
            </p:nvSpPr>
            <p:spPr>
              <a:xfrm>
                <a:off x="3446463" y="2045088"/>
                <a:ext cx="1874413" cy="2025485"/>
              </a:xfrm>
              <a:custGeom>
                <a:avLst/>
                <a:gdLst>
                  <a:gd name="connsiteX0" fmla="*/ 68355 w 503430"/>
                  <a:gd name="connsiteY0" fmla="*/ 631 h 544005"/>
                  <a:gd name="connsiteX1" fmla="*/ 94102 w 503430"/>
                  <a:gd name="connsiteY1" fmla="*/ 3435 h 544005"/>
                  <a:gd name="connsiteX2" fmla="*/ 170482 w 503430"/>
                  <a:gd name="connsiteY2" fmla="*/ 8816 h 544005"/>
                  <a:gd name="connsiteX3" fmla="*/ 243430 w 503430"/>
                  <a:gd name="connsiteY3" fmla="*/ 33031 h 544005"/>
                  <a:gd name="connsiteX4" fmla="*/ 265744 w 503430"/>
                  <a:gd name="connsiteY4" fmla="*/ 35722 h 544005"/>
                  <a:gd name="connsiteX5" fmla="*/ 290631 w 503430"/>
                  <a:gd name="connsiteY5" fmla="*/ 52762 h 544005"/>
                  <a:gd name="connsiteX6" fmla="*/ 300072 w 503430"/>
                  <a:gd name="connsiteY6" fmla="*/ 76080 h 544005"/>
                  <a:gd name="connsiteX7" fmla="*/ 304363 w 503430"/>
                  <a:gd name="connsiteY7" fmla="*/ 151416 h 544005"/>
                  <a:gd name="connsiteX8" fmla="*/ 301789 w 503430"/>
                  <a:gd name="connsiteY8" fmla="*/ 160385 h 544005"/>
                  <a:gd name="connsiteX9" fmla="*/ 273467 w 503430"/>
                  <a:gd name="connsiteY9" fmla="*/ 294018 h 544005"/>
                  <a:gd name="connsiteX10" fmla="*/ 291490 w 503430"/>
                  <a:gd name="connsiteY10" fmla="*/ 332583 h 544005"/>
                  <a:gd name="connsiteX11" fmla="*/ 429661 w 503430"/>
                  <a:gd name="connsiteY11" fmla="*/ 424960 h 544005"/>
                  <a:gd name="connsiteX12" fmla="*/ 502676 w 503430"/>
                  <a:gd name="connsiteY12" fmla="*/ 537838 h 544005"/>
                  <a:gd name="connsiteX13" fmla="*/ 503430 w 503430"/>
                  <a:gd name="connsiteY13" fmla="*/ 544005 h 544005"/>
                  <a:gd name="connsiteX14" fmla="*/ 9550 w 503430"/>
                  <a:gd name="connsiteY14" fmla="*/ 544005 h 544005"/>
                  <a:gd name="connsiteX15" fmla="*/ 9997 w 503430"/>
                  <a:gd name="connsiteY15" fmla="*/ 530789 h 544005"/>
                  <a:gd name="connsiteX16" fmla="*/ 27161 w 503430"/>
                  <a:gd name="connsiteY16" fmla="*/ 488636 h 544005"/>
                  <a:gd name="connsiteX17" fmla="*/ 98393 w 503430"/>
                  <a:gd name="connsiteY17" fmla="*/ 424960 h 544005"/>
                  <a:gd name="connsiteX18" fmla="*/ 123280 w 503430"/>
                  <a:gd name="connsiteY18" fmla="*/ 389085 h 544005"/>
                  <a:gd name="connsiteX19" fmla="*/ 87236 w 503430"/>
                  <a:gd name="connsiteY19" fmla="*/ 357695 h 544005"/>
                  <a:gd name="connsiteX20" fmla="*/ 70072 w 503430"/>
                  <a:gd name="connsiteY20" fmla="*/ 355901 h 544005"/>
                  <a:gd name="connsiteX21" fmla="*/ 37459 w 503430"/>
                  <a:gd name="connsiteY21" fmla="*/ 319130 h 544005"/>
                  <a:gd name="connsiteX22" fmla="*/ 6565 w 503430"/>
                  <a:gd name="connsiteY22" fmla="*/ 242000 h 544005"/>
                  <a:gd name="connsiteX23" fmla="*/ 8280 w 503430"/>
                  <a:gd name="connsiteY23" fmla="*/ 207919 h 544005"/>
                  <a:gd name="connsiteX24" fmla="*/ 20295 w 503430"/>
                  <a:gd name="connsiteY24" fmla="*/ 154107 h 544005"/>
                  <a:gd name="connsiteX25" fmla="*/ 21154 w 503430"/>
                  <a:gd name="connsiteY25" fmla="*/ 145139 h 544005"/>
                  <a:gd name="connsiteX26" fmla="*/ 38318 w 503430"/>
                  <a:gd name="connsiteY26" fmla="*/ 58143 h 544005"/>
                  <a:gd name="connsiteX27" fmla="*/ 26303 w 503430"/>
                  <a:gd name="connsiteY27" fmla="*/ 27649 h 544005"/>
                  <a:gd name="connsiteX28" fmla="*/ 47759 w 503430"/>
                  <a:gd name="connsiteY28" fmla="*/ 13300 h 544005"/>
                  <a:gd name="connsiteX29" fmla="*/ 68355 w 503430"/>
                  <a:gd name="connsiteY29" fmla="*/ 631 h 5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3430" h="544005">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chemeClr val="accent4">
                  <a:lumMod val="50000"/>
                  <a:alpha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chemeClr val="lt1"/>
                  </a:solidFill>
                </a:endParaRPr>
              </a:p>
            </p:txBody>
          </p:sp>
          <p:sp>
            <p:nvSpPr>
              <p:cNvPr id="262" name="Freeform: Shape 261">
                <a:extLst>
                  <a:ext uri="{FF2B5EF4-FFF2-40B4-BE49-F238E27FC236}">
                    <a16:creationId xmlns:a16="http://schemas.microsoft.com/office/drawing/2014/main" id="{5D09676A-64EF-4945-BBB4-C8DD7D9ED657}"/>
                  </a:ext>
                </a:extLst>
              </p:cNvPr>
              <p:cNvSpPr/>
              <p:nvPr/>
            </p:nvSpPr>
            <p:spPr>
              <a:xfrm rot="20127099" flipH="1">
                <a:off x="3397889" y="2696783"/>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3" name="Group 252">
              <a:extLst>
                <a:ext uri="{FF2B5EF4-FFF2-40B4-BE49-F238E27FC236}">
                  <a16:creationId xmlns:a16="http://schemas.microsoft.com/office/drawing/2014/main" id="{47CEF970-021D-43D6-AF54-FBBE70FA1EE0}"/>
                </a:ext>
              </a:extLst>
            </p:cNvPr>
            <p:cNvGrpSpPr/>
            <p:nvPr userDrawn="1"/>
          </p:nvGrpSpPr>
          <p:grpSpPr>
            <a:xfrm>
              <a:off x="9376982" y="5711328"/>
              <a:ext cx="1150997" cy="1253899"/>
              <a:chOff x="348403" y="2969205"/>
              <a:chExt cx="1645682" cy="1792811"/>
            </a:xfrm>
          </p:grpSpPr>
          <p:sp>
            <p:nvSpPr>
              <p:cNvPr id="257" name="Freeform: Shape 256">
                <a:extLst>
                  <a:ext uri="{FF2B5EF4-FFF2-40B4-BE49-F238E27FC236}">
                    <a16:creationId xmlns:a16="http://schemas.microsoft.com/office/drawing/2014/main" id="{3DE2CB89-5700-4399-A03A-A7C873D76B72}"/>
                  </a:ext>
                </a:extLst>
              </p:cNvPr>
              <p:cNvSpPr/>
              <p:nvPr userDrawn="1"/>
            </p:nvSpPr>
            <p:spPr>
              <a:xfrm rot="2391927" flipH="1">
                <a:off x="348403" y="2969205"/>
                <a:ext cx="1556518" cy="1792811"/>
              </a:xfrm>
              <a:custGeom>
                <a:avLst/>
                <a:gdLst>
                  <a:gd name="connsiteX0" fmla="*/ 113185 w 1556518"/>
                  <a:gd name="connsiteY0" fmla="*/ 447348 h 1792811"/>
                  <a:gd name="connsiteX1" fmla="*/ 109634 w 1556518"/>
                  <a:gd name="connsiteY1" fmla="*/ 455872 h 1792811"/>
                  <a:gd name="connsiteX2" fmla="*/ 109310 w 1556518"/>
                  <a:gd name="connsiteY2" fmla="*/ 457479 h 1792811"/>
                  <a:gd name="connsiteX3" fmla="*/ 104101 w 1556518"/>
                  <a:gd name="connsiteY3" fmla="*/ 465171 h 1792811"/>
                  <a:gd name="connsiteX4" fmla="*/ 106022 w 1556518"/>
                  <a:gd name="connsiteY4" fmla="*/ 458388 h 1792811"/>
                  <a:gd name="connsiteX5" fmla="*/ 1132992 w 1556518"/>
                  <a:gd name="connsiteY5" fmla="*/ 140890 h 1792811"/>
                  <a:gd name="connsiteX6" fmla="*/ 1048079 w 1556518"/>
                  <a:gd name="connsiteY6" fmla="*/ 85505 h 1792811"/>
                  <a:gd name="connsiteX7" fmla="*/ 964301 w 1556518"/>
                  <a:gd name="connsiteY7" fmla="*/ 52481 h 1792811"/>
                  <a:gd name="connsiteX8" fmla="*/ 863797 w 1556518"/>
                  <a:gd name="connsiteY8" fmla="*/ 15127 h 1792811"/>
                  <a:gd name="connsiteX9" fmla="*/ 707535 w 1556518"/>
                  <a:gd name="connsiteY9" fmla="*/ 16331 h 1792811"/>
                  <a:gd name="connsiteX10" fmla="*/ 678627 w 1556518"/>
                  <a:gd name="connsiteY10" fmla="*/ 38767 h 1792811"/>
                  <a:gd name="connsiteX11" fmla="*/ 647576 w 1556518"/>
                  <a:gd name="connsiteY11" fmla="*/ 47100 h 1792811"/>
                  <a:gd name="connsiteX12" fmla="*/ 506823 w 1556518"/>
                  <a:gd name="connsiteY12" fmla="*/ 110510 h 1792811"/>
                  <a:gd name="connsiteX13" fmla="*/ 408011 w 1556518"/>
                  <a:gd name="connsiteY13" fmla="*/ 215369 h 1792811"/>
                  <a:gd name="connsiteX14" fmla="*/ 317730 w 1556518"/>
                  <a:gd name="connsiteY14" fmla="*/ 262573 h 1792811"/>
                  <a:gd name="connsiteX15" fmla="*/ 206522 w 1556518"/>
                  <a:gd name="connsiteY15" fmla="*/ 297656 h 1792811"/>
                  <a:gd name="connsiteX16" fmla="*/ 117688 w 1556518"/>
                  <a:gd name="connsiteY16" fmla="*/ 370695 h 1792811"/>
                  <a:gd name="connsiteX17" fmla="*/ 38047 w 1556518"/>
                  <a:gd name="connsiteY17" fmla="*/ 507091 h 1792811"/>
                  <a:gd name="connsiteX18" fmla="*/ 4424 w 1556518"/>
                  <a:gd name="connsiteY18" fmla="*/ 662106 h 1792811"/>
                  <a:gd name="connsiteX19" fmla="*/ 15327 w 1556518"/>
                  <a:gd name="connsiteY19" fmla="*/ 750981 h 1792811"/>
                  <a:gd name="connsiteX20" fmla="*/ 231710 w 1556518"/>
                  <a:gd name="connsiteY20" fmla="*/ 915622 h 1792811"/>
                  <a:gd name="connsiteX21" fmla="*/ 282737 w 1556518"/>
                  <a:gd name="connsiteY21" fmla="*/ 1022480 h 1792811"/>
                  <a:gd name="connsiteX22" fmla="*/ 278033 w 1556518"/>
                  <a:gd name="connsiteY22" fmla="*/ 1053344 h 1792811"/>
                  <a:gd name="connsiteX23" fmla="*/ 255037 w 1556518"/>
                  <a:gd name="connsiteY23" fmla="*/ 1125692 h 1792811"/>
                  <a:gd name="connsiteX24" fmla="*/ 233076 w 1556518"/>
                  <a:gd name="connsiteY24" fmla="*/ 1162163 h 1792811"/>
                  <a:gd name="connsiteX25" fmla="*/ 198687 w 1556518"/>
                  <a:gd name="connsiteY25" fmla="*/ 1200698 h 1792811"/>
                  <a:gd name="connsiteX26" fmla="*/ 96952 w 1556518"/>
                  <a:gd name="connsiteY26" fmla="*/ 1282774 h 1792811"/>
                  <a:gd name="connsiteX27" fmla="*/ 48004 w 1556518"/>
                  <a:gd name="connsiteY27" fmla="*/ 1293177 h 1792811"/>
                  <a:gd name="connsiteX28" fmla="*/ 646293 w 1556518"/>
                  <a:gd name="connsiteY28" fmla="*/ 1792811 h 1792811"/>
                  <a:gd name="connsiteX29" fmla="*/ 662583 w 1556518"/>
                  <a:gd name="connsiteY29" fmla="*/ 1735444 h 1792811"/>
                  <a:gd name="connsiteX30" fmla="*/ 747397 w 1556518"/>
                  <a:gd name="connsiteY30" fmla="*/ 1343065 h 1792811"/>
                  <a:gd name="connsiteX31" fmla="*/ 805574 w 1556518"/>
                  <a:gd name="connsiteY31" fmla="*/ 1204806 h 1792811"/>
                  <a:gd name="connsiteX32" fmla="*/ 883487 w 1556518"/>
                  <a:gd name="connsiteY32" fmla="*/ 1159587 h 1792811"/>
                  <a:gd name="connsiteX33" fmla="*/ 971677 w 1556518"/>
                  <a:gd name="connsiteY33" fmla="*/ 1150788 h 1792811"/>
                  <a:gd name="connsiteX34" fmla="*/ 1121243 w 1556518"/>
                  <a:gd name="connsiteY34" fmla="*/ 1062080 h 1792811"/>
                  <a:gd name="connsiteX35" fmla="*/ 1178927 w 1556518"/>
                  <a:gd name="connsiteY35" fmla="*/ 993008 h 1792811"/>
                  <a:gd name="connsiteX36" fmla="*/ 1230686 w 1556518"/>
                  <a:gd name="connsiteY36" fmla="*/ 1004110 h 1792811"/>
                  <a:gd name="connsiteX37" fmla="*/ 1346907 w 1556518"/>
                  <a:gd name="connsiteY37" fmla="*/ 1005337 h 1792811"/>
                  <a:gd name="connsiteX38" fmla="*/ 1388971 w 1556518"/>
                  <a:gd name="connsiteY38" fmla="*/ 979969 h 1792811"/>
                  <a:gd name="connsiteX39" fmla="*/ 1436388 w 1556518"/>
                  <a:gd name="connsiteY39" fmla="*/ 916777 h 1792811"/>
                  <a:gd name="connsiteX40" fmla="*/ 1489845 w 1556518"/>
                  <a:gd name="connsiteY40" fmla="*/ 865587 h 1792811"/>
                  <a:gd name="connsiteX41" fmla="*/ 1550466 w 1556518"/>
                  <a:gd name="connsiteY41" fmla="*/ 754532 h 1792811"/>
                  <a:gd name="connsiteX42" fmla="*/ 1555325 w 1556518"/>
                  <a:gd name="connsiteY42" fmla="*/ 737174 h 1792811"/>
                  <a:gd name="connsiteX43" fmla="*/ 1462598 w 1556518"/>
                  <a:gd name="connsiteY43" fmla="*/ 607807 h 1792811"/>
                  <a:gd name="connsiteX44" fmla="*/ 1458869 w 1556518"/>
                  <a:gd name="connsiteY44" fmla="*/ 602016 h 1792811"/>
                  <a:gd name="connsiteX45" fmla="*/ 1458504 w 1556518"/>
                  <a:gd name="connsiteY45" fmla="*/ 597964 h 1792811"/>
                  <a:gd name="connsiteX46" fmla="*/ 1432734 w 1556518"/>
                  <a:gd name="connsiteY46" fmla="*/ 538432 h 1792811"/>
                  <a:gd name="connsiteX47" fmla="*/ 1367730 w 1556518"/>
                  <a:gd name="connsiteY47" fmla="*/ 513057 h 1792811"/>
                  <a:gd name="connsiteX48" fmla="*/ 1348194 w 1556518"/>
                  <a:gd name="connsiteY48" fmla="*/ 428751 h 1792811"/>
                  <a:gd name="connsiteX49" fmla="*/ 1289186 w 1556518"/>
                  <a:gd name="connsiteY49" fmla="*/ 304522 h 1792811"/>
                  <a:gd name="connsiteX50" fmla="*/ 1200644 w 1556518"/>
                  <a:gd name="connsiteY50" fmla="*/ 198993 h 1792811"/>
                  <a:gd name="connsiteX51" fmla="*/ 1132992 w 1556518"/>
                  <a:gd name="connsiteY51" fmla="*/ 140890 h 179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56518" h="1792811">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Freeform: Shape 257">
                <a:extLst>
                  <a:ext uri="{FF2B5EF4-FFF2-40B4-BE49-F238E27FC236}">
                    <a16:creationId xmlns:a16="http://schemas.microsoft.com/office/drawing/2014/main" id="{26EDF918-D07D-48DE-B612-A7C205088A62}"/>
                  </a:ext>
                </a:extLst>
              </p:cNvPr>
              <p:cNvSpPr/>
              <p:nvPr userDrawn="1"/>
            </p:nvSpPr>
            <p:spPr>
              <a:xfrm rot="1430240">
                <a:off x="1297027" y="3613150"/>
                <a:ext cx="697058" cy="529692"/>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Style slide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893592F-B858-4F5A-87CA-4EFF78535447}"/>
              </a:ext>
            </a:extLst>
          </p:cNvPr>
          <p:cNvSpPr>
            <a:spLocks noGrp="1"/>
          </p:cNvSpPr>
          <p:nvPr>
            <p:ph type="pic" idx="14" hasCustomPrompt="1"/>
          </p:nvPr>
        </p:nvSpPr>
        <p:spPr>
          <a:xfrm>
            <a:off x="0" y="1183602"/>
            <a:ext cx="3512321" cy="5470055"/>
          </a:xfrm>
          <a:custGeom>
            <a:avLst/>
            <a:gdLst>
              <a:gd name="connsiteX0" fmla="*/ 0 w 2828662"/>
              <a:gd name="connsiteY0" fmla="*/ 0 h 4405331"/>
              <a:gd name="connsiteX1" fmla="*/ 2828662 w 2828662"/>
              <a:gd name="connsiteY1" fmla="*/ 2202666 h 4405331"/>
              <a:gd name="connsiteX2" fmla="*/ 0 w 2828662"/>
              <a:gd name="connsiteY2" fmla="*/ 4405331 h 4405331"/>
            </a:gdLst>
            <a:ahLst/>
            <a:cxnLst>
              <a:cxn ang="0">
                <a:pos x="connsiteX0" y="connsiteY0"/>
              </a:cxn>
              <a:cxn ang="0">
                <a:pos x="connsiteX1" y="connsiteY1"/>
              </a:cxn>
              <a:cxn ang="0">
                <a:pos x="connsiteX2" y="connsiteY2"/>
              </a:cxn>
            </a:cxnLst>
            <a:rect l="l" t="t" r="r" b="b"/>
            <a:pathLst>
              <a:path w="2828662" h="4405331">
                <a:moveTo>
                  <a:pt x="0" y="0"/>
                </a:moveTo>
                <a:lnTo>
                  <a:pt x="2828662" y="2202666"/>
                </a:lnTo>
                <a:lnTo>
                  <a:pt x="0" y="4405331"/>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18" name="Freeform: Shape 17">
            <a:extLst>
              <a:ext uri="{FF2B5EF4-FFF2-40B4-BE49-F238E27FC236}">
                <a16:creationId xmlns:a16="http://schemas.microsoft.com/office/drawing/2014/main" id="{F2B7F1F1-7576-43C8-8B02-8D9D6595C6B6}"/>
              </a:ext>
            </a:extLst>
          </p:cNvPr>
          <p:cNvSpPr/>
          <p:nvPr userDrawn="1"/>
        </p:nvSpPr>
        <p:spPr>
          <a:xfrm rot="2283856">
            <a:off x="-1145000" y="3273775"/>
            <a:ext cx="9041918" cy="507660"/>
          </a:xfrm>
          <a:custGeom>
            <a:avLst/>
            <a:gdLst>
              <a:gd name="connsiteX0" fmla="*/ 0 w 8508719"/>
              <a:gd name="connsiteY0" fmla="*/ 0 h 507660"/>
              <a:gd name="connsiteX1" fmla="*/ 8508719 w 8508719"/>
              <a:gd name="connsiteY1" fmla="*/ 0 h 507660"/>
              <a:gd name="connsiteX2" fmla="*/ 8382750 w 8508719"/>
              <a:gd name="connsiteY2" fmla="*/ 507660 h 507660"/>
              <a:gd name="connsiteX3" fmla="*/ 397545 w 8508719"/>
              <a:gd name="connsiteY3" fmla="*/ 507660 h 507660"/>
            </a:gdLst>
            <a:ahLst/>
            <a:cxnLst>
              <a:cxn ang="0">
                <a:pos x="connsiteX0" y="connsiteY0"/>
              </a:cxn>
              <a:cxn ang="0">
                <a:pos x="connsiteX1" y="connsiteY1"/>
              </a:cxn>
              <a:cxn ang="0">
                <a:pos x="connsiteX2" y="connsiteY2"/>
              </a:cxn>
              <a:cxn ang="0">
                <a:pos x="connsiteX3" y="connsiteY3"/>
              </a:cxn>
            </a:cxnLst>
            <a:rect l="l" t="t" r="r" b="b"/>
            <a:pathLst>
              <a:path w="8508719" h="507660">
                <a:moveTo>
                  <a:pt x="0" y="0"/>
                </a:moveTo>
                <a:lnTo>
                  <a:pt x="8508719" y="0"/>
                </a:lnTo>
                <a:lnTo>
                  <a:pt x="8382750" y="507660"/>
                </a:lnTo>
                <a:lnTo>
                  <a:pt x="397545" y="50766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8039C2-E1B0-4E55-85AC-2B71B79D8AE6}"/>
              </a:ext>
            </a:extLst>
          </p:cNvPr>
          <p:cNvSpPr/>
          <p:nvPr userDrawn="1"/>
        </p:nvSpPr>
        <p:spPr>
          <a:xfrm rot="19320000">
            <a:off x="6359981" y="2723208"/>
            <a:ext cx="7218431" cy="2018306"/>
          </a:xfrm>
          <a:custGeom>
            <a:avLst/>
            <a:gdLst>
              <a:gd name="connsiteX0" fmla="*/ 7218431 w 7218431"/>
              <a:gd name="connsiteY0" fmla="*/ 0 h 2018306"/>
              <a:gd name="connsiteX1" fmla="*/ 5641558 w 7218431"/>
              <a:gd name="connsiteY1" fmla="*/ 2018306 h 2018306"/>
              <a:gd name="connsiteX2" fmla="*/ 0 w 7218431"/>
              <a:gd name="connsiteY2" fmla="*/ 2018306 h 2018306"/>
              <a:gd name="connsiteX3" fmla="*/ 0 w 7218431"/>
              <a:gd name="connsiteY3" fmla="*/ 0 h 2018306"/>
              <a:gd name="connsiteX0" fmla="*/ 7218431 w 7218431"/>
              <a:gd name="connsiteY0" fmla="*/ 0 h 2018306"/>
              <a:gd name="connsiteX1" fmla="*/ 5641558 w 7218431"/>
              <a:gd name="connsiteY1" fmla="*/ 2018306 h 2018306"/>
              <a:gd name="connsiteX2" fmla="*/ 133423 w 7218431"/>
              <a:gd name="connsiteY2" fmla="*/ 2014099 h 2018306"/>
              <a:gd name="connsiteX3" fmla="*/ 0 w 7218431"/>
              <a:gd name="connsiteY3" fmla="*/ 0 h 2018306"/>
              <a:gd name="connsiteX4" fmla="*/ 7218431 w 7218431"/>
              <a:gd name="connsiteY4" fmla="*/ 0 h 2018306"/>
              <a:gd name="connsiteX0" fmla="*/ 7218431 w 7218431"/>
              <a:gd name="connsiteY0" fmla="*/ 0 h 2018306"/>
              <a:gd name="connsiteX1" fmla="*/ 5641558 w 7218431"/>
              <a:gd name="connsiteY1" fmla="*/ 2018306 h 2018306"/>
              <a:gd name="connsiteX2" fmla="*/ 131951 w 7218431"/>
              <a:gd name="connsiteY2" fmla="*/ 2002104 h 2018306"/>
              <a:gd name="connsiteX3" fmla="*/ 0 w 7218431"/>
              <a:gd name="connsiteY3" fmla="*/ 0 h 2018306"/>
              <a:gd name="connsiteX4" fmla="*/ 7218431 w 7218431"/>
              <a:gd name="connsiteY4" fmla="*/ 0 h 2018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8431" h="2018306">
                <a:moveTo>
                  <a:pt x="7218431" y="0"/>
                </a:moveTo>
                <a:lnTo>
                  <a:pt x="5641558" y="2018306"/>
                </a:lnTo>
                <a:lnTo>
                  <a:pt x="131951" y="2002104"/>
                </a:lnTo>
                <a:lnTo>
                  <a:pt x="0" y="0"/>
                </a:lnTo>
                <a:lnTo>
                  <a:pt x="7218431"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CC73BDD-47B2-4716-B34E-A2A208CF0460}"/>
              </a:ext>
            </a:extLst>
          </p:cNvPr>
          <p:cNvSpPr/>
          <p:nvPr userDrawn="1"/>
        </p:nvSpPr>
        <p:spPr>
          <a:xfrm rot="2283856">
            <a:off x="-1281243" y="3125602"/>
            <a:ext cx="10430561" cy="457200"/>
          </a:xfrm>
          <a:custGeom>
            <a:avLst/>
            <a:gdLst>
              <a:gd name="connsiteX0" fmla="*/ 0 w 9464629"/>
              <a:gd name="connsiteY0" fmla="*/ 0 h 457200"/>
              <a:gd name="connsiteX1" fmla="*/ 9464629 w 9464629"/>
              <a:gd name="connsiteY1" fmla="*/ 0 h 457200"/>
              <a:gd name="connsiteX2" fmla="*/ 9464629 w 9464629"/>
              <a:gd name="connsiteY2" fmla="*/ 19238 h 457200"/>
              <a:gd name="connsiteX3" fmla="*/ 9355955 w 9464629"/>
              <a:gd name="connsiteY3" fmla="*/ 457200 h 457200"/>
              <a:gd name="connsiteX4" fmla="*/ 358030 w 9464629"/>
              <a:gd name="connsiteY4" fmla="*/ 4572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4629" h="457200">
                <a:moveTo>
                  <a:pt x="0" y="0"/>
                </a:moveTo>
                <a:lnTo>
                  <a:pt x="9464629" y="0"/>
                </a:lnTo>
                <a:lnTo>
                  <a:pt x="9464629" y="19238"/>
                </a:lnTo>
                <a:lnTo>
                  <a:pt x="9355955" y="457200"/>
                </a:lnTo>
                <a:lnTo>
                  <a:pt x="358030" y="4572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5CA8D69A-BFC2-4B10-BE3B-DDECB81DE897}"/>
              </a:ext>
            </a:extLst>
          </p:cNvPr>
          <p:cNvSpPr>
            <a:spLocks noGrp="1"/>
          </p:cNvSpPr>
          <p:nvPr>
            <p:ph type="pic" idx="11" hasCustomPrompt="1"/>
          </p:nvPr>
        </p:nvSpPr>
        <p:spPr>
          <a:xfrm>
            <a:off x="-1" y="0"/>
            <a:ext cx="12209257" cy="5122817"/>
          </a:xfrm>
          <a:custGeom>
            <a:avLst/>
            <a:gdLst>
              <a:gd name="connsiteX0" fmla="*/ 0 w 13115109"/>
              <a:gd name="connsiteY0" fmla="*/ 5122817 h 10245634"/>
              <a:gd name="connsiteX1" fmla="*/ 6557555 w 13115109"/>
              <a:gd name="connsiteY1" fmla="*/ 0 h 10245634"/>
              <a:gd name="connsiteX2" fmla="*/ 13115109 w 13115109"/>
              <a:gd name="connsiteY2" fmla="*/ 5122817 h 10245634"/>
              <a:gd name="connsiteX3" fmla="*/ 6557555 w 13115109"/>
              <a:gd name="connsiteY3" fmla="*/ 10245634 h 10245634"/>
              <a:gd name="connsiteX4" fmla="*/ 0 w 13115109"/>
              <a:gd name="connsiteY4" fmla="*/ 5122817 h 10245634"/>
              <a:gd name="connsiteX0" fmla="*/ 0 w 13115109"/>
              <a:gd name="connsiteY0" fmla="*/ 5122817 h 10245634"/>
              <a:gd name="connsiteX1" fmla="*/ 6557555 w 13115109"/>
              <a:gd name="connsiteY1" fmla="*/ 0 h 10245634"/>
              <a:gd name="connsiteX2" fmla="*/ 13115109 w 13115109"/>
              <a:gd name="connsiteY2" fmla="*/ 5122817 h 10245634"/>
              <a:gd name="connsiteX3" fmla="*/ 12187881 w 13115109"/>
              <a:gd name="connsiteY3" fmla="*/ 5839509 h 10245634"/>
              <a:gd name="connsiteX4" fmla="*/ 6557555 w 13115109"/>
              <a:gd name="connsiteY4" fmla="*/ 10245634 h 10245634"/>
              <a:gd name="connsiteX5" fmla="*/ 0 w 13115109"/>
              <a:gd name="connsiteY5" fmla="*/ 5122817 h 10245634"/>
              <a:gd name="connsiteX0" fmla="*/ 0 w 13115109"/>
              <a:gd name="connsiteY0" fmla="*/ 5196957 h 10319774"/>
              <a:gd name="connsiteX1" fmla="*/ 6483415 w 13115109"/>
              <a:gd name="connsiteY1" fmla="*/ 0 h 10319774"/>
              <a:gd name="connsiteX2" fmla="*/ 13115109 w 13115109"/>
              <a:gd name="connsiteY2" fmla="*/ 5196957 h 10319774"/>
              <a:gd name="connsiteX3" fmla="*/ 12187881 w 13115109"/>
              <a:gd name="connsiteY3" fmla="*/ 5913649 h 10319774"/>
              <a:gd name="connsiteX4" fmla="*/ 6557555 w 13115109"/>
              <a:gd name="connsiteY4" fmla="*/ 10319774 h 10319774"/>
              <a:gd name="connsiteX5" fmla="*/ 0 w 13115109"/>
              <a:gd name="connsiteY5" fmla="*/ 5196957 h 10319774"/>
              <a:gd name="connsiteX0" fmla="*/ 0 w 13115109"/>
              <a:gd name="connsiteY0" fmla="*/ 0 h 5122817"/>
              <a:gd name="connsiteX1" fmla="*/ 13115109 w 13115109"/>
              <a:gd name="connsiteY1" fmla="*/ 0 h 5122817"/>
              <a:gd name="connsiteX2" fmla="*/ 12187881 w 13115109"/>
              <a:gd name="connsiteY2" fmla="*/ 716692 h 5122817"/>
              <a:gd name="connsiteX3" fmla="*/ 6557555 w 13115109"/>
              <a:gd name="connsiteY3" fmla="*/ 5122817 h 5122817"/>
              <a:gd name="connsiteX4" fmla="*/ 0 w 13115109"/>
              <a:gd name="connsiteY4" fmla="*/ 0 h 5122817"/>
              <a:gd name="connsiteX0" fmla="*/ 0 w 12200709"/>
              <a:gd name="connsiteY0" fmla="*/ 0 h 5122817"/>
              <a:gd name="connsiteX1" fmla="*/ 12200709 w 12200709"/>
              <a:gd name="connsiteY1" fmla="*/ 42729 h 5122817"/>
              <a:gd name="connsiteX2" fmla="*/ 12187881 w 12200709"/>
              <a:gd name="connsiteY2" fmla="*/ 716692 h 5122817"/>
              <a:gd name="connsiteX3" fmla="*/ 6557555 w 12200709"/>
              <a:gd name="connsiteY3" fmla="*/ 5122817 h 5122817"/>
              <a:gd name="connsiteX4" fmla="*/ 0 w 12200709"/>
              <a:gd name="connsiteY4" fmla="*/ 0 h 5122817"/>
              <a:gd name="connsiteX0" fmla="*/ 0 w 12192164"/>
              <a:gd name="connsiteY0" fmla="*/ 17092 h 5139909"/>
              <a:gd name="connsiteX1" fmla="*/ 12192164 w 12192164"/>
              <a:gd name="connsiteY1" fmla="*/ 0 h 5139909"/>
              <a:gd name="connsiteX2" fmla="*/ 12187881 w 12192164"/>
              <a:gd name="connsiteY2" fmla="*/ 733784 h 5139909"/>
              <a:gd name="connsiteX3" fmla="*/ 6557555 w 12192164"/>
              <a:gd name="connsiteY3" fmla="*/ 5139909 h 5139909"/>
              <a:gd name="connsiteX4" fmla="*/ 0 w 12192164"/>
              <a:gd name="connsiteY4" fmla="*/ 17092 h 5139909"/>
              <a:gd name="connsiteX0" fmla="*/ 0 w 12188071"/>
              <a:gd name="connsiteY0" fmla="*/ 0 h 5122817"/>
              <a:gd name="connsiteX1" fmla="*/ 12183619 w 12188071"/>
              <a:gd name="connsiteY1" fmla="*/ 0 h 5122817"/>
              <a:gd name="connsiteX2" fmla="*/ 12187881 w 12188071"/>
              <a:gd name="connsiteY2" fmla="*/ 716692 h 5122817"/>
              <a:gd name="connsiteX3" fmla="*/ 6557555 w 12188071"/>
              <a:gd name="connsiteY3" fmla="*/ 5122817 h 5122817"/>
              <a:gd name="connsiteX4" fmla="*/ 0 w 12188071"/>
              <a:gd name="connsiteY4" fmla="*/ 0 h 5122817"/>
              <a:gd name="connsiteX0" fmla="*/ 0 w 12209257"/>
              <a:gd name="connsiteY0" fmla="*/ 0 h 5122817"/>
              <a:gd name="connsiteX1" fmla="*/ 12209257 w 12209257"/>
              <a:gd name="connsiteY1" fmla="*/ 0 h 5122817"/>
              <a:gd name="connsiteX2" fmla="*/ 12187881 w 12209257"/>
              <a:gd name="connsiteY2" fmla="*/ 716692 h 5122817"/>
              <a:gd name="connsiteX3" fmla="*/ 6557555 w 12209257"/>
              <a:gd name="connsiteY3" fmla="*/ 5122817 h 5122817"/>
              <a:gd name="connsiteX4" fmla="*/ 0 w 12209257"/>
              <a:gd name="connsiteY4" fmla="*/ 0 h 5122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9257" h="5122817">
                <a:moveTo>
                  <a:pt x="0" y="0"/>
                </a:moveTo>
                <a:lnTo>
                  <a:pt x="12209257" y="0"/>
                </a:lnTo>
                <a:cubicBezTo>
                  <a:pt x="12207829" y="244595"/>
                  <a:pt x="12189309" y="472097"/>
                  <a:pt x="12187881" y="716692"/>
                </a:cubicBezTo>
                <a:lnTo>
                  <a:pt x="6557555" y="5122817"/>
                </a:lnTo>
                <a:lnTo>
                  <a:pt x="0" y="0"/>
                </a:lnTo>
                <a:close/>
              </a:path>
            </a:pathLst>
          </a:cu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4274160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63E6879-3D3D-4B8D-8E17-54B27ABBC78D}"/>
              </a:ext>
            </a:extLst>
          </p:cNvPr>
          <p:cNvSpPr/>
          <p:nvPr userDrawn="1"/>
        </p:nvSpPr>
        <p:spPr>
          <a:xfrm>
            <a:off x="1414" y="5639911"/>
            <a:ext cx="12190587"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D6D1EC85-C34A-41EA-8A1B-CBFA1A421221}"/>
              </a:ext>
            </a:extLst>
          </p:cNvPr>
          <p:cNvSpPr/>
          <p:nvPr userDrawn="1"/>
        </p:nvSpPr>
        <p:spPr>
          <a:xfrm>
            <a:off x="1414" y="5972561"/>
            <a:ext cx="12190587" cy="2088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7487CDAD-F245-4334-BA62-CA52A34B6750}"/>
              </a:ext>
            </a:extLst>
          </p:cNvPr>
          <p:cNvSpPr/>
          <p:nvPr userDrawn="1"/>
        </p:nvSpPr>
        <p:spPr>
          <a:xfrm>
            <a:off x="1414" y="5307261"/>
            <a:ext cx="12190587" cy="208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5237C9FC-4BDE-48E4-A6B7-10D72EA31132}"/>
              </a:ext>
            </a:extLst>
          </p:cNvPr>
          <p:cNvSpPr/>
          <p:nvPr userDrawn="1"/>
        </p:nvSpPr>
        <p:spPr>
          <a:xfrm>
            <a:off x="1414" y="4974611"/>
            <a:ext cx="12190587" cy="2088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6" name="Group 5">
            <a:extLst>
              <a:ext uri="{FF2B5EF4-FFF2-40B4-BE49-F238E27FC236}">
                <a16:creationId xmlns:a16="http://schemas.microsoft.com/office/drawing/2014/main" id="{55C89665-D9AB-4330-A9F8-08880DA2BA4D}"/>
              </a:ext>
            </a:extLst>
          </p:cNvPr>
          <p:cNvGrpSpPr/>
          <p:nvPr userDrawn="1"/>
        </p:nvGrpSpPr>
        <p:grpSpPr>
          <a:xfrm>
            <a:off x="6913023" y="1746256"/>
            <a:ext cx="4595423" cy="4836542"/>
            <a:chOff x="6913023" y="1746256"/>
            <a:chExt cx="4595423" cy="4836542"/>
          </a:xfrm>
        </p:grpSpPr>
        <p:sp>
          <p:nvSpPr>
            <p:cNvPr id="29" name="Oval 28">
              <a:extLst>
                <a:ext uri="{FF2B5EF4-FFF2-40B4-BE49-F238E27FC236}">
                  <a16:creationId xmlns:a16="http://schemas.microsoft.com/office/drawing/2014/main" id="{05CAD33D-DF83-4256-88BF-BFBF8DE429F4}"/>
                </a:ext>
              </a:extLst>
            </p:cNvPr>
            <p:cNvSpPr/>
            <p:nvPr userDrawn="1"/>
          </p:nvSpPr>
          <p:spPr>
            <a:xfrm>
              <a:off x="7290394" y="6116990"/>
              <a:ext cx="4218052" cy="46580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1" name="Group 20">
              <a:extLst>
                <a:ext uri="{FF2B5EF4-FFF2-40B4-BE49-F238E27FC236}">
                  <a16:creationId xmlns:a16="http://schemas.microsoft.com/office/drawing/2014/main" id="{C0256DA6-5F47-4344-9C49-C5EC06F00A1B}"/>
                </a:ext>
              </a:extLst>
            </p:cNvPr>
            <p:cNvGrpSpPr/>
            <p:nvPr userDrawn="1"/>
          </p:nvGrpSpPr>
          <p:grpSpPr>
            <a:xfrm>
              <a:off x="6913023" y="1746256"/>
              <a:ext cx="4495597" cy="4687678"/>
              <a:chOff x="6446339" y="1280897"/>
              <a:chExt cx="4320717" cy="5285178"/>
            </a:xfrm>
          </p:grpSpPr>
          <p:sp>
            <p:nvSpPr>
              <p:cNvPr id="22" name="Freeform: Shape 21">
                <a:extLst>
                  <a:ext uri="{FF2B5EF4-FFF2-40B4-BE49-F238E27FC236}">
                    <a16:creationId xmlns:a16="http://schemas.microsoft.com/office/drawing/2014/main" id="{195B1646-B88A-4FF4-A6BF-BF6D3A4E267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47EF8D4-721A-4155-8A86-A79CC8729956}"/>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4B13E32-F740-42E2-9A70-BBCCCB2337B8}"/>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1594EE1-A094-412B-9C8D-09609002532A}"/>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34864C7-7210-4707-B490-5D1340DA7C14}"/>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C870821-1E5F-40DA-AB75-DEB54C0CADDC}"/>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4B58FF-E90D-4714-A9BD-1B1FFDB78E46}"/>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sp>
        <p:nvSpPr>
          <p:cNvPr id="8" name="그림 개체 틀 2">
            <a:extLst>
              <a:ext uri="{FF2B5EF4-FFF2-40B4-BE49-F238E27FC236}">
                <a16:creationId xmlns:a16="http://schemas.microsoft.com/office/drawing/2014/main" id="{157702FD-7907-484A-9E52-2C12EFFD110C}"/>
              </a:ext>
            </a:extLst>
          </p:cNvPr>
          <p:cNvSpPr>
            <a:spLocks noGrp="1"/>
          </p:cNvSpPr>
          <p:nvPr>
            <p:ph type="pic" sz="quarter" idx="10" hasCustomPrompt="1"/>
          </p:nvPr>
        </p:nvSpPr>
        <p:spPr>
          <a:xfrm>
            <a:off x="7020282" y="1989441"/>
            <a:ext cx="4180713" cy="3065247"/>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9" name="Rectangle 8">
            <a:extLst>
              <a:ext uri="{FF2B5EF4-FFF2-40B4-BE49-F238E27FC236}">
                <a16:creationId xmlns:a16="http://schemas.microsoft.com/office/drawing/2014/main" id="{6CB86775-83F3-4195-80F1-8A2759152282}"/>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794EC73-4B3C-4A64-A77B-50EE9B8F77E3}"/>
              </a:ext>
            </a:extLst>
          </p:cNvPr>
          <p:cNvSpPr/>
          <p:nvPr userDrawn="1"/>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11" name="Text Placeholder 9">
            <a:extLst>
              <a:ext uri="{FF2B5EF4-FFF2-40B4-BE49-F238E27FC236}">
                <a16:creationId xmlns:a16="http://schemas.microsoft.com/office/drawing/2014/main" id="{1D07E121-9E3D-438E-8925-11F00717BC6E}"/>
              </a:ext>
            </a:extLst>
          </p:cNvPr>
          <p:cNvSpPr>
            <a:spLocks noGrp="1"/>
          </p:cNvSpPr>
          <p:nvPr>
            <p:ph type="body" sz="quarter" idx="11" hasCustomPrompt="1"/>
          </p:nvPr>
        </p:nvSpPr>
        <p:spPr>
          <a:xfrm>
            <a:off x="524435" y="259243"/>
            <a:ext cx="113722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a:t>BASIC LAYOUT</a:t>
            </a:r>
          </a:p>
        </p:txBody>
      </p:sp>
      <p:grpSp>
        <p:nvGrpSpPr>
          <p:cNvPr id="12" name="Group 11">
            <a:extLst>
              <a:ext uri="{FF2B5EF4-FFF2-40B4-BE49-F238E27FC236}">
                <a16:creationId xmlns:a16="http://schemas.microsoft.com/office/drawing/2014/main" id="{758048F8-EB4B-4CD3-91EC-2762EF3B92E5}"/>
              </a:ext>
            </a:extLst>
          </p:cNvPr>
          <p:cNvGrpSpPr/>
          <p:nvPr userDrawn="1"/>
        </p:nvGrpSpPr>
        <p:grpSpPr>
          <a:xfrm>
            <a:off x="10415614" y="758756"/>
            <a:ext cx="1344926" cy="246023"/>
            <a:chOff x="6916230" y="365408"/>
            <a:chExt cx="3673340" cy="671952"/>
          </a:xfrm>
          <a:solidFill>
            <a:schemeClr val="bg1">
              <a:alpha val="94000"/>
            </a:schemeClr>
          </a:solidFill>
        </p:grpSpPr>
        <p:sp>
          <p:nvSpPr>
            <p:cNvPr id="13" name="Freeform: Shape 12">
              <a:extLst>
                <a:ext uri="{FF2B5EF4-FFF2-40B4-BE49-F238E27FC236}">
                  <a16:creationId xmlns:a16="http://schemas.microsoft.com/office/drawing/2014/main" id="{C97EE01C-02B6-4D28-911B-B27DA8E1CFBB}"/>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C28E3D4-2E52-49F0-9422-22A857B5BFCE}"/>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7D513-9F0F-44FE-A7E4-C1F93A6BF5EC}"/>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ABC0977-B322-4EF1-BDEA-A7F5F00BB6C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D96A06-E87D-498F-B0EB-FEA6AF24ED1B}"/>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3D2254EB-6F01-4447-8C05-CFB1E5153C79}"/>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8529750E-2CE9-41C0-B30E-D2BC92FFAF3A}"/>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52DE8502-19B8-440E-B0E5-08235BF82F71}"/>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641F91-25A9-4FA6-A3C2-13007BB41327}"/>
              </a:ext>
            </a:extLst>
          </p:cNvPr>
          <p:cNvSpPr>
            <a:spLocks noGrp="1"/>
          </p:cNvSpPr>
          <p:nvPr>
            <p:ph type="pic" sz="quarter" idx="14" hasCustomPrompt="1"/>
          </p:nvPr>
        </p:nvSpPr>
        <p:spPr>
          <a:xfrm>
            <a:off x="2252406" y="0"/>
            <a:ext cx="9939595" cy="6858000"/>
          </a:xfrm>
          <a:custGeom>
            <a:avLst/>
            <a:gdLst>
              <a:gd name="connsiteX0" fmla="*/ 2596922 w 9939595"/>
              <a:gd name="connsiteY0" fmla="*/ 0 h 6858000"/>
              <a:gd name="connsiteX1" fmla="*/ 9939595 w 9939595"/>
              <a:gd name="connsiteY1" fmla="*/ 0 h 6858000"/>
              <a:gd name="connsiteX2" fmla="*/ 9939595 w 9939595"/>
              <a:gd name="connsiteY2" fmla="*/ 6858000 h 6858000"/>
              <a:gd name="connsiteX3" fmla="*/ 0 w 993959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939595" h="6858000">
                <a:moveTo>
                  <a:pt x="2596922" y="0"/>
                </a:moveTo>
                <a:lnTo>
                  <a:pt x="9939595" y="0"/>
                </a:lnTo>
                <a:lnTo>
                  <a:pt x="9939595" y="6858000"/>
                </a:lnTo>
                <a:lnTo>
                  <a:pt x="0" y="685800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dirty="0">
                <a:solidFill>
                  <a:schemeClr val="tx1">
                    <a:lumMod val="75000"/>
                    <a:lumOff val="25000"/>
                  </a:schemeClr>
                </a:solidFill>
              </a:defRPr>
            </a:lvl1pPr>
          </a:lstStyle>
          <a:p>
            <a:pPr marL="0" lvl="0" algn="ctr"/>
            <a:r>
              <a:rPr lang="en-US" altLang="ko-KR"/>
              <a:t>Place Your Picture Here And Send To Back</a:t>
            </a:r>
            <a:endParaRPr lang="ko-KR" altLang="en-US"/>
          </a:p>
        </p:txBody>
      </p:sp>
    </p:spTree>
    <p:extLst>
      <p:ext uri="{BB962C8B-B14F-4D97-AF65-F5344CB8AC3E}">
        <p14:creationId xmlns:p14="http://schemas.microsoft.com/office/powerpoint/2010/main" val="100895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3263332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393502-3B0A-4617-8940-13A1621386DB}"/>
              </a:ext>
            </a:extLst>
          </p:cNvPr>
          <p:cNvGrpSpPr/>
          <p:nvPr userDrawn="1"/>
        </p:nvGrpSpPr>
        <p:grpSpPr>
          <a:xfrm>
            <a:off x="354283" y="367027"/>
            <a:ext cx="11483434" cy="6123946"/>
            <a:chOff x="385763" y="417483"/>
            <a:chExt cx="11483434" cy="6123946"/>
          </a:xfrm>
        </p:grpSpPr>
        <p:sp>
          <p:nvSpPr>
            <p:cNvPr id="4" name="Freeform: Shape 3">
              <a:extLst>
                <a:ext uri="{FF2B5EF4-FFF2-40B4-BE49-F238E27FC236}">
                  <a16:creationId xmlns:a16="http://schemas.microsoft.com/office/drawing/2014/main" id="{9498825A-73CE-480A-98B7-146B8CA1EDA1}"/>
                </a:ext>
              </a:extLst>
            </p:cNvPr>
            <p:cNvSpPr/>
            <p:nvPr/>
          </p:nvSpPr>
          <p:spPr>
            <a:xfrm>
              <a:off x="507673" y="5706198"/>
              <a:ext cx="2431179" cy="711464"/>
            </a:xfrm>
            <a:custGeom>
              <a:avLst/>
              <a:gdLst>
                <a:gd name="connsiteX0" fmla="*/ 1869917 w 2431179"/>
                <a:gd name="connsiteY0" fmla="*/ 657156 h 711464"/>
                <a:gd name="connsiteX1" fmla="*/ 1858596 w 2431179"/>
                <a:gd name="connsiteY1" fmla="*/ 661322 h 711464"/>
                <a:gd name="connsiteX2" fmla="*/ 1882488 w 2431179"/>
                <a:gd name="connsiteY2" fmla="*/ 659655 h 711464"/>
                <a:gd name="connsiteX3" fmla="*/ 1869917 w 2431179"/>
                <a:gd name="connsiteY3" fmla="*/ 657156 h 711464"/>
                <a:gd name="connsiteX4" fmla="*/ 2188629 w 2431179"/>
                <a:gd name="connsiteY4" fmla="*/ 636318 h 711464"/>
                <a:gd name="connsiteX5" fmla="*/ 2186959 w 2431179"/>
                <a:gd name="connsiteY5" fmla="*/ 659655 h 711464"/>
                <a:gd name="connsiteX6" fmla="*/ 2189739 w 2431179"/>
                <a:gd name="connsiteY6" fmla="*/ 682991 h 711464"/>
                <a:gd name="connsiteX7" fmla="*/ 2204740 w 2431179"/>
                <a:gd name="connsiteY7" fmla="*/ 679101 h 711464"/>
                <a:gd name="connsiteX8" fmla="*/ 2216409 w 2431179"/>
                <a:gd name="connsiteY8" fmla="*/ 649099 h 711464"/>
                <a:gd name="connsiteX9" fmla="*/ 2188629 w 2431179"/>
                <a:gd name="connsiteY9" fmla="*/ 636318 h 711464"/>
                <a:gd name="connsiteX10" fmla="*/ 22634 w 2431179"/>
                <a:gd name="connsiteY10" fmla="*/ 445799 h 711464"/>
                <a:gd name="connsiteX11" fmla="*/ 17313 w 2431179"/>
                <a:gd name="connsiteY11" fmla="*/ 446302 h 711464"/>
                <a:gd name="connsiteX12" fmla="*/ 14535 w 2431179"/>
                <a:gd name="connsiteY12" fmla="*/ 485750 h 711464"/>
                <a:gd name="connsiteX13" fmla="*/ 32869 w 2431179"/>
                <a:gd name="connsiteY13" fmla="*/ 464081 h 711464"/>
                <a:gd name="connsiteX14" fmla="*/ 22634 w 2431179"/>
                <a:gd name="connsiteY14" fmla="*/ 445799 h 711464"/>
                <a:gd name="connsiteX15" fmla="*/ 89 w 2431179"/>
                <a:gd name="connsiteY15" fmla="*/ 0 h 711464"/>
                <a:gd name="connsiteX16" fmla="*/ 85098 w 2431179"/>
                <a:gd name="connsiteY16" fmla="*/ 0 h 711464"/>
                <a:gd name="connsiteX17" fmla="*/ 85098 w 2431179"/>
                <a:gd name="connsiteY17" fmla="*/ 508529 h 711464"/>
                <a:gd name="connsiteX18" fmla="*/ 202331 w 2431179"/>
                <a:gd name="connsiteY18" fmla="*/ 624095 h 711464"/>
                <a:gd name="connsiteX19" fmla="*/ 522916 w 2431179"/>
                <a:gd name="connsiteY19" fmla="*/ 622429 h 711464"/>
                <a:gd name="connsiteX20" fmla="*/ 585700 w 2431179"/>
                <a:gd name="connsiteY20" fmla="*/ 646319 h 711464"/>
                <a:gd name="connsiteX21" fmla="*/ 590145 w 2431179"/>
                <a:gd name="connsiteY21" fmla="*/ 625207 h 711464"/>
                <a:gd name="connsiteX22" fmla="*/ 634593 w 2431179"/>
                <a:gd name="connsiteY22" fmla="*/ 624652 h 711464"/>
                <a:gd name="connsiteX23" fmla="*/ 657928 w 2431179"/>
                <a:gd name="connsiteY23" fmla="*/ 637431 h 711464"/>
                <a:gd name="connsiteX24" fmla="*/ 677374 w 2431179"/>
                <a:gd name="connsiteY24" fmla="*/ 680211 h 711464"/>
                <a:gd name="connsiteX25" fmla="*/ 691820 w 2431179"/>
                <a:gd name="connsiteY25" fmla="*/ 688547 h 711464"/>
                <a:gd name="connsiteX26" fmla="*/ 696265 w 2431179"/>
                <a:gd name="connsiteY26" fmla="*/ 675211 h 711464"/>
                <a:gd name="connsiteX27" fmla="*/ 706821 w 2431179"/>
                <a:gd name="connsiteY27" fmla="*/ 662432 h 711464"/>
                <a:gd name="connsiteX28" fmla="*/ 745714 w 2431179"/>
                <a:gd name="connsiteY28" fmla="*/ 635763 h 711464"/>
                <a:gd name="connsiteX29" fmla="*/ 774051 w 2431179"/>
                <a:gd name="connsiteY29" fmla="*/ 622985 h 711464"/>
                <a:gd name="connsiteX30" fmla="*/ 1352994 w 2431179"/>
                <a:gd name="connsiteY30" fmla="*/ 623540 h 711464"/>
                <a:gd name="connsiteX31" fmla="*/ 1377440 w 2431179"/>
                <a:gd name="connsiteY31" fmla="*/ 639653 h 711464"/>
                <a:gd name="connsiteX32" fmla="*/ 1396331 w 2431179"/>
                <a:gd name="connsiteY32" fmla="*/ 636318 h 711464"/>
                <a:gd name="connsiteX33" fmla="*/ 1420778 w 2431179"/>
                <a:gd name="connsiteY33" fmla="*/ 623540 h 711464"/>
                <a:gd name="connsiteX34" fmla="*/ 1635243 w 2431179"/>
                <a:gd name="connsiteY34" fmla="*/ 624095 h 711464"/>
                <a:gd name="connsiteX35" fmla="*/ 1644132 w 2431179"/>
                <a:gd name="connsiteY35" fmla="*/ 641319 h 711464"/>
                <a:gd name="connsiteX36" fmla="*/ 1661355 w 2431179"/>
                <a:gd name="connsiteY36" fmla="*/ 626318 h 711464"/>
                <a:gd name="connsiteX37" fmla="*/ 1679134 w 2431179"/>
                <a:gd name="connsiteY37" fmla="*/ 646876 h 711464"/>
                <a:gd name="connsiteX38" fmla="*/ 1708026 w 2431179"/>
                <a:gd name="connsiteY38" fmla="*/ 623540 h 711464"/>
                <a:gd name="connsiteX39" fmla="*/ 1817483 w 2431179"/>
                <a:gd name="connsiteY39" fmla="*/ 624095 h 711464"/>
                <a:gd name="connsiteX40" fmla="*/ 1835817 w 2431179"/>
                <a:gd name="connsiteY40" fmla="*/ 638541 h 711464"/>
                <a:gd name="connsiteX41" fmla="*/ 1853041 w 2431179"/>
                <a:gd name="connsiteY41" fmla="*/ 659100 h 711464"/>
                <a:gd name="connsiteX42" fmla="*/ 1851373 w 2431179"/>
                <a:gd name="connsiteY42" fmla="*/ 624095 h 711464"/>
                <a:gd name="connsiteX43" fmla="*/ 1940827 w 2431179"/>
                <a:gd name="connsiteY43" fmla="*/ 632430 h 711464"/>
                <a:gd name="connsiteX44" fmla="*/ 1966941 w 2431179"/>
                <a:gd name="connsiteY44" fmla="*/ 630208 h 711464"/>
                <a:gd name="connsiteX45" fmla="*/ 1989720 w 2431179"/>
                <a:gd name="connsiteY45" fmla="*/ 623540 h 711464"/>
                <a:gd name="connsiteX46" fmla="*/ 2412537 w 2431179"/>
                <a:gd name="connsiteY46" fmla="*/ 622985 h 711464"/>
                <a:gd name="connsiteX47" fmla="*/ 2430873 w 2431179"/>
                <a:gd name="connsiteY47" fmla="*/ 642431 h 711464"/>
                <a:gd name="connsiteX48" fmla="*/ 2364754 w 2431179"/>
                <a:gd name="connsiteY48" fmla="*/ 709103 h 711464"/>
                <a:gd name="connsiteX49" fmla="*/ 2060283 w 2431179"/>
                <a:gd name="connsiteY49" fmla="*/ 709103 h 711464"/>
                <a:gd name="connsiteX50" fmla="*/ 2018612 w 2431179"/>
                <a:gd name="connsiteY50" fmla="*/ 664100 h 711464"/>
                <a:gd name="connsiteX51" fmla="*/ 2015833 w 2431179"/>
                <a:gd name="connsiteY51" fmla="*/ 653542 h 711464"/>
                <a:gd name="connsiteX52" fmla="*/ 2011944 w 2431179"/>
                <a:gd name="connsiteY52" fmla="*/ 662432 h 711464"/>
                <a:gd name="connsiteX53" fmla="*/ 2008612 w 2431179"/>
                <a:gd name="connsiteY53" fmla="*/ 677434 h 711464"/>
                <a:gd name="connsiteX54" fmla="*/ 1999166 w 2431179"/>
                <a:gd name="connsiteY54" fmla="*/ 669100 h 711464"/>
                <a:gd name="connsiteX55" fmla="*/ 1981387 w 2431179"/>
                <a:gd name="connsiteY55" fmla="*/ 679656 h 711464"/>
                <a:gd name="connsiteX56" fmla="*/ 1976942 w 2431179"/>
                <a:gd name="connsiteY56" fmla="*/ 697435 h 711464"/>
                <a:gd name="connsiteX57" fmla="*/ 1971384 w 2431179"/>
                <a:gd name="connsiteY57" fmla="*/ 704103 h 711464"/>
                <a:gd name="connsiteX58" fmla="*/ 1965274 w 2431179"/>
                <a:gd name="connsiteY58" fmla="*/ 700215 h 711464"/>
                <a:gd name="connsiteX59" fmla="*/ 1937494 w 2431179"/>
                <a:gd name="connsiteY59" fmla="*/ 694657 h 711464"/>
                <a:gd name="connsiteX60" fmla="*/ 1867487 w 2431179"/>
                <a:gd name="connsiteY60" fmla="*/ 709103 h 711464"/>
                <a:gd name="connsiteX61" fmla="*/ 1715249 w 2431179"/>
                <a:gd name="connsiteY61" fmla="*/ 708548 h 711464"/>
                <a:gd name="connsiteX62" fmla="*/ 1698580 w 2431179"/>
                <a:gd name="connsiteY62" fmla="*/ 695212 h 711464"/>
                <a:gd name="connsiteX63" fmla="*/ 1690247 w 2431179"/>
                <a:gd name="connsiteY63" fmla="*/ 689657 h 711464"/>
                <a:gd name="connsiteX64" fmla="*/ 1626353 w 2431179"/>
                <a:gd name="connsiteY64" fmla="*/ 698547 h 711464"/>
                <a:gd name="connsiteX65" fmla="*/ 1337437 w 2431179"/>
                <a:gd name="connsiteY65" fmla="*/ 708548 h 711464"/>
                <a:gd name="connsiteX66" fmla="*/ 1045742 w 2431179"/>
                <a:gd name="connsiteY66" fmla="*/ 709103 h 711464"/>
                <a:gd name="connsiteX67" fmla="*/ 1006295 w 2431179"/>
                <a:gd name="connsiteY67" fmla="*/ 703548 h 711464"/>
                <a:gd name="connsiteX68" fmla="*/ 971292 w 2431179"/>
                <a:gd name="connsiteY68" fmla="*/ 709660 h 711464"/>
                <a:gd name="connsiteX69" fmla="*/ 796275 w 2431179"/>
                <a:gd name="connsiteY69" fmla="*/ 709103 h 711464"/>
                <a:gd name="connsiteX70" fmla="*/ 755715 w 2431179"/>
                <a:gd name="connsiteY70" fmla="*/ 694657 h 711464"/>
                <a:gd name="connsiteX71" fmla="*/ 740714 w 2431179"/>
                <a:gd name="connsiteY71" fmla="*/ 693547 h 711464"/>
                <a:gd name="connsiteX72" fmla="*/ 706821 w 2431179"/>
                <a:gd name="connsiteY72" fmla="*/ 708548 h 711464"/>
                <a:gd name="connsiteX73" fmla="*/ 191775 w 2431179"/>
                <a:gd name="connsiteY73" fmla="*/ 709103 h 711464"/>
                <a:gd name="connsiteX74" fmla="*/ 1200 w 2431179"/>
                <a:gd name="connsiteY74" fmla="*/ 563535 h 711464"/>
                <a:gd name="connsiteX75" fmla="*/ 89 w 2431179"/>
                <a:gd name="connsiteY75" fmla="*/ 540754 h 71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431179" h="711464">
                  <a:moveTo>
                    <a:pt x="1869917" y="657156"/>
                  </a:moveTo>
                  <a:cubicBezTo>
                    <a:pt x="1865959" y="658544"/>
                    <a:pt x="1862208" y="661044"/>
                    <a:pt x="1858596" y="661322"/>
                  </a:cubicBezTo>
                  <a:cubicBezTo>
                    <a:pt x="1865819" y="664100"/>
                    <a:pt x="1873598" y="664100"/>
                    <a:pt x="1882488" y="659655"/>
                  </a:cubicBezTo>
                  <a:cubicBezTo>
                    <a:pt x="1878043" y="655488"/>
                    <a:pt x="1873876" y="655765"/>
                    <a:pt x="1869917" y="657156"/>
                  </a:cubicBezTo>
                  <a:close/>
                  <a:moveTo>
                    <a:pt x="2188629" y="636318"/>
                  </a:moveTo>
                  <a:cubicBezTo>
                    <a:pt x="2174738" y="640764"/>
                    <a:pt x="2186406" y="651877"/>
                    <a:pt x="2186959" y="659655"/>
                  </a:cubicBezTo>
                  <a:cubicBezTo>
                    <a:pt x="2188072" y="667433"/>
                    <a:pt x="2188629" y="675768"/>
                    <a:pt x="2189739" y="682991"/>
                  </a:cubicBezTo>
                  <a:cubicBezTo>
                    <a:pt x="2196407" y="685214"/>
                    <a:pt x="2200295" y="680211"/>
                    <a:pt x="2204740" y="679101"/>
                  </a:cubicBezTo>
                  <a:cubicBezTo>
                    <a:pt x="2226409" y="672988"/>
                    <a:pt x="2230299" y="665765"/>
                    <a:pt x="2216409" y="649099"/>
                  </a:cubicBezTo>
                  <a:cubicBezTo>
                    <a:pt x="2209741" y="641319"/>
                    <a:pt x="2198628" y="632985"/>
                    <a:pt x="2188629" y="636318"/>
                  </a:cubicBezTo>
                  <a:close/>
                  <a:moveTo>
                    <a:pt x="22634" y="445799"/>
                  </a:moveTo>
                  <a:cubicBezTo>
                    <a:pt x="21029" y="444913"/>
                    <a:pt x="19258" y="444913"/>
                    <a:pt x="17313" y="446302"/>
                  </a:cubicBezTo>
                  <a:cubicBezTo>
                    <a:pt x="6200" y="454635"/>
                    <a:pt x="14535" y="470749"/>
                    <a:pt x="14535" y="485750"/>
                  </a:cubicBezTo>
                  <a:cubicBezTo>
                    <a:pt x="23424" y="478527"/>
                    <a:pt x="40092" y="479637"/>
                    <a:pt x="32869" y="464081"/>
                  </a:cubicBezTo>
                  <a:cubicBezTo>
                    <a:pt x="30786" y="459080"/>
                    <a:pt x="27452" y="448455"/>
                    <a:pt x="22634" y="445799"/>
                  </a:cubicBezTo>
                  <a:close/>
                  <a:moveTo>
                    <a:pt x="89" y="0"/>
                  </a:moveTo>
                  <a:lnTo>
                    <a:pt x="85098" y="0"/>
                  </a:lnTo>
                  <a:lnTo>
                    <a:pt x="85098" y="508529"/>
                  </a:lnTo>
                  <a:cubicBezTo>
                    <a:pt x="85653" y="579647"/>
                    <a:pt x="130101" y="624095"/>
                    <a:pt x="202331" y="624095"/>
                  </a:cubicBezTo>
                  <a:cubicBezTo>
                    <a:pt x="309006" y="624095"/>
                    <a:pt x="416239" y="625207"/>
                    <a:pt x="522916" y="622429"/>
                  </a:cubicBezTo>
                  <a:cubicBezTo>
                    <a:pt x="549585" y="621872"/>
                    <a:pt x="566809" y="633541"/>
                    <a:pt x="585700" y="646319"/>
                  </a:cubicBezTo>
                  <a:cubicBezTo>
                    <a:pt x="592923" y="639653"/>
                    <a:pt x="583478" y="632430"/>
                    <a:pt x="590145" y="625207"/>
                  </a:cubicBezTo>
                  <a:cubicBezTo>
                    <a:pt x="606257" y="659655"/>
                    <a:pt x="619035" y="630763"/>
                    <a:pt x="634593" y="624652"/>
                  </a:cubicBezTo>
                  <a:cubicBezTo>
                    <a:pt x="643482" y="621317"/>
                    <a:pt x="657373" y="624652"/>
                    <a:pt x="657928" y="637431"/>
                  </a:cubicBezTo>
                  <a:cubicBezTo>
                    <a:pt x="658485" y="655209"/>
                    <a:pt x="674041" y="664655"/>
                    <a:pt x="677374" y="680211"/>
                  </a:cubicBezTo>
                  <a:cubicBezTo>
                    <a:pt x="679042" y="688547"/>
                    <a:pt x="683487" y="690212"/>
                    <a:pt x="691820" y="688547"/>
                  </a:cubicBezTo>
                  <a:cubicBezTo>
                    <a:pt x="702376" y="686324"/>
                    <a:pt x="699598" y="682434"/>
                    <a:pt x="696265" y="675211"/>
                  </a:cubicBezTo>
                  <a:cubicBezTo>
                    <a:pt x="692375" y="666323"/>
                    <a:pt x="699598" y="664655"/>
                    <a:pt x="706821" y="662432"/>
                  </a:cubicBezTo>
                  <a:cubicBezTo>
                    <a:pt x="722380" y="657987"/>
                    <a:pt x="739603" y="656877"/>
                    <a:pt x="745714" y="635763"/>
                  </a:cubicBezTo>
                  <a:cubicBezTo>
                    <a:pt x="748492" y="625207"/>
                    <a:pt x="762383" y="622985"/>
                    <a:pt x="774051" y="622985"/>
                  </a:cubicBezTo>
                  <a:cubicBezTo>
                    <a:pt x="966847" y="622985"/>
                    <a:pt x="1160198" y="622985"/>
                    <a:pt x="1352994" y="623540"/>
                  </a:cubicBezTo>
                  <a:cubicBezTo>
                    <a:pt x="1361884" y="624095"/>
                    <a:pt x="1377995" y="617429"/>
                    <a:pt x="1377440" y="639653"/>
                  </a:cubicBezTo>
                  <a:cubicBezTo>
                    <a:pt x="1376885" y="647431"/>
                    <a:pt x="1392441" y="644098"/>
                    <a:pt x="1396331" y="636318"/>
                  </a:cubicBezTo>
                  <a:cubicBezTo>
                    <a:pt x="1401887" y="624652"/>
                    <a:pt x="1409665" y="623540"/>
                    <a:pt x="1420778" y="623540"/>
                  </a:cubicBezTo>
                  <a:cubicBezTo>
                    <a:pt x="1492451" y="624095"/>
                    <a:pt x="1563568" y="624652"/>
                    <a:pt x="1635243" y="624095"/>
                  </a:cubicBezTo>
                  <a:cubicBezTo>
                    <a:pt x="1653577" y="624095"/>
                    <a:pt x="1634131" y="638541"/>
                    <a:pt x="1644132" y="641319"/>
                  </a:cubicBezTo>
                  <a:cubicBezTo>
                    <a:pt x="1652467" y="640208"/>
                    <a:pt x="1648577" y="626875"/>
                    <a:pt x="1661355" y="626318"/>
                  </a:cubicBezTo>
                  <a:cubicBezTo>
                    <a:pt x="1667468" y="630208"/>
                    <a:pt x="1662466" y="647986"/>
                    <a:pt x="1679134" y="646876"/>
                  </a:cubicBezTo>
                  <a:cubicBezTo>
                    <a:pt x="1676914" y="625207"/>
                    <a:pt x="1689692" y="622985"/>
                    <a:pt x="1708026" y="623540"/>
                  </a:cubicBezTo>
                  <a:cubicBezTo>
                    <a:pt x="1744698" y="625207"/>
                    <a:pt x="1780811" y="624095"/>
                    <a:pt x="1817483" y="624095"/>
                  </a:cubicBezTo>
                  <a:cubicBezTo>
                    <a:pt x="1827484" y="624095"/>
                    <a:pt x="1838040" y="620762"/>
                    <a:pt x="1835817" y="638541"/>
                  </a:cubicBezTo>
                  <a:cubicBezTo>
                    <a:pt x="1835262" y="645764"/>
                    <a:pt x="1841373" y="657432"/>
                    <a:pt x="1853041" y="659100"/>
                  </a:cubicBezTo>
                  <a:cubicBezTo>
                    <a:pt x="1848596" y="647986"/>
                    <a:pt x="1863597" y="636318"/>
                    <a:pt x="1851373" y="624095"/>
                  </a:cubicBezTo>
                  <a:cubicBezTo>
                    <a:pt x="1880820" y="639096"/>
                    <a:pt x="1912490" y="610761"/>
                    <a:pt x="1940827" y="632430"/>
                  </a:cubicBezTo>
                  <a:cubicBezTo>
                    <a:pt x="1946382" y="636318"/>
                    <a:pt x="1960273" y="638541"/>
                    <a:pt x="1966941" y="630208"/>
                  </a:cubicBezTo>
                  <a:cubicBezTo>
                    <a:pt x="1973607" y="621872"/>
                    <a:pt x="1981942" y="623540"/>
                    <a:pt x="1989720" y="623540"/>
                  </a:cubicBezTo>
                  <a:cubicBezTo>
                    <a:pt x="2130845" y="622985"/>
                    <a:pt x="2271413" y="623540"/>
                    <a:pt x="2412537" y="622985"/>
                  </a:cubicBezTo>
                  <a:cubicBezTo>
                    <a:pt x="2427538" y="622985"/>
                    <a:pt x="2432539" y="625762"/>
                    <a:pt x="2430873" y="642431"/>
                  </a:cubicBezTo>
                  <a:cubicBezTo>
                    <a:pt x="2431429" y="709103"/>
                    <a:pt x="2431984" y="709103"/>
                    <a:pt x="2364754" y="709103"/>
                  </a:cubicBezTo>
                  <a:cubicBezTo>
                    <a:pt x="2263634" y="709103"/>
                    <a:pt x="2161960" y="709103"/>
                    <a:pt x="2060283" y="709103"/>
                  </a:cubicBezTo>
                  <a:cubicBezTo>
                    <a:pt x="2030281" y="709660"/>
                    <a:pt x="2016945" y="694657"/>
                    <a:pt x="2018612" y="664100"/>
                  </a:cubicBezTo>
                  <a:cubicBezTo>
                    <a:pt x="2018612" y="660210"/>
                    <a:pt x="2025835" y="654099"/>
                    <a:pt x="2015833" y="653542"/>
                  </a:cubicBezTo>
                  <a:cubicBezTo>
                    <a:pt x="2010834" y="653542"/>
                    <a:pt x="2009167" y="657987"/>
                    <a:pt x="2011944" y="662432"/>
                  </a:cubicBezTo>
                  <a:cubicBezTo>
                    <a:pt x="2016390" y="669100"/>
                    <a:pt x="2014722" y="674656"/>
                    <a:pt x="2008612" y="677434"/>
                  </a:cubicBezTo>
                  <a:cubicBezTo>
                    <a:pt x="2000831" y="681324"/>
                    <a:pt x="2003611" y="670766"/>
                    <a:pt x="1999166" y="669100"/>
                  </a:cubicBezTo>
                  <a:cubicBezTo>
                    <a:pt x="1988610" y="665210"/>
                    <a:pt x="1976942" y="656322"/>
                    <a:pt x="1981387" y="679656"/>
                  </a:cubicBezTo>
                  <a:cubicBezTo>
                    <a:pt x="1981942" y="683546"/>
                    <a:pt x="1975830" y="690769"/>
                    <a:pt x="1976942" y="697435"/>
                  </a:cubicBezTo>
                  <a:cubicBezTo>
                    <a:pt x="1977497" y="701325"/>
                    <a:pt x="1975830" y="704658"/>
                    <a:pt x="1971384" y="704103"/>
                  </a:cubicBezTo>
                  <a:cubicBezTo>
                    <a:pt x="1969162" y="703548"/>
                    <a:pt x="1965274" y="701880"/>
                    <a:pt x="1965274" y="700215"/>
                  </a:cubicBezTo>
                  <a:cubicBezTo>
                    <a:pt x="1961386" y="671878"/>
                    <a:pt x="1944160" y="690212"/>
                    <a:pt x="1937494" y="694657"/>
                  </a:cubicBezTo>
                  <a:cubicBezTo>
                    <a:pt x="1915825" y="709660"/>
                    <a:pt x="1891934" y="709103"/>
                    <a:pt x="1867487" y="709103"/>
                  </a:cubicBezTo>
                  <a:cubicBezTo>
                    <a:pt x="1816926" y="708548"/>
                    <a:pt x="1765810" y="709103"/>
                    <a:pt x="1715249" y="708548"/>
                  </a:cubicBezTo>
                  <a:cubicBezTo>
                    <a:pt x="1708026" y="708548"/>
                    <a:pt x="1691358" y="716326"/>
                    <a:pt x="1698580" y="695212"/>
                  </a:cubicBezTo>
                  <a:cubicBezTo>
                    <a:pt x="1701915" y="685767"/>
                    <a:pt x="1694135" y="688547"/>
                    <a:pt x="1690247" y="689657"/>
                  </a:cubicBezTo>
                  <a:cubicBezTo>
                    <a:pt x="1669133" y="694657"/>
                    <a:pt x="1646354" y="693547"/>
                    <a:pt x="1626353" y="698547"/>
                  </a:cubicBezTo>
                  <a:cubicBezTo>
                    <a:pt x="1530788" y="722439"/>
                    <a:pt x="1433557" y="705215"/>
                    <a:pt x="1337437" y="708548"/>
                  </a:cubicBezTo>
                  <a:cubicBezTo>
                    <a:pt x="1240206" y="711881"/>
                    <a:pt x="1142974" y="709103"/>
                    <a:pt x="1045742" y="709103"/>
                  </a:cubicBezTo>
                  <a:cubicBezTo>
                    <a:pt x="1032409" y="709103"/>
                    <a:pt x="1017963" y="710771"/>
                    <a:pt x="1006295" y="703548"/>
                  </a:cubicBezTo>
                  <a:cubicBezTo>
                    <a:pt x="991848" y="694657"/>
                    <a:pt x="984070" y="710214"/>
                    <a:pt x="971292" y="709660"/>
                  </a:cubicBezTo>
                  <a:cubicBezTo>
                    <a:pt x="912953" y="707993"/>
                    <a:pt x="854614" y="709103"/>
                    <a:pt x="796275" y="709103"/>
                  </a:cubicBezTo>
                  <a:cubicBezTo>
                    <a:pt x="780719" y="709103"/>
                    <a:pt x="769050" y="700215"/>
                    <a:pt x="755715" y="694657"/>
                  </a:cubicBezTo>
                  <a:cubicBezTo>
                    <a:pt x="750714" y="692435"/>
                    <a:pt x="741269" y="687434"/>
                    <a:pt x="740714" y="693547"/>
                  </a:cubicBezTo>
                  <a:cubicBezTo>
                    <a:pt x="737936" y="719659"/>
                    <a:pt x="718490" y="708548"/>
                    <a:pt x="706821" y="708548"/>
                  </a:cubicBezTo>
                  <a:cubicBezTo>
                    <a:pt x="535139" y="709660"/>
                    <a:pt x="363457" y="709660"/>
                    <a:pt x="191775" y="709103"/>
                  </a:cubicBezTo>
                  <a:cubicBezTo>
                    <a:pt x="101209" y="708548"/>
                    <a:pt x="18981" y="645209"/>
                    <a:pt x="1200" y="563535"/>
                  </a:cubicBezTo>
                  <a:cubicBezTo>
                    <a:pt x="-466" y="555755"/>
                    <a:pt x="89" y="548532"/>
                    <a:pt x="89" y="540754"/>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2CD17D29-F1E8-4B66-A407-9C953C2266FF}"/>
                </a:ext>
              </a:extLst>
            </p:cNvPr>
            <p:cNvSpPr/>
            <p:nvPr/>
          </p:nvSpPr>
          <p:spPr>
            <a:xfrm>
              <a:off x="9310320" y="5603636"/>
              <a:ext cx="2436885" cy="814026"/>
            </a:xfrm>
            <a:custGeom>
              <a:avLst/>
              <a:gdLst>
                <a:gd name="connsiteX0" fmla="*/ 1885948 w 2436885"/>
                <a:gd name="connsiteY0" fmla="*/ 779609 h 814026"/>
                <a:gd name="connsiteX1" fmla="*/ 1875946 w 2436885"/>
                <a:gd name="connsiteY1" fmla="*/ 787943 h 814026"/>
                <a:gd name="connsiteX2" fmla="*/ 1895949 w 2436885"/>
                <a:gd name="connsiteY2" fmla="*/ 807945 h 814026"/>
                <a:gd name="connsiteX3" fmla="*/ 1901505 w 2436885"/>
                <a:gd name="connsiteY3" fmla="*/ 797944 h 814026"/>
                <a:gd name="connsiteX4" fmla="*/ 1885948 w 2436885"/>
                <a:gd name="connsiteY4" fmla="*/ 779609 h 814026"/>
                <a:gd name="connsiteX5" fmla="*/ 46333 w 2436885"/>
                <a:gd name="connsiteY5" fmla="*/ 737938 h 814026"/>
                <a:gd name="connsiteX6" fmla="*/ 45778 w 2436885"/>
                <a:gd name="connsiteY6" fmla="*/ 738494 h 814026"/>
                <a:gd name="connsiteX7" fmla="*/ 45778 w 2436885"/>
                <a:gd name="connsiteY7" fmla="*/ 739049 h 814026"/>
                <a:gd name="connsiteX8" fmla="*/ 45222 w 2436885"/>
                <a:gd name="connsiteY8" fmla="*/ 739049 h 814026"/>
                <a:gd name="connsiteX9" fmla="*/ 45222 w 2436885"/>
                <a:gd name="connsiteY9" fmla="*/ 738494 h 814026"/>
                <a:gd name="connsiteX10" fmla="*/ 44667 w 2436885"/>
                <a:gd name="connsiteY10" fmla="*/ 739049 h 814026"/>
                <a:gd name="connsiteX11" fmla="*/ 49112 w 2436885"/>
                <a:gd name="connsiteY11" fmla="*/ 784609 h 814026"/>
                <a:gd name="connsiteX12" fmla="*/ 54668 w 2436885"/>
                <a:gd name="connsiteY12" fmla="*/ 787943 h 814026"/>
                <a:gd name="connsiteX13" fmla="*/ 86337 w 2436885"/>
                <a:gd name="connsiteY13" fmla="*/ 776275 h 814026"/>
                <a:gd name="connsiteX14" fmla="*/ 66891 w 2436885"/>
                <a:gd name="connsiteY14" fmla="*/ 745717 h 814026"/>
                <a:gd name="connsiteX15" fmla="*/ 47444 w 2436885"/>
                <a:gd name="connsiteY15" fmla="*/ 739049 h 814026"/>
                <a:gd name="connsiteX16" fmla="*/ 46333 w 2436885"/>
                <a:gd name="connsiteY16" fmla="*/ 737938 h 814026"/>
                <a:gd name="connsiteX17" fmla="*/ 2025404 w 2436885"/>
                <a:gd name="connsiteY17" fmla="*/ 726826 h 814026"/>
                <a:gd name="connsiteX18" fmla="*/ 2070408 w 2436885"/>
                <a:gd name="connsiteY18" fmla="*/ 738494 h 814026"/>
                <a:gd name="connsiteX19" fmla="*/ 2077632 w 2436885"/>
                <a:gd name="connsiteY19" fmla="*/ 734049 h 814026"/>
                <a:gd name="connsiteX20" fmla="*/ 2068742 w 2436885"/>
                <a:gd name="connsiteY20" fmla="*/ 728493 h 814026"/>
                <a:gd name="connsiteX21" fmla="*/ 2085966 w 2436885"/>
                <a:gd name="connsiteY21" fmla="*/ 730159 h 814026"/>
                <a:gd name="connsiteX22" fmla="*/ 2107635 w 2436885"/>
                <a:gd name="connsiteY22" fmla="*/ 733494 h 814026"/>
                <a:gd name="connsiteX23" fmla="*/ 2097078 w 2436885"/>
                <a:gd name="connsiteY23" fmla="*/ 750717 h 814026"/>
                <a:gd name="connsiteX24" fmla="*/ 2093744 w 2436885"/>
                <a:gd name="connsiteY24" fmla="*/ 759051 h 814026"/>
                <a:gd name="connsiteX25" fmla="*/ 2129304 w 2436885"/>
                <a:gd name="connsiteY25" fmla="*/ 791277 h 814026"/>
                <a:gd name="connsiteX26" fmla="*/ 2157639 w 2436885"/>
                <a:gd name="connsiteY26" fmla="*/ 813501 h 814026"/>
                <a:gd name="connsiteX27" fmla="*/ 2103190 w 2436885"/>
                <a:gd name="connsiteY27" fmla="*/ 813501 h 814026"/>
                <a:gd name="connsiteX28" fmla="*/ 1689818 w 2436885"/>
                <a:gd name="connsiteY28" fmla="*/ 813501 h 814026"/>
                <a:gd name="connsiteX29" fmla="*/ 1663149 w 2436885"/>
                <a:gd name="connsiteY29" fmla="*/ 809056 h 814026"/>
                <a:gd name="connsiteX30" fmla="*/ 1645369 w 2436885"/>
                <a:gd name="connsiteY30" fmla="*/ 811278 h 814026"/>
                <a:gd name="connsiteX31" fmla="*/ 1632035 w 2436885"/>
                <a:gd name="connsiteY31" fmla="*/ 813501 h 814026"/>
                <a:gd name="connsiteX32" fmla="*/ 1551472 w 2436885"/>
                <a:gd name="connsiteY32" fmla="*/ 811834 h 814026"/>
                <a:gd name="connsiteX33" fmla="*/ 1451463 w 2436885"/>
                <a:gd name="connsiteY33" fmla="*/ 812945 h 814026"/>
                <a:gd name="connsiteX34" fmla="*/ 1243111 w 2436885"/>
                <a:gd name="connsiteY34" fmla="*/ 812390 h 814026"/>
                <a:gd name="connsiteX35" fmla="*/ 1229775 w 2436885"/>
                <a:gd name="connsiteY35" fmla="*/ 794610 h 814026"/>
                <a:gd name="connsiteX36" fmla="*/ 1202551 w 2436885"/>
                <a:gd name="connsiteY36" fmla="*/ 748495 h 814026"/>
                <a:gd name="connsiteX37" fmla="*/ 1174215 w 2436885"/>
                <a:gd name="connsiteY37" fmla="*/ 727382 h 814026"/>
                <a:gd name="connsiteX38" fmla="*/ 1220886 w 2436885"/>
                <a:gd name="connsiteY38" fmla="*/ 727382 h 814026"/>
                <a:gd name="connsiteX39" fmla="*/ 1934841 w 2436885"/>
                <a:gd name="connsiteY39" fmla="*/ 727382 h 814026"/>
                <a:gd name="connsiteX40" fmla="*/ 2025404 w 2436885"/>
                <a:gd name="connsiteY40" fmla="*/ 726826 h 814026"/>
                <a:gd name="connsiteX41" fmla="*/ 784735 w 2436885"/>
                <a:gd name="connsiteY41" fmla="*/ 726826 h 814026"/>
                <a:gd name="connsiteX42" fmla="*/ 810849 w 2436885"/>
                <a:gd name="connsiteY42" fmla="*/ 750162 h 814026"/>
                <a:gd name="connsiteX43" fmla="*/ 845853 w 2436885"/>
                <a:gd name="connsiteY43" fmla="*/ 727382 h 814026"/>
                <a:gd name="connsiteX44" fmla="*/ 1143102 w 2436885"/>
                <a:gd name="connsiteY44" fmla="*/ 727382 h 814026"/>
                <a:gd name="connsiteX45" fmla="*/ 1170882 w 2436885"/>
                <a:gd name="connsiteY45" fmla="*/ 742383 h 814026"/>
                <a:gd name="connsiteX46" fmla="*/ 1116988 w 2436885"/>
                <a:gd name="connsiteY46" fmla="*/ 767942 h 814026"/>
                <a:gd name="connsiteX47" fmla="*/ 1130878 w 2436885"/>
                <a:gd name="connsiteY47" fmla="*/ 775720 h 814026"/>
                <a:gd name="connsiteX48" fmla="*/ 1178660 w 2436885"/>
                <a:gd name="connsiteY48" fmla="*/ 784610 h 814026"/>
                <a:gd name="connsiteX49" fmla="*/ 1188661 w 2436885"/>
                <a:gd name="connsiteY49" fmla="*/ 804611 h 814026"/>
                <a:gd name="connsiteX50" fmla="*/ 1172549 w 2436885"/>
                <a:gd name="connsiteY50" fmla="*/ 812390 h 814026"/>
                <a:gd name="connsiteX51" fmla="*/ 923637 w 2436885"/>
                <a:gd name="connsiteY51" fmla="*/ 812390 h 814026"/>
                <a:gd name="connsiteX52" fmla="*/ 905302 w 2436885"/>
                <a:gd name="connsiteY52" fmla="*/ 804056 h 814026"/>
                <a:gd name="connsiteX53" fmla="*/ 890301 w 2436885"/>
                <a:gd name="connsiteY53" fmla="*/ 802945 h 814026"/>
                <a:gd name="connsiteX54" fmla="*/ 850852 w 2436885"/>
                <a:gd name="connsiteY54" fmla="*/ 812390 h 814026"/>
                <a:gd name="connsiteX55" fmla="*/ 477485 w 2436885"/>
                <a:gd name="connsiteY55" fmla="*/ 812946 h 814026"/>
                <a:gd name="connsiteX56" fmla="*/ 450815 w 2436885"/>
                <a:gd name="connsiteY56" fmla="*/ 795166 h 814026"/>
                <a:gd name="connsiteX57" fmla="*/ 472484 w 2436885"/>
                <a:gd name="connsiteY57" fmla="*/ 776275 h 814026"/>
                <a:gd name="connsiteX58" fmla="*/ 510821 w 2436885"/>
                <a:gd name="connsiteY58" fmla="*/ 746272 h 814026"/>
                <a:gd name="connsiteX59" fmla="*/ 546935 w 2436885"/>
                <a:gd name="connsiteY59" fmla="*/ 757940 h 814026"/>
                <a:gd name="connsiteX60" fmla="*/ 559715 w 2436885"/>
                <a:gd name="connsiteY60" fmla="*/ 752940 h 814026"/>
                <a:gd name="connsiteX61" fmla="*/ 609719 w 2436885"/>
                <a:gd name="connsiteY61" fmla="*/ 727382 h 814026"/>
                <a:gd name="connsiteX62" fmla="*/ 784735 w 2436885"/>
                <a:gd name="connsiteY62" fmla="*/ 726826 h 814026"/>
                <a:gd name="connsiteX63" fmla="*/ 29596 w 2436885"/>
                <a:gd name="connsiteY63" fmla="*/ 726200 h 814026"/>
                <a:gd name="connsiteX64" fmla="*/ 59112 w 2436885"/>
                <a:gd name="connsiteY64" fmla="*/ 726826 h 814026"/>
                <a:gd name="connsiteX65" fmla="*/ 131341 w 2436885"/>
                <a:gd name="connsiteY65" fmla="*/ 726826 h 814026"/>
                <a:gd name="connsiteX66" fmla="*/ 291912 w 2436885"/>
                <a:gd name="connsiteY66" fmla="*/ 727381 h 814026"/>
                <a:gd name="connsiteX67" fmla="*/ 317470 w 2436885"/>
                <a:gd name="connsiteY67" fmla="*/ 743494 h 814026"/>
                <a:gd name="connsiteX68" fmla="*/ 365252 w 2436885"/>
                <a:gd name="connsiteY68" fmla="*/ 731270 h 814026"/>
                <a:gd name="connsiteX69" fmla="*/ 391366 w 2436885"/>
                <a:gd name="connsiteY69" fmla="*/ 727937 h 814026"/>
                <a:gd name="connsiteX70" fmla="*/ 431369 w 2436885"/>
                <a:gd name="connsiteY70" fmla="*/ 727937 h 814026"/>
                <a:gd name="connsiteX71" fmla="*/ 376920 w 2436885"/>
                <a:gd name="connsiteY71" fmla="*/ 794054 h 814026"/>
                <a:gd name="connsiteX72" fmla="*/ 338583 w 2436885"/>
                <a:gd name="connsiteY72" fmla="*/ 813501 h 814026"/>
                <a:gd name="connsiteX73" fmla="*/ 310247 w 2436885"/>
                <a:gd name="connsiteY73" fmla="*/ 778497 h 814026"/>
                <a:gd name="connsiteX74" fmla="*/ 299691 w 2436885"/>
                <a:gd name="connsiteY74" fmla="*/ 785165 h 814026"/>
                <a:gd name="connsiteX75" fmla="*/ 246352 w 2436885"/>
                <a:gd name="connsiteY75" fmla="*/ 813501 h 814026"/>
                <a:gd name="connsiteX76" fmla="*/ 12997 w 2436885"/>
                <a:gd name="connsiteY76" fmla="*/ 812945 h 814026"/>
                <a:gd name="connsiteX77" fmla="*/ 2441 w 2436885"/>
                <a:gd name="connsiteY77" fmla="*/ 806833 h 814026"/>
                <a:gd name="connsiteX78" fmla="*/ 2441 w 2436885"/>
                <a:gd name="connsiteY78" fmla="*/ 786832 h 814026"/>
                <a:gd name="connsiteX79" fmla="*/ 6329 w 2436885"/>
                <a:gd name="connsiteY79" fmla="*/ 731826 h 814026"/>
                <a:gd name="connsiteX80" fmla="*/ 29596 w 2436885"/>
                <a:gd name="connsiteY80" fmla="*/ 726200 h 814026"/>
                <a:gd name="connsiteX81" fmla="*/ 2350293 w 2436885"/>
                <a:gd name="connsiteY81" fmla="*/ 0 h 814026"/>
                <a:gd name="connsiteX82" fmla="*/ 2436885 w 2436885"/>
                <a:gd name="connsiteY82" fmla="*/ 0 h 814026"/>
                <a:gd name="connsiteX83" fmla="*/ 2436554 w 2436885"/>
                <a:gd name="connsiteY83" fmla="*/ 637373 h 814026"/>
                <a:gd name="connsiteX84" fmla="*/ 2355990 w 2436885"/>
                <a:gd name="connsiteY84" fmla="*/ 772385 h 814026"/>
                <a:gd name="connsiteX85" fmla="*/ 2355436 w 2436885"/>
                <a:gd name="connsiteY85" fmla="*/ 772385 h 814026"/>
                <a:gd name="connsiteX86" fmla="*/ 2250981 w 2436885"/>
                <a:gd name="connsiteY86" fmla="*/ 811278 h 814026"/>
                <a:gd name="connsiteX87" fmla="*/ 2228201 w 2436885"/>
                <a:gd name="connsiteY87" fmla="*/ 811278 h 814026"/>
                <a:gd name="connsiteX88" fmla="*/ 2181530 w 2436885"/>
                <a:gd name="connsiteY88" fmla="*/ 771274 h 814026"/>
                <a:gd name="connsiteX89" fmla="*/ 2178197 w 2436885"/>
                <a:gd name="connsiteY89" fmla="*/ 765718 h 814026"/>
                <a:gd name="connsiteX90" fmla="*/ 2141527 w 2436885"/>
                <a:gd name="connsiteY90" fmla="*/ 758495 h 814026"/>
                <a:gd name="connsiteX91" fmla="*/ 2124303 w 2436885"/>
                <a:gd name="connsiteY91" fmla="*/ 742382 h 814026"/>
                <a:gd name="connsiteX92" fmla="*/ 2144860 w 2436885"/>
                <a:gd name="connsiteY92" fmla="*/ 725714 h 814026"/>
                <a:gd name="connsiteX93" fmla="*/ 2220979 w 2436885"/>
                <a:gd name="connsiteY93" fmla="*/ 726270 h 814026"/>
                <a:gd name="connsiteX94" fmla="*/ 2314321 w 2436885"/>
                <a:gd name="connsiteY94" fmla="*/ 700712 h 814026"/>
                <a:gd name="connsiteX95" fmla="*/ 2333211 w 2436885"/>
                <a:gd name="connsiteY95" fmla="*/ 679043 h 814026"/>
                <a:gd name="connsiteX96" fmla="*/ 2352657 w 2436885"/>
                <a:gd name="connsiteY96" fmla="*/ 631817 h 814026"/>
                <a:gd name="connsiteX97" fmla="*/ 2352657 w 2436885"/>
                <a:gd name="connsiteY97" fmla="*/ 441243 h 814026"/>
                <a:gd name="connsiteX98" fmla="*/ 2358213 w 2436885"/>
                <a:gd name="connsiteY98" fmla="*/ 386238 h 814026"/>
                <a:gd name="connsiteX99" fmla="*/ 2355436 w 2436885"/>
                <a:gd name="connsiteY99" fmla="*/ 357346 h 814026"/>
                <a:gd name="connsiteX100" fmla="*/ 2354880 w 2436885"/>
                <a:gd name="connsiteY100" fmla="*/ 368459 h 814026"/>
                <a:gd name="connsiteX101" fmla="*/ 2349879 w 2436885"/>
                <a:gd name="connsiteY101" fmla="*/ 358457 h 814026"/>
                <a:gd name="connsiteX102" fmla="*/ 2350990 w 2436885"/>
                <a:gd name="connsiteY102" fmla="*/ 59541 h 814026"/>
                <a:gd name="connsiteX103" fmla="*/ 2355990 w 2436885"/>
                <a:gd name="connsiteY103" fmla="*/ 75098 h 814026"/>
                <a:gd name="connsiteX104" fmla="*/ 2364880 w 2436885"/>
                <a:gd name="connsiteY104" fmla="*/ 81210 h 814026"/>
                <a:gd name="connsiteX105" fmla="*/ 2385438 w 2436885"/>
                <a:gd name="connsiteY105" fmla="*/ 97322 h 814026"/>
                <a:gd name="connsiteX106" fmla="*/ 2398773 w 2436885"/>
                <a:gd name="connsiteY106" fmla="*/ 68986 h 814026"/>
                <a:gd name="connsiteX107" fmla="*/ 2397106 w 2436885"/>
                <a:gd name="connsiteY107" fmla="*/ 66208 h 814026"/>
                <a:gd name="connsiteX108" fmla="*/ 2374882 w 2436885"/>
                <a:gd name="connsiteY108" fmla="*/ 50095 h 814026"/>
                <a:gd name="connsiteX109" fmla="*/ 2363214 w 2436885"/>
                <a:gd name="connsiteY109" fmla="*/ 51762 h 814026"/>
                <a:gd name="connsiteX110" fmla="*/ 2355990 w 2436885"/>
                <a:gd name="connsiteY110" fmla="*/ 50651 h 814026"/>
                <a:gd name="connsiteX111" fmla="*/ 2350434 w 2436885"/>
                <a:gd name="connsiteY111" fmla="*/ 55095 h 81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436885" h="814026">
                  <a:moveTo>
                    <a:pt x="1885948" y="779609"/>
                  </a:moveTo>
                  <a:cubicBezTo>
                    <a:pt x="1881503" y="779053"/>
                    <a:pt x="1874280" y="782942"/>
                    <a:pt x="1875946" y="787943"/>
                  </a:cubicBezTo>
                  <a:cubicBezTo>
                    <a:pt x="1878724" y="797389"/>
                    <a:pt x="1887059" y="804056"/>
                    <a:pt x="1895949" y="807945"/>
                  </a:cubicBezTo>
                  <a:cubicBezTo>
                    <a:pt x="1899282" y="809612"/>
                    <a:pt x="1900948" y="802945"/>
                    <a:pt x="1901505" y="797944"/>
                  </a:cubicBezTo>
                  <a:cubicBezTo>
                    <a:pt x="1899837" y="789610"/>
                    <a:pt x="1897060" y="780720"/>
                    <a:pt x="1885948" y="779609"/>
                  </a:cubicBezTo>
                  <a:close/>
                  <a:moveTo>
                    <a:pt x="46333" y="737938"/>
                  </a:moveTo>
                  <a:cubicBezTo>
                    <a:pt x="46333" y="737938"/>
                    <a:pt x="45778" y="738494"/>
                    <a:pt x="45778" y="738494"/>
                  </a:cubicBezTo>
                  <a:cubicBezTo>
                    <a:pt x="45778" y="738494"/>
                    <a:pt x="45778" y="739049"/>
                    <a:pt x="45778" y="739049"/>
                  </a:cubicBezTo>
                  <a:cubicBezTo>
                    <a:pt x="45222" y="739049"/>
                    <a:pt x="45222" y="739049"/>
                    <a:pt x="45222" y="739049"/>
                  </a:cubicBezTo>
                  <a:cubicBezTo>
                    <a:pt x="45222" y="738494"/>
                    <a:pt x="45222" y="738494"/>
                    <a:pt x="45222" y="738494"/>
                  </a:cubicBezTo>
                  <a:cubicBezTo>
                    <a:pt x="45222" y="738494"/>
                    <a:pt x="44667" y="739049"/>
                    <a:pt x="44667" y="739049"/>
                  </a:cubicBezTo>
                  <a:cubicBezTo>
                    <a:pt x="37444" y="754606"/>
                    <a:pt x="53001" y="769052"/>
                    <a:pt x="49112" y="784609"/>
                  </a:cubicBezTo>
                  <a:cubicBezTo>
                    <a:pt x="49112" y="785720"/>
                    <a:pt x="54112" y="788498"/>
                    <a:pt x="54668" y="787943"/>
                  </a:cubicBezTo>
                  <a:cubicBezTo>
                    <a:pt x="64113" y="779053"/>
                    <a:pt x="84671" y="788498"/>
                    <a:pt x="86337" y="776275"/>
                  </a:cubicBezTo>
                  <a:cubicBezTo>
                    <a:pt x="87449" y="769608"/>
                    <a:pt x="81336" y="750717"/>
                    <a:pt x="66891" y="745717"/>
                  </a:cubicBezTo>
                  <a:cubicBezTo>
                    <a:pt x="60224" y="744050"/>
                    <a:pt x="54668" y="738494"/>
                    <a:pt x="47444" y="739049"/>
                  </a:cubicBezTo>
                  <a:cubicBezTo>
                    <a:pt x="46889" y="738494"/>
                    <a:pt x="46333" y="738494"/>
                    <a:pt x="46333" y="737938"/>
                  </a:cubicBezTo>
                  <a:close/>
                  <a:moveTo>
                    <a:pt x="2025404" y="726826"/>
                  </a:moveTo>
                  <a:cubicBezTo>
                    <a:pt x="2042628" y="724603"/>
                    <a:pt x="2054852" y="735715"/>
                    <a:pt x="2070408" y="738494"/>
                  </a:cubicBezTo>
                  <a:cubicBezTo>
                    <a:pt x="2075409" y="739605"/>
                    <a:pt x="2078187" y="739050"/>
                    <a:pt x="2077632" y="734049"/>
                  </a:cubicBezTo>
                  <a:cubicBezTo>
                    <a:pt x="2077076" y="732938"/>
                    <a:pt x="2071520" y="732382"/>
                    <a:pt x="2068742" y="728493"/>
                  </a:cubicBezTo>
                  <a:cubicBezTo>
                    <a:pt x="2074298" y="729048"/>
                    <a:pt x="2080410" y="728493"/>
                    <a:pt x="2085966" y="730159"/>
                  </a:cubicBezTo>
                  <a:cubicBezTo>
                    <a:pt x="2093189" y="732382"/>
                    <a:pt x="2102634" y="721270"/>
                    <a:pt x="2107635" y="733494"/>
                  </a:cubicBezTo>
                  <a:cubicBezTo>
                    <a:pt x="2112079" y="744050"/>
                    <a:pt x="2101523" y="745717"/>
                    <a:pt x="2097078" y="750717"/>
                  </a:cubicBezTo>
                  <a:cubicBezTo>
                    <a:pt x="2095411" y="752939"/>
                    <a:pt x="2093744" y="759051"/>
                    <a:pt x="2093744" y="759051"/>
                  </a:cubicBezTo>
                  <a:cubicBezTo>
                    <a:pt x="2108746" y="766830"/>
                    <a:pt x="2116524" y="787943"/>
                    <a:pt x="2129304" y="791277"/>
                  </a:cubicBezTo>
                  <a:cubicBezTo>
                    <a:pt x="2142638" y="794610"/>
                    <a:pt x="2147083" y="800722"/>
                    <a:pt x="2157639" y="813501"/>
                  </a:cubicBezTo>
                  <a:cubicBezTo>
                    <a:pt x="2135971" y="813501"/>
                    <a:pt x="2119858" y="813501"/>
                    <a:pt x="2103190" y="813501"/>
                  </a:cubicBezTo>
                  <a:cubicBezTo>
                    <a:pt x="1965400" y="813501"/>
                    <a:pt x="1827609" y="813501"/>
                    <a:pt x="1689818" y="813501"/>
                  </a:cubicBezTo>
                  <a:cubicBezTo>
                    <a:pt x="1680928" y="813501"/>
                    <a:pt x="1671483" y="816279"/>
                    <a:pt x="1663149" y="809056"/>
                  </a:cubicBezTo>
                  <a:cubicBezTo>
                    <a:pt x="1659260" y="805722"/>
                    <a:pt x="1647592" y="779053"/>
                    <a:pt x="1645369" y="811278"/>
                  </a:cubicBezTo>
                  <a:cubicBezTo>
                    <a:pt x="1645369" y="812390"/>
                    <a:pt x="1636480" y="813501"/>
                    <a:pt x="1632035" y="813501"/>
                  </a:cubicBezTo>
                  <a:cubicBezTo>
                    <a:pt x="1605366" y="812945"/>
                    <a:pt x="1578141" y="811834"/>
                    <a:pt x="1551472" y="811834"/>
                  </a:cubicBezTo>
                  <a:cubicBezTo>
                    <a:pt x="1518136" y="811834"/>
                    <a:pt x="1484799" y="812945"/>
                    <a:pt x="1451463" y="812945"/>
                  </a:cubicBezTo>
                  <a:cubicBezTo>
                    <a:pt x="1382012" y="812945"/>
                    <a:pt x="1312562" y="812945"/>
                    <a:pt x="1243111" y="812390"/>
                  </a:cubicBezTo>
                  <a:cubicBezTo>
                    <a:pt x="1230887" y="812390"/>
                    <a:pt x="1213107" y="816835"/>
                    <a:pt x="1229775" y="794610"/>
                  </a:cubicBezTo>
                  <a:cubicBezTo>
                    <a:pt x="1212552" y="784610"/>
                    <a:pt x="1238666" y="749606"/>
                    <a:pt x="1202551" y="748495"/>
                  </a:cubicBezTo>
                  <a:cubicBezTo>
                    <a:pt x="1194217" y="747939"/>
                    <a:pt x="1181438" y="740716"/>
                    <a:pt x="1174215" y="727382"/>
                  </a:cubicBezTo>
                  <a:cubicBezTo>
                    <a:pt x="1190883" y="727382"/>
                    <a:pt x="1205884" y="727382"/>
                    <a:pt x="1220886" y="727382"/>
                  </a:cubicBezTo>
                  <a:cubicBezTo>
                    <a:pt x="1459241" y="727382"/>
                    <a:pt x="1697041" y="726826"/>
                    <a:pt x="1934841" y="727382"/>
                  </a:cubicBezTo>
                  <a:cubicBezTo>
                    <a:pt x="1964843" y="727382"/>
                    <a:pt x="1995402" y="731271"/>
                    <a:pt x="2025404" y="726826"/>
                  </a:cubicBezTo>
                  <a:close/>
                  <a:moveTo>
                    <a:pt x="784735" y="726826"/>
                  </a:moveTo>
                  <a:cubicBezTo>
                    <a:pt x="799737" y="726826"/>
                    <a:pt x="811960" y="726271"/>
                    <a:pt x="810849" y="750162"/>
                  </a:cubicBezTo>
                  <a:cubicBezTo>
                    <a:pt x="813626" y="723492"/>
                    <a:pt x="830850" y="727382"/>
                    <a:pt x="845853" y="727382"/>
                  </a:cubicBezTo>
                  <a:cubicBezTo>
                    <a:pt x="945305" y="727382"/>
                    <a:pt x="1044204" y="727382"/>
                    <a:pt x="1143102" y="727382"/>
                  </a:cubicBezTo>
                  <a:cubicBezTo>
                    <a:pt x="1154769" y="726826"/>
                    <a:pt x="1166992" y="725159"/>
                    <a:pt x="1170882" y="742383"/>
                  </a:cubicBezTo>
                  <a:cubicBezTo>
                    <a:pt x="1154769" y="732938"/>
                    <a:pt x="1117544" y="751273"/>
                    <a:pt x="1116988" y="767942"/>
                  </a:cubicBezTo>
                  <a:cubicBezTo>
                    <a:pt x="1116433" y="777387"/>
                    <a:pt x="1124212" y="779609"/>
                    <a:pt x="1130878" y="775720"/>
                  </a:cubicBezTo>
                  <a:cubicBezTo>
                    <a:pt x="1149769" y="765719"/>
                    <a:pt x="1162548" y="782943"/>
                    <a:pt x="1178660" y="784610"/>
                  </a:cubicBezTo>
                  <a:cubicBezTo>
                    <a:pt x="1186439" y="785721"/>
                    <a:pt x="1190884" y="796833"/>
                    <a:pt x="1188661" y="804611"/>
                  </a:cubicBezTo>
                  <a:cubicBezTo>
                    <a:pt x="1187550" y="813501"/>
                    <a:pt x="1179217" y="812390"/>
                    <a:pt x="1172549" y="812390"/>
                  </a:cubicBezTo>
                  <a:cubicBezTo>
                    <a:pt x="1089763" y="812390"/>
                    <a:pt x="1006422" y="812390"/>
                    <a:pt x="923637" y="812390"/>
                  </a:cubicBezTo>
                  <a:cubicBezTo>
                    <a:pt x="916414" y="812390"/>
                    <a:pt x="909191" y="814057"/>
                    <a:pt x="905302" y="804056"/>
                  </a:cubicBezTo>
                  <a:cubicBezTo>
                    <a:pt x="902524" y="796833"/>
                    <a:pt x="893634" y="798500"/>
                    <a:pt x="890301" y="802945"/>
                  </a:cubicBezTo>
                  <a:cubicBezTo>
                    <a:pt x="879189" y="816279"/>
                    <a:pt x="864742" y="812390"/>
                    <a:pt x="850852" y="812390"/>
                  </a:cubicBezTo>
                  <a:cubicBezTo>
                    <a:pt x="726397" y="812946"/>
                    <a:pt x="601941" y="812390"/>
                    <a:pt x="477485" y="812946"/>
                  </a:cubicBezTo>
                  <a:cubicBezTo>
                    <a:pt x="463594" y="812946"/>
                    <a:pt x="451927" y="811279"/>
                    <a:pt x="450815" y="795166"/>
                  </a:cubicBezTo>
                  <a:cubicBezTo>
                    <a:pt x="449704" y="779609"/>
                    <a:pt x="463039" y="781276"/>
                    <a:pt x="472484" y="776275"/>
                  </a:cubicBezTo>
                  <a:cubicBezTo>
                    <a:pt x="486374" y="768497"/>
                    <a:pt x="515266" y="781276"/>
                    <a:pt x="510821" y="746272"/>
                  </a:cubicBezTo>
                  <a:cubicBezTo>
                    <a:pt x="523600" y="752940"/>
                    <a:pt x="534157" y="758496"/>
                    <a:pt x="546935" y="757940"/>
                  </a:cubicBezTo>
                  <a:cubicBezTo>
                    <a:pt x="552491" y="757940"/>
                    <a:pt x="558603" y="757385"/>
                    <a:pt x="559715" y="752940"/>
                  </a:cubicBezTo>
                  <a:cubicBezTo>
                    <a:pt x="565826" y="723492"/>
                    <a:pt x="589717" y="727938"/>
                    <a:pt x="609719" y="727382"/>
                  </a:cubicBezTo>
                  <a:cubicBezTo>
                    <a:pt x="668058" y="726826"/>
                    <a:pt x="726397" y="727382"/>
                    <a:pt x="784735" y="726826"/>
                  </a:cubicBezTo>
                  <a:close/>
                  <a:moveTo>
                    <a:pt x="29596" y="726200"/>
                  </a:moveTo>
                  <a:cubicBezTo>
                    <a:pt x="39249" y="726270"/>
                    <a:pt x="49945" y="727381"/>
                    <a:pt x="59112" y="726826"/>
                  </a:cubicBezTo>
                  <a:cubicBezTo>
                    <a:pt x="83004" y="726826"/>
                    <a:pt x="107451" y="726826"/>
                    <a:pt x="131341" y="726826"/>
                  </a:cubicBezTo>
                  <a:cubicBezTo>
                    <a:pt x="184680" y="726826"/>
                    <a:pt x="238574" y="727381"/>
                    <a:pt x="291912" y="727381"/>
                  </a:cubicBezTo>
                  <a:cubicBezTo>
                    <a:pt x="304136" y="727381"/>
                    <a:pt x="315803" y="727381"/>
                    <a:pt x="317470" y="743494"/>
                  </a:cubicBezTo>
                  <a:cubicBezTo>
                    <a:pt x="335805" y="748494"/>
                    <a:pt x="353584" y="756273"/>
                    <a:pt x="365252" y="731270"/>
                  </a:cubicBezTo>
                  <a:cubicBezTo>
                    <a:pt x="369697" y="722381"/>
                    <a:pt x="382476" y="728492"/>
                    <a:pt x="391366" y="727937"/>
                  </a:cubicBezTo>
                  <a:cubicBezTo>
                    <a:pt x="403589" y="726826"/>
                    <a:pt x="416368" y="727381"/>
                    <a:pt x="431369" y="727937"/>
                  </a:cubicBezTo>
                  <a:cubicBezTo>
                    <a:pt x="410256" y="749606"/>
                    <a:pt x="390810" y="771274"/>
                    <a:pt x="376920" y="794054"/>
                  </a:cubicBezTo>
                  <a:cubicBezTo>
                    <a:pt x="365252" y="813501"/>
                    <a:pt x="354696" y="814612"/>
                    <a:pt x="338583" y="813501"/>
                  </a:cubicBezTo>
                  <a:cubicBezTo>
                    <a:pt x="324138" y="812389"/>
                    <a:pt x="308580" y="792944"/>
                    <a:pt x="310247" y="778497"/>
                  </a:cubicBezTo>
                  <a:cubicBezTo>
                    <a:pt x="306358" y="780720"/>
                    <a:pt x="300246" y="782386"/>
                    <a:pt x="299691" y="785165"/>
                  </a:cubicBezTo>
                  <a:cubicBezTo>
                    <a:pt x="295246" y="820168"/>
                    <a:pt x="268576" y="813501"/>
                    <a:pt x="246352" y="813501"/>
                  </a:cubicBezTo>
                  <a:cubicBezTo>
                    <a:pt x="168567" y="813501"/>
                    <a:pt x="90782" y="812945"/>
                    <a:pt x="12997" y="812945"/>
                  </a:cubicBezTo>
                  <a:cubicBezTo>
                    <a:pt x="7441" y="814056"/>
                    <a:pt x="2996" y="813501"/>
                    <a:pt x="2441" y="806833"/>
                  </a:cubicBezTo>
                  <a:cubicBezTo>
                    <a:pt x="2441" y="800166"/>
                    <a:pt x="1885" y="793499"/>
                    <a:pt x="2441" y="786832"/>
                  </a:cubicBezTo>
                  <a:cubicBezTo>
                    <a:pt x="3552" y="767941"/>
                    <a:pt x="-5894" y="742938"/>
                    <a:pt x="6329" y="731826"/>
                  </a:cubicBezTo>
                  <a:cubicBezTo>
                    <a:pt x="11330" y="727103"/>
                    <a:pt x="19942" y="726131"/>
                    <a:pt x="29596" y="726200"/>
                  </a:cubicBezTo>
                  <a:close/>
                  <a:moveTo>
                    <a:pt x="2350293" y="0"/>
                  </a:moveTo>
                  <a:lnTo>
                    <a:pt x="2436885" y="0"/>
                  </a:lnTo>
                  <a:lnTo>
                    <a:pt x="2436554" y="637373"/>
                  </a:lnTo>
                  <a:cubicBezTo>
                    <a:pt x="2435998" y="696267"/>
                    <a:pt x="2405440" y="741271"/>
                    <a:pt x="2355990" y="772385"/>
                  </a:cubicBezTo>
                  <a:lnTo>
                    <a:pt x="2355436" y="772385"/>
                  </a:lnTo>
                  <a:cubicBezTo>
                    <a:pt x="2325433" y="798499"/>
                    <a:pt x="2288762" y="806833"/>
                    <a:pt x="2250981" y="811278"/>
                  </a:cubicBezTo>
                  <a:cubicBezTo>
                    <a:pt x="2243758" y="811833"/>
                    <a:pt x="2235980" y="811278"/>
                    <a:pt x="2228201" y="811278"/>
                  </a:cubicBezTo>
                  <a:cubicBezTo>
                    <a:pt x="2188753" y="811278"/>
                    <a:pt x="2188753" y="811278"/>
                    <a:pt x="2181530" y="771274"/>
                  </a:cubicBezTo>
                  <a:cubicBezTo>
                    <a:pt x="2180419" y="769607"/>
                    <a:pt x="2179308" y="767385"/>
                    <a:pt x="2178197" y="765718"/>
                  </a:cubicBezTo>
                  <a:cubicBezTo>
                    <a:pt x="2165974" y="763496"/>
                    <a:pt x="2153750" y="761273"/>
                    <a:pt x="2141527" y="758495"/>
                  </a:cubicBezTo>
                  <a:cubicBezTo>
                    <a:pt x="2132082" y="756829"/>
                    <a:pt x="2121525" y="754050"/>
                    <a:pt x="2124303" y="742382"/>
                  </a:cubicBezTo>
                  <a:cubicBezTo>
                    <a:pt x="2126526" y="734049"/>
                    <a:pt x="2130970" y="725158"/>
                    <a:pt x="2144860" y="725714"/>
                  </a:cubicBezTo>
                  <a:cubicBezTo>
                    <a:pt x="2170418" y="726825"/>
                    <a:pt x="2195976" y="724047"/>
                    <a:pt x="2220979" y="726270"/>
                  </a:cubicBezTo>
                  <a:cubicBezTo>
                    <a:pt x="2255982" y="729048"/>
                    <a:pt x="2285429" y="716269"/>
                    <a:pt x="2314321" y="700712"/>
                  </a:cubicBezTo>
                  <a:cubicBezTo>
                    <a:pt x="2320432" y="693489"/>
                    <a:pt x="2327100" y="686266"/>
                    <a:pt x="2333211" y="679043"/>
                  </a:cubicBezTo>
                  <a:cubicBezTo>
                    <a:pt x="2348212" y="666820"/>
                    <a:pt x="2352657" y="650707"/>
                    <a:pt x="2352657" y="631817"/>
                  </a:cubicBezTo>
                  <a:cubicBezTo>
                    <a:pt x="2352102" y="568477"/>
                    <a:pt x="2352657" y="504583"/>
                    <a:pt x="2352657" y="441243"/>
                  </a:cubicBezTo>
                  <a:cubicBezTo>
                    <a:pt x="2352657" y="422908"/>
                    <a:pt x="2350990" y="404573"/>
                    <a:pt x="2358213" y="386238"/>
                  </a:cubicBezTo>
                  <a:cubicBezTo>
                    <a:pt x="2362102" y="376237"/>
                    <a:pt x="2359324" y="366792"/>
                    <a:pt x="2355436" y="357346"/>
                  </a:cubicBezTo>
                  <a:cubicBezTo>
                    <a:pt x="2355436" y="361236"/>
                    <a:pt x="2354880" y="364569"/>
                    <a:pt x="2354880" y="368459"/>
                  </a:cubicBezTo>
                  <a:cubicBezTo>
                    <a:pt x="2349879" y="366792"/>
                    <a:pt x="2349879" y="362903"/>
                    <a:pt x="2349879" y="358457"/>
                  </a:cubicBezTo>
                  <a:cubicBezTo>
                    <a:pt x="2349879" y="259004"/>
                    <a:pt x="2350434" y="158994"/>
                    <a:pt x="2350990" y="59541"/>
                  </a:cubicBezTo>
                  <a:cubicBezTo>
                    <a:pt x="2355990" y="63430"/>
                    <a:pt x="2354880" y="69542"/>
                    <a:pt x="2355990" y="75098"/>
                  </a:cubicBezTo>
                  <a:cubicBezTo>
                    <a:pt x="2360436" y="73431"/>
                    <a:pt x="2362658" y="78431"/>
                    <a:pt x="2364880" y="81210"/>
                  </a:cubicBezTo>
                  <a:cubicBezTo>
                    <a:pt x="2370437" y="88432"/>
                    <a:pt x="2370993" y="102878"/>
                    <a:pt x="2385438" y="97322"/>
                  </a:cubicBezTo>
                  <a:cubicBezTo>
                    <a:pt x="2397661" y="92322"/>
                    <a:pt x="2403217" y="82876"/>
                    <a:pt x="2398773" y="68986"/>
                  </a:cubicBezTo>
                  <a:cubicBezTo>
                    <a:pt x="2398217" y="67875"/>
                    <a:pt x="2397661" y="67319"/>
                    <a:pt x="2397106" y="66208"/>
                  </a:cubicBezTo>
                  <a:cubicBezTo>
                    <a:pt x="2387661" y="65652"/>
                    <a:pt x="2382105" y="56207"/>
                    <a:pt x="2374882" y="50095"/>
                  </a:cubicBezTo>
                  <a:cubicBezTo>
                    <a:pt x="2371548" y="50095"/>
                    <a:pt x="2367658" y="50095"/>
                    <a:pt x="2363214" y="51762"/>
                  </a:cubicBezTo>
                  <a:cubicBezTo>
                    <a:pt x="2360436" y="52318"/>
                    <a:pt x="2357658" y="51762"/>
                    <a:pt x="2355990" y="50651"/>
                  </a:cubicBezTo>
                  <a:cubicBezTo>
                    <a:pt x="2355990" y="53985"/>
                    <a:pt x="2354324" y="55651"/>
                    <a:pt x="2350434" y="55095"/>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F3268DE3-2C7E-4B47-A5B3-9DE005DE7A18}"/>
                </a:ext>
              </a:extLst>
            </p:cNvPr>
            <p:cNvSpPr/>
            <p:nvPr/>
          </p:nvSpPr>
          <p:spPr>
            <a:xfrm>
              <a:off x="9310950" y="5617270"/>
              <a:ext cx="2558247" cy="924159"/>
            </a:xfrm>
            <a:custGeom>
              <a:avLst/>
              <a:gdLst>
                <a:gd name="connsiteX0" fmla="*/ 1014214 w 2558247"/>
                <a:gd name="connsiteY0" fmla="*/ 906166 h 924159"/>
                <a:gd name="connsiteX1" fmla="*/ 1034772 w 2558247"/>
                <a:gd name="connsiteY1" fmla="*/ 922348 h 924159"/>
                <a:gd name="connsiteX2" fmla="*/ 993657 w 2558247"/>
                <a:gd name="connsiteY2" fmla="*/ 921237 h 924159"/>
                <a:gd name="connsiteX3" fmla="*/ 1014214 w 2558247"/>
                <a:gd name="connsiteY3" fmla="*/ 906166 h 924159"/>
                <a:gd name="connsiteX4" fmla="*/ 1683166 w 2558247"/>
                <a:gd name="connsiteY4" fmla="*/ 887901 h 924159"/>
                <a:gd name="connsiteX5" fmla="*/ 1703724 w 2558247"/>
                <a:gd name="connsiteY5" fmla="*/ 910125 h 924159"/>
                <a:gd name="connsiteX6" fmla="*/ 1665387 w 2558247"/>
                <a:gd name="connsiteY6" fmla="*/ 916237 h 924159"/>
                <a:gd name="connsiteX7" fmla="*/ 1653719 w 2558247"/>
                <a:gd name="connsiteY7" fmla="*/ 903458 h 924159"/>
                <a:gd name="connsiteX8" fmla="*/ 1683166 w 2558247"/>
                <a:gd name="connsiteY8" fmla="*/ 887901 h 924159"/>
                <a:gd name="connsiteX9" fmla="*/ 38013 w 2558247"/>
                <a:gd name="connsiteY9" fmla="*/ 849563 h 924159"/>
                <a:gd name="connsiteX10" fmla="*/ 157469 w 2558247"/>
                <a:gd name="connsiteY10" fmla="*/ 849563 h 924159"/>
                <a:gd name="connsiteX11" fmla="*/ 291925 w 2558247"/>
                <a:gd name="connsiteY11" fmla="*/ 849563 h 924159"/>
                <a:gd name="connsiteX12" fmla="*/ 314705 w 2558247"/>
                <a:gd name="connsiteY12" fmla="*/ 859564 h 924159"/>
                <a:gd name="connsiteX13" fmla="*/ 311927 w 2558247"/>
                <a:gd name="connsiteY13" fmla="*/ 887900 h 924159"/>
                <a:gd name="connsiteX14" fmla="*/ 297481 w 2558247"/>
                <a:gd name="connsiteY14" fmla="*/ 918458 h 924159"/>
                <a:gd name="connsiteX15" fmla="*/ 289703 w 2558247"/>
                <a:gd name="connsiteY15" fmla="*/ 922348 h 924159"/>
                <a:gd name="connsiteX16" fmla="*/ 212474 w 2558247"/>
                <a:gd name="connsiteY16" fmla="*/ 916236 h 924159"/>
                <a:gd name="connsiteX17" fmla="*/ 200250 w 2558247"/>
                <a:gd name="connsiteY17" fmla="*/ 915125 h 924159"/>
                <a:gd name="connsiteX18" fmla="*/ 34124 w 2558247"/>
                <a:gd name="connsiteY18" fmla="*/ 921792 h 924159"/>
                <a:gd name="connsiteX19" fmla="*/ 232 w 2558247"/>
                <a:gd name="connsiteY19" fmla="*/ 886789 h 924159"/>
                <a:gd name="connsiteX20" fmla="*/ 38013 w 2558247"/>
                <a:gd name="connsiteY20" fmla="*/ 849563 h 924159"/>
                <a:gd name="connsiteX21" fmla="*/ 340402 w 2558247"/>
                <a:gd name="connsiteY21" fmla="*/ 849355 h 924159"/>
                <a:gd name="connsiteX22" fmla="*/ 354708 w 2558247"/>
                <a:gd name="connsiteY22" fmla="*/ 857342 h 924159"/>
                <a:gd name="connsiteX23" fmla="*/ 368598 w 2558247"/>
                <a:gd name="connsiteY23" fmla="*/ 865676 h 924159"/>
                <a:gd name="connsiteX24" fmla="*/ 357486 w 2558247"/>
                <a:gd name="connsiteY24" fmla="*/ 871232 h 924159"/>
                <a:gd name="connsiteX25" fmla="*/ 325261 w 2558247"/>
                <a:gd name="connsiteY25" fmla="*/ 865120 h 924159"/>
                <a:gd name="connsiteX26" fmla="*/ 325261 w 2558247"/>
                <a:gd name="connsiteY26" fmla="*/ 853452 h 924159"/>
                <a:gd name="connsiteX27" fmla="*/ 340402 w 2558247"/>
                <a:gd name="connsiteY27" fmla="*/ 849355 h 924159"/>
                <a:gd name="connsiteX28" fmla="*/ 1677054 w 2558247"/>
                <a:gd name="connsiteY28" fmla="*/ 849008 h 924159"/>
                <a:gd name="connsiteX29" fmla="*/ 1684277 w 2558247"/>
                <a:gd name="connsiteY29" fmla="*/ 855675 h 924159"/>
                <a:gd name="connsiteX30" fmla="*/ 1670943 w 2558247"/>
                <a:gd name="connsiteY30" fmla="*/ 868455 h 924159"/>
                <a:gd name="connsiteX31" fmla="*/ 1663720 w 2558247"/>
                <a:gd name="connsiteY31" fmla="*/ 859010 h 924159"/>
                <a:gd name="connsiteX32" fmla="*/ 1677054 w 2558247"/>
                <a:gd name="connsiteY32" fmla="*/ 849008 h 924159"/>
                <a:gd name="connsiteX33" fmla="*/ 888647 w 2558247"/>
                <a:gd name="connsiteY33" fmla="*/ 849008 h 924159"/>
                <a:gd name="connsiteX34" fmla="*/ 909760 w 2558247"/>
                <a:gd name="connsiteY34" fmla="*/ 865120 h 924159"/>
                <a:gd name="connsiteX35" fmla="*/ 924206 w 2558247"/>
                <a:gd name="connsiteY35" fmla="*/ 911792 h 924159"/>
                <a:gd name="connsiteX36" fmla="*/ 903649 w 2558247"/>
                <a:gd name="connsiteY36" fmla="*/ 922904 h 924159"/>
                <a:gd name="connsiteX37" fmla="*/ 670294 w 2558247"/>
                <a:gd name="connsiteY37" fmla="*/ 922904 h 924159"/>
                <a:gd name="connsiteX38" fmla="*/ 599176 w 2558247"/>
                <a:gd name="connsiteY38" fmla="*/ 922904 h 924159"/>
                <a:gd name="connsiteX39" fmla="*/ 503612 w 2558247"/>
                <a:gd name="connsiteY39" fmla="*/ 903458 h 924159"/>
                <a:gd name="connsiteX40" fmla="*/ 484721 w 2558247"/>
                <a:gd name="connsiteY40" fmla="*/ 902902 h 924159"/>
                <a:gd name="connsiteX41" fmla="*/ 486387 w 2558247"/>
                <a:gd name="connsiteY41" fmla="*/ 922349 h 924159"/>
                <a:gd name="connsiteX42" fmla="*/ 320817 w 2558247"/>
                <a:gd name="connsiteY42" fmla="*/ 922349 h 924159"/>
                <a:gd name="connsiteX43" fmla="*/ 331929 w 2558247"/>
                <a:gd name="connsiteY43" fmla="*/ 899013 h 924159"/>
                <a:gd name="connsiteX44" fmla="*/ 341929 w 2558247"/>
                <a:gd name="connsiteY44" fmla="*/ 890123 h 924159"/>
                <a:gd name="connsiteX45" fmla="*/ 393046 w 2558247"/>
                <a:gd name="connsiteY45" fmla="*/ 863454 h 924159"/>
                <a:gd name="connsiteX46" fmla="*/ 369155 w 2558247"/>
                <a:gd name="connsiteY46" fmla="*/ 849564 h 924159"/>
                <a:gd name="connsiteX47" fmla="*/ 400825 w 2558247"/>
                <a:gd name="connsiteY47" fmla="*/ 862343 h 924159"/>
                <a:gd name="connsiteX48" fmla="*/ 474164 w 2558247"/>
                <a:gd name="connsiteY48" fmla="*/ 859564 h 924159"/>
                <a:gd name="connsiteX49" fmla="*/ 495277 w 2558247"/>
                <a:gd name="connsiteY49" fmla="*/ 849564 h 924159"/>
                <a:gd name="connsiteX50" fmla="*/ 888647 w 2558247"/>
                <a:gd name="connsiteY50" fmla="*/ 849008 h 924159"/>
                <a:gd name="connsiteX51" fmla="*/ 1643457 w 2558247"/>
                <a:gd name="connsiteY51" fmla="*/ 848487 h 924159"/>
                <a:gd name="connsiteX52" fmla="*/ 1654274 w 2558247"/>
                <a:gd name="connsiteY52" fmla="*/ 850675 h 924159"/>
                <a:gd name="connsiteX53" fmla="*/ 1649273 w 2558247"/>
                <a:gd name="connsiteY53" fmla="*/ 867343 h 924159"/>
                <a:gd name="connsiteX54" fmla="*/ 1598158 w 2558247"/>
                <a:gd name="connsiteY54" fmla="*/ 917903 h 924159"/>
                <a:gd name="connsiteX55" fmla="*/ 1600936 w 2558247"/>
                <a:gd name="connsiteY55" fmla="*/ 893456 h 924159"/>
                <a:gd name="connsiteX56" fmla="*/ 1578711 w 2558247"/>
                <a:gd name="connsiteY56" fmla="*/ 882900 h 924159"/>
                <a:gd name="connsiteX57" fmla="*/ 1583156 w 2558247"/>
                <a:gd name="connsiteY57" fmla="*/ 906235 h 924159"/>
                <a:gd name="connsiteX58" fmla="*/ 1543152 w 2558247"/>
                <a:gd name="connsiteY58" fmla="*/ 899012 h 924159"/>
                <a:gd name="connsiteX59" fmla="*/ 1548153 w 2558247"/>
                <a:gd name="connsiteY59" fmla="*/ 921237 h 924159"/>
                <a:gd name="connsiteX60" fmla="*/ 1383693 w 2558247"/>
                <a:gd name="connsiteY60" fmla="*/ 921237 h 924159"/>
                <a:gd name="connsiteX61" fmla="*/ 1334244 w 2558247"/>
                <a:gd name="connsiteY61" fmla="*/ 872343 h 924159"/>
                <a:gd name="connsiteX62" fmla="*/ 1302019 w 2558247"/>
                <a:gd name="connsiteY62" fmla="*/ 894012 h 924159"/>
                <a:gd name="connsiteX63" fmla="*/ 1305908 w 2558247"/>
                <a:gd name="connsiteY63" fmla="*/ 915126 h 924159"/>
                <a:gd name="connsiteX64" fmla="*/ 1306464 w 2558247"/>
                <a:gd name="connsiteY64" fmla="*/ 918459 h 924159"/>
                <a:gd name="connsiteX65" fmla="*/ 1248681 w 2558247"/>
                <a:gd name="connsiteY65" fmla="*/ 921792 h 924159"/>
                <a:gd name="connsiteX66" fmla="*/ 1096444 w 2558247"/>
                <a:gd name="connsiteY66" fmla="*/ 922348 h 924159"/>
                <a:gd name="connsiteX67" fmla="*/ 1066997 w 2558247"/>
                <a:gd name="connsiteY67" fmla="*/ 900679 h 924159"/>
                <a:gd name="connsiteX68" fmla="*/ 1060330 w 2558247"/>
                <a:gd name="connsiteY68" fmla="*/ 887345 h 924159"/>
                <a:gd name="connsiteX69" fmla="*/ 1076998 w 2558247"/>
                <a:gd name="connsiteY69" fmla="*/ 871232 h 924159"/>
                <a:gd name="connsiteX70" fmla="*/ 1051996 w 2558247"/>
                <a:gd name="connsiteY70" fmla="*/ 855675 h 924159"/>
                <a:gd name="connsiteX71" fmla="*/ 1039773 w 2558247"/>
                <a:gd name="connsiteY71" fmla="*/ 877344 h 924159"/>
                <a:gd name="connsiteX72" fmla="*/ 1021437 w 2558247"/>
                <a:gd name="connsiteY72" fmla="*/ 886789 h 924159"/>
                <a:gd name="connsiteX73" fmla="*/ 981989 w 2558247"/>
                <a:gd name="connsiteY73" fmla="*/ 881788 h 924159"/>
                <a:gd name="connsiteX74" fmla="*/ 949764 w 2558247"/>
                <a:gd name="connsiteY74" fmla="*/ 849008 h 924159"/>
                <a:gd name="connsiteX75" fmla="*/ 1115335 w 2558247"/>
                <a:gd name="connsiteY75" fmla="*/ 849008 h 924159"/>
                <a:gd name="connsiteX76" fmla="*/ 1181452 w 2558247"/>
                <a:gd name="connsiteY76" fmla="*/ 849008 h 924159"/>
                <a:gd name="connsiteX77" fmla="*/ 1198676 w 2558247"/>
                <a:gd name="connsiteY77" fmla="*/ 848730 h 924159"/>
                <a:gd name="connsiteX78" fmla="*/ 1210899 w 2558247"/>
                <a:gd name="connsiteY78" fmla="*/ 863454 h 924159"/>
                <a:gd name="connsiteX79" fmla="*/ 1246459 w 2558247"/>
                <a:gd name="connsiteY79" fmla="*/ 872343 h 924159"/>
                <a:gd name="connsiteX80" fmla="*/ 1269794 w 2558247"/>
                <a:gd name="connsiteY80" fmla="*/ 874566 h 924159"/>
                <a:gd name="connsiteX81" fmla="*/ 1262571 w 2558247"/>
                <a:gd name="connsiteY81" fmla="*/ 849008 h 924159"/>
                <a:gd name="connsiteX82" fmla="*/ 1318687 w 2558247"/>
                <a:gd name="connsiteY82" fmla="*/ 849008 h 924159"/>
                <a:gd name="connsiteX83" fmla="*/ 1549819 w 2558247"/>
                <a:gd name="connsiteY83" fmla="*/ 849008 h 924159"/>
                <a:gd name="connsiteX84" fmla="*/ 1564822 w 2558247"/>
                <a:gd name="connsiteY84" fmla="*/ 849564 h 924159"/>
                <a:gd name="connsiteX85" fmla="*/ 1572599 w 2558247"/>
                <a:gd name="connsiteY85" fmla="*/ 859564 h 924159"/>
                <a:gd name="connsiteX86" fmla="*/ 1562599 w 2558247"/>
                <a:gd name="connsiteY86" fmla="*/ 861787 h 924159"/>
                <a:gd name="connsiteX87" fmla="*/ 1548708 w 2558247"/>
                <a:gd name="connsiteY87" fmla="*/ 857898 h 924159"/>
                <a:gd name="connsiteX88" fmla="*/ 1538152 w 2558247"/>
                <a:gd name="connsiteY88" fmla="*/ 867343 h 924159"/>
                <a:gd name="connsiteX89" fmla="*/ 1549264 w 2558247"/>
                <a:gd name="connsiteY89" fmla="*/ 874566 h 924159"/>
                <a:gd name="connsiteX90" fmla="*/ 1592046 w 2558247"/>
                <a:gd name="connsiteY90" fmla="*/ 855675 h 924159"/>
                <a:gd name="connsiteX91" fmla="*/ 1643457 w 2558247"/>
                <a:gd name="connsiteY91" fmla="*/ 848487 h 924159"/>
                <a:gd name="connsiteX92" fmla="*/ 2459349 w 2558247"/>
                <a:gd name="connsiteY92" fmla="*/ 759555 h 924159"/>
                <a:gd name="connsiteX93" fmla="*/ 2451570 w 2558247"/>
                <a:gd name="connsiteY93" fmla="*/ 795669 h 924159"/>
                <a:gd name="connsiteX94" fmla="*/ 2469350 w 2558247"/>
                <a:gd name="connsiteY94" fmla="*/ 820116 h 924159"/>
                <a:gd name="connsiteX95" fmla="*/ 2491574 w 2558247"/>
                <a:gd name="connsiteY95" fmla="*/ 785113 h 924159"/>
                <a:gd name="connsiteX96" fmla="*/ 2459349 w 2558247"/>
                <a:gd name="connsiteY96" fmla="*/ 759555 h 924159"/>
                <a:gd name="connsiteX97" fmla="*/ 2477298 w 2558247"/>
                <a:gd name="connsiteY97" fmla="*/ 0 h 924159"/>
                <a:gd name="connsiteX98" fmla="*/ 2558247 w 2558247"/>
                <a:gd name="connsiteY98" fmla="*/ 0 h 924159"/>
                <a:gd name="connsiteX99" fmla="*/ 2558247 w 2558247"/>
                <a:gd name="connsiteY99" fmla="*/ 713439 h 924159"/>
                <a:gd name="connsiteX100" fmla="*/ 2417123 w 2558247"/>
                <a:gd name="connsiteY100" fmla="*/ 910125 h 924159"/>
                <a:gd name="connsiteX101" fmla="*/ 2393788 w 2558247"/>
                <a:gd name="connsiteY101" fmla="*/ 919015 h 924159"/>
                <a:gd name="connsiteX102" fmla="*/ 2312114 w 2558247"/>
                <a:gd name="connsiteY102" fmla="*/ 923459 h 924159"/>
                <a:gd name="connsiteX103" fmla="*/ 2328782 w 2558247"/>
                <a:gd name="connsiteY103" fmla="*/ 899568 h 924159"/>
                <a:gd name="connsiteX104" fmla="*/ 2311002 w 2558247"/>
                <a:gd name="connsiteY104" fmla="*/ 890123 h 924159"/>
                <a:gd name="connsiteX105" fmla="*/ 2317670 w 2558247"/>
                <a:gd name="connsiteY105" fmla="*/ 908458 h 924159"/>
                <a:gd name="connsiteX106" fmla="*/ 2296001 w 2558247"/>
                <a:gd name="connsiteY106" fmla="*/ 901235 h 924159"/>
                <a:gd name="connsiteX107" fmla="*/ 2289333 w 2558247"/>
                <a:gd name="connsiteY107" fmla="*/ 891790 h 924159"/>
                <a:gd name="connsiteX108" fmla="*/ 2275442 w 2558247"/>
                <a:gd name="connsiteY108" fmla="*/ 908458 h 924159"/>
                <a:gd name="connsiteX109" fmla="*/ 2259886 w 2558247"/>
                <a:gd name="connsiteY109" fmla="*/ 922348 h 924159"/>
                <a:gd name="connsiteX110" fmla="*/ 1965969 w 2558247"/>
                <a:gd name="connsiteY110" fmla="*/ 922348 h 924159"/>
                <a:gd name="connsiteX111" fmla="*/ 1947635 w 2558247"/>
                <a:gd name="connsiteY111" fmla="*/ 894567 h 924159"/>
                <a:gd name="connsiteX112" fmla="*/ 1929300 w 2558247"/>
                <a:gd name="connsiteY112" fmla="*/ 879011 h 924159"/>
                <a:gd name="connsiteX113" fmla="*/ 1925966 w 2558247"/>
                <a:gd name="connsiteY113" fmla="*/ 895123 h 924159"/>
                <a:gd name="connsiteX114" fmla="*/ 1914298 w 2558247"/>
                <a:gd name="connsiteY114" fmla="*/ 903458 h 924159"/>
                <a:gd name="connsiteX115" fmla="*/ 1874850 w 2558247"/>
                <a:gd name="connsiteY115" fmla="*/ 872899 h 924159"/>
                <a:gd name="connsiteX116" fmla="*/ 1832069 w 2558247"/>
                <a:gd name="connsiteY116" fmla="*/ 868454 h 924159"/>
                <a:gd name="connsiteX117" fmla="*/ 1812622 w 2558247"/>
                <a:gd name="connsiteY117" fmla="*/ 859009 h 924159"/>
                <a:gd name="connsiteX118" fmla="*/ 1806510 w 2558247"/>
                <a:gd name="connsiteY118" fmla="*/ 885678 h 924159"/>
                <a:gd name="connsiteX119" fmla="*/ 1805399 w 2558247"/>
                <a:gd name="connsiteY119" fmla="*/ 917347 h 924159"/>
                <a:gd name="connsiteX120" fmla="*/ 1796509 w 2558247"/>
                <a:gd name="connsiteY120" fmla="*/ 922348 h 924159"/>
                <a:gd name="connsiteX121" fmla="*/ 1713724 w 2558247"/>
                <a:gd name="connsiteY121" fmla="*/ 922348 h 924159"/>
                <a:gd name="connsiteX122" fmla="*/ 1704278 w 2558247"/>
                <a:gd name="connsiteY122" fmla="*/ 910125 h 924159"/>
                <a:gd name="connsiteX123" fmla="*/ 1724836 w 2558247"/>
                <a:gd name="connsiteY123" fmla="*/ 909569 h 924159"/>
                <a:gd name="connsiteX124" fmla="*/ 1714279 w 2558247"/>
                <a:gd name="connsiteY124" fmla="*/ 888456 h 924159"/>
                <a:gd name="connsiteX125" fmla="*/ 1700389 w 2558247"/>
                <a:gd name="connsiteY125" fmla="*/ 851231 h 924159"/>
                <a:gd name="connsiteX126" fmla="*/ 2177656 w 2558247"/>
                <a:gd name="connsiteY126" fmla="*/ 851231 h 924159"/>
                <a:gd name="connsiteX127" fmla="*/ 2158210 w 2558247"/>
                <a:gd name="connsiteY127" fmla="*/ 881233 h 924159"/>
                <a:gd name="connsiteX128" fmla="*/ 2190991 w 2558247"/>
                <a:gd name="connsiteY128" fmla="*/ 899568 h 924159"/>
                <a:gd name="connsiteX129" fmla="*/ 2219882 w 2558247"/>
                <a:gd name="connsiteY129" fmla="*/ 904569 h 924159"/>
                <a:gd name="connsiteX130" fmla="*/ 2188213 w 2558247"/>
                <a:gd name="connsiteY130" fmla="*/ 882900 h 924159"/>
                <a:gd name="connsiteX131" fmla="*/ 2183767 w 2558247"/>
                <a:gd name="connsiteY131" fmla="*/ 865120 h 924159"/>
                <a:gd name="connsiteX132" fmla="*/ 2213215 w 2558247"/>
                <a:gd name="connsiteY132" fmla="*/ 855120 h 924159"/>
                <a:gd name="connsiteX133" fmla="*/ 2215993 w 2558247"/>
                <a:gd name="connsiteY133" fmla="*/ 866787 h 924159"/>
                <a:gd name="connsiteX134" fmla="*/ 2230994 w 2558247"/>
                <a:gd name="connsiteY134" fmla="*/ 876232 h 924159"/>
                <a:gd name="connsiteX135" fmla="*/ 2243218 w 2558247"/>
                <a:gd name="connsiteY135" fmla="*/ 869010 h 924159"/>
                <a:gd name="connsiteX136" fmla="*/ 2232662 w 2558247"/>
                <a:gd name="connsiteY136" fmla="*/ 847896 h 924159"/>
                <a:gd name="connsiteX137" fmla="*/ 2471017 w 2558247"/>
                <a:gd name="connsiteY137" fmla="*/ 716773 h 924159"/>
                <a:gd name="connsiteX138" fmla="*/ 2477684 w 2558247"/>
                <a:gd name="connsiteY138" fmla="*/ 685659 h 92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58247" h="924159">
                  <a:moveTo>
                    <a:pt x="1014214" y="906166"/>
                  </a:moveTo>
                  <a:cubicBezTo>
                    <a:pt x="1020882" y="905680"/>
                    <a:pt x="1027549" y="910402"/>
                    <a:pt x="1034772" y="922348"/>
                  </a:cubicBezTo>
                  <a:cubicBezTo>
                    <a:pt x="1019771" y="924015"/>
                    <a:pt x="1007548" y="925682"/>
                    <a:pt x="993657" y="921237"/>
                  </a:cubicBezTo>
                  <a:cubicBezTo>
                    <a:pt x="1000880" y="912347"/>
                    <a:pt x="1007547" y="906652"/>
                    <a:pt x="1014214" y="906166"/>
                  </a:cubicBezTo>
                  <a:close/>
                  <a:moveTo>
                    <a:pt x="1683166" y="887901"/>
                  </a:moveTo>
                  <a:cubicBezTo>
                    <a:pt x="1692055" y="891235"/>
                    <a:pt x="1703724" y="896791"/>
                    <a:pt x="1703724" y="910125"/>
                  </a:cubicBezTo>
                  <a:cubicBezTo>
                    <a:pt x="1692055" y="918459"/>
                    <a:pt x="1681500" y="933460"/>
                    <a:pt x="1665387" y="916237"/>
                  </a:cubicBezTo>
                  <a:cubicBezTo>
                    <a:pt x="1661497" y="911792"/>
                    <a:pt x="1643162" y="917904"/>
                    <a:pt x="1653719" y="903458"/>
                  </a:cubicBezTo>
                  <a:cubicBezTo>
                    <a:pt x="1659831" y="895124"/>
                    <a:pt x="1669831" y="882345"/>
                    <a:pt x="1683166" y="887901"/>
                  </a:cubicBezTo>
                  <a:close/>
                  <a:moveTo>
                    <a:pt x="38013" y="849563"/>
                  </a:moveTo>
                  <a:cubicBezTo>
                    <a:pt x="78017" y="849563"/>
                    <a:pt x="117465" y="849563"/>
                    <a:pt x="157469" y="849563"/>
                  </a:cubicBezTo>
                  <a:cubicBezTo>
                    <a:pt x="202473" y="849563"/>
                    <a:pt x="246921" y="849563"/>
                    <a:pt x="291925" y="849563"/>
                  </a:cubicBezTo>
                  <a:cubicBezTo>
                    <a:pt x="300815" y="849563"/>
                    <a:pt x="309705" y="847341"/>
                    <a:pt x="314705" y="859564"/>
                  </a:cubicBezTo>
                  <a:cubicBezTo>
                    <a:pt x="318594" y="870676"/>
                    <a:pt x="317483" y="877899"/>
                    <a:pt x="311927" y="887900"/>
                  </a:cubicBezTo>
                  <a:cubicBezTo>
                    <a:pt x="306371" y="897345"/>
                    <a:pt x="286925" y="901234"/>
                    <a:pt x="297481" y="918458"/>
                  </a:cubicBezTo>
                  <a:cubicBezTo>
                    <a:pt x="298593" y="920125"/>
                    <a:pt x="293592" y="922904"/>
                    <a:pt x="289703" y="922348"/>
                  </a:cubicBezTo>
                  <a:cubicBezTo>
                    <a:pt x="264145" y="919569"/>
                    <a:pt x="237476" y="928460"/>
                    <a:pt x="212474" y="916236"/>
                  </a:cubicBezTo>
                  <a:cubicBezTo>
                    <a:pt x="209140" y="914569"/>
                    <a:pt x="204139" y="914013"/>
                    <a:pt x="200250" y="915125"/>
                  </a:cubicBezTo>
                  <a:cubicBezTo>
                    <a:pt x="145246" y="930681"/>
                    <a:pt x="89685" y="919014"/>
                    <a:pt x="34124" y="921792"/>
                  </a:cubicBezTo>
                  <a:cubicBezTo>
                    <a:pt x="11899" y="922904"/>
                    <a:pt x="-1990" y="915125"/>
                    <a:pt x="232" y="886789"/>
                  </a:cubicBezTo>
                  <a:cubicBezTo>
                    <a:pt x="3566" y="849563"/>
                    <a:pt x="1343" y="849563"/>
                    <a:pt x="38013" y="849563"/>
                  </a:cubicBezTo>
                  <a:close/>
                  <a:moveTo>
                    <a:pt x="340402" y="849355"/>
                  </a:moveTo>
                  <a:cubicBezTo>
                    <a:pt x="345263" y="850674"/>
                    <a:pt x="349986" y="854008"/>
                    <a:pt x="354708" y="857342"/>
                  </a:cubicBezTo>
                  <a:cubicBezTo>
                    <a:pt x="358597" y="860120"/>
                    <a:pt x="365265" y="855675"/>
                    <a:pt x="368598" y="865676"/>
                  </a:cubicBezTo>
                  <a:cubicBezTo>
                    <a:pt x="364709" y="867899"/>
                    <a:pt x="361375" y="870120"/>
                    <a:pt x="357486" y="871232"/>
                  </a:cubicBezTo>
                  <a:cubicBezTo>
                    <a:pt x="345819" y="875121"/>
                    <a:pt x="334707" y="873455"/>
                    <a:pt x="325261" y="865120"/>
                  </a:cubicBezTo>
                  <a:cubicBezTo>
                    <a:pt x="321928" y="861787"/>
                    <a:pt x="321928" y="856231"/>
                    <a:pt x="325261" y="853452"/>
                  </a:cubicBezTo>
                  <a:cubicBezTo>
                    <a:pt x="330540" y="848730"/>
                    <a:pt x="335540" y="848035"/>
                    <a:pt x="340402" y="849355"/>
                  </a:cubicBezTo>
                  <a:close/>
                  <a:moveTo>
                    <a:pt x="1677054" y="849008"/>
                  </a:moveTo>
                  <a:cubicBezTo>
                    <a:pt x="1681499" y="849008"/>
                    <a:pt x="1687055" y="851231"/>
                    <a:pt x="1684277" y="855675"/>
                  </a:cubicBezTo>
                  <a:cubicBezTo>
                    <a:pt x="1681499" y="861231"/>
                    <a:pt x="1675387" y="864566"/>
                    <a:pt x="1670943" y="868455"/>
                  </a:cubicBezTo>
                  <a:cubicBezTo>
                    <a:pt x="1664275" y="866787"/>
                    <a:pt x="1663164" y="864010"/>
                    <a:pt x="1663720" y="859010"/>
                  </a:cubicBezTo>
                  <a:cubicBezTo>
                    <a:pt x="1664831" y="850675"/>
                    <a:pt x="1670387" y="848453"/>
                    <a:pt x="1677054" y="849008"/>
                  </a:cubicBezTo>
                  <a:close/>
                  <a:moveTo>
                    <a:pt x="888647" y="849008"/>
                  </a:moveTo>
                  <a:cubicBezTo>
                    <a:pt x="903649" y="849008"/>
                    <a:pt x="902538" y="860676"/>
                    <a:pt x="909760" y="865120"/>
                  </a:cubicBezTo>
                  <a:cubicBezTo>
                    <a:pt x="928095" y="876233"/>
                    <a:pt x="911983" y="896235"/>
                    <a:pt x="924206" y="911792"/>
                  </a:cubicBezTo>
                  <a:cubicBezTo>
                    <a:pt x="931985" y="920682"/>
                    <a:pt x="913094" y="922904"/>
                    <a:pt x="903649" y="922904"/>
                  </a:cubicBezTo>
                  <a:cubicBezTo>
                    <a:pt x="825864" y="922904"/>
                    <a:pt x="748079" y="922904"/>
                    <a:pt x="670294" y="922904"/>
                  </a:cubicBezTo>
                  <a:cubicBezTo>
                    <a:pt x="646403" y="922904"/>
                    <a:pt x="622511" y="921793"/>
                    <a:pt x="599176" y="922904"/>
                  </a:cubicBezTo>
                  <a:cubicBezTo>
                    <a:pt x="565284" y="924571"/>
                    <a:pt x="533614" y="919570"/>
                    <a:pt x="503612" y="903458"/>
                  </a:cubicBezTo>
                  <a:cubicBezTo>
                    <a:pt x="498056" y="900679"/>
                    <a:pt x="490832" y="898458"/>
                    <a:pt x="484721" y="902902"/>
                  </a:cubicBezTo>
                  <a:cubicBezTo>
                    <a:pt x="474164" y="910125"/>
                    <a:pt x="490277" y="915126"/>
                    <a:pt x="486387" y="922349"/>
                  </a:cubicBezTo>
                  <a:cubicBezTo>
                    <a:pt x="431383" y="922349"/>
                    <a:pt x="376377" y="922349"/>
                    <a:pt x="320817" y="922349"/>
                  </a:cubicBezTo>
                  <a:cubicBezTo>
                    <a:pt x="324706" y="914570"/>
                    <a:pt x="328596" y="906791"/>
                    <a:pt x="331929" y="899013"/>
                  </a:cubicBezTo>
                  <a:cubicBezTo>
                    <a:pt x="334152" y="894012"/>
                    <a:pt x="336373" y="887345"/>
                    <a:pt x="341929" y="890123"/>
                  </a:cubicBezTo>
                  <a:cubicBezTo>
                    <a:pt x="371377" y="905125"/>
                    <a:pt x="381934" y="885123"/>
                    <a:pt x="393046" y="863454"/>
                  </a:cubicBezTo>
                  <a:cubicBezTo>
                    <a:pt x="388045" y="855120"/>
                    <a:pt x="374155" y="864010"/>
                    <a:pt x="369155" y="849564"/>
                  </a:cubicBezTo>
                  <a:cubicBezTo>
                    <a:pt x="381934" y="851231"/>
                    <a:pt x="391935" y="845119"/>
                    <a:pt x="400825" y="862343"/>
                  </a:cubicBezTo>
                  <a:cubicBezTo>
                    <a:pt x="411937" y="884011"/>
                    <a:pt x="463608" y="880678"/>
                    <a:pt x="474164" y="859564"/>
                  </a:cubicBezTo>
                  <a:cubicBezTo>
                    <a:pt x="479720" y="849008"/>
                    <a:pt x="486944" y="849564"/>
                    <a:pt x="495277" y="849564"/>
                  </a:cubicBezTo>
                  <a:cubicBezTo>
                    <a:pt x="626401" y="849564"/>
                    <a:pt x="757524" y="850119"/>
                    <a:pt x="888647" y="849008"/>
                  </a:cubicBezTo>
                  <a:close/>
                  <a:moveTo>
                    <a:pt x="1643457" y="848487"/>
                  </a:moveTo>
                  <a:cubicBezTo>
                    <a:pt x="1649273" y="848730"/>
                    <a:pt x="1653441" y="849425"/>
                    <a:pt x="1654274" y="850675"/>
                  </a:cubicBezTo>
                  <a:cubicBezTo>
                    <a:pt x="1659275" y="857342"/>
                    <a:pt x="1655941" y="865120"/>
                    <a:pt x="1649273" y="867343"/>
                  </a:cubicBezTo>
                  <a:cubicBezTo>
                    <a:pt x="1627605" y="879567"/>
                    <a:pt x="1612048" y="896790"/>
                    <a:pt x="1598158" y="917903"/>
                  </a:cubicBezTo>
                  <a:cubicBezTo>
                    <a:pt x="1599269" y="909569"/>
                    <a:pt x="1604270" y="899012"/>
                    <a:pt x="1600936" y="893456"/>
                  </a:cubicBezTo>
                  <a:cubicBezTo>
                    <a:pt x="1597602" y="887345"/>
                    <a:pt x="1585934" y="886234"/>
                    <a:pt x="1578711" y="882900"/>
                  </a:cubicBezTo>
                  <a:cubicBezTo>
                    <a:pt x="1570378" y="894567"/>
                    <a:pt x="1594824" y="897902"/>
                    <a:pt x="1583156" y="906235"/>
                  </a:cubicBezTo>
                  <a:cubicBezTo>
                    <a:pt x="1570378" y="915681"/>
                    <a:pt x="1557598" y="905124"/>
                    <a:pt x="1543152" y="899012"/>
                  </a:cubicBezTo>
                  <a:cubicBezTo>
                    <a:pt x="1544819" y="906791"/>
                    <a:pt x="1546486" y="913459"/>
                    <a:pt x="1548153" y="921237"/>
                  </a:cubicBezTo>
                  <a:cubicBezTo>
                    <a:pt x="1492592" y="921237"/>
                    <a:pt x="1438143" y="921237"/>
                    <a:pt x="1383693" y="921237"/>
                  </a:cubicBezTo>
                  <a:cubicBezTo>
                    <a:pt x="1383693" y="899568"/>
                    <a:pt x="1357579" y="872343"/>
                    <a:pt x="1334244" y="872343"/>
                  </a:cubicBezTo>
                  <a:cubicBezTo>
                    <a:pt x="1319798" y="872343"/>
                    <a:pt x="1311464" y="885678"/>
                    <a:pt x="1302019" y="894012"/>
                  </a:cubicBezTo>
                  <a:cubicBezTo>
                    <a:pt x="1292574" y="902346"/>
                    <a:pt x="1302575" y="908458"/>
                    <a:pt x="1305908" y="915126"/>
                  </a:cubicBezTo>
                  <a:cubicBezTo>
                    <a:pt x="1305352" y="916236"/>
                    <a:pt x="1305352" y="917347"/>
                    <a:pt x="1306464" y="918459"/>
                  </a:cubicBezTo>
                  <a:cubicBezTo>
                    <a:pt x="1287573" y="925682"/>
                    <a:pt x="1268127" y="921792"/>
                    <a:pt x="1248681" y="921792"/>
                  </a:cubicBezTo>
                  <a:cubicBezTo>
                    <a:pt x="1198121" y="922348"/>
                    <a:pt x="1147004" y="921792"/>
                    <a:pt x="1096444" y="922348"/>
                  </a:cubicBezTo>
                  <a:cubicBezTo>
                    <a:pt x="1079776" y="922348"/>
                    <a:pt x="1065886" y="923459"/>
                    <a:pt x="1066997" y="900679"/>
                  </a:cubicBezTo>
                  <a:cubicBezTo>
                    <a:pt x="1066997" y="896235"/>
                    <a:pt x="1062552" y="891790"/>
                    <a:pt x="1060330" y="887345"/>
                  </a:cubicBezTo>
                  <a:cubicBezTo>
                    <a:pt x="1066441" y="880678"/>
                    <a:pt x="1084221" y="881788"/>
                    <a:pt x="1076998" y="871232"/>
                  </a:cubicBezTo>
                  <a:cubicBezTo>
                    <a:pt x="1073665" y="866232"/>
                    <a:pt x="1065331" y="850675"/>
                    <a:pt x="1051996" y="855675"/>
                  </a:cubicBezTo>
                  <a:cubicBezTo>
                    <a:pt x="1042551" y="859564"/>
                    <a:pt x="1036439" y="865676"/>
                    <a:pt x="1039773" y="877344"/>
                  </a:cubicBezTo>
                  <a:cubicBezTo>
                    <a:pt x="1041995" y="885123"/>
                    <a:pt x="1030327" y="891234"/>
                    <a:pt x="1021437" y="886789"/>
                  </a:cubicBezTo>
                  <a:cubicBezTo>
                    <a:pt x="1008659" y="880122"/>
                    <a:pt x="997546" y="877899"/>
                    <a:pt x="981989" y="881788"/>
                  </a:cubicBezTo>
                  <a:cubicBezTo>
                    <a:pt x="963654" y="886234"/>
                    <a:pt x="964766" y="858453"/>
                    <a:pt x="949764" y="849008"/>
                  </a:cubicBezTo>
                  <a:cubicBezTo>
                    <a:pt x="1004769" y="849008"/>
                    <a:pt x="1060330" y="849008"/>
                    <a:pt x="1115335" y="849008"/>
                  </a:cubicBezTo>
                  <a:cubicBezTo>
                    <a:pt x="1137560" y="849008"/>
                    <a:pt x="1159228" y="848452"/>
                    <a:pt x="1181452" y="849008"/>
                  </a:cubicBezTo>
                  <a:cubicBezTo>
                    <a:pt x="1187286" y="849008"/>
                    <a:pt x="1193398" y="847619"/>
                    <a:pt x="1198676" y="848730"/>
                  </a:cubicBezTo>
                  <a:cubicBezTo>
                    <a:pt x="1203954" y="849841"/>
                    <a:pt x="1208399" y="853453"/>
                    <a:pt x="1210899" y="863454"/>
                  </a:cubicBezTo>
                  <a:cubicBezTo>
                    <a:pt x="1212567" y="869565"/>
                    <a:pt x="1238679" y="877344"/>
                    <a:pt x="1246459" y="872343"/>
                  </a:cubicBezTo>
                  <a:cubicBezTo>
                    <a:pt x="1258126" y="865676"/>
                    <a:pt x="1262016" y="877344"/>
                    <a:pt x="1269794" y="874566"/>
                  </a:cubicBezTo>
                  <a:cubicBezTo>
                    <a:pt x="1275906" y="864564"/>
                    <a:pt x="1262571" y="860676"/>
                    <a:pt x="1262571" y="849008"/>
                  </a:cubicBezTo>
                  <a:cubicBezTo>
                    <a:pt x="1280906" y="849008"/>
                    <a:pt x="1299796" y="849008"/>
                    <a:pt x="1318687" y="849008"/>
                  </a:cubicBezTo>
                  <a:cubicBezTo>
                    <a:pt x="1395916" y="849008"/>
                    <a:pt x="1472590" y="849008"/>
                    <a:pt x="1549819" y="849008"/>
                  </a:cubicBezTo>
                  <a:cubicBezTo>
                    <a:pt x="1554820" y="849008"/>
                    <a:pt x="1559821" y="849008"/>
                    <a:pt x="1564822" y="849564"/>
                  </a:cubicBezTo>
                  <a:cubicBezTo>
                    <a:pt x="1571488" y="849564"/>
                    <a:pt x="1574266" y="854008"/>
                    <a:pt x="1572599" y="859564"/>
                  </a:cubicBezTo>
                  <a:cubicBezTo>
                    <a:pt x="1570933" y="865120"/>
                    <a:pt x="1566488" y="864009"/>
                    <a:pt x="1562599" y="861787"/>
                  </a:cubicBezTo>
                  <a:cubicBezTo>
                    <a:pt x="1558709" y="859008"/>
                    <a:pt x="1554265" y="856231"/>
                    <a:pt x="1548708" y="857898"/>
                  </a:cubicBezTo>
                  <a:cubicBezTo>
                    <a:pt x="1543708" y="859564"/>
                    <a:pt x="1538152" y="861787"/>
                    <a:pt x="1538152" y="867343"/>
                  </a:cubicBezTo>
                  <a:cubicBezTo>
                    <a:pt x="1538152" y="874010"/>
                    <a:pt x="1543708" y="875677"/>
                    <a:pt x="1549264" y="874566"/>
                  </a:cubicBezTo>
                  <a:cubicBezTo>
                    <a:pt x="1564822" y="871788"/>
                    <a:pt x="1583711" y="876232"/>
                    <a:pt x="1592046" y="855675"/>
                  </a:cubicBezTo>
                  <a:cubicBezTo>
                    <a:pt x="1593712" y="851092"/>
                    <a:pt x="1626007" y="847758"/>
                    <a:pt x="1643457" y="848487"/>
                  </a:cubicBezTo>
                  <a:close/>
                  <a:moveTo>
                    <a:pt x="2459349" y="759555"/>
                  </a:moveTo>
                  <a:cubicBezTo>
                    <a:pt x="2444903" y="769556"/>
                    <a:pt x="2450459" y="782890"/>
                    <a:pt x="2451570" y="795669"/>
                  </a:cubicBezTo>
                  <a:cubicBezTo>
                    <a:pt x="2452681" y="808448"/>
                    <a:pt x="2457682" y="822894"/>
                    <a:pt x="2469350" y="820116"/>
                  </a:cubicBezTo>
                  <a:cubicBezTo>
                    <a:pt x="2482685" y="816782"/>
                    <a:pt x="2493241" y="802892"/>
                    <a:pt x="2491574" y="785113"/>
                  </a:cubicBezTo>
                  <a:cubicBezTo>
                    <a:pt x="2489908" y="764555"/>
                    <a:pt x="2465461" y="773445"/>
                    <a:pt x="2459349" y="759555"/>
                  </a:cubicBezTo>
                  <a:close/>
                  <a:moveTo>
                    <a:pt x="2477298" y="0"/>
                  </a:moveTo>
                  <a:lnTo>
                    <a:pt x="2558247" y="0"/>
                  </a:lnTo>
                  <a:lnTo>
                    <a:pt x="2558247" y="713439"/>
                  </a:lnTo>
                  <a:cubicBezTo>
                    <a:pt x="2558247" y="801225"/>
                    <a:pt x="2500464" y="881233"/>
                    <a:pt x="2417123" y="910125"/>
                  </a:cubicBezTo>
                  <a:cubicBezTo>
                    <a:pt x="2409345" y="912903"/>
                    <a:pt x="2401566" y="916236"/>
                    <a:pt x="2393788" y="919015"/>
                  </a:cubicBezTo>
                  <a:cubicBezTo>
                    <a:pt x="2366562" y="920682"/>
                    <a:pt x="2339894" y="921792"/>
                    <a:pt x="2312114" y="923459"/>
                  </a:cubicBezTo>
                  <a:cubicBezTo>
                    <a:pt x="2313225" y="911791"/>
                    <a:pt x="2334338" y="914570"/>
                    <a:pt x="2328782" y="899568"/>
                  </a:cubicBezTo>
                  <a:cubicBezTo>
                    <a:pt x="2325448" y="891234"/>
                    <a:pt x="2320447" y="886789"/>
                    <a:pt x="2311002" y="890123"/>
                  </a:cubicBezTo>
                  <a:cubicBezTo>
                    <a:pt x="2308224" y="897902"/>
                    <a:pt x="2321003" y="899012"/>
                    <a:pt x="2317670" y="908458"/>
                  </a:cubicBezTo>
                  <a:cubicBezTo>
                    <a:pt x="2310446" y="906235"/>
                    <a:pt x="2303223" y="903458"/>
                    <a:pt x="2296001" y="901235"/>
                  </a:cubicBezTo>
                  <a:cubicBezTo>
                    <a:pt x="2291000" y="899568"/>
                    <a:pt x="2301002" y="885123"/>
                    <a:pt x="2289333" y="891790"/>
                  </a:cubicBezTo>
                  <a:cubicBezTo>
                    <a:pt x="2284888" y="894567"/>
                    <a:pt x="2272109" y="896790"/>
                    <a:pt x="2275442" y="908458"/>
                  </a:cubicBezTo>
                  <a:cubicBezTo>
                    <a:pt x="2279888" y="924015"/>
                    <a:pt x="2269886" y="922348"/>
                    <a:pt x="2259886" y="922348"/>
                  </a:cubicBezTo>
                  <a:cubicBezTo>
                    <a:pt x="2162099" y="921792"/>
                    <a:pt x="2063756" y="921792"/>
                    <a:pt x="1965969" y="922348"/>
                  </a:cubicBezTo>
                  <a:cubicBezTo>
                    <a:pt x="1944301" y="922348"/>
                    <a:pt x="1948190" y="904013"/>
                    <a:pt x="1947635" y="894567"/>
                  </a:cubicBezTo>
                  <a:cubicBezTo>
                    <a:pt x="1947635" y="879011"/>
                    <a:pt x="1939300" y="877899"/>
                    <a:pt x="1929300" y="879011"/>
                  </a:cubicBezTo>
                  <a:cubicBezTo>
                    <a:pt x="1913743" y="880678"/>
                    <a:pt x="1924855" y="889011"/>
                    <a:pt x="1925966" y="895123"/>
                  </a:cubicBezTo>
                  <a:cubicBezTo>
                    <a:pt x="1928188" y="906235"/>
                    <a:pt x="1921521" y="904013"/>
                    <a:pt x="1914298" y="903458"/>
                  </a:cubicBezTo>
                  <a:cubicBezTo>
                    <a:pt x="1894296" y="902347"/>
                    <a:pt x="1888185" y="882344"/>
                    <a:pt x="1874850" y="872899"/>
                  </a:cubicBezTo>
                  <a:cubicBezTo>
                    <a:pt x="1858737" y="861787"/>
                    <a:pt x="1847069" y="862898"/>
                    <a:pt x="1832069" y="868454"/>
                  </a:cubicBezTo>
                  <a:cubicBezTo>
                    <a:pt x="1827068" y="861787"/>
                    <a:pt x="1819845" y="861231"/>
                    <a:pt x="1812622" y="859009"/>
                  </a:cubicBezTo>
                  <a:cubicBezTo>
                    <a:pt x="1814845" y="869010"/>
                    <a:pt x="1800398" y="876788"/>
                    <a:pt x="1806510" y="885678"/>
                  </a:cubicBezTo>
                  <a:cubicBezTo>
                    <a:pt x="1814845" y="897346"/>
                    <a:pt x="1797065" y="905680"/>
                    <a:pt x="1805399" y="917347"/>
                  </a:cubicBezTo>
                  <a:cubicBezTo>
                    <a:pt x="1808177" y="920682"/>
                    <a:pt x="1800398" y="922348"/>
                    <a:pt x="1796509" y="922348"/>
                  </a:cubicBezTo>
                  <a:cubicBezTo>
                    <a:pt x="1769285" y="922348"/>
                    <a:pt x="1741504" y="921792"/>
                    <a:pt x="1713724" y="922348"/>
                  </a:cubicBezTo>
                  <a:cubicBezTo>
                    <a:pt x="1703723" y="922903"/>
                    <a:pt x="1703167" y="917347"/>
                    <a:pt x="1704278" y="910125"/>
                  </a:cubicBezTo>
                  <a:cubicBezTo>
                    <a:pt x="1710946" y="905124"/>
                    <a:pt x="1720391" y="921237"/>
                    <a:pt x="1724836" y="909569"/>
                  </a:cubicBezTo>
                  <a:cubicBezTo>
                    <a:pt x="1728169" y="901235"/>
                    <a:pt x="1722058" y="893456"/>
                    <a:pt x="1714279" y="888456"/>
                  </a:cubicBezTo>
                  <a:cubicBezTo>
                    <a:pt x="1700389" y="879567"/>
                    <a:pt x="1715946" y="861231"/>
                    <a:pt x="1700389" y="851231"/>
                  </a:cubicBezTo>
                  <a:cubicBezTo>
                    <a:pt x="1861515" y="851231"/>
                    <a:pt x="2019308" y="851231"/>
                    <a:pt x="2177656" y="851231"/>
                  </a:cubicBezTo>
                  <a:cubicBezTo>
                    <a:pt x="2167099" y="859564"/>
                    <a:pt x="2152654" y="865676"/>
                    <a:pt x="2158210" y="881233"/>
                  </a:cubicBezTo>
                  <a:cubicBezTo>
                    <a:pt x="2163210" y="894567"/>
                    <a:pt x="2176545" y="898457"/>
                    <a:pt x="2190991" y="899568"/>
                  </a:cubicBezTo>
                  <a:cubicBezTo>
                    <a:pt x="2200436" y="900679"/>
                    <a:pt x="2209326" y="905124"/>
                    <a:pt x="2219882" y="904569"/>
                  </a:cubicBezTo>
                  <a:cubicBezTo>
                    <a:pt x="2209326" y="897346"/>
                    <a:pt x="2198770" y="890123"/>
                    <a:pt x="2188213" y="882900"/>
                  </a:cubicBezTo>
                  <a:cubicBezTo>
                    <a:pt x="2180990" y="878455"/>
                    <a:pt x="2179879" y="869566"/>
                    <a:pt x="2183767" y="865120"/>
                  </a:cubicBezTo>
                  <a:cubicBezTo>
                    <a:pt x="2190991" y="856231"/>
                    <a:pt x="2202658" y="854564"/>
                    <a:pt x="2213215" y="855120"/>
                  </a:cubicBezTo>
                  <a:cubicBezTo>
                    <a:pt x="2224882" y="855120"/>
                    <a:pt x="2217104" y="861787"/>
                    <a:pt x="2215993" y="866787"/>
                  </a:cubicBezTo>
                  <a:cubicBezTo>
                    <a:pt x="2214326" y="878455"/>
                    <a:pt x="2225994" y="872899"/>
                    <a:pt x="2230994" y="876232"/>
                  </a:cubicBezTo>
                  <a:cubicBezTo>
                    <a:pt x="2234328" y="879011"/>
                    <a:pt x="2242106" y="877899"/>
                    <a:pt x="2243218" y="869010"/>
                  </a:cubicBezTo>
                  <a:cubicBezTo>
                    <a:pt x="2243774" y="861787"/>
                    <a:pt x="2239884" y="856231"/>
                    <a:pt x="2232662" y="847896"/>
                  </a:cubicBezTo>
                  <a:cubicBezTo>
                    <a:pt x="2344894" y="858453"/>
                    <a:pt x="2425457" y="817893"/>
                    <a:pt x="2471017" y="716773"/>
                  </a:cubicBezTo>
                  <a:cubicBezTo>
                    <a:pt x="2473240" y="706217"/>
                    <a:pt x="2475461" y="696216"/>
                    <a:pt x="2477684" y="685659"/>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E84DBD63-CE08-4939-9733-225F855B6C1C}"/>
                </a:ext>
              </a:extLst>
            </p:cNvPr>
            <p:cNvSpPr/>
            <p:nvPr/>
          </p:nvSpPr>
          <p:spPr>
            <a:xfrm>
              <a:off x="2927190" y="6465410"/>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EE570D85-C7BF-42E7-80F4-A0E0465E4803}"/>
                </a:ext>
              </a:extLst>
            </p:cNvPr>
            <p:cNvSpPr/>
            <p:nvPr/>
          </p:nvSpPr>
          <p:spPr>
            <a:xfrm>
              <a:off x="385763" y="5736193"/>
              <a:ext cx="2558321" cy="805236"/>
            </a:xfrm>
            <a:custGeom>
              <a:avLst/>
              <a:gdLst>
                <a:gd name="connsiteX0" fmla="*/ 2554926 w 2558321"/>
                <a:gd name="connsiteY0" fmla="*/ 776231 h 805236"/>
                <a:gd name="connsiteX1" fmla="*/ 2536591 w 2558321"/>
                <a:gd name="connsiteY1" fmla="*/ 805123 h 805236"/>
                <a:gd name="connsiteX2" fmla="*/ 2554926 w 2558321"/>
                <a:gd name="connsiteY2" fmla="*/ 776231 h 805236"/>
                <a:gd name="connsiteX3" fmla="*/ 281939 w 2558321"/>
                <a:gd name="connsiteY3" fmla="*/ 749007 h 805236"/>
                <a:gd name="connsiteX4" fmla="*/ 276939 w 2558321"/>
                <a:gd name="connsiteY4" fmla="*/ 755119 h 805236"/>
                <a:gd name="connsiteX5" fmla="*/ 282495 w 2558321"/>
                <a:gd name="connsiteY5" fmla="*/ 782899 h 805236"/>
                <a:gd name="connsiteX6" fmla="*/ 289718 w 2558321"/>
                <a:gd name="connsiteY6" fmla="*/ 782343 h 805236"/>
                <a:gd name="connsiteX7" fmla="*/ 285274 w 2558321"/>
                <a:gd name="connsiteY7" fmla="*/ 758452 h 805236"/>
                <a:gd name="connsiteX8" fmla="*/ 281939 w 2558321"/>
                <a:gd name="connsiteY8" fmla="*/ 749007 h 805236"/>
                <a:gd name="connsiteX9" fmla="*/ 207697 w 2558321"/>
                <a:gd name="connsiteY9" fmla="*/ 741158 h 805236"/>
                <a:gd name="connsiteX10" fmla="*/ 182486 w 2558321"/>
                <a:gd name="connsiteY10" fmla="*/ 746228 h 805236"/>
                <a:gd name="connsiteX11" fmla="*/ 169151 w 2558321"/>
                <a:gd name="connsiteY11" fmla="*/ 751228 h 805236"/>
                <a:gd name="connsiteX12" fmla="*/ 178597 w 2558321"/>
                <a:gd name="connsiteY12" fmla="*/ 764563 h 805236"/>
                <a:gd name="connsiteX13" fmla="*/ 204155 w 2558321"/>
                <a:gd name="connsiteY13" fmla="*/ 779009 h 805236"/>
                <a:gd name="connsiteX14" fmla="*/ 221934 w 2558321"/>
                <a:gd name="connsiteY14" fmla="*/ 789566 h 805236"/>
                <a:gd name="connsiteX15" fmla="*/ 231935 w 2558321"/>
                <a:gd name="connsiteY15" fmla="*/ 766786 h 805236"/>
                <a:gd name="connsiteX16" fmla="*/ 227490 w 2558321"/>
                <a:gd name="connsiteY16" fmla="*/ 757340 h 805236"/>
                <a:gd name="connsiteX17" fmla="*/ 207697 w 2558321"/>
                <a:gd name="connsiteY17" fmla="*/ 741158 h 805236"/>
                <a:gd name="connsiteX18" fmla="*/ 247 w 2558321"/>
                <a:gd name="connsiteY18" fmla="*/ 0 h 805236"/>
                <a:gd name="connsiteX19" fmla="*/ 75254 w 2558321"/>
                <a:gd name="connsiteY19" fmla="*/ 0 h 805236"/>
                <a:gd name="connsiteX20" fmla="*/ 75254 w 2558321"/>
                <a:gd name="connsiteY20" fmla="*/ 540653 h 805236"/>
                <a:gd name="connsiteX21" fmla="*/ 78032 w 2558321"/>
                <a:gd name="connsiteY21" fmla="*/ 591214 h 805236"/>
                <a:gd name="connsiteX22" fmla="*/ 293052 w 2558321"/>
                <a:gd name="connsiteY22" fmla="*/ 729560 h 805236"/>
                <a:gd name="connsiteX23" fmla="*/ 771985 w 2558321"/>
                <a:gd name="connsiteY23" fmla="*/ 729004 h 805236"/>
                <a:gd name="connsiteX24" fmla="*/ 794209 w 2558321"/>
                <a:gd name="connsiteY24" fmla="*/ 739006 h 805236"/>
                <a:gd name="connsiteX25" fmla="*/ 790320 w 2558321"/>
                <a:gd name="connsiteY25" fmla="*/ 754563 h 805236"/>
                <a:gd name="connsiteX26" fmla="*/ 840325 w 2558321"/>
                <a:gd name="connsiteY26" fmla="*/ 769008 h 805236"/>
                <a:gd name="connsiteX27" fmla="*/ 832546 w 2558321"/>
                <a:gd name="connsiteY27" fmla="*/ 750118 h 805236"/>
                <a:gd name="connsiteX28" fmla="*/ 807544 w 2558321"/>
                <a:gd name="connsiteY28" fmla="*/ 737895 h 805236"/>
                <a:gd name="connsiteX29" fmla="*/ 795320 w 2558321"/>
                <a:gd name="connsiteY29" fmla="*/ 739006 h 805236"/>
                <a:gd name="connsiteX30" fmla="*/ 828657 w 2558321"/>
                <a:gd name="connsiteY30" fmla="*/ 733449 h 805236"/>
                <a:gd name="connsiteX31" fmla="*/ 855881 w 2558321"/>
                <a:gd name="connsiteY31" fmla="*/ 740116 h 805236"/>
                <a:gd name="connsiteX32" fmla="*/ 885329 w 2558321"/>
                <a:gd name="connsiteY32" fmla="*/ 729560 h 805236"/>
                <a:gd name="connsiteX33" fmla="*/ 1075901 w 2558321"/>
                <a:gd name="connsiteY33" fmla="*/ 729560 h 805236"/>
                <a:gd name="connsiteX34" fmla="*/ 1058678 w 2558321"/>
                <a:gd name="connsiteY34" fmla="*/ 772342 h 805236"/>
                <a:gd name="connsiteX35" fmla="*/ 1063678 w 2558321"/>
                <a:gd name="connsiteY35" fmla="*/ 781787 h 805236"/>
                <a:gd name="connsiteX36" fmla="*/ 1072568 w 2558321"/>
                <a:gd name="connsiteY36" fmla="*/ 775120 h 805236"/>
                <a:gd name="connsiteX37" fmla="*/ 1083680 w 2558321"/>
                <a:gd name="connsiteY37" fmla="*/ 760675 h 805236"/>
                <a:gd name="connsiteX38" fmla="*/ 1094237 w 2558321"/>
                <a:gd name="connsiteY38" fmla="*/ 785121 h 805236"/>
                <a:gd name="connsiteX39" fmla="*/ 1114239 w 2558321"/>
                <a:gd name="connsiteY39" fmla="*/ 780120 h 805236"/>
                <a:gd name="connsiteX40" fmla="*/ 1108682 w 2558321"/>
                <a:gd name="connsiteY40" fmla="*/ 764008 h 805236"/>
                <a:gd name="connsiteX41" fmla="*/ 1130907 w 2558321"/>
                <a:gd name="connsiteY41" fmla="*/ 730116 h 805236"/>
                <a:gd name="connsiteX42" fmla="*/ 1662623 w 2558321"/>
                <a:gd name="connsiteY42" fmla="*/ 730116 h 805236"/>
                <a:gd name="connsiteX43" fmla="*/ 1678735 w 2558321"/>
                <a:gd name="connsiteY43" fmla="*/ 739561 h 805236"/>
                <a:gd name="connsiteX44" fmla="*/ 1649843 w 2558321"/>
                <a:gd name="connsiteY44" fmla="*/ 753451 h 805236"/>
                <a:gd name="connsiteX45" fmla="*/ 1655400 w 2558321"/>
                <a:gd name="connsiteY45" fmla="*/ 789010 h 805236"/>
                <a:gd name="connsiteX46" fmla="*/ 1687624 w 2558321"/>
                <a:gd name="connsiteY46" fmla="*/ 785676 h 805236"/>
                <a:gd name="connsiteX47" fmla="*/ 1685958 w 2558321"/>
                <a:gd name="connsiteY47" fmla="*/ 760675 h 805236"/>
                <a:gd name="connsiteX48" fmla="*/ 1679291 w 2558321"/>
                <a:gd name="connsiteY48" fmla="*/ 739561 h 805236"/>
                <a:gd name="connsiteX49" fmla="*/ 1703737 w 2558321"/>
                <a:gd name="connsiteY49" fmla="*/ 731783 h 805236"/>
                <a:gd name="connsiteX50" fmla="*/ 1705960 w 2558321"/>
                <a:gd name="connsiteY50" fmla="*/ 760119 h 805236"/>
                <a:gd name="connsiteX51" fmla="*/ 1734296 w 2558321"/>
                <a:gd name="connsiteY51" fmla="*/ 789010 h 805236"/>
                <a:gd name="connsiteX52" fmla="*/ 1747075 w 2558321"/>
                <a:gd name="connsiteY52" fmla="*/ 776231 h 805236"/>
                <a:gd name="connsiteX53" fmla="*/ 1757075 w 2558321"/>
                <a:gd name="connsiteY53" fmla="*/ 759007 h 805236"/>
                <a:gd name="connsiteX54" fmla="*/ 1772632 w 2558321"/>
                <a:gd name="connsiteY54" fmla="*/ 742895 h 805236"/>
                <a:gd name="connsiteX55" fmla="*/ 1770966 w 2558321"/>
                <a:gd name="connsiteY55" fmla="*/ 762896 h 805236"/>
                <a:gd name="connsiteX56" fmla="*/ 1778744 w 2558321"/>
                <a:gd name="connsiteY56" fmla="*/ 779565 h 805236"/>
                <a:gd name="connsiteX57" fmla="*/ 1794301 w 2558321"/>
                <a:gd name="connsiteY57" fmla="*/ 775120 h 805236"/>
                <a:gd name="connsiteX58" fmla="*/ 1804302 w 2558321"/>
                <a:gd name="connsiteY58" fmla="*/ 750673 h 805236"/>
                <a:gd name="connsiteX59" fmla="*/ 1792635 w 2558321"/>
                <a:gd name="connsiteY59" fmla="*/ 739561 h 805236"/>
                <a:gd name="connsiteX60" fmla="*/ 1810414 w 2558321"/>
                <a:gd name="connsiteY60" fmla="*/ 730116 h 805236"/>
                <a:gd name="connsiteX61" fmla="*/ 1964317 w 2558321"/>
                <a:gd name="connsiteY61" fmla="*/ 730116 h 805236"/>
                <a:gd name="connsiteX62" fmla="*/ 2011543 w 2558321"/>
                <a:gd name="connsiteY62" fmla="*/ 730116 h 805236"/>
                <a:gd name="connsiteX63" fmla="*/ 2008766 w 2558321"/>
                <a:gd name="connsiteY63" fmla="*/ 770675 h 805236"/>
                <a:gd name="connsiteX64" fmla="*/ 2038768 w 2558321"/>
                <a:gd name="connsiteY64" fmla="*/ 784565 h 805236"/>
                <a:gd name="connsiteX65" fmla="*/ 2071549 w 2558321"/>
                <a:gd name="connsiteY65" fmla="*/ 759563 h 805236"/>
                <a:gd name="connsiteX66" fmla="*/ 2140999 w 2558321"/>
                <a:gd name="connsiteY66" fmla="*/ 730671 h 805236"/>
                <a:gd name="connsiteX67" fmla="*/ 2516590 w 2558321"/>
                <a:gd name="connsiteY67" fmla="*/ 730116 h 805236"/>
                <a:gd name="connsiteX68" fmla="*/ 2536037 w 2558321"/>
                <a:gd name="connsiteY68" fmla="*/ 766231 h 805236"/>
                <a:gd name="connsiteX69" fmla="*/ 2520480 w 2558321"/>
                <a:gd name="connsiteY69" fmla="*/ 800678 h 805236"/>
                <a:gd name="connsiteX70" fmla="*/ 2512145 w 2558321"/>
                <a:gd name="connsiteY70" fmla="*/ 803456 h 805236"/>
                <a:gd name="connsiteX71" fmla="*/ 2446584 w 2558321"/>
                <a:gd name="connsiteY71" fmla="*/ 801234 h 805236"/>
                <a:gd name="connsiteX72" fmla="*/ 2396024 w 2558321"/>
                <a:gd name="connsiteY72" fmla="*/ 803456 h 805236"/>
                <a:gd name="connsiteX73" fmla="*/ 2352130 w 2558321"/>
                <a:gd name="connsiteY73" fmla="*/ 804011 h 805236"/>
                <a:gd name="connsiteX74" fmla="*/ 2298237 w 2558321"/>
                <a:gd name="connsiteY74" fmla="*/ 804011 h 805236"/>
                <a:gd name="connsiteX75" fmla="*/ 2179337 w 2558321"/>
                <a:gd name="connsiteY75" fmla="*/ 804011 h 805236"/>
                <a:gd name="connsiteX76" fmla="*/ 2130443 w 2558321"/>
                <a:gd name="connsiteY76" fmla="*/ 804011 h 805236"/>
                <a:gd name="connsiteX77" fmla="*/ 484181 w 2558321"/>
                <a:gd name="connsiteY77" fmla="*/ 804011 h 805236"/>
                <a:gd name="connsiteX78" fmla="*/ 451400 w 2558321"/>
                <a:gd name="connsiteY78" fmla="*/ 801234 h 805236"/>
                <a:gd name="connsiteX79" fmla="*/ 282495 w 2558321"/>
                <a:gd name="connsiteY79" fmla="*/ 805123 h 805236"/>
                <a:gd name="connsiteX80" fmla="*/ 261382 w 2558321"/>
                <a:gd name="connsiteY80" fmla="*/ 792899 h 805236"/>
                <a:gd name="connsiteX81" fmla="*/ 156928 w 2558321"/>
                <a:gd name="connsiteY81" fmla="*/ 796788 h 805236"/>
                <a:gd name="connsiteX82" fmla="*/ 54697 w 2558321"/>
                <a:gd name="connsiteY82" fmla="*/ 731783 h 805236"/>
                <a:gd name="connsiteX83" fmla="*/ 6914 w 2558321"/>
                <a:gd name="connsiteY83" fmla="*/ 625106 h 805236"/>
                <a:gd name="connsiteX84" fmla="*/ 247 w 2558321"/>
                <a:gd name="connsiteY84" fmla="*/ 601770 h 8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558321" h="805236">
                  <a:moveTo>
                    <a:pt x="2554926" y="776231"/>
                  </a:moveTo>
                  <a:cubicBezTo>
                    <a:pt x="2561038" y="801789"/>
                    <a:pt x="2561038" y="801789"/>
                    <a:pt x="2536591" y="805123"/>
                  </a:cubicBezTo>
                  <a:cubicBezTo>
                    <a:pt x="2546592" y="795122"/>
                    <a:pt x="2551037" y="786787"/>
                    <a:pt x="2554926" y="776231"/>
                  </a:cubicBezTo>
                  <a:close/>
                  <a:moveTo>
                    <a:pt x="281939" y="749007"/>
                  </a:moveTo>
                  <a:cubicBezTo>
                    <a:pt x="279717" y="751784"/>
                    <a:pt x="278606" y="753451"/>
                    <a:pt x="276939" y="755119"/>
                  </a:cubicBezTo>
                  <a:cubicBezTo>
                    <a:pt x="265827" y="766786"/>
                    <a:pt x="279162" y="774008"/>
                    <a:pt x="282495" y="782899"/>
                  </a:cubicBezTo>
                  <a:cubicBezTo>
                    <a:pt x="284162" y="788455"/>
                    <a:pt x="288051" y="784010"/>
                    <a:pt x="289718" y="782343"/>
                  </a:cubicBezTo>
                  <a:cubicBezTo>
                    <a:pt x="298608" y="772898"/>
                    <a:pt x="290274" y="766231"/>
                    <a:pt x="285274" y="758452"/>
                  </a:cubicBezTo>
                  <a:cubicBezTo>
                    <a:pt x="283606" y="756229"/>
                    <a:pt x="283606" y="753451"/>
                    <a:pt x="281939" y="749007"/>
                  </a:cubicBezTo>
                  <a:close/>
                  <a:moveTo>
                    <a:pt x="207697" y="741158"/>
                  </a:moveTo>
                  <a:cubicBezTo>
                    <a:pt x="199710" y="741506"/>
                    <a:pt x="190820" y="745395"/>
                    <a:pt x="182486" y="746228"/>
                  </a:cubicBezTo>
                  <a:cubicBezTo>
                    <a:pt x="177486" y="746784"/>
                    <a:pt x="170818" y="742339"/>
                    <a:pt x="169151" y="751228"/>
                  </a:cubicBezTo>
                  <a:cubicBezTo>
                    <a:pt x="167485" y="759007"/>
                    <a:pt x="174152" y="761230"/>
                    <a:pt x="178597" y="764563"/>
                  </a:cubicBezTo>
                  <a:cubicBezTo>
                    <a:pt x="186931" y="770119"/>
                    <a:pt x="198043" y="769008"/>
                    <a:pt x="204155" y="779009"/>
                  </a:cubicBezTo>
                  <a:cubicBezTo>
                    <a:pt x="208044" y="785121"/>
                    <a:pt x="213045" y="792899"/>
                    <a:pt x="221934" y="789566"/>
                  </a:cubicBezTo>
                  <a:cubicBezTo>
                    <a:pt x="233046" y="785676"/>
                    <a:pt x="224713" y="773453"/>
                    <a:pt x="231935" y="766786"/>
                  </a:cubicBezTo>
                  <a:cubicBezTo>
                    <a:pt x="230268" y="763452"/>
                    <a:pt x="228602" y="760119"/>
                    <a:pt x="227490" y="757340"/>
                  </a:cubicBezTo>
                  <a:cubicBezTo>
                    <a:pt x="222767" y="744006"/>
                    <a:pt x="215683" y="740811"/>
                    <a:pt x="207697" y="741158"/>
                  </a:cubicBezTo>
                  <a:close/>
                  <a:moveTo>
                    <a:pt x="247" y="0"/>
                  </a:moveTo>
                  <a:lnTo>
                    <a:pt x="75254" y="0"/>
                  </a:lnTo>
                  <a:lnTo>
                    <a:pt x="75254" y="540653"/>
                  </a:lnTo>
                  <a:cubicBezTo>
                    <a:pt x="75254" y="557322"/>
                    <a:pt x="76921" y="574545"/>
                    <a:pt x="78032" y="591214"/>
                  </a:cubicBezTo>
                  <a:cubicBezTo>
                    <a:pt x="120258" y="687889"/>
                    <a:pt x="189709" y="730671"/>
                    <a:pt x="293052" y="729560"/>
                  </a:cubicBezTo>
                  <a:cubicBezTo>
                    <a:pt x="453066" y="728449"/>
                    <a:pt x="612526" y="729560"/>
                    <a:pt x="771985" y="729004"/>
                  </a:cubicBezTo>
                  <a:cubicBezTo>
                    <a:pt x="781986" y="729004"/>
                    <a:pt x="788097" y="732339"/>
                    <a:pt x="794209" y="739006"/>
                  </a:cubicBezTo>
                  <a:cubicBezTo>
                    <a:pt x="793653" y="744562"/>
                    <a:pt x="800877" y="751784"/>
                    <a:pt x="790320" y="754563"/>
                  </a:cubicBezTo>
                  <a:cubicBezTo>
                    <a:pt x="799765" y="789010"/>
                    <a:pt x="805321" y="790677"/>
                    <a:pt x="840325" y="769008"/>
                  </a:cubicBezTo>
                  <a:cubicBezTo>
                    <a:pt x="824212" y="763452"/>
                    <a:pt x="824212" y="763452"/>
                    <a:pt x="832546" y="750118"/>
                  </a:cubicBezTo>
                  <a:cubicBezTo>
                    <a:pt x="823656" y="747895"/>
                    <a:pt x="809210" y="756229"/>
                    <a:pt x="807544" y="737895"/>
                  </a:cubicBezTo>
                  <a:cubicBezTo>
                    <a:pt x="807544" y="734005"/>
                    <a:pt x="799765" y="736783"/>
                    <a:pt x="795320" y="739006"/>
                  </a:cubicBezTo>
                  <a:cubicBezTo>
                    <a:pt x="803098" y="720115"/>
                    <a:pt x="820322" y="727338"/>
                    <a:pt x="828657" y="733449"/>
                  </a:cubicBezTo>
                  <a:cubicBezTo>
                    <a:pt x="838102" y="740672"/>
                    <a:pt x="845881" y="740672"/>
                    <a:pt x="855881" y="740116"/>
                  </a:cubicBezTo>
                  <a:cubicBezTo>
                    <a:pt x="863660" y="730116"/>
                    <a:pt x="874217" y="729560"/>
                    <a:pt x="885329" y="729560"/>
                  </a:cubicBezTo>
                  <a:cubicBezTo>
                    <a:pt x="947001" y="729560"/>
                    <a:pt x="1008117" y="729560"/>
                    <a:pt x="1075901" y="729560"/>
                  </a:cubicBezTo>
                  <a:cubicBezTo>
                    <a:pt x="1054233" y="740672"/>
                    <a:pt x="1058678" y="757340"/>
                    <a:pt x="1058678" y="772342"/>
                  </a:cubicBezTo>
                  <a:cubicBezTo>
                    <a:pt x="1058678" y="775675"/>
                    <a:pt x="1057567" y="781231"/>
                    <a:pt x="1063678" y="781787"/>
                  </a:cubicBezTo>
                  <a:cubicBezTo>
                    <a:pt x="1068124" y="782343"/>
                    <a:pt x="1070901" y="780120"/>
                    <a:pt x="1072568" y="775120"/>
                  </a:cubicBezTo>
                  <a:cubicBezTo>
                    <a:pt x="1074235" y="769564"/>
                    <a:pt x="1070901" y="757340"/>
                    <a:pt x="1083680" y="760675"/>
                  </a:cubicBezTo>
                  <a:cubicBezTo>
                    <a:pt x="1095904" y="764008"/>
                    <a:pt x="1095904" y="774564"/>
                    <a:pt x="1094237" y="785121"/>
                  </a:cubicBezTo>
                  <a:cubicBezTo>
                    <a:pt x="1103126" y="792899"/>
                    <a:pt x="1107572" y="782343"/>
                    <a:pt x="1114239" y="780120"/>
                  </a:cubicBezTo>
                  <a:cubicBezTo>
                    <a:pt x="1112572" y="775120"/>
                    <a:pt x="1110905" y="769564"/>
                    <a:pt x="1108682" y="764008"/>
                  </a:cubicBezTo>
                  <a:cubicBezTo>
                    <a:pt x="1100904" y="744562"/>
                    <a:pt x="1109793" y="730116"/>
                    <a:pt x="1130907" y="730116"/>
                  </a:cubicBezTo>
                  <a:cubicBezTo>
                    <a:pt x="1308145" y="730116"/>
                    <a:pt x="1485384" y="730116"/>
                    <a:pt x="1662623" y="730116"/>
                  </a:cubicBezTo>
                  <a:cubicBezTo>
                    <a:pt x="1668734" y="730116"/>
                    <a:pt x="1681513" y="724004"/>
                    <a:pt x="1678735" y="739561"/>
                  </a:cubicBezTo>
                  <a:cubicBezTo>
                    <a:pt x="1666512" y="739006"/>
                    <a:pt x="1651510" y="736783"/>
                    <a:pt x="1649843" y="753451"/>
                  </a:cubicBezTo>
                  <a:cubicBezTo>
                    <a:pt x="1648732" y="765119"/>
                    <a:pt x="1653177" y="777343"/>
                    <a:pt x="1655400" y="789010"/>
                  </a:cubicBezTo>
                  <a:cubicBezTo>
                    <a:pt x="1667623" y="801234"/>
                    <a:pt x="1676512" y="794566"/>
                    <a:pt x="1687624" y="785676"/>
                  </a:cubicBezTo>
                  <a:cubicBezTo>
                    <a:pt x="1699848" y="775120"/>
                    <a:pt x="1692069" y="768452"/>
                    <a:pt x="1685958" y="760675"/>
                  </a:cubicBezTo>
                  <a:cubicBezTo>
                    <a:pt x="1680957" y="754007"/>
                    <a:pt x="1678735" y="747339"/>
                    <a:pt x="1679291" y="739561"/>
                  </a:cubicBezTo>
                  <a:cubicBezTo>
                    <a:pt x="1685958" y="732339"/>
                    <a:pt x="1696515" y="725671"/>
                    <a:pt x="1703737" y="731783"/>
                  </a:cubicBezTo>
                  <a:cubicBezTo>
                    <a:pt x="1708738" y="736227"/>
                    <a:pt x="1708738" y="750118"/>
                    <a:pt x="1705960" y="760119"/>
                  </a:cubicBezTo>
                  <a:cubicBezTo>
                    <a:pt x="1700404" y="782343"/>
                    <a:pt x="1723739" y="781231"/>
                    <a:pt x="1734296" y="789010"/>
                  </a:cubicBezTo>
                  <a:cubicBezTo>
                    <a:pt x="1747075" y="798455"/>
                    <a:pt x="1743741" y="781787"/>
                    <a:pt x="1747075" y="776231"/>
                  </a:cubicBezTo>
                  <a:cubicBezTo>
                    <a:pt x="1750408" y="770675"/>
                    <a:pt x="1752631" y="763452"/>
                    <a:pt x="1757075" y="759007"/>
                  </a:cubicBezTo>
                  <a:cubicBezTo>
                    <a:pt x="1762631" y="753451"/>
                    <a:pt x="1763743" y="739006"/>
                    <a:pt x="1772632" y="742895"/>
                  </a:cubicBezTo>
                  <a:cubicBezTo>
                    <a:pt x="1782633" y="746784"/>
                    <a:pt x="1774299" y="755674"/>
                    <a:pt x="1770966" y="762896"/>
                  </a:cubicBezTo>
                  <a:cubicBezTo>
                    <a:pt x="1767632" y="769564"/>
                    <a:pt x="1773188" y="776231"/>
                    <a:pt x="1778744" y="779565"/>
                  </a:cubicBezTo>
                  <a:cubicBezTo>
                    <a:pt x="1784300" y="782899"/>
                    <a:pt x="1790412" y="780676"/>
                    <a:pt x="1794301" y="775120"/>
                  </a:cubicBezTo>
                  <a:cubicBezTo>
                    <a:pt x="1799302" y="767897"/>
                    <a:pt x="1806524" y="761230"/>
                    <a:pt x="1804302" y="750673"/>
                  </a:cubicBezTo>
                  <a:cubicBezTo>
                    <a:pt x="1798191" y="749562"/>
                    <a:pt x="1789856" y="749562"/>
                    <a:pt x="1792635" y="739561"/>
                  </a:cubicBezTo>
                  <a:cubicBezTo>
                    <a:pt x="1794856" y="731227"/>
                    <a:pt x="1802080" y="730116"/>
                    <a:pt x="1810414" y="730116"/>
                  </a:cubicBezTo>
                  <a:cubicBezTo>
                    <a:pt x="1861530" y="730116"/>
                    <a:pt x="1913201" y="730116"/>
                    <a:pt x="1964317" y="730116"/>
                  </a:cubicBezTo>
                  <a:cubicBezTo>
                    <a:pt x="1979318" y="730116"/>
                    <a:pt x="1994875" y="730116"/>
                    <a:pt x="2011543" y="730116"/>
                  </a:cubicBezTo>
                  <a:cubicBezTo>
                    <a:pt x="2005987" y="744006"/>
                    <a:pt x="2009876" y="757340"/>
                    <a:pt x="2008766" y="770675"/>
                  </a:cubicBezTo>
                  <a:cubicBezTo>
                    <a:pt x="2015432" y="782899"/>
                    <a:pt x="2021544" y="796233"/>
                    <a:pt x="2038768" y="784565"/>
                  </a:cubicBezTo>
                  <a:cubicBezTo>
                    <a:pt x="2044324" y="769008"/>
                    <a:pt x="2066548" y="774008"/>
                    <a:pt x="2071549" y="759563"/>
                  </a:cubicBezTo>
                  <a:cubicBezTo>
                    <a:pt x="2083772" y="722337"/>
                    <a:pt x="2115442" y="730671"/>
                    <a:pt x="2140999" y="730671"/>
                  </a:cubicBezTo>
                  <a:cubicBezTo>
                    <a:pt x="2266011" y="729560"/>
                    <a:pt x="2391578" y="730116"/>
                    <a:pt x="2516590" y="730116"/>
                  </a:cubicBezTo>
                  <a:cubicBezTo>
                    <a:pt x="2538259" y="730116"/>
                    <a:pt x="2546037" y="746228"/>
                    <a:pt x="2536037" y="766231"/>
                  </a:cubicBezTo>
                  <a:cubicBezTo>
                    <a:pt x="2530480" y="776787"/>
                    <a:pt x="2511034" y="782343"/>
                    <a:pt x="2520480" y="800678"/>
                  </a:cubicBezTo>
                  <a:cubicBezTo>
                    <a:pt x="2521590" y="802345"/>
                    <a:pt x="2515479" y="803456"/>
                    <a:pt x="2512145" y="803456"/>
                  </a:cubicBezTo>
                  <a:cubicBezTo>
                    <a:pt x="2490477" y="802345"/>
                    <a:pt x="2468252" y="805678"/>
                    <a:pt x="2446584" y="801234"/>
                  </a:cubicBezTo>
                  <a:cubicBezTo>
                    <a:pt x="2428805" y="789010"/>
                    <a:pt x="2412692" y="802900"/>
                    <a:pt x="2396024" y="803456"/>
                  </a:cubicBezTo>
                  <a:cubicBezTo>
                    <a:pt x="2381578" y="804011"/>
                    <a:pt x="2366577" y="804011"/>
                    <a:pt x="2352130" y="804011"/>
                  </a:cubicBezTo>
                  <a:cubicBezTo>
                    <a:pt x="2334351" y="805678"/>
                    <a:pt x="2316016" y="805123"/>
                    <a:pt x="2298237" y="804011"/>
                  </a:cubicBezTo>
                  <a:cubicBezTo>
                    <a:pt x="2258789" y="804011"/>
                    <a:pt x="2218785" y="804011"/>
                    <a:pt x="2179337" y="804011"/>
                  </a:cubicBezTo>
                  <a:cubicBezTo>
                    <a:pt x="2163224" y="805123"/>
                    <a:pt x="2147111" y="804567"/>
                    <a:pt x="2130443" y="804011"/>
                  </a:cubicBezTo>
                  <a:cubicBezTo>
                    <a:pt x="1581504" y="804011"/>
                    <a:pt x="1033120" y="804011"/>
                    <a:pt x="484181" y="804011"/>
                  </a:cubicBezTo>
                  <a:cubicBezTo>
                    <a:pt x="473069" y="804011"/>
                    <a:pt x="461957" y="806234"/>
                    <a:pt x="451400" y="801234"/>
                  </a:cubicBezTo>
                  <a:cubicBezTo>
                    <a:pt x="395283" y="806790"/>
                    <a:pt x="338611" y="799567"/>
                    <a:pt x="282495" y="805123"/>
                  </a:cubicBezTo>
                  <a:cubicBezTo>
                    <a:pt x="269161" y="806790"/>
                    <a:pt x="279162" y="789566"/>
                    <a:pt x="261382" y="792899"/>
                  </a:cubicBezTo>
                  <a:cubicBezTo>
                    <a:pt x="228046" y="799567"/>
                    <a:pt x="193043" y="811235"/>
                    <a:pt x="156928" y="796788"/>
                  </a:cubicBezTo>
                  <a:cubicBezTo>
                    <a:pt x="118591" y="781231"/>
                    <a:pt x="81922" y="764563"/>
                    <a:pt x="54697" y="731783"/>
                  </a:cubicBezTo>
                  <a:cubicBezTo>
                    <a:pt x="29139" y="700668"/>
                    <a:pt x="11359" y="665665"/>
                    <a:pt x="6914" y="625106"/>
                  </a:cubicBezTo>
                  <a:cubicBezTo>
                    <a:pt x="-1975" y="618994"/>
                    <a:pt x="247" y="610105"/>
                    <a:pt x="247" y="601770"/>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id="{7EF678E8-65C8-4A8B-AF83-8C4B36E353F8}"/>
                </a:ext>
              </a:extLst>
            </p:cNvPr>
            <p:cNvSpPr/>
            <p:nvPr/>
          </p:nvSpPr>
          <p:spPr>
            <a:xfrm>
              <a:off x="385763" y="417483"/>
              <a:ext cx="2558629" cy="806208"/>
            </a:xfrm>
            <a:custGeom>
              <a:avLst/>
              <a:gdLst>
                <a:gd name="connsiteX0" fmla="*/ 9489 w 2558629"/>
                <a:gd name="connsiteY0" fmla="*/ 392327 h 806208"/>
                <a:gd name="connsiteX1" fmla="*/ 29491 w 2558629"/>
                <a:gd name="connsiteY1" fmla="*/ 423441 h 806208"/>
                <a:gd name="connsiteX2" fmla="*/ 40603 w 2558629"/>
                <a:gd name="connsiteY2" fmla="*/ 427331 h 806208"/>
                <a:gd name="connsiteX3" fmla="*/ 37269 w 2558629"/>
                <a:gd name="connsiteY3" fmla="*/ 417885 h 806208"/>
                <a:gd name="connsiteX4" fmla="*/ 31158 w 2558629"/>
                <a:gd name="connsiteY4" fmla="*/ 408440 h 806208"/>
                <a:gd name="connsiteX5" fmla="*/ 9489 w 2558629"/>
                <a:gd name="connsiteY5" fmla="*/ 392327 h 806208"/>
                <a:gd name="connsiteX6" fmla="*/ 32616 w 2558629"/>
                <a:gd name="connsiteY6" fmla="*/ 121955 h 806208"/>
                <a:gd name="connsiteX7" fmla="*/ 64494 w 2558629"/>
                <a:gd name="connsiteY7" fmla="*/ 133414 h 806208"/>
                <a:gd name="connsiteX8" fmla="*/ 101719 w 2558629"/>
                <a:gd name="connsiteY8" fmla="*/ 133414 h 806208"/>
                <a:gd name="connsiteX9" fmla="*/ 123388 w 2558629"/>
                <a:gd name="connsiteY9" fmla="*/ 133970 h 806208"/>
                <a:gd name="connsiteX10" fmla="*/ 63383 w 2558629"/>
                <a:gd name="connsiteY10" fmla="*/ 229534 h 806208"/>
                <a:gd name="connsiteX11" fmla="*/ 64494 w 2558629"/>
                <a:gd name="connsiteY11" fmla="*/ 243980 h 806208"/>
                <a:gd name="connsiteX12" fmla="*/ 76162 w 2558629"/>
                <a:gd name="connsiteY12" fmla="*/ 274538 h 806208"/>
                <a:gd name="connsiteX13" fmla="*/ 75050 w 2558629"/>
                <a:gd name="connsiteY13" fmla="*/ 413440 h 806208"/>
                <a:gd name="connsiteX14" fmla="*/ 67827 w 2558629"/>
                <a:gd name="connsiteY14" fmla="*/ 463445 h 806208"/>
                <a:gd name="connsiteX15" fmla="*/ 73939 w 2558629"/>
                <a:gd name="connsiteY15" fmla="*/ 465112 h 806208"/>
                <a:gd name="connsiteX16" fmla="*/ 73939 w 2558629"/>
                <a:gd name="connsiteY16" fmla="*/ 465668 h 806208"/>
                <a:gd name="connsiteX17" fmla="*/ 73383 w 2558629"/>
                <a:gd name="connsiteY17" fmla="*/ 550675 h 806208"/>
                <a:gd name="connsiteX18" fmla="*/ 75606 w 2558629"/>
                <a:gd name="connsiteY18" fmla="*/ 750694 h 806208"/>
                <a:gd name="connsiteX19" fmla="*/ 75606 w 2558629"/>
                <a:gd name="connsiteY19" fmla="*/ 806208 h 806208"/>
                <a:gd name="connsiteX20" fmla="*/ 599 w 2558629"/>
                <a:gd name="connsiteY20" fmla="*/ 806208 h 806208"/>
                <a:gd name="connsiteX21" fmla="*/ 599 w 2558629"/>
                <a:gd name="connsiteY21" fmla="*/ 542342 h 806208"/>
                <a:gd name="connsiteX22" fmla="*/ 3377 w 2558629"/>
                <a:gd name="connsiteY22" fmla="*/ 525118 h 806208"/>
                <a:gd name="connsiteX23" fmla="*/ 599 w 2558629"/>
                <a:gd name="connsiteY23" fmla="*/ 307320 h 806208"/>
                <a:gd name="connsiteX24" fmla="*/ 10044 w 2558629"/>
                <a:gd name="connsiteY24" fmla="*/ 296208 h 806208"/>
                <a:gd name="connsiteX25" fmla="*/ 26713 w 2558629"/>
                <a:gd name="connsiteY25" fmla="*/ 287317 h 806208"/>
                <a:gd name="connsiteX26" fmla="*/ 20046 w 2558629"/>
                <a:gd name="connsiteY26" fmla="*/ 274538 h 806208"/>
                <a:gd name="connsiteX27" fmla="*/ 1155 w 2558629"/>
                <a:gd name="connsiteY27" fmla="*/ 277872 h 806208"/>
                <a:gd name="connsiteX28" fmla="*/ 12822 w 2558629"/>
                <a:gd name="connsiteY28" fmla="*/ 150082 h 806208"/>
                <a:gd name="connsiteX29" fmla="*/ 32616 w 2558629"/>
                <a:gd name="connsiteY29" fmla="*/ 121955 h 806208"/>
                <a:gd name="connsiteX30" fmla="*/ 150959 w 2558629"/>
                <a:gd name="connsiteY30" fmla="*/ 87854 h 806208"/>
                <a:gd name="connsiteX31" fmla="*/ 157835 w 2558629"/>
                <a:gd name="connsiteY31" fmla="*/ 89521 h 806208"/>
                <a:gd name="connsiteX32" fmla="*/ 160613 w 2558629"/>
                <a:gd name="connsiteY32" fmla="*/ 108412 h 806208"/>
                <a:gd name="connsiteX33" fmla="*/ 125054 w 2558629"/>
                <a:gd name="connsiteY33" fmla="*/ 132858 h 806208"/>
                <a:gd name="connsiteX34" fmla="*/ 144501 w 2558629"/>
                <a:gd name="connsiteY34" fmla="*/ 94522 h 806208"/>
                <a:gd name="connsiteX35" fmla="*/ 150959 w 2558629"/>
                <a:gd name="connsiteY35" fmla="*/ 87854 h 806208"/>
                <a:gd name="connsiteX36" fmla="*/ 2447491 w 2558629"/>
                <a:gd name="connsiteY36" fmla="*/ 64519 h 806208"/>
                <a:gd name="connsiteX37" fmla="*/ 2465271 w 2558629"/>
                <a:gd name="connsiteY37" fmla="*/ 74520 h 806208"/>
                <a:gd name="connsiteX38" fmla="*/ 2443602 w 2558629"/>
                <a:gd name="connsiteY38" fmla="*/ 72297 h 806208"/>
                <a:gd name="connsiteX39" fmla="*/ 2447491 w 2558629"/>
                <a:gd name="connsiteY39" fmla="*/ 64519 h 806208"/>
                <a:gd name="connsiteX40" fmla="*/ 2305257 w 2558629"/>
                <a:gd name="connsiteY40" fmla="*/ 3401 h 806208"/>
                <a:gd name="connsiteX41" fmla="*/ 2506942 w 2558629"/>
                <a:gd name="connsiteY41" fmla="*/ 3401 h 806208"/>
                <a:gd name="connsiteX42" fmla="*/ 2440825 w 2558629"/>
                <a:gd name="connsiteY42" fmla="*/ 58407 h 806208"/>
                <a:gd name="connsiteX43" fmla="*/ 2409710 w 2558629"/>
                <a:gd name="connsiteY43" fmla="*/ 74519 h 806208"/>
                <a:gd name="connsiteX44" fmla="*/ 2318591 w 2558629"/>
                <a:gd name="connsiteY44" fmla="*/ 73963 h 806208"/>
                <a:gd name="connsiteX45" fmla="*/ 2286366 w 2558629"/>
                <a:gd name="connsiteY45" fmla="*/ 50628 h 806208"/>
                <a:gd name="connsiteX46" fmla="*/ 2280254 w 2558629"/>
                <a:gd name="connsiteY46" fmla="*/ 40627 h 806208"/>
                <a:gd name="connsiteX47" fmla="*/ 2324702 w 2558629"/>
                <a:gd name="connsiteY47" fmla="*/ 41183 h 806208"/>
                <a:gd name="connsiteX48" fmla="*/ 2338037 w 2558629"/>
                <a:gd name="connsiteY48" fmla="*/ 27292 h 806208"/>
                <a:gd name="connsiteX49" fmla="*/ 2325258 w 2558629"/>
                <a:gd name="connsiteY49" fmla="*/ 17847 h 806208"/>
                <a:gd name="connsiteX50" fmla="*/ 2305257 w 2558629"/>
                <a:gd name="connsiteY50" fmla="*/ 3401 h 806208"/>
                <a:gd name="connsiteX51" fmla="*/ 800117 w 2558629"/>
                <a:gd name="connsiteY51" fmla="*/ 2291 h 806208"/>
                <a:gd name="connsiteX52" fmla="*/ 1134593 w 2558629"/>
                <a:gd name="connsiteY52" fmla="*/ 2291 h 806208"/>
                <a:gd name="connsiteX53" fmla="*/ 1106257 w 2558629"/>
                <a:gd name="connsiteY53" fmla="*/ 22848 h 806208"/>
                <a:gd name="connsiteX54" fmla="*/ 1096811 w 2558629"/>
                <a:gd name="connsiteY54" fmla="*/ 29515 h 806208"/>
                <a:gd name="connsiteX55" fmla="*/ 1105701 w 2558629"/>
                <a:gd name="connsiteY55" fmla="*/ 43962 h 806208"/>
                <a:gd name="connsiteX56" fmla="*/ 1118480 w 2558629"/>
                <a:gd name="connsiteY56" fmla="*/ 45628 h 806208"/>
                <a:gd name="connsiteX57" fmla="*/ 1150705 w 2558629"/>
                <a:gd name="connsiteY57" fmla="*/ 53407 h 806208"/>
                <a:gd name="connsiteX58" fmla="*/ 1155706 w 2558629"/>
                <a:gd name="connsiteY58" fmla="*/ 61741 h 806208"/>
                <a:gd name="connsiteX59" fmla="*/ 1184597 w 2558629"/>
                <a:gd name="connsiteY59" fmla="*/ 60630 h 806208"/>
                <a:gd name="connsiteX60" fmla="*/ 1201265 w 2558629"/>
                <a:gd name="connsiteY60" fmla="*/ 65630 h 806208"/>
                <a:gd name="connsiteX61" fmla="*/ 1189598 w 2558629"/>
                <a:gd name="connsiteY61" fmla="*/ 76187 h 806208"/>
                <a:gd name="connsiteX62" fmla="*/ 1155706 w 2558629"/>
                <a:gd name="connsiteY62" fmla="*/ 72297 h 806208"/>
                <a:gd name="connsiteX63" fmla="*/ 1067364 w 2558629"/>
                <a:gd name="connsiteY63" fmla="*/ 73408 h 806208"/>
                <a:gd name="connsiteX64" fmla="*/ 1059586 w 2558629"/>
                <a:gd name="connsiteY64" fmla="*/ 52851 h 806208"/>
                <a:gd name="connsiteX65" fmla="*/ 1049029 w 2558629"/>
                <a:gd name="connsiteY65" fmla="*/ 36739 h 806208"/>
                <a:gd name="connsiteX66" fmla="*/ 1001802 w 2558629"/>
                <a:gd name="connsiteY66" fmla="*/ 50073 h 806208"/>
                <a:gd name="connsiteX67" fmla="*/ 1005691 w 2558629"/>
                <a:gd name="connsiteY67" fmla="*/ 75075 h 806208"/>
                <a:gd name="connsiteX68" fmla="*/ 729555 w 2558629"/>
                <a:gd name="connsiteY68" fmla="*/ 75075 h 806208"/>
                <a:gd name="connsiteX69" fmla="*/ 783449 w 2558629"/>
                <a:gd name="connsiteY69" fmla="*/ 17292 h 806208"/>
                <a:gd name="connsiteX70" fmla="*/ 800117 w 2558629"/>
                <a:gd name="connsiteY70" fmla="*/ 2291 h 806208"/>
                <a:gd name="connsiteX71" fmla="*/ 2237471 w 2558629"/>
                <a:gd name="connsiteY71" fmla="*/ 1735 h 806208"/>
                <a:gd name="connsiteX72" fmla="*/ 2257474 w 2558629"/>
                <a:gd name="connsiteY72" fmla="*/ 28404 h 806208"/>
                <a:gd name="connsiteX73" fmla="*/ 2272475 w 2558629"/>
                <a:gd name="connsiteY73" fmla="*/ 58407 h 806208"/>
                <a:gd name="connsiteX74" fmla="*/ 2279142 w 2558629"/>
                <a:gd name="connsiteY74" fmla="*/ 65630 h 806208"/>
                <a:gd name="connsiteX75" fmla="*/ 2271919 w 2558629"/>
                <a:gd name="connsiteY75" fmla="*/ 73964 h 806208"/>
                <a:gd name="connsiteX76" fmla="*/ 2256918 w 2558629"/>
                <a:gd name="connsiteY76" fmla="*/ 73964 h 806208"/>
                <a:gd name="connsiteX77" fmla="*/ 1780207 w 2558629"/>
                <a:gd name="connsiteY77" fmla="*/ 73964 h 806208"/>
                <a:gd name="connsiteX78" fmla="*/ 1757427 w 2558629"/>
                <a:gd name="connsiteY78" fmla="*/ 66185 h 806208"/>
                <a:gd name="connsiteX79" fmla="*/ 1779096 w 2558629"/>
                <a:gd name="connsiteY79" fmla="*/ 54518 h 806208"/>
                <a:gd name="connsiteX80" fmla="*/ 1788541 w 2558629"/>
                <a:gd name="connsiteY80" fmla="*/ 49517 h 806208"/>
                <a:gd name="connsiteX81" fmla="*/ 1777429 w 2558629"/>
                <a:gd name="connsiteY81" fmla="*/ 47295 h 806208"/>
                <a:gd name="connsiteX82" fmla="*/ 1771317 w 2558629"/>
                <a:gd name="connsiteY82" fmla="*/ 40627 h 806208"/>
                <a:gd name="connsiteX83" fmla="*/ 1776318 w 2558629"/>
                <a:gd name="connsiteY83" fmla="*/ 33960 h 806208"/>
                <a:gd name="connsiteX84" fmla="*/ 1809099 w 2558629"/>
                <a:gd name="connsiteY84" fmla="*/ 26737 h 806208"/>
                <a:gd name="connsiteX85" fmla="*/ 1827989 w 2558629"/>
                <a:gd name="connsiteY85" fmla="*/ 18403 h 806208"/>
                <a:gd name="connsiteX86" fmla="*/ 1862992 w 2558629"/>
                <a:gd name="connsiteY86" fmla="*/ 2290 h 806208"/>
                <a:gd name="connsiteX87" fmla="*/ 2033008 w 2558629"/>
                <a:gd name="connsiteY87" fmla="*/ 2290 h 806208"/>
                <a:gd name="connsiteX88" fmla="*/ 2026341 w 2558629"/>
                <a:gd name="connsiteY88" fmla="*/ 32848 h 806208"/>
                <a:gd name="connsiteX89" fmla="*/ 2032452 w 2558629"/>
                <a:gd name="connsiteY89" fmla="*/ 47850 h 806208"/>
                <a:gd name="connsiteX90" fmla="*/ 2047454 w 2558629"/>
                <a:gd name="connsiteY90" fmla="*/ 38960 h 806208"/>
                <a:gd name="connsiteX91" fmla="*/ 2051899 w 2558629"/>
                <a:gd name="connsiteY91" fmla="*/ 30071 h 806208"/>
                <a:gd name="connsiteX92" fmla="*/ 2085235 w 2558629"/>
                <a:gd name="connsiteY92" fmla="*/ 2290 h 806208"/>
                <a:gd name="connsiteX93" fmla="*/ 2237471 w 2558629"/>
                <a:gd name="connsiteY93" fmla="*/ 1735 h 806208"/>
                <a:gd name="connsiteX94" fmla="*/ 223952 w 2558629"/>
                <a:gd name="connsiteY94" fmla="*/ 1735 h 806208"/>
                <a:gd name="connsiteX95" fmla="*/ 538426 w 2558629"/>
                <a:gd name="connsiteY95" fmla="*/ 1735 h 806208"/>
                <a:gd name="connsiteX96" fmla="*/ 563428 w 2558629"/>
                <a:gd name="connsiteY96" fmla="*/ 3402 h 806208"/>
                <a:gd name="connsiteX97" fmla="*/ 573429 w 2558629"/>
                <a:gd name="connsiteY97" fmla="*/ 13403 h 806208"/>
                <a:gd name="connsiteX98" fmla="*/ 512312 w 2558629"/>
                <a:gd name="connsiteY98" fmla="*/ 73965 h 806208"/>
                <a:gd name="connsiteX99" fmla="*/ 289514 w 2558629"/>
                <a:gd name="connsiteY99" fmla="*/ 73965 h 806208"/>
                <a:gd name="connsiteX100" fmla="*/ 184504 w 2558629"/>
                <a:gd name="connsiteY100" fmla="*/ 95633 h 806208"/>
                <a:gd name="connsiteX101" fmla="*/ 163947 w 2558629"/>
                <a:gd name="connsiteY101" fmla="*/ 88410 h 806208"/>
                <a:gd name="connsiteX102" fmla="*/ 136722 w 2558629"/>
                <a:gd name="connsiteY102" fmla="*/ 77298 h 806208"/>
                <a:gd name="connsiteX103" fmla="*/ 85606 w 2558629"/>
                <a:gd name="connsiteY103" fmla="*/ 80632 h 806208"/>
                <a:gd name="connsiteX104" fmla="*/ 73383 w 2558629"/>
                <a:gd name="connsiteY104" fmla="*/ 68964 h 806208"/>
                <a:gd name="connsiteX105" fmla="*/ 90052 w 2558629"/>
                <a:gd name="connsiteY105" fmla="*/ 41739 h 806208"/>
                <a:gd name="connsiteX106" fmla="*/ 105608 w 2558629"/>
                <a:gd name="connsiteY106" fmla="*/ 44517 h 806208"/>
                <a:gd name="connsiteX107" fmla="*/ 142834 w 2558629"/>
                <a:gd name="connsiteY107" fmla="*/ 53407 h 806208"/>
                <a:gd name="connsiteX108" fmla="*/ 142834 w 2558629"/>
                <a:gd name="connsiteY108" fmla="*/ 18403 h 806208"/>
                <a:gd name="connsiteX109" fmla="*/ 142278 w 2558629"/>
                <a:gd name="connsiteY109" fmla="*/ 13958 h 806208"/>
                <a:gd name="connsiteX110" fmla="*/ 223952 w 2558629"/>
                <a:gd name="connsiteY110" fmla="*/ 1735 h 806208"/>
                <a:gd name="connsiteX111" fmla="*/ 651214 w 2558629"/>
                <a:gd name="connsiteY111" fmla="*/ 1179 h 806208"/>
                <a:gd name="connsiteX112" fmla="*/ 682328 w 2558629"/>
                <a:gd name="connsiteY112" fmla="*/ 1179 h 806208"/>
                <a:gd name="connsiteX113" fmla="*/ 691218 w 2558629"/>
                <a:gd name="connsiteY113" fmla="*/ 40627 h 806208"/>
                <a:gd name="connsiteX114" fmla="*/ 687328 w 2558629"/>
                <a:gd name="connsiteY114" fmla="*/ 27292 h 806208"/>
                <a:gd name="connsiteX115" fmla="*/ 686772 w 2558629"/>
                <a:gd name="connsiteY115" fmla="*/ 18403 h 806208"/>
                <a:gd name="connsiteX116" fmla="*/ 697329 w 2558629"/>
                <a:gd name="connsiteY116" fmla="*/ 20070 h 806208"/>
                <a:gd name="connsiteX117" fmla="*/ 718998 w 2558629"/>
                <a:gd name="connsiteY117" fmla="*/ 57851 h 806208"/>
                <a:gd name="connsiteX118" fmla="*/ 704552 w 2558629"/>
                <a:gd name="connsiteY118" fmla="*/ 74519 h 806208"/>
                <a:gd name="connsiteX119" fmla="*/ 593431 w 2558629"/>
                <a:gd name="connsiteY119" fmla="*/ 73963 h 806208"/>
                <a:gd name="connsiteX120" fmla="*/ 578984 w 2558629"/>
                <a:gd name="connsiteY120" fmla="*/ 68407 h 806208"/>
                <a:gd name="connsiteX121" fmla="*/ 588985 w 2558629"/>
                <a:gd name="connsiteY121" fmla="*/ 57295 h 806208"/>
                <a:gd name="connsiteX122" fmla="*/ 599542 w 2558629"/>
                <a:gd name="connsiteY122" fmla="*/ 45072 h 806208"/>
                <a:gd name="connsiteX123" fmla="*/ 651214 w 2558629"/>
                <a:gd name="connsiteY123" fmla="*/ 1179 h 806208"/>
                <a:gd name="connsiteX124" fmla="*/ 2535763 w 2558629"/>
                <a:gd name="connsiteY124" fmla="*/ 1178 h 806208"/>
                <a:gd name="connsiteX125" fmla="*/ 2556390 w 2558629"/>
                <a:gd name="connsiteY125" fmla="*/ 4512 h 806208"/>
                <a:gd name="connsiteX126" fmla="*/ 2555834 w 2558629"/>
                <a:gd name="connsiteY126" fmla="*/ 58406 h 806208"/>
                <a:gd name="connsiteX127" fmla="*/ 2529721 w 2558629"/>
                <a:gd name="connsiteY127" fmla="*/ 51739 h 806208"/>
                <a:gd name="connsiteX128" fmla="*/ 2490273 w 2558629"/>
                <a:gd name="connsiteY128" fmla="*/ 74518 h 806208"/>
                <a:gd name="connsiteX129" fmla="*/ 2509720 w 2558629"/>
                <a:gd name="connsiteY129" fmla="*/ 15069 h 806208"/>
                <a:gd name="connsiteX130" fmla="*/ 2514720 w 2558629"/>
                <a:gd name="connsiteY130" fmla="*/ 2845 h 806208"/>
                <a:gd name="connsiteX131" fmla="*/ 2535763 w 2558629"/>
                <a:gd name="connsiteY131" fmla="*/ 1178 h 806208"/>
                <a:gd name="connsiteX132" fmla="*/ 1370030 w 2558629"/>
                <a:gd name="connsiteY132" fmla="*/ 693 h 806208"/>
                <a:gd name="connsiteX133" fmla="*/ 1381837 w 2558629"/>
                <a:gd name="connsiteY133" fmla="*/ 1735 h 806208"/>
                <a:gd name="connsiteX134" fmla="*/ 1359057 w 2558629"/>
                <a:gd name="connsiteY134" fmla="*/ 5069 h 806208"/>
                <a:gd name="connsiteX135" fmla="*/ 1370030 w 2558629"/>
                <a:gd name="connsiteY135" fmla="*/ 693 h 806208"/>
                <a:gd name="connsiteX136" fmla="*/ 1250158 w 2558629"/>
                <a:gd name="connsiteY136" fmla="*/ 68 h 806208"/>
                <a:gd name="connsiteX137" fmla="*/ 1308497 w 2558629"/>
                <a:gd name="connsiteY137" fmla="*/ 68 h 806208"/>
                <a:gd name="connsiteX138" fmla="*/ 1320720 w 2558629"/>
                <a:gd name="connsiteY138" fmla="*/ 9514 h 806208"/>
                <a:gd name="connsiteX139" fmla="*/ 1360168 w 2558629"/>
                <a:gd name="connsiteY139" fmla="*/ 35071 h 806208"/>
                <a:gd name="connsiteX140" fmla="*/ 1408507 w 2558629"/>
                <a:gd name="connsiteY140" fmla="*/ 36183 h 806208"/>
                <a:gd name="connsiteX141" fmla="*/ 1416284 w 2558629"/>
                <a:gd name="connsiteY141" fmla="*/ 30071 h 806208"/>
                <a:gd name="connsiteX142" fmla="*/ 1418507 w 2558629"/>
                <a:gd name="connsiteY142" fmla="*/ 14514 h 806208"/>
                <a:gd name="connsiteX143" fmla="*/ 1406839 w 2558629"/>
                <a:gd name="connsiteY143" fmla="*/ 16736 h 806208"/>
                <a:gd name="connsiteX144" fmla="*/ 1392949 w 2558629"/>
                <a:gd name="connsiteY144" fmla="*/ 22292 h 806208"/>
                <a:gd name="connsiteX145" fmla="*/ 1446287 w 2558629"/>
                <a:gd name="connsiteY145" fmla="*/ 15070 h 806208"/>
                <a:gd name="connsiteX146" fmla="*/ 1491847 w 2558629"/>
                <a:gd name="connsiteY146" fmla="*/ 65074 h 806208"/>
                <a:gd name="connsiteX147" fmla="*/ 1481847 w 2558629"/>
                <a:gd name="connsiteY147" fmla="*/ 30071 h 806208"/>
                <a:gd name="connsiteX148" fmla="*/ 1478512 w 2558629"/>
                <a:gd name="connsiteY148" fmla="*/ 18403 h 806208"/>
                <a:gd name="connsiteX149" fmla="*/ 1491292 w 2558629"/>
                <a:gd name="connsiteY149" fmla="*/ 17292 h 806208"/>
                <a:gd name="connsiteX150" fmla="*/ 1534073 w 2558629"/>
                <a:gd name="connsiteY150" fmla="*/ 35071 h 806208"/>
                <a:gd name="connsiteX151" fmla="*/ 1542963 w 2558629"/>
                <a:gd name="connsiteY151" fmla="*/ 38961 h 806208"/>
                <a:gd name="connsiteX152" fmla="*/ 1550186 w 2558629"/>
                <a:gd name="connsiteY152" fmla="*/ 40627 h 806208"/>
                <a:gd name="connsiteX153" fmla="*/ 1534629 w 2558629"/>
                <a:gd name="connsiteY153" fmla="*/ 3402 h 806208"/>
                <a:gd name="connsiteX154" fmla="*/ 1512960 w 2558629"/>
                <a:gd name="connsiteY154" fmla="*/ 15625 h 806208"/>
                <a:gd name="connsiteX155" fmla="*/ 1507404 w 2558629"/>
                <a:gd name="connsiteY155" fmla="*/ 5068 h 806208"/>
                <a:gd name="connsiteX156" fmla="*/ 1517405 w 2558629"/>
                <a:gd name="connsiteY156" fmla="*/ 623 h 806208"/>
                <a:gd name="connsiteX157" fmla="*/ 1759094 w 2558629"/>
                <a:gd name="connsiteY157" fmla="*/ 623 h 806208"/>
                <a:gd name="connsiteX158" fmla="*/ 1697422 w 2558629"/>
                <a:gd name="connsiteY158" fmla="*/ 16180 h 806208"/>
                <a:gd name="connsiteX159" fmla="*/ 1672419 w 2558629"/>
                <a:gd name="connsiteY159" fmla="*/ 18959 h 806208"/>
                <a:gd name="connsiteX160" fmla="*/ 1671864 w 2558629"/>
                <a:gd name="connsiteY160" fmla="*/ 42294 h 806208"/>
                <a:gd name="connsiteX161" fmla="*/ 1723535 w 2558629"/>
                <a:gd name="connsiteY161" fmla="*/ 63407 h 806208"/>
                <a:gd name="connsiteX162" fmla="*/ 1734092 w 2558629"/>
                <a:gd name="connsiteY162" fmla="*/ 71742 h 806208"/>
                <a:gd name="connsiteX163" fmla="*/ 1219600 w 2558629"/>
                <a:gd name="connsiteY163" fmla="*/ 70630 h 806208"/>
                <a:gd name="connsiteX164" fmla="*/ 1234601 w 2558629"/>
                <a:gd name="connsiteY164" fmla="*/ 11180 h 806208"/>
                <a:gd name="connsiteX165" fmla="*/ 1250158 w 2558629"/>
                <a:gd name="connsiteY165" fmla="*/ 68 h 80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2558629" h="806208">
                  <a:moveTo>
                    <a:pt x="9489" y="392327"/>
                  </a:moveTo>
                  <a:cubicBezTo>
                    <a:pt x="21157" y="400106"/>
                    <a:pt x="20601" y="415107"/>
                    <a:pt x="29491" y="423441"/>
                  </a:cubicBezTo>
                  <a:cubicBezTo>
                    <a:pt x="32824" y="426219"/>
                    <a:pt x="35047" y="433443"/>
                    <a:pt x="40603" y="427331"/>
                  </a:cubicBezTo>
                  <a:cubicBezTo>
                    <a:pt x="43937" y="423441"/>
                    <a:pt x="41714" y="420108"/>
                    <a:pt x="37269" y="417885"/>
                  </a:cubicBezTo>
                  <a:cubicBezTo>
                    <a:pt x="33380" y="416219"/>
                    <a:pt x="30046" y="413440"/>
                    <a:pt x="31158" y="408440"/>
                  </a:cubicBezTo>
                  <a:cubicBezTo>
                    <a:pt x="36158" y="388438"/>
                    <a:pt x="21712" y="391216"/>
                    <a:pt x="9489" y="392327"/>
                  </a:cubicBezTo>
                  <a:close/>
                  <a:moveTo>
                    <a:pt x="32616" y="121955"/>
                  </a:moveTo>
                  <a:cubicBezTo>
                    <a:pt x="40881" y="119107"/>
                    <a:pt x="51159" y="122858"/>
                    <a:pt x="64494" y="133414"/>
                  </a:cubicBezTo>
                  <a:cubicBezTo>
                    <a:pt x="78384" y="143970"/>
                    <a:pt x="89496" y="147860"/>
                    <a:pt x="101719" y="133414"/>
                  </a:cubicBezTo>
                  <a:cubicBezTo>
                    <a:pt x="109498" y="123969"/>
                    <a:pt x="116166" y="136193"/>
                    <a:pt x="123388" y="133970"/>
                  </a:cubicBezTo>
                  <a:cubicBezTo>
                    <a:pt x="101164" y="165084"/>
                    <a:pt x="90607" y="202865"/>
                    <a:pt x="63383" y="229534"/>
                  </a:cubicBezTo>
                  <a:cubicBezTo>
                    <a:pt x="55049" y="237313"/>
                    <a:pt x="58938" y="240646"/>
                    <a:pt x="64494" y="243980"/>
                  </a:cubicBezTo>
                  <a:cubicBezTo>
                    <a:pt x="77273" y="251203"/>
                    <a:pt x="76162" y="262871"/>
                    <a:pt x="76162" y="274538"/>
                  </a:cubicBezTo>
                  <a:cubicBezTo>
                    <a:pt x="75606" y="320654"/>
                    <a:pt x="77273" y="367325"/>
                    <a:pt x="75050" y="413440"/>
                  </a:cubicBezTo>
                  <a:cubicBezTo>
                    <a:pt x="73939" y="429553"/>
                    <a:pt x="78939" y="447888"/>
                    <a:pt x="67827" y="463445"/>
                  </a:cubicBezTo>
                  <a:cubicBezTo>
                    <a:pt x="69494" y="464000"/>
                    <a:pt x="71717" y="464556"/>
                    <a:pt x="73939" y="465112"/>
                  </a:cubicBezTo>
                  <a:cubicBezTo>
                    <a:pt x="73939" y="465112"/>
                    <a:pt x="73939" y="465668"/>
                    <a:pt x="73939" y="465668"/>
                  </a:cubicBezTo>
                  <a:cubicBezTo>
                    <a:pt x="76718" y="494004"/>
                    <a:pt x="77273" y="522340"/>
                    <a:pt x="73383" y="550675"/>
                  </a:cubicBezTo>
                  <a:cubicBezTo>
                    <a:pt x="74495" y="617349"/>
                    <a:pt x="75606" y="684021"/>
                    <a:pt x="75606" y="750694"/>
                  </a:cubicBezTo>
                  <a:lnTo>
                    <a:pt x="75606" y="806208"/>
                  </a:lnTo>
                  <a:lnTo>
                    <a:pt x="599" y="806208"/>
                  </a:lnTo>
                  <a:lnTo>
                    <a:pt x="599" y="542342"/>
                  </a:lnTo>
                  <a:cubicBezTo>
                    <a:pt x="599" y="536230"/>
                    <a:pt x="-1068" y="530118"/>
                    <a:pt x="3377" y="525118"/>
                  </a:cubicBezTo>
                  <a:cubicBezTo>
                    <a:pt x="-3290" y="452888"/>
                    <a:pt x="2266" y="380104"/>
                    <a:pt x="599" y="307320"/>
                  </a:cubicBezTo>
                  <a:cubicBezTo>
                    <a:pt x="599" y="301208"/>
                    <a:pt x="1155" y="295652"/>
                    <a:pt x="10044" y="296208"/>
                  </a:cubicBezTo>
                  <a:cubicBezTo>
                    <a:pt x="17267" y="296208"/>
                    <a:pt x="24490" y="293985"/>
                    <a:pt x="26713" y="287317"/>
                  </a:cubicBezTo>
                  <a:cubicBezTo>
                    <a:pt x="28379" y="282317"/>
                    <a:pt x="23379" y="278428"/>
                    <a:pt x="20046" y="274538"/>
                  </a:cubicBezTo>
                  <a:cubicBezTo>
                    <a:pt x="10600" y="263426"/>
                    <a:pt x="10044" y="284540"/>
                    <a:pt x="1155" y="277872"/>
                  </a:cubicBezTo>
                  <a:cubicBezTo>
                    <a:pt x="43" y="235646"/>
                    <a:pt x="-1623" y="192309"/>
                    <a:pt x="12822" y="150082"/>
                  </a:cubicBezTo>
                  <a:cubicBezTo>
                    <a:pt x="18101" y="134248"/>
                    <a:pt x="24351" y="124802"/>
                    <a:pt x="32616" y="121955"/>
                  </a:cubicBezTo>
                  <a:close/>
                  <a:moveTo>
                    <a:pt x="150959" y="87854"/>
                  </a:moveTo>
                  <a:cubicBezTo>
                    <a:pt x="153390" y="86743"/>
                    <a:pt x="155891" y="87021"/>
                    <a:pt x="157835" y="89521"/>
                  </a:cubicBezTo>
                  <a:cubicBezTo>
                    <a:pt x="161169" y="93966"/>
                    <a:pt x="170058" y="102856"/>
                    <a:pt x="160613" y="108412"/>
                  </a:cubicBezTo>
                  <a:cubicBezTo>
                    <a:pt x="148390" y="116190"/>
                    <a:pt x="140611" y="130636"/>
                    <a:pt x="125054" y="132858"/>
                  </a:cubicBezTo>
                  <a:cubicBezTo>
                    <a:pt x="128388" y="118413"/>
                    <a:pt x="137833" y="107301"/>
                    <a:pt x="144501" y="94522"/>
                  </a:cubicBezTo>
                  <a:cubicBezTo>
                    <a:pt x="146167" y="91466"/>
                    <a:pt x="148529" y="88966"/>
                    <a:pt x="150959" y="87854"/>
                  </a:cubicBezTo>
                  <a:close/>
                  <a:moveTo>
                    <a:pt x="2447491" y="64519"/>
                  </a:moveTo>
                  <a:cubicBezTo>
                    <a:pt x="2457492" y="60074"/>
                    <a:pt x="2459715" y="68408"/>
                    <a:pt x="2465271" y="74520"/>
                  </a:cubicBezTo>
                  <a:cubicBezTo>
                    <a:pt x="2455826" y="78409"/>
                    <a:pt x="2448603" y="78965"/>
                    <a:pt x="2443602" y="72297"/>
                  </a:cubicBezTo>
                  <a:cubicBezTo>
                    <a:pt x="2440824" y="68964"/>
                    <a:pt x="2444713" y="65630"/>
                    <a:pt x="2447491" y="64519"/>
                  </a:cubicBezTo>
                  <a:close/>
                  <a:moveTo>
                    <a:pt x="2305257" y="3401"/>
                  </a:moveTo>
                  <a:cubicBezTo>
                    <a:pt x="2371929" y="3401"/>
                    <a:pt x="2435824" y="3401"/>
                    <a:pt x="2506942" y="3401"/>
                  </a:cubicBezTo>
                  <a:cubicBezTo>
                    <a:pt x="2479161" y="21181"/>
                    <a:pt x="2452492" y="31181"/>
                    <a:pt x="2440825" y="58407"/>
                  </a:cubicBezTo>
                  <a:cubicBezTo>
                    <a:pt x="2435269" y="71741"/>
                    <a:pt x="2424156" y="75075"/>
                    <a:pt x="2409710" y="74519"/>
                  </a:cubicBezTo>
                  <a:cubicBezTo>
                    <a:pt x="2379152" y="73408"/>
                    <a:pt x="2349149" y="73408"/>
                    <a:pt x="2318591" y="73963"/>
                  </a:cubicBezTo>
                  <a:cubicBezTo>
                    <a:pt x="2301367" y="74519"/>
                    <a:pt x="2283588" y="77298"/>
                    <a:pt x="2286366" y="50628"/>
                  </a:cubicBezTo>
                  <a:cubicBezTo>
                    <a:pt x="2286366" y="49517"/>
                    <a:pt x="2280810" y="47295"/>
                    <a:pt x="2280254" y="40627"/>
                  </a:cubicBezTo>
                  <a:cubicBezTo>
                    <a:pt x="2295255" y="40627"/>
                    <a:pt x="2310257" y="39516"/>
                    <a:pt x="2324702" y="41183"/>
                  </a:cubicBezTo>
                  <a:cubicBezTo>
                    <a:pt x="2337482" y="42849"/>
                    <a:pt x="2336370" y="32848"/>
                    <a:pt x="2338037" y="27292"/>
                  </a:cubicBezTo>
                  <a:cubicBezTo>
                    <a:pt x="2340815" y="17292"/>
                    <a:pt x="2329147" y="16736"/>
                    <a:pt x="2325258" y="17847"/>
                  </a:cubicBezTo>
                  <a:cubicBezTo>
                    <a:pt x="2310257" y="22848"/>
                    <a:pt x="2309146" y="13402"/>
                    <a:pt x="2305257" y="3401"/>
                  </a:cubicBezTo>
                  <a:close/>
                  <a:moveTo>
                    <a:pt x="800117" y="2291"/>
                  </a:moveTo>
                  <a:cubicBezTo>
                    <a:pt x="910683" y="2291"/>
                    <a:pt x="1020693" y="2291"/>
                    <a:pt x="1134593" y="2291"/>
                  </a:cubicBezTo>
                  <a:cubicBezTo>
                    <a:pt x="1125703" y="13403"/>
                    <a:pt x="1121258" y="25071"/>
                    <a:pt x="1106257" y="22848"/>
                  </a:cubicBezTo>
                  <a:cubicBezTo>
                    <a:pt x="1101256" y="21738"/>
                    <a:pt x="1096811" y="25627"/>
                    <a:pt x="1096811" y="29515"/>
                  </a:cubicBezTo>
                  <a:cubicBezTo>
                    <a:pt x="1097367" y="35072"/>
                    <a:pt x="1099589" y="41183"/>
                    <a:pt x="1105701" y="43962"/>
                  </a:cubicBezTo>
                  <a:cubicBezTo>
                    <a:pt x="1110146" y="46184"/>
                    <a:pt x="1114035" y="51740"/>
                    <a:pt x="1118480" y="45628"/>
                  </a:cubicBezTo>
                  <a:cubicBezTo>
                    <a:pt x="1136259" y="20071"/>
                    <a:pt x="1140704" y="47851"/>
                    <a:pt x="1150705" y="53407"/>
                  </a:cubicBezTo>
                  <a:cubicBezTo>
                    <a:pt x="1152927" y="54518"/>
                    <a:pt x="1154038" y="58963"/>
                    <a:pt x="1155706" y="61741"/>
                  </a:cubicBezTo>
                  <a:cubicBezTo>
                    <a:pt x="1165706" y="72297"/>
                    <a:pt x="1175152" y="66741"/>
                    <a:pt x="1184597" y="60630"/>
                  </a:cubicBezTo>
                  <a:cubicBezTo>
                    <a:pt x="1192376" y="55629"/>
                    <a:pt x="1199043" y="58963"/>
                    <a:pt x="1201265" y="65630"/>
                  </a:cubicBezTo>
                  <a:cubicBezTo>
                    <a:pt x="1205154" y="75631"/>
                    <a:pt x="1196265" y="76187"/>
                    <a:pt x="1189598" y="76187"/>
                  </a:cubicBezTo>
                  <a:cubicBezTo>
                    <a:pt x="1178485" y="75631"/>
                    <a:pt x="1166262" y="80076"/>
                    <a:pt x="1155706" y="72297"/>
                  </a:cubicBezTo>
                  <a:cubicBezTo>
                    <a:pt x="1126258" y="72853"/>
                    <a:pt x="1096811" y="73964"/>
                    <a:pt x="1067364" y="73408"/>
                  </a:cubicBezTo>
                  <a:cubicBezTo>
                    <a:pt x="1052362" y="72853"/>
                    <a:pt x="1055696" y="60630"/>
                    <a:pt x="1059586" y="52851"/>
                  </a:cubicBezTo>
                  <a:cubicBezTo>
                    <a:pt x="1066809" y="38961"/>
                    <a:pt x="1061808" y="36183"/>
                    <a:pt x="1049029" y="36739"/>
                  </a:cubicBezTo>
                  <a:cubicBezTo>
                    <a:pt x="1031805" y="37294"/>
                    <a:pt x="1012359" y="25627"/>
                    <a:pt x="1001802" y="50073"/>
                  </a:cubicBezTo>
                  <a:cubicBezTo>
                    <a:pt x="997913" y="59519"/>
                    <a:pt x="997913" y="66741"/>
                    <a:pt x="1005691" y="75075"/>
                  </a:cubicBezTo>
                  <a:cubicBezTo>
                    <a:pt x="915127" y="75075"/>
                    <a:pt x="825675" y="75075"/>
                    <a:pt x="729555" y="75075"/>
                  </a:cubicBezTo>
                  <a:cubicBezTo>
                    <a:pt x="760114" y="62296"/>
                    <a:pt x="772336" y="40072"/>
                    <a:pt x="783449" y="17292"/>
                  </a:cubicBezTo>
                  <a:cubicBezTo>
                    <a:pt x="786783" y="9514"/>
                    <a:pt x="788450" y="2291"/>
                    <a:pt x="800117" y="2291"/>
                  </a:cubicBezTo>
                  <a:close/>
                  <a:moveTo>
                    <a:pt x="2237471" y="1735"/>
                  </a:moveTo>
                  <a:cubicBezTo>
                    <a:pt x="2259696" y="1179"/>
                    <a:pt x="2265252" y="8958"/>
                    <a:pt x="2257474" y="28404"/>
                  </a:cubicBezTo>
                  <a:cubicBezTo>
                    <a:pt x="2251362" y="43961"/>
                    <a:pt x="2250806" y="56740"/>
                    <a:pt x="2272475" y="58407"/>
                  </a:cubicBezTo>
                  <a:cubicBezTo>
                    <a:pt x="2278031" y="58407"/>
                    <a:pt x="2279142" y="60629"/>
                    <a:pt x="2279142" y="65630"/>
                  </a:cubicBezTo>
                  <a:cubicBezTo>
                    <a:pt x="2279142" y="70630"/>
                    <a:pt x="2277475" y="73964"/>
                    <a:pt x="2271919" y="73964"/>
                  </a:cubicBezTo>
                  <a:cubicBezTo>
                    <a:pt x="2266919" y="73964"/>
                    <a:pt x="2261918" y="73964"/>
                    <a:pt x="2256918" y="73964"/>
                  </a:cubicBezTo>
                  <a:cubicBezTo>
                    <a:pt x="2098015" y="73964"/>
                    <a:pt x="1939111" y="74519"/>
                    <a:pt x="1780207" y="73964"/>
                  </a:cubicBezTo>
                  <a:cubicBezTo>
                    <a:pt x="1771873" y="73964"/>
                    <a:pt x="1757983" y="78964"/>
                    <a:pt x="1757427" y="66185"/>
                  </a:cubicBezTo>
                  <a:cubicBezTo>
                    <a:pt x="1756872" y="55628"/>
                    <a:pt x="1769095" y="54518"/>
                    <a:pt x="1779096" y="54518"/>
                  </a:cubicBezTo>
                  <a:cubicBezTo>
                    <a:pt x="1782985" y="54518"/>
                    <a:pt x="1790764" y="56740"/>
                    <a:pt x="1788541" y="49517"/>
                  </a:cubicBezTo>
                  <a:cubicBezTo>
                    <a:pt x="1787430" y="45072"/>
                    <a:pt x="1782985" y="40627"/>
                    <a:pt x="1777429" y="47295"/>
                  </a:cubicBezTo>
                  <a:cubicBezTo>
                    <a:pt x="1775207" y="45072"/>
                    <a:pt x="1772428" y="43405"/>
                    <a:pt x="1771317" y="40627"/>
                  </a:cubicBezTo>
                  <a:cubicBezTo>
                    <a:pt x="1769651" y="36738"/>
                    <a:pt x="1772428" y="33404"/>
                    <a:pt x="1776318" y="33960"/>
                  </a:cubicBezTo>
                  <a:cubicBezTo>
                    <a:pt x="1788541" y="36183"/>
                    <a:pt x="1795764" y="20070"/>
                    <a:pt x="1809099" y="26737"/>
                  </a:cubicBezTo>
                  <a:cubicBezTo>
                    <a:pt x="1817433" y="30627"/>
                    <a:pt x="1825767" y="23959"/>
                    <a:pt x="1827989" y="18403"/>
                  </a:cubicBezTo>
                  <a:cubicBezTo>
                    <a:pt x="1834656" y="68"/>
                    <a:pt x="1848547" y="2290"/>
                    <a:pt x="1862992" y="2290"/>
                  </a:cubicBezTo>
                  <a:cubicBezTo>
                    <a:pt x="1919664" y="2290"/>
                    <a:pt x="1976336" y="2290"/>
                    <a:pt x="2033008" y="2290"/>
                  </a:cubicBezTo>
                  <a:cubicBezTo>
                    <a:pt x="2036342" y="16180"/>
                    <a:pt x="2021896" y="22848"/>
                    <a:pt x="2026341" y="32848"/>
                  </a:cubicBezTo>
                  <a:cubicBezTo>
                    <a:pt x="2028563" y="37294"/>
                    <a:pt x="2019674" y="46183"/>
                    <a:pt x="2032452" y="47850"/>
                  </a:cubicBezTo>
                  <a:cubicBezTo>
                    <a:pt x="2041343" y="48961"/>
                    <a:pt x="2044676" y="46183"/>
                    <a:pt x="2047454" y="38960"/>
                  </a:cubicBezTo>
                  <a:cubicBezTo>
                    <a:pt x="2049120" y="35627"/>
                    <a:pt x="2052455" y="32293"/>
                    <a:pt x="2051899" y="30071"/>
                  </a:cubicBezTo>
                  <a:cubicBezTo>
                    <a:pt x="2043009" y="-3821"/>
                    <a:pt x="2066344" y="2290"/>
                    <a:pt x="2085235" y="2290"/>
                  </a:cubicBezTo>
                  <a:cubicBezTo>
                    <a:pt x="2136351" y="2290"/>
                    <a:pt x="2186911" y="2846"/>
                    <a:pt x="2237471" y="1735"/>
                  </a:cubicBezTo>
                  <a:close/>
                  <a:moveTo>
                    <a:pt x="223952" y="1735"/>
                  </a:moveTo>
                  <a:cubicBezTo>
                    <a:pt x="328962" y="1735"/>
                    <a:pt x="433416" y="1735"/>
                    <a:pt x="538426" y="1735"/>
                  </a:cubicBezTo>
                  <a:cubicBezTo>
                    <a:pt x="546760" y="1735"/>
                    <a:pt x="555094" y="1735"/>
                    <a:pt x="563428" y="3402"/>
                  </a:cubicBezTo>
                  <a:cubicBezTo>
                    <a:pt x="568428" y="4514"/>
                    <a:pt x="573429" y="7847"/>
                    <a:pt x="573429" y="13403"/>
                  </a:cubicBezTo>
                  <a:cubicBezTo>
                    <a:pt x="573984" y="43962"/>
                    <a:pt x="543427" y="73965"/>
                    <a:pt x="512312" y="73965"/>
                  </a:cubicBezTo>
                  <a:cubicBezTo>
                    <a:pt x="437861" y="74520"/>
                    <a:pt x="363965" y="75075"/>
                    <a:pt x="289514" y="73965"/>
                  </a:cubicBezTo>
                  <a:cubicBezTo>
                    <a:pt x="252844" y="73965"/>
                    <a:pt x="217285" y="78409"/>
                    <a:pt x="184504" y="95633"/>
                  </a:cubicBezTo>
                  <a:cubicBezTo>
                    <a:pt x="173948" y="101189"/>
                    <a:pt x="168948" y="100078"/>
                    <a:pt x="163947" y="88410"/>
                  </a:cubicBezTo>
                  <a:cubicBezTo>
                    <a:pt x="159502" y="76742"/>
                    <a:pt x="145612" y="73965"/>
                    <a:pt x="136722" y="77298"/>
                  </a:cubicBezTo>
                  <a:cubicBezTo>
                    <a:pt x="119498" y="83965"/>
                    <a:pt x="102830" y="70075"/>
                    <a:pt x="85606" y="80632"/>
                  </a:cubicBezTo>
                  <a:cubicBezTo>
                    <a:pt x="80050" y="83965"/>
                    <a:pt x="75605" y="76742"/>
                    <a:pt x="73383" y="68964"/>
                  </a:cubicBezTo>
                  <a:cubicBezTo>
                    <a:pt x="70049" y="53407"/>
                    <a:pt x="80606" y="48406"/>
                    <a:pt x="90052" y="41739"/>
                  </a:cubicBezTo>
                  <a:cubicBezTo>
                    <a:pt x="95608" y="37850"/>
                    <a:pt x="103385" y="38961"/>
                    <a:pt x="105608" y="44517"/>
                  </a:cubicBezTo>
                  <a:cubicBezTo>
                    <a:pt x="113942" y="65074"/>
                    <a:pt x="134500" y="57851"/>
                    <a:pt x="142834" y="53407"/>
                  </a:cubicBezTo>
                  <a:cubicBezTo>
                    <a:pt x="152279" y="48406"/>
                    <a:pt x="154501" y="30627"/>
                    <a:pt x="142834" y="18403"/>
                  </a:cubicBezTo>
                  <a:cubicBezTo>
                    <a:pt x="142278" y="17292"/>
                    <a:pt x="142278" y="15626"/>
                    <a:pt x="142278" y="13958"/>
                  </a:cubicBezTo>
                  <a:cubicBezTo>
                    <a:pt x="168392" y="4514"/>
                    <a:pt x="195616" y="1735"/>
                    <a:pt x="223952" y="1735"/>
                  </a:cubicBezTo>
                  <a:close/>
                  <a:moveTo>
                    <a:pt x="651214" y="1179"/>
                  </a:moveTo>
                  <a:cubicBezTo>
                    <a:pt x="661215" y="1179"/>
                    <a:pt x="671215" y="1179"/>
                    <a:pt x="682328" y="1179"/>
                  </a:cubicBezTo>
                  <a:cubicBezTo>
                    <a:pt x="667327" y="21736"/>
                    <a:pt x="669548" y="28959"/>
                    <a:pt x="691218" y="40627"/>
                  </a:cubicBezTo>
                  <a:cubicBezTo>
                    <a:pt x="694551" y="34515"/>
                    <a:pt x="688439" y="31738"/>
                    <a:pt x="687328" y="27292"/>
                  </a:cubicBezTo>
                  <a:cubicBezTo>
                    <a:pt x="686217" y="24515"/>
                    <a:pt x="683439" y="21181"/>
                    <a:pt x="686772" y="18403"/>
                  </a:cubicBezTo>
                  <a:cubicBezTo>
                    <a:pt x="690662" y="14514"/>
                    <a:pt x="693995" y="17292"/>
                    <a:pt x="697329" y="20070"/>
                  </a:cubicBezTo>
                  <a:cubicBezTo>
                    <a:pt x="709552" y="30071"/>
                    <a:pt x="715664" y="43405"/>
                    <a:pt x="718998" y="57851"/>
                  </a:cubicBezTo>
                  <a:cubicBezTo>
                    <a:pt x="721220" y="68407"/>
                    <a:pt x="718442" y="75075"/>
                    <a:pt x="704552" y="74519"/>
                  </a:cubicBezTo>
                  <a:cubicBezTo>
                    <a:pt x="667327" y="73408"/>
                    <a:pt x="630656" y="73963"/>
                    <a:pt x="593431" y="73963"/>
                  </a:cubicBezTo>
                  <a:cubicBezTo>
                    <a:pt x="587875" y="73963"/>
                    <a:pt x="580652" y="75075"/>
                    <a:pt x="578984" y="68407"/>
                  </a:cubicBezTo>
                  <a:cubicBezTo>
                    <a:pt x="576207" y="59518"/>
                    <a:pt x="584541" y="60073"/>
                    <a:pt x="588985" y="57295"/>
                  </a:cubicBezTo>
                  <a:cubicBezTo>
                    <a:pt x="592875" y="53962"/>
                    <a:pt x="598431" y="52851"/>
                    <a:pt x="599542" y="45072"/>
                  </a:cubicBezTo>
                  <a:cubicBezTo>
                    <a:pt x="603431" y="18959"/>
                    <a:pt x="625100" y="1179"/>
                    <a:pt x="651214" y="1179"/>
                  </a:cubicBezTo>
                  <a:close/>
                  <a:moveTo>
                    <a:pt x="2535763" y="1178"/>
                  </a:moveTo>
                  <a:cubicBezTo>
                    <a:pt x="2542778" y="1039"/>
                    <a:pt x="2549723" y="1734"/>
                    <a:pt x="2556390" y="4512"/>
                  </a:cubicBezTo>
                  <a:cubicBezTo>
                    <a:pt x="2559724" y="5624"/>
                    <a:pt x="2559168" y="54517"/>
                    <a:pt x="2555834" y="58406"/>
                  </a:cubicBezTo>
                  <a:cubicBezTo>
                    <a:pt x="2543611" y="71185"/>
                    <a:pt x="2540277" y="50628"/>
                    <a:pt x="2529721" y="51739"/>
                  </a:cubicBezTo>
                  <a:cubicBezTo>
                    <a:pt x="2533054" y="83964"/>
                    <a:pt x="2509720" y="71741"/>
                    <a:pt x="2490273" y="74518"/>
                  </a:cubicBezTo>
                  <a:cubicBezTo>
                    <a:pt x="2503608" y="53961"/>
                    <a:pt x="2519165" y="37849"/>
                    <a:pt x="2509720" y="15069"/>
                  </a:cubicBezTo>
                  <a:cubicBezTo>
                    <a:pt x="2508052" y="10624"/>
                    <a:pt x="2508608" y="3401"/>
                    <a:pt x="2514720" y="2845"/>
                  </a:cubicBezTo>
                  <a:cubicBezTo>
                    <a:pt x="2521665" y="2290"/>
                    <a:pt x="2528749" y="1317"/>
                    <a:pt x="2535763" y="1178"/>
                  </a:cubicBezTo>
                  <a:close/>
                  <a:moveTo>
                    <a:pt x="1370030" y="693"/>
                  </a:moveTo>
                  <a:cubicBezTo>
                    <a:pt x="1373780" y="624"/>
                    <a:pt x="1377670" y="1457"/>
                    <a:pt x="1381837" y="1735"/>
                  </a:cubicBezTo>
                  <a:cubicBezTo>
                    <a:pt x="1374614" y="19515"/>
                    <a:pt x="1367391" y="16181"/>
                    <a:pt x="1359057" y="5069"/>
                  </a:cubicBezTo>
                  <a:cubicBezTo>
                    <a:pt x="1362668" y="1735"/>
                    <a:pt x="1366280" y="763"/>
                    <a:pt x="1370030" y="693"/>
                  </a:cubicBezTo>
                  <a:close/>
                  <a:moveTo>
                    <a:pt x="1250158" y="68"/>
                  </a:moveTo>
                  <a:cubicBezTo>
                    <a:pt x="1269604" y="623"/>
                    <a:pt x="1289051" y="623"/>
                    <a:pt x="1308497" y="68"/>
                  </a:cubicBezTo>
                  <a:cubicBezTo>
                    <a:pt x="1316276" y="-488"/>
                    <a:pt x="1316831" y="2290"/>
                    <a:pt x="1320720" y="9514"/>
                  </a:cubicBezTo>
                  <a:cubicBezTo>
                    <a:pt x="1328499" y="23959"/>
                    <a:pt x="1340722" y="37294"/>
                    <a:pt x="1360168" y="35071"/>
                  </a:cubicBezTo>
                  <a:cubicBezTo>
                    <a:pt x="1376281" y="33405"/>
                    <a:pt x="1392394" y="26182"/>
                    <a:pt x="1408507" y="36183"/>
                  </a:cubicBezTo>
                  <a:cubicBezTo>
                    <a:pt x="1416840" y="41183"/>
                    <a:pt x="1415173" y="34515"/>
                    <a:pt x="1416284" y="30071"/>
                  </a:cubicBezTo>
                  <a:cubicBezTo>
                    <a:pt x="1417396" y="25070"/>
                    <a:pt x="1424619" y="20626"/>
                    <a:pt x="1418507" y="14514"/>
                  </a:cubicBezTo>
                  <a:cubicBezTo>
                    <a:pt x="1413507" y="9514"/>
                    <a:pt x="1410173" y="11736"/>
                    <a:pt x="1406839" y="16736"/>
                  </a:cubicBezTo>
                  <a:cubicBezTo>
                    <a:pt x="1405172" y="18959"/>
                    <a:pt x="1401283" y="18959"/>
                    <a:pt x="1392949" y="22292"/>
                  </a:cubicBezTo>
                  <a:cubicBezTo>
                    <a:pt x="1411284" y="-4933"/>
                    <a:pt x="1425175" y="-6044"/>
                    <a:pt x="1446287" y="15070"/>
                  </a:cubicBezTo>
                  <a:cubicBezTo>
                    <a:pt x="1461289" y="30071"/>
                    <a:pt x="1475179" y="46739"/>
                    <a:pt x="1491847" y="65074"/>
                  </a:cubicBezTo>
                  <a:cubicBezTo>
                    <a:pt x="1499626" y="45072"/>
                    <a:pt x="1494625" y="36183"/>
                    <a:pt x="1481847" y="30071"/>
                  </a:cubicBezTo>
                  <a:cubicBezTo>
                    <a:pt x="1475735" y="27293"/>
                    <a:pt x="1474623" y="23403"/>
                    <a:pt x="1478512" y="18403"/>
                  </a:cubicBezTo>
                  <a:cubicBezTo>
                    <a:pt x="1482402" y="13403"/>
                    <a:pt x="1490180" y="12847"/>
                    <a:pt x="1491292" y="17292"/>
                  </a:cubicBezTo>
                  <a:cubicBezTo>
                    <a:pt x="1498515" y="41183"/>
                    <a:pt x="1515183" y="39516"/>
                    <a:pt x="1534073" y="35071"/>
                  </a:cubicBezTo>
                  <a:cubicBezTo>
                    <a:pt x="1536296" y="34515"/>
                    <a:pt x="1539630" y="37850"/>
                    <a:pt x="1542963" y="38961"/>
                  </a:cubicBezTo>
                  <a:cubicBezTo>
                    <a:pt x="1545186" y="39516"/>
                    <a:pt x="1547408" y="40071"/>
                    <a:pt x="1550186" y="40627"/>
                  </a:cubicBezTo>
                  <a:cubicBezTo>
                    <a:pt x="1557964" y="23959"/>
                    <a:pt x="1544630" y="16180"/>
                    <a:pt x="1534629" y="3402"/>
                  </a:cubicBezTo>
                  <a:cubicBezTo>
                    <a:pt x="1531295" y="16736"/>
                    <a:pt x="1525739" y="25626"/>
                    <a:pt x="1512960" y="15625"/>
                  </a:cubicBezTo>
                  <a:cubicBezTo>
                    <a:pt x="1509627" y="12847"/>
                    <a:pt x="1506848" y="9514"/>
                    <a:pt x="1507404" y="5068"/>
                  </a:cubicBezTo>
                  <a:cubicBezTo>
                    <a:pt x="1508515" y="-1044"/>
                    <a:pt x="1513516" y="623"/>
                    <a:pt x="1517405" y="623"/>
                  </a:cubicBezTo>
                  <a:cubicBezTo>
                    <a:pt x="1597412" y="623"/>
                    <a:pt x="1677420" y="623"/>
                    <a:pt x="1759094" y="623"/>
                  </a:cubicBezTo>
                  <a:cubicBezTo>
                    <a:pt x="1737981" y="28959"/>
                    <a:pt x="1725202" y="31738"/>
                    <a:pt x="1697422" y="16180"/>
                  </a:cubicBezTo>
                  <a:cubicBezTo>
                    <a:pt x="1687976" y="11180"/>
                    <a:pt x="1679642" y="10624"/>
                    <a:pt x="1672419" y="18959"/>
                  </a:cubicBezTo>
                  <a:cubicBezTo>
                    <a:pt x="1666308" y="26182"/>
                    <a:pt x="1662419" y="31738"/>
                    <a:pt x="1671864" y="42294"/>
                  </a:cubicBezTo>
                  <a:cubicBezTo>
                    <a:pt x="1685754" y="57296"/>
                    <a:pt x="1694644" y="63963"/>
                    <a:pt x="1723535" y="63407"/>
                  </a:cubicBezTo>
                  <a:cubicBezTo>
                    <a:pt x="1727980" y="63407"/>
                    <a:pt x="1730758" y="65630"/>
                    <a:pt x="1734092" y="71742"/>
                  </a:cubicBezTo>
                  <a:cubicBezTo>
                    <a:pt x="1562409" y="71742"/>
                    <a:pt x="1391283" y="71742"/>
                    <a:pt x="1219600" y="70630"/>
                  </a:cubicBezTo>
                  <a:cubicBezTo>
                    <a:pt x="1228489" y="52295"/>
                    <a:pt x="1237935" y="33405"/>
                    <a:pt x="1234601" y="11180"/>
                  </a:cubicBezTo>
                  <a:cubicBezTo>
                    <a:pt x="1232935" y="1179"/>
                    <a:pt x="1241824" y="68"/>
                    <a:pt x="1250158" y="68"/>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021379B2-C3D1-436E-A0B6-02D5E522558E}"/>
                </a:ext>
              </a:extLst>
            </p:cNvPr>
            <p:cNvSpPr/>
            <p:nvPr/>
          </p:nvSpPr>
          <p:spPr>
            <a:xfrm>
              <a:off x="507673" y="533609"/>
              <a:ext cx="2436719" cy="712816"/>
            </a:xfrm>
            <a:custGeom>
              <a:avLst/>
              <a:gdLst>
                <a:gd name="connsiteX0" fmla="*/ 173172 w 2436719"/>
                <a:gd name="connsiteY0" fmla="*/ 27346 h 712816"/>
                <a:gd name="connsiteX1" fmla="*/ 159838 w 2436719"/>
                <a:gd name="connsiteY1" fmla="*/ 57348 h 712816"/>
                <a:gd name="connsiteX2" fmla="*/ 174284 w 2436719"/>
                <a:gd name="connsiteY2" fmla="*/ 70129 h 712816"/>
                <a:gd name="connsiteX3" fmla="*/ 192620 w 2436719"/>
                <a:gd name="connsiteY3" fmla="*/ 47347 h 712816"/>
                <a:gd name="connsiteX4" fmla="*/ 173172 w 2436719"/>
                <a:gd name="connsiteY4" fmla="*/ 27346 h 712816"/>
                <a:gd name="connsiteX5" fmla="*/ 908243 w 2436719"/>
                <a:gd name="connsiteY5" fmla="*/ 10677 h 712816"/>
                <a:gd name="connsiteX6" fmla="*/ 891019 w 2436719"/>
                <a:gd name="connsiteY6" fmla="*/ 15122 h 712816"/>
                <a:gd name="connsiteX7" fmla="*/ 881016 w 2436719"/>
                <a:gd name="connsiteY7" fmla="*/ 24568 h 712816"/>
                <a:gd name="connsiteX8" fmla="*/ 901575 w 2436719"/>
                <a:gd name="connsiteY8" fmla="*/ 49015 h 712816"/>
                <a:gd name="connsiteX9" fmla="*/ 937133 w 2436719"/>
                <a:gd name="connsiteY9" fmla="*/ 35679 h 712816"/>
                <a:gd name="connsiteX10" fmla="*/ 908243 w 2436719"/>
                <a:gd name="connsiteY10" fmla="*/ 10677 h 712816"/>
                <a:gd name="connsiteX11" fmla="*/ 506884 w 2436719"/>
                <a:gd name="connsiteY11" fmla="*/ 2274 h 712816"/>
                <a:gd name="connsiteX12" fmla="*/ 519316 w 2436719"/>
                <a:gd name="connsiteY12" fmla="*/ 2899 h 712816"/>
                <a:gd name="connsiteX13" fmla="*/ 929354 w 2436719"/>
                <a:gd name="connsiteY13" fmla="*/ 2899 h 712816"/>
                <a:gd name="connsiteX14" fmla="*/ 958802 w 2436719"/>
                <a:gd name="connsiteY14" fmla="*/ 7899 h 712816"/>
                <a:gd name="connsiteX15" fmla="*/ 942688 w 2436719"/>
                <a:gd name="connsiteY15" fmla="*/ 10122 h 712816"/>
                <a:gd name="connsiteX16" fmla="*/ 964359 w 2436719"/>
                <a:gd name="connsiteY16" fmla="*/ 37346 h 712816"/>
                <a:gd name="connsiteX17" fmla="*/ 983248 w 2436719"/>
                <a:gd name="connsiteY17" fmla="*/ 88463 h 712816"/>
                <a:gd name="connsiteX18" fmla="*/ 825457 w 2436719"/>
                <a:gd name="connsiteY18" fmla="*/ 89575 h 712816"/>
                <a:gd name="connsiteX19" fmla="*/ 801565 w 2436719"/>
                <a:gd name="connsiteY19" fmla="*/ 80684 h 712816"/>
                <a:gd name="connsiteX20" fmla="*/ 793230 w 2436719"/>
                <a:gd name="connsiteY20" fmla="*/ 87907 h 712816"/>
                <a:gd name="connsiteX21" fmla="*/ 222065 w 2436719"/>
                <a:gd name="connsiteY21" fmla="*/ 88463 h 712816"/>
                <a:gd name="connsiteX22" fmla="*/ 205399 w 2436719"/>
                <a:gd name="connsiteY22" fmla="*/ 80684 h 712816"/>
                <a:gd name="connsiteX23" fmla="*/ 87053 w 2436719"/>
                <a:gd name="connsiteY23" fmla="*/ 194028 h 712816"/>
                <a:gd name="connsiteX24" fmla="*/ 88166 w 2436719"/>
                <a:gd name="connsiteY24" fmla="*/ 676294 h 712816"/>
                <a:gd name="connsiteX25" fmla="*/ 88166 w 2436719"/>
                <a:gd name="connsiteY25" fmla="*/ 712816 h 712816"/>
                <a:gd name="connsiteX26" fmla="*/ 3157 w 2436719"/>
                <a:gd name="connsiteY26" fmla="*/ 712816 h 712816"/>
                <a:gd name="connsiteX27" fmla="*/ 3157 w 2436719"/>
                <a:gd name="connsiteY27" fmla="*/ 319596 h 712816"/>
                <a:gd name="connsiteX28" fmla="*/ 5380 w 2436719"/>
                <a:gd name="connsiteY28" fmla="*/ 294592 h 712816"/>
                <a:gd name="connsiteX29" fmla="*/ 1490 w 2436719"/>
                <a:gd name="connsiteY29" fmla="*/ 178471 h 712816"/>
                <a:gd name="connsiteX30" fmla="*/ 31494 w 2436719"/>
                <a:gd name="connsiteY30" fmla="*/ 164025 h 712816"/>
                <a:gd name="connsiteX31" fmla="*/ 19271 w 2436719"/>
                <a:gd name="connsiteY31" fmla="*/ 142912 h 712816"/>
                <a:gd name="connsiteX32" fmla="*/ 10936 w 2436719"/>
                <a:gd name="connsiteY32" fmla="*/ 137356 h 712816"/>
                <a:gd name="connsiteX33" fmla="*/ 56496 w 2436719"/>
                <a:gd name="connsiteY33" fmla="*/ 60683 h 712816"/>
                <a:gd name="connsiteX34" fmla="*/ 53718 w 2436719"/>
                <a:gd name="connsiteY34" fmla="*/ 84017 h 712816"/>
                <a:gd name="connsiteX35" fmla="*/ 63164 w 2436719"/>
                <a:gd name="connsiteY35" fmla="*/ 51237 h 712816"/>
                <a:gd name="connsiteX36" fmla="*/ 155948 w 2436719"/>
                <a:gd name="connsiteY36" fmla="*/ 9012 h 712816"/>
                <a:gd name="connsiteX37" fmla="*/ 318187 w 2436719"/>
                <a:gd name="connsiteY37" fmla="*/ 6789 h 712816"/>
                <a:gd name="connsiteX38" fmla="*/ 386527 w 2436719"/>
                <a:gd name="connsiteY38" fmla="*/ 6789 h 712816"/>
                <a:gd name="connsiteX39" fmla="*/ 392639 w 2436719"/>
                <a:gd name="connsiteY39" fmla="*/ 21790 h 712816"/>
                <a:gd name="connsiteX40" fmla="*/ 369303 w 2436719"/>
                <a:gd name="connsiteY40" fmla="*/ 32901 h 712816"/>
                <a:gd name="connsiteX41" fmla="*/ 344856 w 2436719"/>
                <a:gd name="connsiteY41" fmla="*/ 28456 h 712816"/>
                <a:gd name="connsiteX42" fmla="*/ 336521 w 2436719"/>
                <a:gd name="connsiteY42" fmla="*/ 36236 h 712816"/>
                <a:gd name="connsiteX43" fmla="*/ 345411 w 2436719"/>
                <a:gd name="connsiteY43" fmla="*/ 43459 h 712816"/>
                <a:gd name="connsiteX44" fmla="*/ 379304 w 2436719"/>
                <a:gd name="connsiteY44" fmla="*/ 35124 h 712816"/>
                <a:gd name="connsiteX45" fmla="*/ 418751 w 2436719"/>
                <a:gd name="connsiteY45" fmla="*/ 19568 h 712816"/>
                <a:gd name="connsiteX46" fmla="*/ 433752 w 2436719"/>
                <a:gd name="connsiteY46" fmla="*/ 30123 h 712816"/>
                <a:gd name="connsiteX47" fmla="*/ 449866 w 2436719"/>
                <a:gd name="connsiteY47" fmla="*/ 27903 h 712816"/>
                <a:gd name="connsiteX48" fmla="*/ 453199 w 2436719"/>
                <a:gd name="connsiteY48" fmla="*/ 25680 h 712816"/>
                <a:gd name="connsiteX49" fmla="*/ 494869 w 2436719"/>
                <a:gd name="connsiteY49" fmla="*/ 6232 h 712816"/>
                <a:gd name="connsiteX50" fmla="*/ 506884 w 2436719"/>
                <a:gd name="connsiteY50" fmla="*/ 2274 h 712816"/>
                <a:gd name="connsiteX51" fmla="*/ 2394162 w 2436719"/>
                <a:gd name="connsiteY51" fmla="*/ 1241 h 712816"/>
                <a:gd name="connsiteX52" fmla="*/ 2413383 w 2436719"/>
                <a:gd name="connsiteY52" fmla="*/ 16788 h 712816"/>
                <a:gd name="connsiteX53" fmla="*/ 2431717 w 2436719"/>
                <a:gd name="connsiteY53" fmla="*/ 10122 h 712816"/>
                <a:gd name="connsiteX54" fmla="*/ 2435607 w 2436719"/>
                <a:gd name="connsiteY54" fmla="*/ 26233 h 712816"/>
                <a:gd name="connsiteX55" fmla="*/ 2436719 w 2436719"/>
                <a:gd name="connsiteY55" fmla="*/ 81795 h 712816"/>
                <a:gd name="connsiteX56" fmla="*/ 2414493 w 2436719"/>
                <a:gd name="connsiteY56" fmla="*/ 88461 h 712816"/>
                <a:gd name="connsiteX57" fmla="*/ 2270035 w 2436719"/>
                <a:gd name="connsiteY57" fmla="*/ 89573 h 712816"/>
                <a:gd name="connsiteX58" fmla="*/ 2237811 w 2436719"/>
                <a:gd name="connsiteY58" fmla="*/ 80682 h 712816"/>
                <a:gd name="connsiteX59" fmla="*/ 2189472 w 2436719"/>
                <a:gd name="connsiteY59" fmla="*/ 89573 h 712816"/>
                <a:gd name="connsiteX60" fmla="*/ 2060571 w 2436719"/>
                <a:gd name="connsiteY60" fmla="*/ 90128 h 712816"/>
                <a:gd name="connsiteX61" fmla="*/ 1837773 w 2436719"/>
                <a:gd name="connsiteY61" fmla="*/ 87905 h 712816"/>
                <a:gd name="connsiteX62" fmla="*/ 1787212 w 2436719"/>
                <a:gd name="connsiteY62" fmla="*/ 86238 h 712816"/>
                <a:gd name="connsiteX63" fmla="*/ 1782767 w 2436719"/>
                <a:gd name="connsiteY63" fmla="*/ 87350 h 712816"/>
                <a:gd name="connsiteX64" fmla="*/ 1784434 w 2436719"/>
                <a:gd name="connsiteY64" fmla="*/ 79572 h 712816"/>
                <a:gd name="connsiteX65" fmla="*/ 1815549 w 2436719"/>
                <a:gd name="connsiteY65" fmla="*/ 49570 h 712816"/>
                <a:gd name="connsiteX66" fmla="*/ 1774989 w 2436719"/>
                <a:gd name="connsiteY66" fmla="*/ 20123 h 712816"/>
                <a:gd name="connsiteX67" fmla="*/ 1718872 w 2436719"/>
                <a:gd name="connsiteY67" fmla="*/ 6787 h 712816"/>
                <a:gd name="connsiteX68" fmla="*/ 1743042 w 2436719"/>
                <a:gd name="connsiteY68" fmla="*/ 1926 h 712816"/>
                <a:gd name="connsiteX69" fmla="*/ 1767210 w 2436719"/>
                <a:gd name="connsiteY69" fmla="*/ 2899 h 712816"/>
                <a:gd name="connsiteX70" fmla="*/ 2164470 w 2436719"/>
                <a:gd name="connsiteY70" fmla="*/ 2344 h 712816"/>
                <a:gd name="connsiteX71" fmla="*/ 2181694 w 2436719"/>
                <a:gd name="connsiteY71" fmla="*/ 5120 h 712816"/>
                <a:gd name="connsiteX72" fmla="*/ 2355599 w 2436719"/>
                <a:gd name="connsiteY72" fmla="*/ 2899 h 712816"/>
                <a:gd name="connsiteX73" fmla="*/ 2367267 w 2436719"/>
                <a:gd name="connsiteY73" fmla="*/ 6232 h 712816"/>
                <a:gd name="connsiteX74" fmla="*/ 2388936 w 2436719"/>
                <a:gd name="connsiteY74" fmla="*/ 5677 h 712816"/>
                <a:gd name="connsiteX75" fmla="*/ 2394162 w 2436719"/>
                <a:gd name="connsiteY75" fmla="*/ 1241 h 712816"/>
                <a:gd name="connsiteX76" fmla="*/ 987623 w 2436719"/>
                <a:gd name="connsiteY76" fmla="*/ 51 h 712816"/>
                <a:gd name="connsiteX77" fmla="*/ 997957 w 2436719"/>
                <a:gd name="connsiteY77" fmla="*/ 9302 h 712816"/>
                <a:gd name="connsiteX78" fmla="*/ 998249 w 2436719"/>
                <a:gd name="connsiteY78" fmla="*/ 9010 h 712816"/>
                <a:gd name="connsiteX79" fmla="*/ 1024364 w 2436719"/>
                <a:gd name="connsiteY79" fmla="*/ 2899 h 712816"/>
                <a:gd name="connsiteX80" fmla="*/ 1017141 w 2436719"/>
                <a:gd name="connsiteY80" fmla="*/ 24011 h 712816"/>
                <a:gd name="connsiteX81" fmla="*/ 1037697 w 2436719"/>
                <a:gd name="connsiteY81" fmla="*/ 29011 h 712816"/>
                <a:gd name="connsiteX82" fmla="*/ 1051588 w 2436719"/>
                <a:gd name="connsiteY82" fmla="*/ 40679 h 712816"/>
                <a:gd name="connsiteX83" fmla="*/ 1071034 w 2436719"/>
                <a:gd name="connsiteY83" fmla="*/ 5120 h 712816"/>
                <a:gd name="connsiteX84" fmla="*/ 1123818 w 2436719"/>
                <a:gd name="connsiteY84" fmla="*/ 8455 h 712816"/>
                <a:gd name="connsiteX85" fmla="*/ 1133887 w 2436719"/>
                <a:gd name="connsiteY85" fmla="*/ 1926 h 712816"/>
                <a:gd name="connsiteX86" fmla="*/ 1146042 w 2436719"/>
                <a:gd name="connsiteY86" fmla="*/ 2899 h 712816"/>
                <a:gd name="connsiteX87" fmla="*/ 1626643 w 2436719"/>
                <a:gd name="connsiteY87" fmla="*/ 2899 h 712816"/>
                <a:gd name="connsiteX88" fmla="*/ 1689425 w 2436719"/>
                <a:gd name="connsiteY88" fmla="*/ 3454 h 712816"/>
                <a:gd name="connsiteX89" fmla="*/ 1691093 w 2436719"/>
                <a:gd name="connsiteY89" fmla="*/ 4564 h 712816"/>
                <a:gd name="connsiteX90" fmla="*/ 1687758 w 2436719"/>
                <a:gd name="connsiteY90" fmla="*/ 10122 h 712816"/>
                <a:gd name="connsiteX91" fmla="*/ 1729430 w 2436719"/>
                <a:gd name="connsiteY91" fmla="*/ 40124 h 712816"/>
                <a:gd name="connsiteX92" fmla="*/ 1747209 w 2436719"/>
                <a:gd name="connsiteY92" fmla="*/ 47902 h 712816"/>
                <a:gd name="connsiteX93" fmla="*/ 1745542 w 2436719"/>
                <a:gd name="connsiteY93" fmla="*/ 56236 h 712816"/>
                <a:gd name="connsiteX94" fmla="*/ 1727208 w 2436719"/>
                <a:gd name="connsiteY94" fmla="*/ 56236 h 712816"/>
                <a:gd name="connsiteX95" fmla="*/ 1697760 w 2436719"/>
                <a:gd name="connsiteY95" fmla="*/ 60126 h 712816"/>
                <a:gd name="connsiteX96" fmla="*/ 1717762 w 2436719"/>
                <a:gd name="connsiteY96" fmla="*/ 70126 h 712816"/>
                <a:gd name="connsiteX97" fmla="*/ 1727208 w 2436719"/>
                <a:gd name="connsiteY97" fmla="*/ 77905 h 712816"/>
                <a:gd name="connsiteX98" fmla="*/ 1716650 w 2436719"/>
                <a:gd name="connsiteY98" fmla="*/ 87350 h 712816"/>
                <a:gd name="connsiteX99" fmla="*/ 1698871 w 2436719"/>
                <a:gd name="connsiteY99" fmla="*/ 87905 h 712816"/>
                <a:gd name="connsiteX100" fmla="*/ 1024919 w 2436719"/>
                <a:gd name="connsiteY100" fmla="*/ 87905 h 712816"/>
                <a:gd name="connsiteX101" fmla="*/ 1004917 w 2436719"/>
                <a:gd name="connsiteY101" fmla="*/ 87350 h 712816"/>
                <a:gd name="connsiteX102" fmla="*/ 992694 w 2436719"/>
                <a:gd name="connsiteY102" fmla="*/ 81240 h 712816"/>
                <a:gd name="connsiteX103" fmla="*/ 1002139 w 2436719"/>
                <a:gd name="connsiteY103" fmla="*/ 70682 h 712816"/>
                <a:gd name="connsiteX104" fmla="*/ 997731 w 2436719"/>
                <a:gd name="connsiteY104" fmla="*/ 10084 h 712816"/>
                <a:gd name="connsiteX105" fmla="*/ 997694 w 2436719"/>
                <a:gd name="connsiteY105" fmla="*/ 10122 h 712816"/>
                <a:gd name="connsiteX106" fmla="*/ 992694 w 2436719"/>
                <a:gd name="connsiteY106" fmla="*/ 10122 h 712816"/>
                <a:gd name="connsiteX107" fmla="*/ 969915 w 2436719"/>
                <a:gd name="connsiteY107" fmla="*/ 9565 h 712816"/>
                <a:gd name="connsiteX108" fmla="*/ 973248 w 2436719"/>
                <a:gd name="connsiteY108" fmla="*/ 1787 h 712816"/>
                <a:gd name="connsiteX109" fmla="*/ 987623 w 2436719"/>
                <a:gd name="connsiteY109" fmla="*/ 51 h 71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436719" h="712816">
                  <a:moveTo>
                    <a:pt x="173172" y="27346"/>
                  </a:moveTo>
                  <a:cubicBezTo>
                    <a:pt x="157616" y="29568"/>
                    <a:pt x="167616" y="47904"/>
                    <a:pt x="159838" y="57348"/>
                  </a:cubicBezTo>
                  <a:cubicBezTo>
                    <a:pt x="157616" y="59571"/>
                    <a:pt x="163728" y="69016"/>
                    <a:pt x="174284" y="70129"/>
                  </a:cubicBezTo>
                  <a:cubicBezTo>
                    <a:pt x="178174" y="61238"/>
                    <a:pt x="194843" y="61793"/>
                    <a:pt x="192620" y="47347"/>
                  </a:cubicBezTo>
                  <a:cubicBezTo>
                    <a:pt x="190953" y="36791"/>
                    <a:pt x="183175" y="26233"/>
                    <a:pt x="173172" y="27346"/>
                  </a:cubicBezTo>
                  <a:close/>
                  <a:moveTo>
                    <a:pt x="908243" y="10677"/>
                  </a:moveTo>
                  <a:cubicBezTo>
                    <a:pt x="903240" y="15122"/>
                    <a:pt x="898240" y="20123"/>
                    <a:pt x="891019" y="15122"/>
                  </a:cubicBezTo>
                  <a:cubicBezTo>
                    <a:pt x="888796" y="20123"/>
                    <a:pt x="878239" y="20123"/>
                    <a:pt x="881016" y="24568"/>
                  </a:cubicBezTo>
                  <a:cubicBezTo>
                    <a:pt x="887129" y="33458"/>
                    <a:pt x="889907" y="47347"/>
                    <a:pt x="901575" y="49015"/>
                  </a:cubicBezTo>
                  <a:cubicBezTo>
                    <a:pt x="913243" y="50680"/>
                    <a:pt x="930467" y="58460"/>
                    <a:pt x="937133" y="35679"/>
                  </a:cubicBezTo>
                  <a:cubicBezTo>
                    <a:pt x="918799" y="37346"/>
                    <a:pt x="913798" y="23458"/>
                    <a:pt x="908243" y="10677"/>
                  </a:cubicBezTo>
                  <a:close/>
                  <a:moveTo>
                    <a:pt x="506884" y="2274"/>
                  </a:moveTo>
                  <a:cubicBezTo>
                    <a:pt x="510982" y="2205"/>
                    <a:pt x="515149" y="2899"/>
                    <a:pt x="519316" y="2899"/>
                  </a:cubicBezTo>
                  <a:cubicBezTo>
                    <a:pt x="655995" y="2899"/>
                    <a:pt x="792675" y="2899"/>
                    <a:pt x="929354" y="2899"/>
                  </a:cubicBezTo>
                  <a:cubicBezTo>
                    <a:pt x="939355" y="2899"/>
                    <a:pt x="949356" y="2899"/>
                    <a:pt x="958802" y="7899"/>
                  </a:cubicBezTo>
                  <a:cubicBezTo>
                    <a:pt x="954356" y="17345"/>
                    <a:pt x="947133" y="5122"/>
                    <a:pt x="942688" y="10122"/>
                  </a:cubicBezTo>
                  <a:cubicBezTo>
                    <a:pt x="942135" y="25123"/>
                    <a:pt x="955469" y="30679"/>
                    <a:pt x="964359" y="37346"/>
                  </a:cubicBezTo>
                  <a:cubicBezTo>
                    <a:pt x="982138" y="51237"/>
                    <a:pt x="968247" y="72351"/>
                    <a:pt x="983248" y="88463"/>
                  </a:cubicBezTo>
                  <a:cubicBezTo>
                    <a:pt x="927687" y="88463"/>
                    <a:pt x="876571" y="87352"/>
                    <a:pt x="825457" y="89575"/>
                  </a:cubicBezTo>
                  <a:cubicBezTo>
                    <a:pt x="813789" y="90130"/>
                    <a:pt x="812677" y="74017"/>
                    <a:pt x="801565" y="80684"/>
                  </a:cubicBezTo>
                  <a:cubicBezTo>
                    <a:pt x="803788" y="89575"/>
                    <a:pt x="798231" y="87907"/>
                    <a:pt x="793230" y="87907"/>
                  </a:cubicBezTo>
                  <a:cubicBezTo>
                    <a:pt x="602657" y="87907"/>
                    <a:pt x="412641" y="88463"/>
                    <a:pt x="222065" y="88463"/>
                  </a:cubicBezTo>
                  <a:cubicBezTo>
                    <a:pt x="215400" y="88463"/>
                    <a:pt x="208177" y="89018"/>
                    <a:pt x="205399" y="80684"/>
                  </a:cubicBezTo>
                  <a:cubicBezTo>
                    <a:pt x="151505" y="85130"/>
                    <a:pt x="85388" y="136246"/>
                    <a:pt x="87053" y="194028"/>
                  </a:cubicBezTo>
                  <a:cubicBezTo>
                    <a:pt x="90943" y="354599"/>
                    <a:pt x="88166" y="515725"/>
                    <a:pt x="88166" y="676294"/>
                  </a:cubicBezTo>
                  <a:lnTo>
                    <a:pt x="88166" y="712816"/>
                  </a:lnTo>
                  <a:lnTo>
                    <a:pt x="3157" y="712816"/>
                  </a:lnTo>
                  <a:lnTo>
                    <a:pt x="3157" y="319596"/>
                  </a:lnTo>
                  <a:cubicBezTo>
                    <a:pt x="3157" y="311261"/>
                    <a:pt x="1490" y="302928"/>
                    <a:pt x="5380" y="294592"/>
                  </a:cubicBezTo>
                  <a:cubicBezTo>
                    <a:pt x="-4621" y="256257"/>
                    <a:pt x="2602" y="217364"/>
                    <a:pt x="1490" y="178471"/>
                  </a:cubicBezTo>
                  <a:cubicBezTo>
                    <a:pt x="18158" y="189027"/>
                    <a:pt x="22604" y="169026"/>
                    <a:pt x="31494" y="164025"/>
                  </a:cubicBezTo>
                  <a:cubicBezTo>
                    <a:pt x="38160" y="160135"/>
                    <a:pt x="27049" y="148467"/>
                    <a:pt x="19271" y="142912"/>
                  </a:cubicBezTo>
                  <a:cubicBezTo>
                    <a:pt x="16491" y="140691"/>
                    <a:pt x="13713" y="139023"/>
                    <a:pt x="10936" y="137356"/>
                  </a:cubicBezTo>
                  <a:cubicBezTo>
                    <a:pt x="12603" y="103464"/>
                    <a:pt x="34827" y="82352"/>
                    <a:pt x="56496" y="60683"/>
                  </a:cubicBezTo>
                  <a:cubicBezTo>
                    <a:pt x="59829" y="68461"/>
                    <a:pt x="47606" y="74574"/>
                    <a:pt x="53718" y="84017"/>
                  </a:cubicBezTo>
                  <a:cubicBezTo>
                    <a:pt x="64829" y="74574"/>
                    <a:pt x="73720" y="65683"/>
                    <a:pt x="63164" y="51237"/>
                  </a:cubicBezTo>
                  <a:cubicBezTo>
                    <a:pt x="93721" y="35679"/>
                    <a:pt x="118723" y="9567"/>
                    <a:pt x="155948" y="9012"/>
                  </a:cubicBezTo>
                  <a:cubicBezTo>
                    <a:pt x="209844" y="4009"/>
                    <a:pt x="264293" y="7899"/>
                    <a:pt x="318187" y="6789"/>
                  </a:cubicBezTo>
                  <a:cubicBezTo>
                    <a:pt x="340966" y="6232"/>
                    <a:pt x="363747" y="6789"/>
                    <a:pt x="386527" y="6789"/>
                  </a:cubicBezTo>
                  <a:cubicBezTo>
                    <a:pt x="395972" y="8455"/>
                    <a:pt x="396527" y="15122"/>
                    <a:pt x="392639" y="21790"/>
                  </a:cubicBezTo>
                  <a:cubicBezTo>
                    <a:pt x="387637" y="30679"/>
                    <a:pt x="379859" y="34569"/>
                    <a:pt x="369303" y="32901"/>
                  </a:cubicBezTo>
                  <a:cubicBezTo>
                    <a:pt x="360968" y="31791"/>
                    <a:pt x="353745" y="26233"/>
                    <a:pt x="344856" y="28456"/>
                  </a:cubicBezTo>
                  <a:cubicBezTo>
                    <a:pt x="340966" y="29568"/>
                    <a:pt x="336521" y="31236"/>
                    <a:pt x="336521" y="36236"/>
                  </a:cubicBezTo>
                  <a:cubicBezTo>
                    <a:pt x="336521" y="41792"/>
                    <a:pt x="340966" y="42904"/>
                    <a:pt x="345411" y="43459"/>
                  </a:cubicBezTo>
                  <a:cubicBezTo>
                    <a:pt x="357635" y="45125"/>
                    <a:pt x="368746" y="41237"/>
                    <a:pt x="379304" y="35124"/>
                  </a:cubicBezTo>
                  <a:cubicBezTo>
                    <a:pt x="391527" y="27903"/>
                    <a:pt x="403750" y="20123"/>
                    <a:pt x="418751" y="19568"/>
                  </a:cubicBezTo>
                  <a:cubicBezTo>
                    <a:pt x="426530" y="19012"/>
                    <a:pt x="429864" y="25123"/>
                    <a:pt x="433752" y="30123"/>
                  </a:cubicBezTo>
                  <a:cubicBezTo>
                    <a:pt x="438198" y="33458"/>
                    <a:pt x="446531" y="31791"/>
                    <a:pt x="449866" y="27903"/>
                  </a:cubicBezTo>
                  <a:cubicBezTo>
                    <a:pt x="450976" y="27346"/>
                    <a:pt x="452644" y="25680"/>
                    <a:pt x="453199" y="25680"/>
                  </a:cubicBezTo>
                  <a:cubicBezTo>
                    <a:pt x="477646" y="40681"/>
                    <a:pt x="483758" y="18457"/>
                    <a:pt x="494869" y="6232"/>
                  </a:cubicBezTo>
                  <a:cubicBezTo>
                    <a:pt x="498758" y="3177"/>
                    <a:pt x="502787" y="2343"/>
                    <a:pt x="506884" y="2274"/>
                  </a:cubicBezTo>
                  <a:close/>
                  <a:moveTo>
                    <a:pt x="2394162" y="1241"/>
                  </a:moveTo>
                  <a:cubicBezTo>
                    <a:pt x="2400569" y="17"/>
                    <a:pt x="2409632" y="7622"/>
                    <a:pt x="2413383" y="16788"/>
                  </a:cubicBezTo>
                  <a:cubicBezTo>
                    <a:pt x="2418383" y="11787"/>
                    <a:pt x="2418938" y="-4324"/>
                    <a:pt x="2431717" y="10122"/>
                  </a:cubicBezTo>
                  <a:cubicBezTo>
                    <a:pt x="2436719" y="15678"/>
                    <a:pt x="2435607" y="20678"/>
                    <a:pt x="2435607" y="26233"/>
                  </a:cubicBezTo>
                  <a:cubicBezTo>
                    <a:pt x="2436162" y="44567"/>
                    <a:pt x="2436719" y="63459"/>
                    <a:pt x="2436719" y="81795"/>
                  </a:cubicBezTo>
                  <a:cubicBezTo>
                    <a:pt x="2431717" y="92351"/>
                    <a:pt x="2422271" y="88461"/>
                    <a:pt x="2414493" y="88461"/>
                  </a:cubicBezTo>
                  <a:cubicBezTo>
                    <a:pt x="2366157" y="89018"/>
                    <a:pt x="2317818" y="87905"/>
                    <a:pt x="2270035" y="89573"/>
                  </a:cubicBezTo>
                  <a:cubicBezTo>
                    <a:pt x="2257812" y="89573"/>
                    <a:pt x="2247811" y="84017"/>
                    <a:pt x="2237811" y="80682"/>
                  </a:cubicBezTo>
                  <a:cubicBezTo>
                    <a:pt x="2218919" y="74572"/>
                    <a:pt x="2206696" y="90683"/>
                    <a:pt x="2189472" y="89573"/>
                  </a:cubicBezTo>
                  <a:cubicBezTo>
                    <a:pt x="2146692" y="87350"/>
                    <a:pt x="2103354" y="89573"/>
                    <a:pt x="2060571" y="90128"/>
                  </a:cubicBezTo>
                  <a:cubicBezTo>
                    <a:pt x="1986121" y="85683"/>
                    <a:pt x="1912223" y="89018"/>
                    <a:pt x="1837773" y="87905"/>
                  </a:cubicBezTo>
                  <a:cubicBezTo>
                    <a:pt x="1820549" y="87905"/>
                    <a:pt x="1803881" y="86795"/>
                    <a:pt x="1787212" y="86238"/>
                  </a:cubicBezTo>
                  <a:cubicBezTo>
                    <a:pt x="1785547" y="86795"/>
                    <a:pt x="1783879" y="87905"/>
                    <a:pt x="1782767" y="87350"/>
                  </a:cubicBezTo>
                  <a:cubicBezTo>
                    <a:pt x="1776656" y="83462"/>
                    <a:pt x="1780544" y="81795"/>
                    <a:pt x="1784434" y="79572"/>
                  </a:cubicBezTo>
                  <a:cubicBezTo>
                    <a:pt x="1797770" y="72904"/>
                    <a:pt x="1807771" y="61793"/>
                    <a:pt x="1815549" y="49570"/>
                  </a:cubicBezTo>
                  <a:cubicBezTo>
                    <a:pt x="1808326" y="30679"/>
                    <a:pt x="1796102" y="19568"/>
                    <a:pt x="1774989" y="20123"/>
                  </a:cubicBezTo>
                  <a:cubicBezTo>
                    <a:pt x="1758877" y="5677"/>
                    <a:pt x="1737763" y="10677"/>
                    <a:pt x="1718872" y="6787"/>
                  </a:cubicBezTo>
                  <a:cubicBezTo>
                    <a:pt x="1726929" y="2899"/>
                    <a:pt x="1734986" y="1926"/>
                    <a:pt x="1743042" y="1926"/>
                  </a:cubicBezTo>
                  <a:cubicBezTo>
                    <a:pt x="1751097" y="1926"/>
                    <a:pt x="1759154" y="2899"/>
                    <a:pt x="1767210" y="2899"/>
                  </a:cubicBezTo>
                  <a:cubicBezTo>
                    <a:pt x="1899445" y="2344"/>
                    <a:pt x="2032234" y="2344"/>
                    <a:pt x="2164470" y="2344"/>
                  </a:cubicBezTo>
                  <a:cubicBezTo>
                    <a:pt x="2170581" y="2344"/>
                    <a:pt x="2176139" y="4009"/>
                    <a:pt x="2181694" y="5120"/>
                  </a:cubicBezTo>
                  <a:cubicBezTo>
                    <a:pt x="2239476" y="-991"/>
                    <a:pt x="2297815" y="4566"/>
                    <a:pt x="2355599" y="2899"/>
                  </a:cubicBezTo>
                  <a:cubicBezTo>
                    <a:pt x="2359489" y="2899"/>
                    <a:pt x="2364489" y="3454"/>
                    <a:pt x="2367267" y="6232"/>
                  </a:cubicBezTo>
                  <a:cubicBezTo>
                    <a:pt x="2375045" y="14010"/>
                    <a:pt x="2378935" y="26233"/>
                    <a:pt x="2388936" y="5677"/>
                  </a:cubicBezTo>
                  <a:cubicBezTo>
                    <a:pt x="2390186" y="3038"/>
                    <a:pt x="2392027" y="1649"/>
                    <a:pt x="2394162" y="1241"/>
                  </a:cubicBezTo>
                  <a:close/>
                  <a:moveTo>
                    <a:pt x="987623" y="51"/>
                  </a:moveTo>
                  <a:lnTo>
                    <a:pt x="997957" y="9302"/>
                  </a:lnTo>
                  <a:lnTo>
                    <a:pt x="998249" y="9010"/>
                  </a:lnTo>
                  <a:cubicBezTo>
                    <a:pt x="1005472" y="1232"/>
                    <a:pt x="1014363" y="1232"/>
                    <a:pt x="1024364" y="2899"/>
                  </a:cubicBezTo>
                  <a:cubicBezTo>
                    <a:pt x="1026586" y="12345"/>
                    <a:pt x="1011583" y="15122"/>
                    <a:pt x="1017141" y="24011"/>
                  </a:cubicBezTo>
                  <a:cubicBezTo>
                    <a:pt x="1021586" y="31789"/>
                    <a:pt x="1032697" y="31234"/>
                    <a:pt x="1037697" y="29011"/>
                  </a:cubicBezTo>
                  <a:cubicBezTo>
                    <a:pt x="1052700" y="22343"/>
                    <a:pt x="1041587" y="41235"/>
                    <a:pt x="1051588" y="40679"/>
                  </a:cubicBezTo>
                  <a:cubicBezTo>
                    <a:pt x="1071590" y="39567"/>
                    <a:pt x="1081035" y="23456"/>
                    <a:pt x="1071034" y="5120"/>
                  </a:cubicBezTo>
                  <a:cubicBezTo>
                    <a:pt x="1089368" y="-4881"/>
                    <a:pt x="1106037" y="8455"/>
                    <a:pt x="1123818" y="8455"/>
                  </a:cubicBezTo>
                  <a:cubicBezTo>
                    <a:pt x="1126317" y="3454"/>
                    <a:pt x="1129928" y="2065"/>
                    <a:pt x="1133887" y="1926"/>
                  </a:cubicBezTo>
                  <a:cubicBezTo>
                    <a:pt x="1137846" y="1787"/>
                    <a:pt x="1142152" y="2899"/>
                    <a:pt x="1146042" y="2899"/>
                  </a:cubicBezTo>
                  <a:cubicBezTo>
                    <a:pt x="1306056" y="2899"/>
                    <a:pt x="1466627" y="2899"/>
                    <a:pt x="1626643" y="2899"/>
                  </a:cubicBezTo>
                  <a:cubicBezTo>
                    <a:pt x="1647755" y="2899"/>
                    <a:pt x="1668311" y="2899"/>
                    <a:pt x="1689425" y="3454"/>
                  </a:cubicBezTo>
                  <a:cubicBezTo>
                    <a:pt x="1689980" y="3454"/>
                    <a:pt x="1691093" y="4009"/>
                    <a:pt x="1691093" y="4564"/>
                  </a:cubicBezTo>
                  <a:cubicBezTo>
                    <a:pt x="1692203" y="7899"/>
                    <a:pt x="1689980" y="9010"/>
                    <a:pt x="1687758" y="10122"/>
                  </a:cubicBezTo>
                  <a:cubicBezTo>
                    <a:pt x="1695538" y="29011"/>
                    <a:pt x="1709427" y="40124"/>
                    <a:pt x="1729430" y="40124"/>
                  </a:cubicBezTo>
                  <a:cubicBezTo>
                    <a:pt x="1737208" y="40124"/>
                    <a:pt x="1741653" y="44567"/>
                    <a:pt x="1747209" y="47902"/>
                  </a:cubicBezTo>
                  <a:cubicBezTo>
                    <a:pt x="1749987" y="49570"/>
                    <a:pt x="1748321" y="53458"/>
                    <a:pt x="1745542" y="56236"/>
                  </a:cubicBezTo>
                  <a:cubicBezTo>
                    <a:pt x="1739431" y="62348"/>
                    <a:pt x="1733320" y="59015"/>
                    <a:pt x="1727208" y="56236"/>
                  </a:cubicBezTo>
                  <a:cubicBezTo>
                    <a:pt x="1716650" y="50680"/>
                    <a:pt x="1707206" y="54013"/>
                    <a:pt x="1697760" y="60126"/>
                  </a:cubicBezTo>
                  <a:cubicBezTo>
                    <a:pt x="1703316" y="66236"/>
                    <a:pt x="1709982" y="69014"/>
                    <a:pt x="1717762" y="70126"/>
                  </a:cubicBezTo>
                  <a:cubicBezTo>
                    <a:pt x="1721652" y="70682"/>
                    <a:pt x="1728875" y="69571"/>
                    <a:pt x="1727208" y="77905"/>
                  </a:cubicBezTo>
                  <a:cubicBezTo>
                    <a:pt x="1726097" y="82905"/>
                    <a:pt x="1722207" y="86795"/>
                    <a:pt x="1716650" y="87350"/>
                  </a:cubicBezTo>
                  <a:cubicBezTo>
                    <a:pt x="1710539" y="87905"/>
                    <a:pt x="1704983" y="87905"/>
                    <a:pt x="1698871" y="87905"/>
                  </a:cubicBezTo>
                  <a:cubicBezTo>
                    <a:pt x="1474405" y="87905"/>
                    <a:pt x="1249384" y="87905"/>
                    <a:pt x="1024919" y="87905"/>
                  </a:cubicBezTo>
                  <a:cubicBezTo>
                    <a:pt x="1018251" y="87905"/>
                    <a:pt x="1011583" y="87905"/>
                    <a:pt x="1004917" y="87350"/>
                  </a:cubicBezTo>
                  <a:cubicBezTo>
                    <a:pt x="999917" y="86795"/>
                    <a:pt x="993249" y="87905"/>
                    <a:pt x="992694" y="81240"/>
                  </a:cubicBezTo>
                  <a:cubicBezTo>
                    <a:pt x="992139" y="76239"/>
                    <a:pt x="997694" y="72904"/>
                    <a:pt x="1002139" y="70682"/>
                  </a:cubicBezTo>
                  <a:lnTo>
                    <a:pt x="997731" y="10084"/>
                  </a:lnTo>
                  <a:lnTo>
                    <a:pt x="997694" y="10122"/>
                  </a:lnTo>
                  <a:cubicBezTo>
                    <a:pt x="996027" y="10122"/>
                    <a:pt x="993804" y="9565"/>
                    <a:pt x="992694" y="10122"/>
                  </a:cubicBezTo>
                  <a:cubicBezTo>
                    <a:pt x="984916" y="13455"/>
                    <a:pt x="977138" y="21788"/>
                    <a:pt x="969915" y="9565"/>
                  </a:cubicBezTo>
                  <a:cubicBezTo>
                    <a:pt x="967692" y="5677"/>
                    <a:pt x="970470" y="2342"/>
                    <a:pt x="973248" y="1787"/>
                  </a:cubicBezTo>
                  <a:cubicBezTo>
                    <a:pt x="977971" y="1232"/>
                    <a:pt x="983109" y="-297"/>
                    <a:pt x="987623" y="5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B5A8442D-3DD0-4B0A-9A2E-027F0FBC97C1}"/>
                </a:ext>
              </a:extLst>
            </p:cNvPr>
            <p:cNvSpPr/>
            <p:nvPr/>
          </p:nvSpPr>
          <p:spPr>
            <a:xfrm>
              <a:off x="9310959" y="417483"/>
              <a:ext cx="2558238" cy="686763"/>
            </a:xfrm>
            <a:custGeom>
              <a:avLst/>
              <a:gdLst>
                <a:gd name="connsiteX0" fmla="*/ 2450305 w 2558238"/>
                <a:gd name="connsiteY0" fmla="*/ 147307 h 686763"/>
                <a:gd name="connsiteX1" fmla="*/ 2519757 w 2558238"/>
                <a:gd name="connsiteY1" fmla="*/ 178422 h 686763"/>
                <a:gd name="connsiteX2" fmla="*/ 2509755 w 2558238"/>
                <a:gd name="connsiteY2" fmla="*/ 204535 h 686763"/>
                <a:gd name="connsiteX3" fmla="*/ 2494199 w 2558238"/>
                <a:gd name="connsiteY3" fmla="*/ 211758 h 686763"/>
                <a:gd name="connsiteX4" fmla="*/ 2554759 w 2558238"/>
                <a:gd name="connsiteY4" fmla="*/ 207869 h 686763"/>
                <a:gd name="connsiteX5" fmla="*/ 2556982 w 2558238"/>
                <a:gd name="connsiteY5" fmla="*/ 275653 h 686763"/>
                <a:gd name="connsiteX6" fmla="*/ 2556982 w 2558238"/>
                <a:gd name="connsiteY6" fmla="*/ 686763 h 686763"/>
                <a:gd name="connsiteX7" fmla="*/ 2476033 w 2558238"/>
                <a:gd name="connsiteY7" fmla="*/ 686763 h 686763"/>
                <a:gd name="connsiteX8" fmla="*/ 2475864 w 2558238"/>
                <a:gd name="connsiteY8" fmla="*/ 386774 h 686763"/>
                <a:gd name="connsiteX9" fmla="*/ 2476419 w 2558238"/>
                <a:gd name="connsiteY9" fmla="*/ 234538 h 686763"/>
                <a:gd name="connsiteX10" fmla="*/ 2469197 w 2558238"/>
                <a:gd name="connsiteY10" fmla="*/ 204535 h 686763"/>
                <a:gd name="connsiteX11" fmla="*/ 2441416 w 2558238"/>
                <a:gd name="connsiteY11" fmla="*/ 153419 h 686763"/>
                <a:gd name="connsiteX12" fmla="*/ 2450305 w 2558238"/>
                <a:gd name="connsiteY12" fmla="*/ 147307 h 686763"/>
                <a:gd name="connsiteX13" fmla="*/ 1414655 w 2558238"/>
                <a:gd name="connsiteY13" fmla="*/ 28963 h 686763"/>
                <a:gd name="connsiteX14" fmla="*/ 1404653 w 2558238"/>
                <a:gd name="connsiteY14" fmla="*/ 37853 h 686763"/>
                <a:gd name="connsiteX15" fmla="*/ 1424656 w 2558238"/>
                <a:gd name="connsiteY15" fmla="*/ 57855 h 686763"/>
                <a:gd name="connsiteX16" fmla="*/ 1439656 w 2558238"/>
                <a:gd name="connsiteY16" fmla="*/ 45076 h 686763"/>
                <a:gd name="connsiteX17" fmla="*/ 1414655 w 2558238"/>
                <a:gd name="connsiteY17" fmla="*/ 28963 h 686763"/>
                <a:gd name="connsiteX18" fmla="*/ 343999 w 2558238"/>
                <a:gd name="connsiteY18" fmla="*/ 8962 h 686763"/>
                <a:gd name="connsiteX19" fmla="*/ 333997 w 2558238"/>
                <a:gd name="connsiteY19" fmla="*/ 25074 h 686763"/>
                <a:gd name="connsiteX20" fmla="*/ 358444 w 2558238"/>
                <a:gd name="connsiteY20" fmla="*/ 30074 h 686763"/>
                <a:gd name="connsiteX21" fmla="*/ 343999 w 2558238"/>
                <a:gd name="connsiteY21" fmla="*/ 8962 h 686763"/>
                <a:gd name="connsiteX22" fmla="*/ 1370205 w 2558238"/>
                <a:gd name="connsiteY22" fmla="*/ 8406 h 686763"/>
                <a:gd name="connsiteX23" fmla="*/ 1351871 w 2558238"/>
                <a:gd name="connsiteY23" fmla="*/ 24518 h 686763"/>
                <a:gd name="connsiteX24" fmla="*/ 1342425 w 2558238"/>
                <a:gd name="connsiteY24" fmla="*/ 45076 h 686763"/>
                <a:gd name="connsiteX25" fmla="*/ 1365760 w 2558238"/>
                <a:gd name="connsiteY25" fmla="*/ 45076 h 686763"/>
                <a:gd name="connsiteX26" fmla="*/ 1382428 w 2558238"/>
                <a:gd name="connsiteY26" fmla="*/ 30630 h 686763"/>
                <a:gd name="connsiteX27" fmla="*/ 1370205 w 2558238"/>
                <a:gd name="connsiteY27" fmla="*/ 8406 h 686763"/>
                <a:gd name="connsiteX28" fmla="*/ 19525 w 2558238"/>
                <a:gd name="connsiteY28" fmla="*/ 1183 h 686763"/>
                <a:gd name="connsiteX29" fmla="*/ 36193 w 2558238"/>
                <a:gd name="connsiteY29" fmla="*/ 17296 h 686763"/>
                <a:gd name="connsiteX30" fmla="*/ 35081 w 2558238"/>
                <a:gd name="connsiteY30" fmla="*/ 24519 h 686763"/>
                <a:gd name="connsiteX31" fmla="*/ 58417 w 2558238"/>
                <a:gd name="connsiteY31" fmla="*/ 58967 h 686763"/>
                <a:gd name="connsiteX32" fmla="*/ 40637 w 2558238"/>
                <a:gd name="connsiteY32" fmla="*/ 73968 h 686763"/>
                <a:gd name="connsiteX33" fmla="*/ 633 w 2558238"/>
                <a:gd name="connsiteY33" fmla="*/ 72856 h 686763"/>
                <a:gd name="connsiteX34" fmla="*/ 78 w 2558238"/>
                <a:gd name="connsiteY34" fmla="*/ 15074 h 686763"/>
                <a:gd name="connsiteX35" fmla="*/ 19525 w 2558238"/>
                <a:gd name="connsiteY35" fmla="*/ 1183 h 686763"/>
                <a:gd name="connsiteX36" fmla="*/ 772789 w 2558238"/>
                <a:gd name="connsiteY36" fmla="*/ 627 h 686763"/>
                <a:gd name="connsiteX37" fmla="*/ 809042 w 2558238"/>
                <a:gd name="connsiteY37" fmla="*/ 2849 h 686763"/>
                <a:gd name="connsiteX38" fmla="*/ 1014617 w 2558238"/>
                <a:gd name="connsiteY38" fmla="*/ 2294 h 686763"/>
                <a:gd name="connsiteX39" fmla="*/ 1036841 w 2558238"/>
                <a:gd name="connsiteY39" fmla="*/ 17296 h 686763"/>
                <a:gd name="connsiteX40" fmla="*/ 1059066 w 2558238"/>
                <a:gd name="connsiteY40" fmla="*/ 36742 h 686763"/>
                <a:gd name="connsiteX41" fmla="*/ 1068510 w 2558238"/>
                <a:gd name="connsiteY41" fmla="*/ 3405 h 686763"/>
                <a:gd name="connsiteX42" fmla="*/ 1611895 w 2558238"/>
                <a:gd name="connsiteY42" fmla="*/ 3405 h 686763"/>
                <a:gd name="connsiteX43" fmla="*/ 2172503 w 2558238"/>
                <a:gd name="connsiteY43" fmla="*/ 2294 h 686763"/>
                <a:gd name="connsiteX44" fmla="*/ 2213062 w 2558238"/>
                <a:gd name="connsiteY44" fmla="*/ 13406 h 686763"/>
                <a:gd name="connsiteX45" fmla="*/ 2221396 w 2558238"/>
                <a:gd name="connsiteY45" fmla="*/ 12850 h 686763"/>
                <a:gd name="connsiteX46" fmla="*/ 2290847 w 2558238"/>
                <a:gd name="connsiteY46" fmla="*/ 2294 h 686763"/>
                <a:gd name="connsiteX47" fmla="*/ 2311960 w 2558238"/>
                <a:gd name="connsiteY47" fmla="*/ 3405 h 686763"/>
                <a:gd name="connsiteX48" fmla="*/ 2294736 w 2558238"/>
                <a:gd name="connsiteY48" fmla="*/ 35075 h 686763"/>
                <a:gd name="connsiteX49" fmla="*/ 2309182 w 2558238"/>
                <a:gd name="connsiteY49" fmla="*/ 47298 h 686763"/>
                <a:gd name="connsiteX50" fmla="*/ 2340851 w 2558238"/>
                <a:gd name="connsiteY50" fmla="*/ 22852 h 686763"/>
                <a:gd name="connsiteX51" fmla="*/ 2373077 w 2558238"/>
                <a:gd name="connsiteY51" fmla="*/ 2849 h 686763"/>
                <a:gd name="connsiteX52" fmla="*/ 2558094 w 2558238"/>
                <a:gd name="connsiteY52" fmla="*/ 184533 h 686763"/>
                <a:gd name="connsiteX53" fmla="*/ 2555871 w 2558238"/>
                <a:gd name="connsiteY53" fmla="*/ 197868 h 686763"/>
                <a:gd name="connsiteX54" fmla="*/ 2528091 w 2558238"/>
                <a:gd name="connsiteY54" fmla="*/ 165087 h 686763"/>
                <a:gd name="connsiteX55" fmla="*/ 2458085 w 2558238"/>
                <a:gd name="connsiteY55" fmla="*/ 97303 h 686763"/>
                <a:gd name="connsiteX56" fmla="*/ 2441417 w 2558238"/>
                <a:gd name="connsiteY56" fmla="*/ 104526 h 686763"/>
                <a:gd name="connsiteX57" fmla="*/ 2385856 w 2558238"/>
                <a:gd name="connsiteY57" fmla="*/ 106193 h 686763"/>
                <a:gd name="connsiteX58" fmla="*/ 2275845 w 2558238"/>
                <a:gd name="connsiteY58" fmla="*/ 73412 h 686763"/>
                <a:gd name="connsiteX59" fmla="*/ 1836361 w 2558238"/>
                <a:gd name="connsiteY59" fmla="*/ 73412 h 686763"/>
                <a:gd name="connsiteX60" fmla="*/ 1806913 w 2558238"/>
                <a:gd name="connsiteY60" fmla="*/ 58410 h 686763"/>
                <a:gd name="connsiteX61" fmla="*/ 1764131 w 2558238"/>
                <a:gd name="connsiteY61" fmla="*/ 31741 h 686763"/>
                <a:gd name="connsiteX62" fmla="*/ 1761909 w 2558238"/>
                <a:gd name="connsiteY62" fmla="*/ 50632 h 686763"/>
                <a:gd name="connsiteX63" fmla="*/ 1745796 w 2558238"/>
                <a:gd name="connsiteY63" fmla="*/ 73412 h 686763"/>
                <a:gd name="connsiteX64" fmla="*/ 1527999 w 2558238"/>
                <a:gd name="connsiteY64" fmla="*/ 73412 h 686763"/>
                <a:gd name="connsiteX65" fmla="*/ 789040 w 2558238"/>
                <a:gd name="connsiteY65" fmla="*/ 72856 h 686763"/>
                <a:gd name="connsiteX66" fmla="*/ 771817 w 2558238"/>
                <a:gd name="connsiteY66" fmla="*/ 60633 h 686763"/>
                <a:gd name="connsiteX67" fmla="*/ 760705 w 2558238"/>
                <a:gd name="connsiteY67" fmla="*/ 60077 h 686763"/>
                <a:gd name="connsiteX68" fmla="*/ 737924 w 2558238"/>
                <a:gd name="connsiteY68" fmla="*/ 49521 h 686763"/>
                <a:gd name="connsiteX69" fmla="*/ 742369 w 2558238"/>
                <a:gd name="connsiteY69" fmla="*/ 25074 h 686763"/>
                <a:gd name="connsiteX70" fmla="*/ 772789 w 2558238"/>
                <a:gd name="connsiteY70" fmla="*/ 627 h 686763"/>
                <a:gd name="connsiteX71" fmla="*/ 303995 w 2558238"/>
                <a:gd name="connsiteY71" fmla="*/ 627 h 686763"/>
                <a:gd name="connsiteX72" fmla="*/ 494012 w 2558238"/>
                <a:gd name="connsiteY72" fmla="*/ 2294 h 686763"/>
                <a:gd name="connsiteX73" fmla="*/ 660695 w 2558238"/>
                <a:gd name="connsiteY73" fmla="*/ 627 h 686763"/>
                <a:gd name="connsiteX74" fmla="*/ 687364 w 2558238"/>
                <a:gd name="connsiteY74" fmla="*/ 23407 h 686763"/>
                <a:gd name="connsiteX75" fmla="*/ 714589 w 2558238"/>
                <a:gd name="connsiteY75" fmla="*/ 68967 h 686763"/>
                <a:gd name="connsiteX76" fmla="*/ 695698 w 2558238"/>
                <a:gd name="connsiteY76" fmla="*/ 72857 h 686763"/>
                <a:gd name="connsiteX77" fmla="*/ 379001 w 2558238"/>
                <a:gd name="connsiteY77" fmla="*/ 73412 h 686763"/>
                <a:gd name="connsiteX78" fmla="*/ 352888 w 2558238"/>
                <a:gd name="connsiteY78" fmla="*/ 63966 h 686763"/>
                <a:gd name="connsiteX79" fmla="*/ 337331 w 2558238"/>
                <a:gd name="connsiteY79" fmla="*/ 57855 h 686763"/>
                <a:gd name="connsiteX80" fmla="*/ 306772 w 2558238"/>
                <a:gd name="connsiteY80" fmla="*/ 47854 h 686763"/>
                <a:gd name="connsiteX81" fmla="*/ 300661 w 2558238"/>
                <a:gd name="connsiteY81" fmla="*/ 73412 h 686763"/>
                <a:gd name="connsiteX82" fmla="*/ 268436 w 2558238"/>
                <a:gd name="connsiteY82" fmla="*/ 73412 h 686763"/>
                <a:gd name="connsiteX83" fmla="*/ 276769 w 2558238"/>
                <a:gd name="connsiteY83" fmla="*/ 52854 h 686763"/>
                <a:gd name="connsiteX84" fmla="*/ 287326 w 2558238"/>
                <a:gd name="connsiteY84" fmla="*/ 21185 h 686763"/>
                <a:gd name="connsiteX85" fmla="*/ 303995 w 2558238"/>
                <a:gd name="connsiteY85" fmla="*/ 627 h 686763"/>
                <a:gd name="connsiteX86" fmla="*/ 90433 w 2558238"/>
                <a:gd name="connsiteY86" fmla="*/ 2 h 686763"/>
                <a:gd name="connsiteX87" fmla="*/ 101198 w 2558238"/>
                <a:gd name="connsiteY87" fmla="*/ 1739 h 686763"/>
                <a:gd name="connsiteX88" fmla="*/ 240100 w 2558238"/>
                <a:gd name="connsiteY88" fmla="*/ 1739 h 686763"/>
                <a:gd name="connsiteX89" fmla="*/ 261213 w 2558238"/>
                <a:gd name="connsiteY89" fmla="*/ 8406 h 686763"/>
                <a:gd name="connsiteX90" fmla="*/ 245101 w 2558238"/>
                <a:gd name="connsiteY90" fmla="*/ 25630 h 686763"/>
                <a:gd name="connsiteX91" fmla="*/ 234544 w 2558238"/>
                <a:gd name="connsiteY91" fmla="*/ 32297 h 686763"/>
                <a:gd name="connsiteX92" fmla="*/ 225654 w 2558238"/>
                <a:gd name="connsiteY92" fmla="*/ 46187 h 686763"/>
                <a:gd name="connsiteX93" fmla="*/ 175649 w 2558238"/>
                <a:gd name="connsiteY93" fmla="*/ 74523 h 686763"/>
                <a:gd name="connsiteX94" fmla="*/ 85085 w 2558238"/>
                <a:gd name="connsiteY94" fmla="*/ 73968 h 686763"/>
                <a:gd name="connsiteX95" fmla="*/ 60639 w 2558238"/>
                <a:gd name="connsiteY95" fmla="*/ 58966 h 686763"/>
                <a:gd name="connsiteX96" fmla="*/ 72862 w 2558238"/>
                <a:gd name="connsiteY96" fmla="*/ 42298 h 686763"/>
                <a:gd name="connsiteX97" fmla="*/ 100087 w 2558238"/>
                <a:gd name="connsiteY97" fmla="*/ 41187 h 686763"/>
                <a:gd name="connsiteX98" fmla="*/ 115088 w 2558238"/>
                <a:gd name="connsiteY98" fmla="*/ 25630 h 686763"/>
                <a:gd name="connsiteX99" fmla="*/ 100643 w 2558238"/>
                <a:gd name="connsiteY99" fmla="*/ 17851 h 686763"/>
                <a:gd name="connsiteX100" fmla="*/ 83419 w 2558238"/>
                <a:gd name="connsiteY100" fmla="*/ 7850 h 686763"/>
                <a:gd name="connsiteX101" fmla="*/ 90433 w 2558238"/>
                <a:gd name="connsiteY101" fmla="*/ 2 h 68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58238" h="686763">
                  <a:moveTo>
                    <a:pt x="2450305" y="147307"/>
                  </a:moveTo>
                  <a:cubicBezTo>
                    <a:pt x="2460862" y="144530"/>
                    <a:pt x="2518645" y="168976"/>
                    <a:pt x="2519757" y="178422"/>
                  </a:cubicBezTo>
                  <a:cubicBezTo>
                    <a:pt x="2520868" y="186755"/>
                    <a:pt x="2536425" y="204535"/>
                    <a:pt x="2509755" y="204535"/>
                  </a:cubicBezTo>
                  <a:cubicBezTo>
                    <a:pt x="2504755" y="204535"/>
                    <a:pt x="2499199" y="209535"/>
                    <a:pt x="2494199" y="211758"/>
                  </a:cubicBezTo>
                  <a:cubicBezTo>
                    <a:pt x="2511423" y="236760"/>
                    <a:pt x="2529757" y="235650"/>
                    <a:pt x="2554759" y="207869"/>
                  </a:cubicBezTo>
                  <a:cubicBezTo>
                    <a:pt x="2560315" y="231760"/>
                    <a:pt x="2557538" y="253984"/>
                    <a:pt x="2556982" y="275653"/>
                  </a:cubicBezTo>
                  <a:lnTo>
                    <a:pt x="2556982" y="686763"/>
                  </a:lnTo>
                  <a:lnTo>
                    <a:pt x="2476033" y="686763"/>
                  </a:lnTo>
                  <a:lnTo>
                    <a:pt x="2475864" y="386774"/>
                  </a:lnTo>
                  <a:cubicBezTo>
                    <a:pt x="2475864" y="336214"/>
                    <a:pt x="2476419" y="285098"/>
                    <a:pt x="2476419" y="234538"/>
                  </a:cubicBezTo>
                  <a:cubicBezTo>
                    <a:pt x="2474196" y="224537"/>
                    <a:pt x="2471419" y="214536"/>
                    <a:pt x="2469197" y="204535"/>
                  </a:cubicBezTo>
                  <a:cubicBezTo>
                    <a:pt x="2460307" y="187867"/>
                    <a:pt x="2450861" y="170643"/>
                    <a:pt x="2441416" y="153419"/>
                  </a:cubicBezTo>
                  <a:cubicBezTo>
                    <a:pt x="2441416" y="147863"/>
                    <a:pt x="2446972" y="148419"/>
                    <a:pt x="2450305" y="147307"/>
                  </a:cubicBezTo>
                  <a:close/>
                  <a:moveTo>
                    <a:pt x="1414655" y="28963"/>
                  </a:moveTo>
                  <a:cubicBezTo>
                    <a:pt x="1412987" y="26185"/>
                    <a:pt x="1404653" y="33408"/>
                    <a:pt x="1404653" y="37853"/>
                  </a:cubicBezTo>
                  <a:cubicBezTo>
                    <a:pt x="1405765" y="48965"/>
                    <a:pt x="1415210" y="55077"/>
                    <a:pt x="1424656" y="57855"/>
                  </a:cubicBezTo>
                  <a:cubicBezTo>
                    <a:pt x="1431878" y="59521"/>
                    <a:pt x="1436323" y="52854"/>
                    <a:pt x="1439656" y="45076"/>
                  </a:cubicBezTo>
                  <a:cubicBezTo>
                    <a:pt x="1435768" y="34520"/>
                    <a:pt x="1420766" y="38964"/>
                    <a:pt x="1414655" y="28963"/>
                  </a:cubicBezTo>
                  <a:close/>
                  <a:moveTo>
                    <a:pt x="343999" y="8962"/>
                  </a:moveTo>
                  <a:cubicBezTo>
                    <a:pt x="334553" y="12851"/>
                    <a:pt x="329552" y="18407"/>
                    <a:pt x="333997" y="25074"/>
                  </a:cubicBezTo>
                  <a:cubicBezTo>
                    <a:pt x="338442" y="32853"/>
                    <a:pt x="346777" y="34519"/>
                    <a:pt x="358444" y="30074"/>
                  </a:cubicBezTo>
                  <a:cubicBezTo>
                    <a:pt x="343999" y="28964"/>
                    <a:pt x="343443" y="18962"/>
                    <a:pt x="343999" y="8962"/>
                  </a:cubicBezTo>
                  <a:close/>
                  <a:moveTo>
                    <a:pt x="1370205" y="8406"/>
                  </a:moveTo>
                  <a:cubicBezTo>
                    <a:pt x="1362427" y="7294"/>
                    <a:pt x="1352982" y="12295"/>
                    <a:pt x="1351871" y="24518"/>
                  </a:cubicBezTo>
                  <a:cubicBezTo>
                    <a:pt x="1351315" y="31185"/>
                    <a:pt x="1346315" y="37853"/>
                    <a:pt x="1342425" y="45076"/>
                  </a:cubicBezTo>
                  <a:cubicBezTo>
                    <a:pt x="1351871" y="45076"/>
                    <a:pt x="1359093" y="46187"/>
                    <a:pt x="1365760" y="45076"/>
                  </a:cubicBezTo>
                  <a:cubicBezTo>
                    <a:pt x="1374095" y="43965"/>
                    <a:pt x="1384651" y="41186"/>
                    <a:pt x="1382428" y="30630"/>
                  </a:cubicBezTo>
                  <a:cubicBezTo>
                    <a:pt x="1380762" y="22852"/>
                    <a:pt x="1380207" y="10073"/>
                    <a:pt x="1370205" y="8406"/>
                  </a:cubicBezTo>
                  <a:close/>
                  <a:moveTo>
                    <a:pt x="19525" y="1183"/>
                  </a:moveTo>
                  <a:cubicBezTo>
                    <a:pt x="31192" y="628"/>
                    <a:pt x="36748" y="5628"/>
                    <a:pt x="36193" y="17296"/>
                  </a:cubicBezTo>
                  <a:cubicBezTo>
                    <a:pt x="36193" y="19519"/>
                    <a:pt x="35637" y="22296"/>
                    <a:pt x="35081" y="24519"/>
                  </a:cubicBezTo>
                  <a:cubicBezTo>
                    <a:pt x="27303" y="54522"/>
                    <a:pt x="27858" y="55633"/>
                    <a:pt x="58417" y="58967"/>
                  </a:cubicBezTo>
                  <a:cubicBezTo>
                    <a:pt x="56749" y="68967"/>
                    <a:pt x="52861" y="75079"/>
                    <a:pt x="40637" y="73968"/>
                  </a:cubicBezTo>
                  <a:cubicBezTo>
                    <a:pt x="27303" y="72856"/>
                    <a:pt x="13969" y="73412"/>
                    <a:pt x="633" y="72856"/>
                  </a:cubicBezTo>
                  <a:cubicBezTo>
                    <a:pt x="633" y="53966"/>
                    <a:pt x="1189" y="34520"/>
                    <a:pt x="78" y="15074"/>
                  </a:cubicBezTo>
                  <a:cubicBezTo>
                    <a:pt x="-1033" y="-1594"/>
                    <a:pt x="10079" y="1739"/>
                    <a:pt x="19525" y="1183"/>
                  </a:cubicBezTo>
                  <a:close/>
                  <a:moveTo>
                    <a:pt x="772789" y="627"/>
                  </a:moveTo>
                  <a:cubicBezTo>
                    <a:pt x="784735" y="-345"/>
                    <a:pt x="797653" y="3127"/>
                    <a:pt x="809042" y="2849"/>
                  </a:cubicBezTo>
                  <a:cubicBezTo>
                    <a:pt x="877383" y="1183"/>
                    <a:pt x="946277" y="2849"/>
                    <a:pt x="1014617" y="2294"/>
                  </a:cubicBezTo>
                  <a:cubicBezTo>
                    <a:pt x="1025729" y="2294"/>
                    <a:pt x="1035174" y="1183"/>
                    <a:pt x="1036841" y="17296"/>
                  </a:cubicBezTo>
                  <a:cubicBezTo>
                    <a:pt x="1037952" y="27852"/>
                    <a:pt x="1055177" y="38409"/>
                    <a:pt x="1059066" y="36742"/>
                  </a:cubicBezTo>
                  <a:cubicBezTo>
                    <a:pt x="1072956" y="31741"/>
                    <a:pt x="1077957" y="18407"/>
                    <a:pt x="1068510" y="3405"/>
                  </a:cubicBezTo>
                  <a:cubicBezTo>
                    <a:pt x="1251861" y="3405"/>
                    <a:pt x="1431878" y="3405"/>
                    <a:pt x="1611895" y="3405"/>
                  </a:cubicBezTo>
                  <a:cubicBezTo>
                    <a:pt x="1798579" y="3405"/>
                    <a:pt x="1985819" y="2294"/>
                    <a:pt x="2172503" y="2294"/>
                  </a:cubicBezTo>
                  <a:cubicBezTo>
                    <a:pt x="2186393" y="2294"/>
                    <a:pt x="2203616" y="-5484"/>
                    <a:pt x="2213062" y="13406"/>
                  </a:cubicBezTo>
                  <a:cubicBezTo>
                    <a:pt x="2214729" y="17296"/>
                    <a:pt x="2219174" y="14517"/>
                    <a:pt x="2221396" y="12850"/>
                  </a:cubicBezTo>
                  <a:cubicBezTo>
                    <a:pt x="2242509" y="-4373"/>
                    <a:pt x="2268623" y="13406"/>
                    <a:pt x="2290847" y="2294"/>
                  </a:cubicBezTo>
                  <a:cubicBezTo>
                    <a:pt x="2296403" y="-484"/>
                    <a:pt x="2304181" y="1738"/>
                    <a:pt x="2311960" y="3405"/>
                  </a:cubicBezTo>
                  <a:cubicBezTo>
                    <a:pt x="2297515" y="10073"/>
                    <a:pt x="2295847" y="22852"/>
                    <a:pt x="2294736" y="35075"/>
                  </a:cubicBezTo>
                  <a:cubicBezTo>
                    <a:pt x="2294181" y="42298"/>
                    <a:pt x="2303071" y="45076"/>
                    <a:pt x="2309182" y="47298"/>
                  </a:cubicBezTo>
                  <a:cubicBezTo>
                    <a:pt x="2331407" y="55632"/>
                    <a:pt x="2339740" y="37853"/>
                    <a:pt x="2340851" y="22852"/>
                  </a:cubicBezTo>
                  <a:cubicBezTo>
                    <a:pt x="2342519" y="-2151"/>
                    <a:pt x="2356408" y="627"/>
                    <a:pt x="2373077" y="2849"/>
                  </a:cubicBezTo>
                  <a:cubicBezTo>
                    <a:pt x="2468086" y="15073"/>
                    <a:pt x="2543648" y="88413"/>
                    <a:pt x="2558094" y="184533"/>
                  </a:cubicBezTo>
                  <a:cubicBezTo>
                    <a:pt x="2558650" y="188422"/>
                    <a:pt x="2557538" y="192868"/>
                    <a:pt x="2555871" y="197868"/>
                  </a:cubicBezTo>
                  <a:cubicBezTo>
                    <a:pt x="2558650" y="176199"/>
                    <a:pt x="2534758" y="178421"/>
                    <a:pt x="2528091" y="165087"/>
                  </a:cubicBezTo>
                  <a:cubicBezTo>
                    <a:pt x="2512534" y="135084"/>
                    <a:pt x="2488087" y="113416"/>
                    <a:pt x="2458085" y="97303"/>
                  </a:cubicBezTo>
                  <a:cubicBezTo>
                    <a:pt x="2448639" y="92302"/>
                    <a:pt x="2443639" y="102859"/>
                    <a:pt x="2441417" y="104526"/>
                  </a:cubicBezTo>
                  <a:cubicBezTo>
                    <a:pt x="2422526" y="121194"/>
                    <a:pt x="2408080" y="122861"/>
                    <a:pt x="2385856" y="106193"/>
                  </a:cubicBezTo>
                  <a:cubicBezTo>
                    <a:pt x="2354186" y="82301"/>
                    <a:pt x="2315849" y="73412"/>
                    <a:pt x="2275845" y="73412"/>
                  </a:cubicBezTo>
                  <a:cubicBezTo>
                    <a:pt x="2129165" y="73412"/>
                    <a:pt x="1983041" y="73412"/>
                    <a:pt x="1836361" y="73412"/>
                  </a:cubicBezTo>
                  <a:cubicBezTo>
                    <a:pt x="1823581" y="73412"/>
                    <a:pt x="1814136" y="74523"/>
                    <a:pt x="1806913" y="58410"/>
                  </a:cubicBezTo>
                  <a:cubicBezTo>
                    <a:pt x="1799690" y="42853"/>
                    <a:pt x="1778022" y="41742"/>
                    <a:pt x="1764131" y="31741"/>
                  </a:cubicBezTo>
                  <a:cubicBezTo>
                    <a:pt x="1758575" y="38964"/>
                    <a:pt x="1759686" y="45632"/>
                    <a:pt x="1761909" y="50632"/>
                  </a:cubicBezTo>
                  <a:cubicBezTo>
                    <a:pt x="1770798" y="71745"/>
                    <a:pt x="1770243" y="73412"/>
                    <a:pt x="1745796" y="73412"/>
                  </a:cubicBezTo>
                  <a:cubicBezTo>
                    <a:pt x="1673011" y="73412"/>
                    <a:pt x="1600783" y="73412"/>
                    <a:pt x="1527999" y="73412"/>
                  </a:cubicBezTo>
                  <a:cubicBezTo>
                    <a:pt x="1281309" y="73412"/>
                    <a:pt x="1035174" y="73412"/>
                    <a:pt x="789040" y="72856"/>
                  </a:cubicBezTo>
                  <a:cubicBezTo>
                    <a:pt x="784595" y="72856"/>
                    <a:pt x="762927" y="86746"/>
                    <a:pt x="771817" y="60633"/>
                  </a:cubicBezTo>
                  <a:cubicBezTo>
                    <a:pt x="774039" y="55077"/>
                    <a:pt x="764039" y="57855"/>
                    <a:pt x="760705" y="60077"/>
                  </a:cubicBezTo>
                  <a:cubicBezTo>
                    <a:pt x="746815" y="67856"/>
                    <a:pt x="741814" y="60633"/>
                    <a:pt x="737924" y="49521"/>
                  </a:cubicBezTo>
                  <a:cubicBezTo>
                    <a:pt x="731812" y="38409"/>
                    <a:pt x="738480" y="34520"/>
                    <a:pt x="742369" y="25074"/>
                  </a:cubicBezTo>
                  <a:cubicBezTo>
                    <a:pt x="749870" y="7017"/>
                    <a:pt x="760844" y="1600"/>
                    <a:pt x="772789" y="627"/>
                  </a:cubicBezTo>
                  <a:close/>
                  <a:moveTo>
                    <a:pt x="303995" y="627"/>
                  </a:moveTo>
                  <a:cubicBezTo>
                    <a:pt x="367334" y="1738"/>
                    <a:pt x="430673" y="2294"/>
                    <a:pt x="494012" y="2294"/>
                  </a:cubicBezTo>
                  <a:cubicBezTo>
                    <a:pt x="549573" y="2294"/>
                    <a:pt x="605134" y="2294"/>
                    <a:pt x="660695" y="627"/>
                  </a:cubicBezTo>
                  <a:cubicBezTo>
                    <a:pt x="678474" y="72"/>
                    <a:pt x="687364" y="3406"/>
                    <a:pt x="687364" y="23407"/>
                  </a:cubicBezTo>
                  <a:cubicBezTo>
                    <a:pt x="686809" y="42854"/>
                    <a:pt x="695698" y="58966"/>
                    <a:pt x="714589" y="68967"/>
                  </a:cubicBezTo>
                  <a:cubicBezTo>
                    <a:pt x="708477" y="76190"/>
                    <a:pt x="701254" y="72857"/>
                    <a:pt x="695698" y="72857"/>
                  </a:cubicBezTo>
                  <a:cubicBezTo>
                    <a:pt x="590133" y="73412"/>
                    <a:pt x="484567" y="73412"/>
                    <a:pt x="379001" y="73412"/>
                  </a:cubicBezTo>
                  <a:cubicBezTo>
                    <a:pt x="369001" y="73412"/>
                    <a:pt x="360111" y="73968"/>
                    <a:pt x="352888" y="63966"/>
                  </a:cubicBezTo>
                  <a:cubicBezTo>
                    <a:pt x="350110" y="60077"/>
                    <a:pt x="340109" y="56189"/>
                    <a:pt x="337331" y="57855"/>
                  </a:cubicBezTo>
                  <a:cubicBezTo>
                    <a:pt x="323440" y="67301"/>
                    <a:pt x="316218" y="56189"/>
                    <a:pt x="306772" y="47854"/>
                  </a:cubicBezTo>
                  <a:cubicBezTo>
                    <a:pt x="303995" y="57855"/>
                    <a:pt x="307328" y="67301"/>
                    <a:pt x="300661" y="73412"/>
                  </a:cubicBezTo>
                  <a:cubicBezTo>
                    <a:pt x="290104" y="73412"/>
                    <a:pt x="279548" y="73412"/>
                    <a:pt x="268436" y="73412"/>
                  </a:cubicBezTo>
                  <a:cubicBezTo>
                    <a:pt x="267880" y="65078"/>
                    <a:pt x="280104" y="61745"/>
                    <a:pt x="276769" y="52854"/>
                  </a:cubicBezTo>
                  <a:cubicBezTo>
                    <a:pt x="295660" y="47298"/>
                    <a:pt x="288993" y="31186"/>
                    <a:pt x="287326" y="21185"/>
                  </a:cubicBezTo>
                  <a:cubicBezTo>
                    <a:pt x="283993" y="4517"/>
                    <a:pt x="287882" y="72"/>
                    <a:pt x="303995" y="627"/>
                  </a:cubicBezTo>
                  <a:close/>
                  <a:moveTo>
                    <a:pt x="90433" y="2"/>
                  </a:moveTo>
                  <a:cubicBezTo>
                    <a:pt x="94114" y="72"/>
                    <a:pt x="98420" y="1739"/>
                    <a:pt x="101198" y="1739"/>
                  </a:cubicBezTo>
                  <a:cubicBezTo>
                    <a:pt x="147314" y="1183"/>
                    <a:pt x="193985" y="1183"/>
                    <a:pt x="240100" y="1739"/>
                  </a:cubicBezTo>
                  <a:cubicBezTo>
                    <a:pt x="247323" y="1739"/>
                    <a:pt x="258436" y="-4373"/>
                    <a:pt x="261213" y="8406"/>
                  </a:cubicBezTo>
                  <a:cubicBezTo>
                    <a:pt x="263992" y="21185"/>
                    <a:pt x="254545" y="23407"/>
                    <a:pt x="245101" y="25630"/>
                  </a:cubicBezTo>
                  <a:cubicBezTo>
                    <a:pt x="241212" y="26186"/>
                    <a:pt x="237877" y="30075"/>
                    <a:pt x="234544" y="32297"/>
                  </a:cubicBezTo>
                  <a:cubicBezTo>
                    <a:pt x="227877" y="33964"/>
                    <a:pt x="228432" y="41742"/>
                    <a:pt x="225654" y="46187"/>
                  </a:cubicBezTo>
                  <a:cubicBezTo>
                    <a:pt x="214542" y="65634"/>
                    <a:pt x="200652" y="76746"/>
                    <a:pt x="175649" y="74523"/>
                  </a:cubicBezTo>
                  <a:cubicBezTo>
                    <a:pt x="145647" y="71746"/>
                    <a:pt x="115088" y="73413"/>
                    <a:pt x="85085" y="73968"/>
                  </a:cubicBezTo>
                  <a:cubicBezTo>
                    <a:pt x="73418" y="73968"/>
                    <a:pt x="63417" y="73413"/>
                    <a:pt x="60639" y="58966"/>
                  </a:cubicBezTo>
                  <a:cubicBezTo>
                    <a:pt x="55638" y="46743"/>
                    <a:pt x="55083" y="38964"/>
                    <a:pt x="72862" y="42298"/>
                  </a:cubicBezTo>
                  <a:cubicBezTo>
                    <a:pt x="81197" y="43965"/>
                    <a:pt x="91198" y="40075"/>
                    <a:pt x="100087" y="41187"/>
                  </a:cubicBezTo>
                  <a:cubicBezTo>
                    <a:pt x="113422" y="43410"/>
                    <a:pt x="113977" y="31186"/>
                    <a:pt x="115088" y="25630"/>
                  </a:cubicBezTo>
                  <a:cubicBezTo>
                    <a:pt x="116756" y="17851"/>
                    <a:pt x="104532" y="16740"/>
                    <a:pt x="100643" y="17851"/>
                  </a:cubicBezTo>
                  <a:cubicBezTo>
                    <a:pt x="90086" y="21185"/>
                    <a:pt x="83419" y="17295"/>
                    <a:pt x="83419" y="7850"/>
                  </a:cubicBezTo>
                  <a:cubicBezTo>
                    <a:pt x="83697" y="1460"/>
                    <a:pt x="86752" y="-67"/>
                    <a:pt x="90433" y="2"/>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B934370-44F9-4355-B964-347D22FCD181}"/>
                </a:ext>
              </a:extLst>
            </p:cNvPr>
            <p:cNvSpPr/>
            <p:nvPr/>
          </p:nvSpPr>
          <p:spPr>
            <a:xfrm>
              <a:off x="9311020" y="533609"/>
              <a:ext cx="2436185" cy="608575"/>
            </a:xfrm>
            <a:custGeom>
              <a:avLst/>
              <a:gdLst>
                <a:gd name="connsiteX0" fmla="*/ 140973 w 2436185"/>
                <a:gd name="connsiteY0" fmla="*/ 48058 h 608575"/>
                <a:gd name="connsiteX1" fmla="*/ 134306 w 2436185"/>
                <a:gd name="connsiteY1" fmla="*/ 56948 h 608575"/>
                <a:gd name="connsiteX2" fmla="*/ 143752 w 2436185"/>
                <a:gd name="connsiteY2" fmla="*/ 75839 h 608575"/>
                <a:gd name="connsiteX3" fmla="*/ 151530 w 2436185"/>
                <a:gd name="connsiteY3" fmla="*/ 65282 h 608575"/>
                <a:gd name="connsiteX4" fmla="*/ 140973 w 2436185"/>
                <a:gd name="connsiteY4" fmla="*/ 48058 h 608575"/>
                <a:gd name="connsiteX5" fmla="*/ 879384 w 2436185"/>
                <a:gd name="connsiteY5" fmla="*/ 12716 h 608575"/>
                <a:gd name="connsiteX6" fmla="*/ 865485 w 2436185"/>
                <a:gd name="connsiteY6" fmla="*/ 19166 h 608575"/>
                <a:gd name="connsiteX7" fmla="*/ 854373 w 2436185"/>
                <a:gd name="connsiteY7" fmla="*/ 36945 h 608575"/>
                <a:gd name="connsiteX8" fmla="*/ 881042 w 2436185"/>
                <a:gd name="connsiteY8" fmla="*/ 49169 h 608575"/>
                <a:gd name="connsiteX9" fmla="*/ 919935 w 2436185"/>
                <a:gd name="connsiteY9" fmla="*/ 21388 h 608575"/>
                <a:gd name="connsiteX10" fmla="*/ 879384 w 2436185"/>
                <a:gd name="connsiteY10" fmla="*/ 12716 h 608575"/>
                <a:gd name="connsiteX11" fmla="*/ 1254757 w 2436185"/>
                <a:gd name="connsiteY11" fmla="*/ 2428 h 608575"/>
                <a:gd name="connsiteX12" fmla="*/ 1257188 w 2436185"/>
                <a:gd name="connsiteY12" fmla="*/ 15277 h 608575"/>
                <a:gd name="connsiteX13" fmla="*/ 1277745 w 2436185"/>
                <a:gd name="connsiteY13" fmla="*/ 14721 h 608575"/>
                <a:gd name="connsiteX14" fmla="*/ 1274967 w 2436185"/>
                <a:gd name="connsiteY14" fmla="*/ 5275 h 608575"/>
                <a:gd name="connsiteX15" fmla="*/ 1287190 w 2436185"/>
                <a:gd name="connsiteY15" fmla="*/ 4165 h 608575"/>
                <a:gd name="connsiteX16" fmla="*/ 1732232 w 2436185"/>
                <a:gd name="connsiteY16" fmla="*/ 5831 h 608575"/>
                <a:gd name="connsiteX17" fmla="*/ 1745567 w 2436185"/>
                <a:gd name="connsiteY17" fmla="*/ 32501 h 608575"/>
                <a:gd name="connsiteX18" fmla="*/ 1758345 w 2436185"/>
                <a:gd name="connsiteY18" fmla="*/ 41946 h 608575"/>
                <a:gd name="connsiteX19" fmla="*/ 1780014 w 2436185"/>
                <a:gd name="connsiteY19" fmla="*/ 25833 h 608575"/>
                <a:gd name="connsiteX20" fmla="*/ 1798904 w 2436185"/>
                <a:gd name="connsiteY20" fmla="*/ 7498 h 608575"/>
                <a:gd name="connsiteX21" fmla="*/ 2276171 w 2436185"/>
                <a:gd name="connsiteY21" fmla="*/ 8609 h 608575"/>
                <a:gd name="connsiteX22" fmla="*/ 2278394 w 2436185"/>
                <a:gd name="connsiteY22" fmla="*/ 9165 h 608575"/>
                <a:gd name="connsiteX23" fmla="*/ 2415628 w 2436185"/>
                <a:gd name="connsiteY23" fmla="*/ 109174 h 608575"/>
                <a:gd name="connsiteX24" fmla="*/ 2436185 w 2436185"/>
                <a:gd name="connsiteY24" fmla="*/ 175848 h 608575"/>
                <a:gd name="connsiteX25" fmla="*/ 2435961 w 2436185"/>
                <a:gd name="connsiteY25" fmla="*/ 608575 h 608575"/>
                <a:gd name="connsiteX26" fmla="*/ 2349369 w 2436185"/>
                <a:gd name="connsiteY26" fmla="*/ 608575 h 608575"/>
                <a:gd name="connsiteX27" fmla="*/ 2348400 w 2436185"/>
                <a:gd name="connsiteY27" fmla="*/ 229185 h 608575"/>
                <a:gd name="connsiteX28" fmla="*/ 2348400 w 2436185"/>
                <a:gd name="connsiteY28" fmla="*/ 165846 h 608575"/>
                <a:gd name="connsiteX29" fmla="*/ 2219498 w 2436185"/>
                <a:gd name="connsiteY29" fmla="*/ 86394 h 608575"/>
                <a:gd name="connsiteX30" fmla="*/ 2108934 w 2436185"/>
                <a:gd name="connsiteY30" fmla="*/ 84728 h 608575"/>
                <a:gd name="connsiteX31" fmla="*/ 2020592 w 2436185"/>
                <a:gd name="connsiteY31" fmla="*/ 88061 h 608575"/>
                <a:gd name="connsiteX32" fmla="*/ 1870578 w 2436185"/>
                <a:gd name="connsiteY32" fmla="*/ 89173 h 608575"/>
                <a:gd name="connsiteX33" fmla="*/ 1841130 w 2436185"/>
                <a:gd name="connsiteY33" fmla="*/ 84728 h 608575"/>
                <a:gd name="connsiteX34" fmla="*/ 1782791 w 2436185"/>
                <a:gd name="connsiteY34" fmla="*/ 85283 h 608575"/>
                <a:gd name="connsiteX35" fmla="*/ 1694450 w 2436185"/>
                <a:gd name="connsiteY35" fmla="*/ 85283 h 608575"/>
                <a:gd name="connsiteX36" fmla="*/ 1472764 w 2436185"/>
                <a:gd name="connsiteY36" fmla="*/ 86950 h 608575"/>
                <a:gd name="connsiteX37" fmla="*/ 1461652 w 2436185"/>
                <a:gd name="connsiteY37" fmla="*/ 80838 h 608575"/>
                <a:gd name="connsiteX38" fmla="*/ 1470541 w 2436185"/>
                <a:gd name="connsiteY38" fmla="*/ 76393 h 608575"/>
                <a:gd name="connsiteX39" fmla="*/ 1480542 w 2436185"/>
                <a:gd name="connsiteY39" fmla="*/ 66948 h 608575"/>
                <a:gd name="connsiteX40" fmla="*/ 1470541 w 2436185"/>
                <a:gd name="connsiteY40" fmla="*/ 37501 h 608575"/>
                <a:gd name="connsiteX41" fmla="*/ 1451095 w 2436185"/>
                <a:gd name="connsiteY41" fmla="*/ 46946 h 608575"/>
                <a:gd name="connsiteX42" fmla="*/ 1423870 w 2436185"/>
                <a:gd name="connsiteY42" fmla="*/ 66948 h 608575"/>
                <a:gd name="connsiteX43" fmla="*/ 1398312 w 2436185"/>
                <a:gd name="connsiteY43" fmla="*/ 79171 h 608575"/>
                <a:gd name="connsiteX44" fmla="*/ 1380532 w 2436185"/>
                <a:gd name="connsiteY44" fmla="*/ 86950 h 608575"/>
                <a:gd name="connsiteX45" fmla="*/ 741585 w 2436185"/>
                <a:gd name="connsiteY45" fmla="*/ 87505 h 608575"/>
                <a:gd name="connsiteX46" fmla="*/ 718249 w 2436185"/>
                <a:gd name="connsiteY46" fmla="*/ 73060 h 608575"/>
                <a:gd name="connsiteX47" fmla="*/ 663799 w 2436185"/>
                <a:gd name="connsiteY47" fmla="*/ 86950 h 608575"/>
                <a:gd name="connsiteX48" fmla="*/ 659355 w 2436185"/>
                <a:gd name="connsiteY48" fmla="*/ 76393 h 608575"/>
                <a:gd name="connsiteX49" fmla="*/ 631575 w 2436185"/>
                <a:gd name="connsiteY49" fmla="*/ 49169 h 608575"/>
                <a:gd name="connsiteX50" fmla="*/ 609906 w 2436185"/>
                <a:gd name="connsiteY50" fmla="*/ 75838 h 608575"/>
                <a:gd name="connsiteX51" fmla="*/ 573791 w 2436185"/>
                <a:gd name="connsiteY51" fmla="*/ 81949 h 608575"/>
                <a:gd name="connsiteX52" fmla="*/ 549344 w 2436185"/>
                <a:gd name="connsiteY52" fmla="*/ 89728 h 608575"/>
                <a:gd name="connsiteX53" fmla="*/ 548234 w 2436185"/>
                <a:gd name="connsiteY53" fmla="*/ 89173 h 608575"/>
                <a:gd name="connsiteX54" fmla="*/ 547122 w 2436185"/>
                <a:gd name="connsiteY54" fmla="*/ 90284 h 608575"/>
                <a:gd name="connsiteX55" fmla="*/ 404887 w 2436185"/>
                <a:gd name="connsiteY55" fmla="*/ 90284 h 608575"/>
                <a:gd name="connsiteX56" fmla="*/ 416554 w 2436185"/>
                <a:gd name="connsiteY56" fmla="*/ 68059 h 608575"/>
                <a:gd name="connsiteX57" fmla="*/ 394330 w 2436185"/>
                <a:gd name="connsiteY57" fmla="*/ 62503 h 608575"/>
                <a:gd name="connsiteX58" fmla="*/ 382662 w 2436185"/>
                <a:gd name="connsiteY58" fmla="*/ 84728 h 608575"/>
                <a:gd name="connsiteX59" fmla="*/ 341547 w 2436185"/>
                <a:gd name="connsiteY59" fmla="*/ 86394 h 608575"/>
                <a:gd name="connsiteX60" fmla="*/ 341547 w 2436185"/>
                <a:gd name="connsiteY60" fmla="*/ 54169 h 608575"/>
                <a:gd name="connsiteX61" fmla="*/ 338770 w 2436185"/>
                <a:gd name="connsiteY61" fmla="*/ 40279 h 608575"/>
                <a:gd name="connsiteX62" fmla="*/ 342659 w 2436185"/>
                <a:gd name="connsiteY62" fmla="*/ 39168 h 608575"/>
                <a:gd name="connsiteX63" fmla="*/ 340436 w 2436185"/>
                <a:gd name="connsiteY63" fmla="*/ 30834 h 608575"/>
                <a:gd name="connsiteX64" fmla="*/ 364328 w 2436185"/>
                <a:gd name="connsiteY64" fmla="*/ 6942 h 608575"/>
                <a:gd name="connsiteX65" fmla="*/ 676578 w 2436185"/>
                <a:gd name="connsiteY65" fmla="*/ 6942 h 608575"/>
                <a:gd name="connsiteX66" fmla="*/ 719360 w 2436185"/>
                <a:gd name="connsiteY66" fmla="*/ 19722 h 608575"/>
                <a:gd name="connsiteX67" fmla="*/ 736029 w 2436185"/>
                <a:gd name="connsiteY67" fmla="*/ 9721 h 608575"/>
                <a:gd name="connsiteX68" fmla="*/ 758808 w 2436185"/>
                <a:gd name="connsiteY68" fmla="*/ 3609 h 608575"/>
                <a:gd name="connsiteX69" fmla="*/ 1242742 w 2436185"/>
                <a:gd name="connsiteY69" fmla="*/ 4165 h 608575"/>
                <a:gd name="connsiteX70" fmla="*/ 1254757 w 2436185"/>
                <a:gd name="connsiteY70" fmla="*/ 2428 h 608575"/>
                <a:gd name="connsiteX71" fmla="*/ 25963 w 2436185"/>
                <a:gd name="connsiteY71" fmla="*/ 276 h 608575"/>
                <a:gd name="connsiteX72" fmla="*/ 52632 w 2436185"/>
                <a:gd name="connsiteY72" fmla="*/ 4165 h 608575"/>
                <a:gd name="connsiteX73" fmla="*/ 212091 w 2436185"/>
                <a:gd name="connsiteY73" fmla="*/ 3054 h 608575"/>
                <a:gd name="connsiteX74" fmla="*/ 225426 w 2436185"/>
                <a:gd name="connsiteY74" fmla="*/ 8610 h 608575"/>
                <a:gd name="connsiteX75" fmla="*/ 243761 w 2436185"/>
                <a:gd name="connsiteY75" fmla="*/ 6388 h 608575"/>
                <a:gd name="connsiteX76" fmla="*/ 252095 w 2436185"/>
                <a:gd name="connsiteY76" fmla="*/ 3054 h 608575"/>
                <a:gd name="connsiteX77" fmla="*/ 285987 w 2436185"/>
                <a:gd name="connsiteY77" fmla="*/ 9721 h 608575"/>
                <a:gd name="connsiteX78" fmla="*/ 312101 w 2436185"/>
                <a:gd name="connsiteY78" fmla="*/ 49170 h 608575"/>
                <a:gd name="connsiteX79" fmla="*/ 329880 w 2436185"/>
                <a:gd name="connsiteY79" fmla="*/ 86395 h 608575"/>
                <a:gd name="connsiteX80" fmla="*/ 295988 w 2436185"/>
                <a:gd name="connsiteY80" fmla="*/ 90285 h 608575"/>
                <a:gd name="connsiteX81" fmla="*/ 169309 w 2436185"/>
                <a:gd name="connsiteY81" fmla="*/ 88618 h 608575"/>
                <a:gd name="connsiteX82" fmla="*/ 97637 w 2436185"/>
                <a:gd name="connsiteY82" fmla="*/ 81950 h 608575"/>
                <a:gd name="connsiteX83" fmla="*/ 28186 w 2436185"/>
                <a:gd name="connsiteY83" fmla="*/ 90285 h 608575"/>
                <a:gd name="connsiteX84" fmla="*/ 961 w 2436185"/>
                <a:gd name="connsiteY84" fmla="*/ 63060 h 608575"/>
                <a:gd name="connsiteX85" fmla="*/ 4294 w 2436185"/>
                <a:gd name="connsiteY85" fmla="*/ 9721 h 608575"/>
                <a:gd name="connsiteX86" fmla="*/ 25963 w 2436185"/>
                <a:gd name="connsiteY86" fmla="*/ 276 h 60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436185" h="608575">
                  <a:moveTo>
                    <a:pt x="140973" y="48058"/>
                  </a:moveTo>
                  <a:cubicBezTo>
                    <a:pt x="137085" y="48058"/>
                    <a:pt x="128750" y="49725"/>
                    <a:pt x="134306" y="56948"/>
                  </a:cubicBezTo>
                  <a:cubicBezTo>
                    <a:pt x="138751" y="63060"/>
                    <a:pt x="130973" y="75283"/>
                    <a:pt x="143752" y="75839"/>
                  </a:cubicBezTo>
                  <a:cubicBezTo>
                    <a:pt x="150974" y="76394"/>
                    <a:pt x="153753" y="71950"/>
                    <a:pt x="151530" y="65282"/>
                  </a:cubicBezTo>
                  <a:cubicBezTo>
                    <a:pt x="148197" y="58615"/>
                    <a:pt x="153197" y="47503"/>
                    <a:pt x="140973" y="48058"/>
                  </a:cubicBezTo>
                  <a:close/>
                  <a:moveTo>
                    <a:pt x="879384" y="12716"/>
                  </a:moveTo>
                  <a:cubicBezTo>
                    <a:pt x="874826" y="13471"/>
                    <a:pt x="870208" y="15416"/>
                    <a:pt x="865485" y="19166"/>
                  </a:cubicBezTo>
                  <a:cubicBezTo>
                    <a:pt x="861040" y="24722"/>
                    <a:pt x="847149" y="24722"/>
                    <a:pt x="854373" y="36945"/>
                  </a:cubicBezTo>
                  <a:cubicBezTo>
                    <a:pt x="860485" y="46946"/>
                    <a:pt x="869374" y="54725"/>
                    <a:pt x="881042" y="49169"/>
                  </a:cubicBezTo>
                  <a:cubicBezTo>
                    <a:pt x="895488" y="42501"/>
                    <a:pt x="912711" y="38612"/>
                    <a:pt x="919935" y="21388"/>
                  </a:cubicBezTo>
                  <a:cubicBezTo>
                    <a:pt x="906183" y="18888"/>
                    <a:pt x="893057" y="10450"/>
                    <a:pt x="879384" y="12716"/>
                  </a:cubicBezTo>
                  <a:close/>
                  <a:moveTo>
                    <a:pt x="1254757" y="2428"/>
                  </a:moveTo>
                  <a:cubicBezTo>
                    <a:pt x="1258577" y="2775"/>
                    <a:pt x="1260800" y="5553"/>
                    <a:pt x="1257188" y="15277"/>
                  </a:cubicBezTo>
                  <a:cubicBezTo>
                    <a:pt x="1264411" y="30834"/>
                    <a:pt x="1271078" y="29722"/>
                    <a:pt x="1277745" y="14721"/>
                  </a:cubicBezTo>
                  <a:cubicBezTo>
                    <a:pt x="1272745" y="12498"/>
                    <a:pt x="1271078" y="8054"/>
                    <a:pt x="1274967" y="5275"/>
                  </a:cubicBezTo>
                  <a:cubicBezTo>
                    <a:pt x="1277745" y="3053"/>
                    <a:pt x="1282745" y="4165"/>
                    <a:pt x="1287190" y="4165"/>
                  </a:cubicBezTo>
                  <a:cubicBezTo>
                    <a:pt x="1435537" y="4720"/>
                    <a:pt x="1583885" y="5275"/>
                    <a:pt x="1732232" y="5831"/>
                  </a:cubicBezTo>
                  <a:cubicBezTo>
                    <a:pt x="1758901" y="5831"/>
                    <a:pt x="1758901" y="6942"/>
                    <a:pt x="1745567" y="32501"/>
                  </a:cubicBezTo>
                  <a:cubicBezTo>
                    <a:pt x="1743344" y="44724"/>
                    <a:pt x="1750011" y="45279"/>
                    <a:pt x="1758345" y="41946"/>
                  </a:cubicBezTo>
                  <a:cubicBezTo>
                    <a:pt x="1767235" y="38612"/>
                    <a:pt x="1775013" y="33611"/>
                    <a:pt x="1780014" y="25833"/>
                  </a:cubicBezTo>
                  <a:cubicBezTo>
                    <a:pt x="1782236" y="15277"/>
                    <a:pt x="1784459" y="7498"/>
                    <a:pt x="1798904" y="7498"/>
                  </a:cubicBezTo>
                  <a:cubicBezTo>
                    <a:pt x="1957808" y="8609"/>
                    <a:pt x="2117267" y="6387"/>
                    <a:pt x="2276171" y="8609"/>
                  </a:cubicBezTo>
                  <a:cubicBezTo>
                    <a:pt x="2279505" y="8609"/>
                    <a:pt x="2275060" y="8609"/>
                    <a:pt x="2278394" y="9165"/>
                  </a:cubicBezTo>
                  <a:cubicBezTo>
                    <a:pt x="2342288" y="18054"/>
                    <a:pt x="2383959" y="56947"/>
                    <a:pt x="2415628" y="109174"/>
                  </a:cubicBezTo>
                  <a:cubicBezTo>
                    <a:pt x="2429518" y="129176"/>
                    <a:pt x="2436185" y="151401"/>
                    <a:pt x="2436185" y="175848"/>
                  </a:cubicBezTo>
                  <a:lnTo>
                    <a:pt x="2435961" y="608575"/>
                  </a:lnTo>
                  <a:lnTo>
                    <a:pt x="2349369" y="608575"/>
                  </a:lnTo>
                  <a:lnTo>
                    <a:pt x="2348400" y="229185"/>
                  </a:lnTo>
                  <a:cubicBezTo>
                    <a:pt x="2348400" y="208072"/>
                    <a:pt x="2348400" y="186960"/>
                    <a:pt x="2348400" y="165846"/>
                  </a:cubicBezTo>
                  <a:cubicBezTo>
                    <a:pt x="2324509" y="108618"/>
                    <a:pt x="2280616" y="84728"/>
                    <a:pt x="2219498" y="86394"/>
                  </a:cubicBezTo>
                  <a:cubicBezTo>
                    <a:pt x="2182829" y="87505"/>
                    <a:pt x="2145603" y="89728"/>
                    <a:pt x="2108934" y="84728"/>
                  </a:cubicBezTo>
                  <a:cubicBezTo>
                    <a:pt x="2080042" y="93617"/>
                    <a:pt x="2050038" y="86950"/>
                    <a:pt x="2020592" y="88061"/>
                  </a:cubicBezTo>
                  <a:cubicBezTo>
                    <a:pt x="1970587" y="90284"/>
                    <a:pt x="1920583" y="88061"/>
                    <a:pt x="1870578" y="89173"/>
                  </a:cubicBezTo>
                  <a:cubicBezTo>
                    <a:pt x="1860022" y="89173"/>
                    <a:pt x="1850576" y="86950"/>
                    <a:pt x="1841130" y="84728"/>
                  </a:cubicBezTo>
                  <a:cubicBezTo>
                    <a:pt x="1821684" y="88617"/>
                    <a:pt x="1802238" y="88061"/>
                    <a:pt x="1782791" y="85283"/>
                  </a:cubicBezTo>
                  <a:cubicBezTo>
                    <a:pt x="1753345" y="86394"/>
                    <a:pt x="1723898" y="91950"/>
                    <a:pt x="1694450" y="85283"/>
                  </a:cubicBezTo>
                  <a:cubicBezTo>
                    <a:pt x="1620555" y="85838"/>
                    <a:pt x="1546659" y="86394"/>
                    <a:pt x="1472764" y="86950"/>
                  </a:cubicBezTo>
                  <a:cubicBezTo>
                    <a:pt x="1468318" y="86950"/>
                    <a:pt x="1461652" y="88061"/>
                    <a:pt x="1461652" y="80838"/>
                  </a:cubicBezTo>
                  <a:cubicBezTo>
                    <a:pt x="1461652" y="75838"/>
                    <a:pt x="1466096" y="74171"/>
                    <a:pt x="1470541" y="76393"/>
                  </a:cubicBezTo>
                  <a:cubicBezTo>
                    <a:pt x="1483319" y="83061"/>
                    <a:pt x="1479986" y="71949"/>
                    <a:pt x="1480542" y="66948"/>
                  </a:cubicBezTo>
                  <a:cubicBezTo>
                    <a:pt x="1482764" y="55281"/>
                    <a:pt x="1480542" y="43613"/>
                    <a:pt x="1470541" y="37501"/>
                  </a:cubicBezTo>
                  <a:cubicBezTo>
                    <a:pt x="1461652" y="31389"/>
                    <a:pt x="1460540" y="49725"/>
                    <a:pt x="1451095" y="46946"/>
                  </a:cubicBezTo>
                  <a:cubicBezTo>
                    <a:pt x="1455539" y="71393"/>
                    <a:pt x="1433871" y="61948"/>
                    <a:pt x="1423870" y="66948"/>
                  </a:cubicBezTo>
                  <a:cubicBezTo>
                    <a:pt x="1415536" y="70837"/>
                    <a:pt x="1403313" y="68059"/>
                    <a:pt x="1398312" y="79171"/>
                  </a:cubicBezTo>
                  <a:cubicBezTo>
                    <a:pt x="1396645" y="91394"/>
                    <a:pt x="1386645" y="86950"/>
                    <a:pt x="1380532" y="86950"/>
                  </a:cubicBezTo>
                  <a:cubicBezTo>
                    <a:pt x="1167735" y="86950"/>
                    <a:pt x="954382" y="86394"/>
                    <a:pt x="741585" y="87505"/>
                  </a:cubicBezTo>
                  <a:cubicBezTo>
                    <a:pt x="728250" y="87505"/>
                    <a:pt x="724916" y="79171"/>
                    <a:pt x="718249" y="73060"/>
                  </a:cubicBezTo>
                  <a:cubicBezTo>
                    <a:pt x="703248" y="89728"/>
                    <a:pt x="682690" y="86394"/>
                    <a:pt x="663799" y="86950"/>
                  </a:cubicBezTo>
                  <a:cubicBezTo>
                    <a:pt x="656022" y="87505"/>
                    <a:pt x="660466" y="80282"/>
                    <a:pt x="659355" y="76393"/>
                  </a:cubicBezTo>
                  <a:cubicBezTo>
                    <a:pt x="655465" y="62503"/>
                    <a:pt x="649909" y="49725"/>
                    <a:pt x="631575" y="49169"/>
                  </a:cubicBezTo>
                  <a:cubicBezTo>
                    <a:pt x="612128" y="48613"/>
                    <a:pt x="611572" y="61392"/>
                    <a:pt x="609906" y="75838"/>
                  </a:cubicBezTo>
                  <a:cubicBezTo>
                    <a:pt x="608238" y="89728"/>
                    <a:pt x="585459" y="94173"/>
                    <a:pt x="573791" y="81949"/>
                  </a:cubicBezTo>
                  <a:cubicBezTo>
                    <a:pt x="558234" y="65281"/>
                    <a:pt x="551011" y="68059"/>
                    <a:pt x="549344" y="89728"/>
                  </a:cubicBezTo>
                  <a:lnTo>
                    <a:pt x="548234" y="89173"/>
                  </a:lnTo>
                  <a:cubicBezTo>
                    <a:pt x="548234" y="89173"/>
                    <a:pt x="547122" y="90284"/>
                    <a:pt x="547122" y="90284"/>
                  </a:cubicBezTo>
                  <a:cubicBezTo>
                    <a:pt x="500451" y="90284"/>
                    <a:pt x="453780" y="90284"/>
                    <a:pt x="404887" y="90284"/>
                  </a:cubicBezTo>
                  <a:cubicBezTo>
                    <a:pt x="408776" y="79727"/>
                    <a:pt x="424333" y="78061"/>
                    <a:pt x="416554" y="68059"/>
                  </a:cubicBezTo>
                  <a:cubicBezTo>
                    <a:pt x="412110" y="61948"/>
                    <a:pt x="399886" y="61948"/>
                    <a:pt x="394330" y="62503"/>
                  </a:cubicBezTo>
                  <a:cubicBezTo>
                    <a:pt x="386552" y="63059"/>
                    <a:pt x="378773" y="73060"/>
                    <a:pt x="382662" y="84728"/>
                  </a:cubicBezTo>
                  <a:cubicBezTo>
                    <a:pt x="369327" y="94729"/>
                    <a:pt x="352659" y="93617"/>
                    <a:pt x="341547" y="86394"/>
                  </a:cubicBezTo>
                  <a:cubicBezTo>
                    <a:pt x="333214" y="80838"/>
                    <a:pt x="337103" y="65281"/>
                    <a:pt x="341547" y="54169"/>
                  </a:cubicBezTo>
                  <a:cubicBezTo>
                    <a:pt x="343770" y="49169"/>
                    <a:pt x="340436" y="44724"/>
                    <a:pt x="338770" y="40279"/>
                  </a:cubicBezTo>
                  <a:cubicBezTo>
                    <a:pt x="339881" y="39723"/>
                    <a:pt x="341547" y="39723"/>
                    <a:pt x="342659" y="39168"/>
                  </a:cubicBezTo>
                  <a:cubicBezTo>
                    <a:pt x="341547" y="36390"/>
                    <a:pt x="340992" y="33611"/>
                    <a:pt x="340436" y="30834"/>
                  </a:cubicBezTo>
                  <a:cubicBezTo>
                    <a:pt x="337103" y="11943"/>
                    <a:pt x="345437" y="6942"/>
                    <a:pt x="364328" y="6942"/>
                  </a:cubicBezTo>
                  <a:cubicBezTo>
                    <a:pt x="468226" y="8054"/>
                    <a:pt x="572680" y="8054"/>
                    <a:pt x="676578" y="6942"/>
                  </a:cubicBezTo>
                  <a:cubicBezTo>
                    <a:pt x="693247" y="6942"/>
                    <a:pt x="704914" y="16388"/>
                    <a:pt x="719360" y="19722"/>
                  </a:cubicBezTo>
                  <a:cubicBezTo>
                    <a:pt x="727694" y="21388"/>
                    <a:pt x="727694" y="8609"/>
                    <a:pt x="736029" y="9721"/>
                  </a:cubicBezTo>
                  <a:cubicBezTo>
                    <a:pt x="741585" y="275"/>
                    <a:pt x="751030" y="3609"/>
                    <a:pt x="758808" y="3609"/>
                  </a:cubicBezTo>
                  <a:cubicBezTo>
                    <a:pt x="920490" y="3609"/>
                    <a:pt x="1081616" y="3609"/>
                    <a:pt x="1242742" y="4165"/>
                  </a:cubicBezTo>
                  <a:cubicBezTo>
                    <a:pt x="1245520" y="4165"/>
                    <a:pt x="1250937" y="2081"/>
                    <a:pt x="1254757" y="2428"/>
                  </a:cubicBezTo>
                  <a:close/>
                  <a:moveTo>
                    <a:pt x="25963" y="276"/>
                  </a:moveTo>
                  <a:cubicBezTo>
                    <a:pt x="34853" y="1248"/>
                    <a:pt x="44576" y="4443"/>
                    <a:pt x="52632" y="4165"/>
                  </a:cubicBezTo>
                  <a:cubicBezTo>
                    <a:pt x="105415" y="1943"/>
                    <a:pt x="158753" y="3054"/>
                    <a:pt x="212091" y="3054"/>
                  </a:cubicBezTo>
                  <a:cubicBezTo>
                    <a:pt x="217092" y="3054"/>
                    <a:pt x="221536" y="4165"/>
                    <a:pt x="225426" y="8610"/>
                  </a:cubicBezTo>
                  <a:cubicBezTo>
                    <a:pt x="232093" y="15833"/>
                    <a:pt x="239317" y="26390"/>
                    <a:pt x="243761" y="6388"/>
                  </a:cubicBezTo>
                  <a:cubicBezTo>
                    <a:pt x="243761" y="4720"/>
                    <a:pt x="249872" y="1943"/>
                    <a:pt x="252095" y="3054"/>
                  </a:cubicBezTo>
                  <a:cubicBezTo>
                    <a:pt x="262652" y="8610"/>
                    <a:pt x="274319" y="8055"/>
                    <a:pt x="285987" y="9721"/>
                  </a:cubicBezTo>
                  <a:cubicBezTo>
                    <a:pt x="306545" y="13055"/>
                    <a:pt x="304322" y="35279"/>
                    <a:pt x="312101" y="49170"/>
                  </a:cubicBezTo>
                  <a:cubicBezTo>
                    <a:pt x="296544" y="71394"/>
                    <a:pt x="325435" y="71950"/>
                    <a:pt x="329880" y="86395"/>
                  </a:cubicBezTo>
                  <a:cubicBezTo>
                    <a:pt x="318212" y="88062"/>
                    <a:pt x="307100" y="89174"/>
                    <a:pt x="295988" y="90285"/>
                  </a:cubicBezTo>
                  <a:cubicBezTo>
                    <a:pt x="253762" y="89729"/>
                    <a:pt x="211536" y="89729"/>
                    <a:pt x="169309" y="88618"/>
                  </a:cubicBezTo>
                  <a:cubicBezTo>
                    <a:pt x="145418" y="88062"/>
                    <a:pt x="121528" y="90841"/>
                    <a:pt x="97637" y="81950"/>
                  </a:cubicBezTo>
                  <a:cubicBezTo>
                    <a:pt x="74856" y="74172"/>
                    <a:pt x="52632" y="92507"/>
                    <a:pt x="28186" y="90285"/>
                  </a:cubicBezTo>
                  <a:cubicBezTo>
                    <a:pt x="7628" y="88618"/>
                    <a:pt x="-1262" y="84173"/>
                    <a:pt x="961" y="63060"/>
                  </a:cubicBezTo>
                  <a:cubicBezTo>
                    <a:pt x="2628" y="45280"/>
                    <a:pt x="-4040" y="24723"/>
                    <a:pt x="4294" y="9721"/>
                  </a:cubicBezTo>
                  <a:cubicBezTo>
                    <a:pt x="9017" y="554"/>
                    <a:pt x="17074" y="-697"/>
                    <a:pt x="25963" y="276"/>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7CA4202D-208E-468A-8D3A-23EF25675240}"/>
                </a:ext>
              </a:extLst>
            </p:cNvPr>
            <p:cNvSpPr/>
            <p:nvPr/>
          </p:nvSpPr>
          <p:spPr>
            <a:xfrm>
              <a:off x="6216244" y="6453479"/>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6705C204-4E3F-4CF3-89CE-2D10854CB31C}"/>
                </a:ext>
              </a:extLst>
            </p:cNvPr>
            <p:cNvGrpSpPr/>
            <p:nvPr/>
          </p:nvGrpSpPr>
          <p:grpSpPr>
            <a:xfrm>
              <a:off x="2923579" y="533609"/>
              <a:ext cx="6387472" cy="90960"/>
              <a:chOff x="2923579" y="529887"/>
              <a:chExt cx="6387472" cy="90960"/>
            </a:xfrm>
          </p:grpSpPr>
          <p:sp>
            <p:nvSpPr>
              <p:cNvPr id="31" name="Freeform: Shape 30">
                <a:extLst>
                  <a:ext uri="{FF2B5EF4-FFF2-40B4-BE49-F238E27FC236}">
                    <a16:creationId xmlns:a16="http://schemas.microsoft.com/office/drawing/2014/main" id="{078DDEE5-519A-4E12-97C8-E361D32D260E}"/>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C02E572A-1B71-49F2-AE4B-DBB9A8E1DC85}"/>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sp>
          <p:nvSpPr>
            <p:cNvPr id="15" name="Freeform: Shape 14">
              <a:extLst>
                <a:ext uri="{FF2B5EF4-FFF2-40B4-BE49-F238E27FC236}">
                  <a16:creationId xmlns:a16="http://schemas.microsoft.com/office/drawing/2014/main" id="{B81F38B0-0555-4368-9084-B3EFD3449D67}"/>
                </a:ext>
              </a:extLst>
            </p:cNvPr>
            <p:cNvSpPr/>
            <p:nvPr/>
          </p:nvSpPr>
          <p:spPr>
            <a:xfrm>
              <a:off x="2927190" y="6329712"/>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6FAB5AA4-5C87-4AC9-A65E-AED92AFF16F0}"/>
                </a:ext>
              </a:extLst>
            </p:cNvPr>
            <p:cNvSpPr/>
            <p:nvPr/>
          </p:nvSpPr>
          <p:spPr>
            <a:xfrm rot="10800000">
              <a:off x="6050127" y="6341642"/>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1693B034-2C01-42CB-B891-7B60156CCA32}"/>
                </a:ext>
              </a:extLst>
            </p:cNvPr>
            <p:cNvSpPr/>
            <p:nvPr/>
          </p:nvSpPr>
          <p:spPr>
            <a:xfrm>
              <a:off x="2923579" y="417483"/>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8C3027BC-B56D-4021-A501-9A904F5327DB}"/>
                </a:ext>
              </a:extLst>
            </p:cNvPr>
            <p:cNvSpPr/>
            <p:nvPr/>
          </p:nvSpPr>
          <p:spPr>
            <a:xfrm>
              <a:off x="6223195" y="417483"/>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grpSp>
          <p:nvGrpSpPr>
            <p:cNvPr id="19" name="Group 18">
              <a:extLst>
                <a:ext uri="{FF2B5EF4-FFF2-40B4-BE49-F238E27FC236}">
                  <a16:creationId xmlns:a16="http://schemas.microsoft.com/office/drawing/2014/main" id="{68870CF9-C1A3-43D0-9D9B-9B2BC328EB26}"/>
                </a:ext>
              </a:extLst>
            </p:cNvPr>
            <p:cNvGrpSpPr/>
            <p:nvPr/>
          </p:nvGrpSpPr>
          <p:grpSpPr>
            <a:xfrm rot="5400000">
              <a:off x="-2037637" y="3578070"/>
              <a:ext cx="4937760" cy="90960"/>
              <a:chOff x="2923579" y="529887"/>
              <a:chExt cx="6387472" cy="90960"/>
            </a:xfrm>
          </p:grpSpPr>
          <p:sp>
            <p:nvSpPr>
              <p:cNvPr id="29" name="Freeform: Shape 28">
                <a:extLst>
                  <a:ext uri="{FF2B5EF4-FFF2-40B4-BE49-F238E27FC236}">
                    <a16:creationId xmlns:a16="http://schemas.microsoft.com/office/drawing/2014/main" id="{63D57F73-73EE-49FE-A41D-3A07CEF54445}"/>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2F1CCBE3-A7F5-430E-AA82-B48D05F08B4C}"/>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nvGrpSpPr>
            <p:cNvPr id="20" name="Group 19">
              <a:extLst>
                <a:ext uri="{FF2B5EF4-FFF2-40B4-BE49-F238E27FC236}">
                  <a16:creationId xmlns:a16="http://schemas.microsoft.com/office/drawing/2014/main" id="{2A2D7C65-55AA-4669-A90A-5D7EAFC457F0}"/>
                </a:ext>
              </a:extLst>
            </p:cNvPr>
            <p:cNvGrpSpPr/>
            <p:nvPr/>
          </p:nvGrpSpPr>
          <p:grpSpPr>
            <a:xfrm rot="16200000">
              <a:off x="-1915726" y="3578070"/>
              <a:ext cx="4937760" cy="90960"/>
              <a:chOff x="2923579" y="529887"/>
              <a:chExt cx="6387472" cy="90960"/>
            </a:xfrm>
          </p:grpSpPr>
          <p:sp>
            <p:nvSpPr>
              <p:cNvPr id="27" name="Freeform: Shape 26">
                <a:extLst>
                  <a:ext uri="{FF2B5EF4-FFF2-40B4-BE49-F238E27FC236}">
                    <a16:creationId xmlns:a16="http://schemas.microsoft.com/office/drawing/2014/main" id="{887B540B-3544-4CAC-BAD5-1885B27897F2}"/>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3BD79187-8E78-4684-B560-A02363FAE95A}"/>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A2D10865-DA1E-41A9-A031-3C18B10AB9A6}"/>
                </a:ext>
              </a:extLst>
            </p:cNvPr>
            <p:cNvGrpSpPr/>
            <p:nvPr/>
          </p:nvGrpSpPr>
          <p:grpSpPr>
            <a:xfrm rot="5400000">
              <a:off x="9354837" y="3479161"/>
              <a:ext cx="4937760" cy="90960"/>
              <a:chOff x="2923579" y="529887"/>
              <a:chExt cx="6387472" cy="90960"/>
            </a:xfrm>
          </p:grpSpPr>
          <p:sp>
            <p:nvSpPr>
              <p:cNvPr id="25" name="Freeform: Shape 24">
                <a:extLst>
                  <a:ext uri="{FF2B5EF4-FFF2-40B4-BE49-F238E27FC236}">
                    <a16:creationId xmlns:a16="http://schemas.microsoft.com/office/drawing/2014/main" id="{EC54E5B7-2518-497A-B02F-CE7A59B0BB91}"/>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6DB9C28C-BEDB-45BB-8645-5FB190CC2FBC}"/>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nvGrpSpPr>
            <p:cNvPr id="22" name="Group 21">
              <a:extLst>
                <a:ext uri="{FF2B5EF4-FFF2-40B4-BE49-F238E27FC236}">
                  <a16:creationId xmlns:a16="http://schemas.microsoft.com/office/drawing/2014/main" id="{4CD239F4-93B9-4334-8AE3-924E7C334DA8}"/>
                </a:ext>
              </a:extLst>
            </p:cNvPr>
            <p:cNvGrpSpPr/>
            <p:nvPr/>
          </p:nvGrpSpPr>
          <p:grpSpPr>
            <a:xfrm rot="16200000">
              <a:off x="9232845" y="3479161"/>
              <a:ext cx="4937760" cy="90960"/>
              <a:chOff x="2923579" y="529887"/>
              <a:chExt cx="6387472" cy="90960"/>
            </a:xfrm>
          </p:grpSpPr>
          <p:sp>
            <p:nvSpPr>
              <p:cNvPr id="23" name="Freeform: Shape 22">
                <a:extLst>
                  <a:ext uri="{FF2B5EF4-FFF2-40B4-BE49-F238E27FC236}">
                    <a16:creationId xmlns:a16="http://schemas.microsoft.com/office/drawing/2014/main" id="{1D82C4A9-75B2-4DF4-B8BC-8FC4EDC985B3}"/>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2DB8CB62-05C2-405A-9CB3-A3BBEC6D4835}"/>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sp>
        <p:nvSpPr>
          <p:cNvPr id="33" name="Rectangle 32">
            <a:extLst>
              <a:ext uri="{FF2B5EF4-FFF2-40B4-BE49-F238E27FC236}">
                <a16:creationId xmlns:a16="http://schemas.microsoft.com/office/drawing/2014/main" id="{65ED8F84-D030-4918-95F8-54A1655E933A}"/>
              </a:ext>
            </a:extLst>
          </p:cNvPr>
          <p:cNvSpPr/>
          <p:nvPr userDrawn="1"/>
        </p:nvSpPr>
        <p:spPr>
          <a:xfrm>
            <a:off x="4571834" y="6041974"/>
            <a:ext cx="3231362" cy="643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B779178-7BD9-4011-B2BC-FEF421E7788F}"/>
              </a:ext>
            </a:extLst>
          </p:cNvPr>
          <p:cNvSpPr/>
          <p:nvPr userDrawn="1"/>
        </p:nvSpPr>
        <p:spPr>
          <a:xfrm>
            <a:off x="4734528" y="6156521"/>
            <a:ext cx="2958511" cy="421370"/>
          </a:xfrm>
          <a:custGeom>
            <a:avLst/>
            <a:gdLst>
              <a:gd name="connsiteX0" fmla="*/ 95530 w 1806696"/>
              <a:gd name="connsiteY0" fmla="*/ 240641 h 257321"/>
              <a:gd name="connsiteX1" fmla="*/ 87507 w 1806696"/>
              <a:gd name="connsiteY1" fmla="*/ 240895 h 257321"/>
              <a:gd name="connsiteX2" fmla="*/ 73922 w 1806696"/>
              <a:gd name="connsiteY2" fmla="*/ 246829 h 257321"/>
              <a:gd name="connsiteX3" fmla="*/ 97501 w 1806696"/>
              <a:gd name="connsiteY3" fmla="*/ 250264 h 257321"/>
              <a:gd name="connsiteX4" fmla="*/ 100624 w 1806696"/>
              <a:gd name="connsiteY4" fmla="*/ 247766 h 257321"/>
              <a:gd name="connsiteX5" fmla="*/ 95530 w 1806696"/>
              <a:gd name="connsiteY5" fmla="*/ 240641 h 257321"/>
              <a:gd name="connsiteX6" fmla="*/ 136696 w 1806696"/>
              <a:gd name="connsiteY6" fmla="*/ 230120 h 257321"/>
              <a:gd name="connsiteX7" fmla="*/ 135291 w 1806696"/>
              <a:gd name="connsiteY7" fmla="*/ 234180 h 257321"/>
              <a:gd name="connsiteX8" fmla="*/ 132324 w 1806696"/>
              <a:gd name="connsiteY8" fmla="*/ 244955 h 257321"/>
              <a:gd name="connsiteX9" fmla="*/ 136228 w 1806696"/>
              <a:gd name="connsiteY9" fmla="*/ 251358 h 257321"/>
              <a:gd name="connsiteX10" fmla="*/ 141849 w 1806696"/>
              <a:gd name="connsiteY10" fmla="*/ 250576 h 257321"/>
              <a:gd name="connsiteX11" fmla="*/ 152312 w 1806696"/>
              <a:gd name="connsiteY11" fmla="*/ 249328 h 257321"/>
              <a:gd name="connsiteX12" fmla="*/ 152156 w 1806696"/>
              <a:gd name="connsiteY12" fmla="*/ 239021 h 257321"/>
              <a:gd name="connsiteX13" fmla="*/ 150282 w 1806696"/>
              <a:gd name="connsiteY13" fmla="*/ 234336 h 257321"/>
              <a:gd name="connsiteX14" fmla="*/ 146846 w 1806696"/>
              <a:gd name="connsiteY14" fmla="*/ 238240 h 257321"/>
              <a:gd name="connsiteX15" fmla="*/ 145910 w 1806696"/>
              <a:gd name="connsiteY15" fmla="*/ 242300 h 257321"/>
              <a:gd name="connsiteX16" fmla="*/ 141538 w 1806696"/>
              <a:gd name="connsiteY16" fmla="*/ 243862 h 257321"/>
              <a:gd name="connsiteX17" fmla="*/ 141225 w 1806696"/>
              <a:gd name="connsiteY17" fmla="*/ 239958 h 257321"/>
              <a:gd name="connsiteX18" fmla="*/ 143098 w 1806696"/>
              <a:gd name="connsiteY18" fmla="*/ 237772 h 257321"/>
              <a:gd name="connsiteX19" fmla="*/ 142318 w 1806696"/>
              <a:gd name="connsiteY19" fmla="*/ 232619 h 257321"/>
              <a:gd name="connsiteX20" fmla="*/ 136696 w 1806696"/>
              <a:gd name="connsiteY20" fmla="*/ 230120 h 257321"/>
              <a:gd name="connsiteX21" fmla="*/ 224671 w 1806696"/>
              <a:gd name="connsiteY21" fmla="*/ 199162 h 257321"/>
              <a:gd name="connsiteX22" fmla="*/ 218991 w 1806696"/>
              <a:gd name="connsiteY22" fmla="*/ 200294 h 257321"/>
              <a:gd name="connsiteX23" fmla="*/ 218991 w 1806696"/>
              <a:gd name="connsiteY23" fmla="*/ 211381 h 257321"/>
              <a:gd name="connsiteX24" fmla="*/ 227892 w 1806696"/>
              <a:gd name="connsiteY24" fmla="*/ 211069 h 257321"/>
              <a:gd name="connsiteX25" fmla="*/ 229297 w 1806696"/>
              <a:gd name="connsiteY25" fmla="*/ 200607 h 257321"/>
              <a:gd name="connsiteX26" fmla="*/ 224671 w 1806696"/>
              <a:gd name="connsiteY26" fmla="*/ 199162 h 257321"/>
              <a:gd name="connsiteX27" fmla="*/ 321395 w 1806696"/>
              <a:gd name="connsiteY27" fmla="*/ 212186 h 257321"/>
              <a:gd name="connsiteX28" fmla="*/ 308912 w 1806696"/>
              <a:gd name="connsiteY28" fmla="*/ 212002 h 257321"/>
              <a:gd name="connsiteX29" fmla="*/ 302120 w 1806696"/>
              <a:gd name="connsiteY29" fmla="*/ 212002 h 257321"/>
              <a:gd name="connsiteX30" fmla="*/ 300835 w 1806696"/>
              <a:gd name="connsiteY30" fmla="*/ 219712 h 257321"/>
              <a:gd name="connsiteX31" fmla="*/ 312584 w 1806696"/>
              <a:gd name="connsiteY31" fmla="*/ 229258 h 257321"/>
              <a:gd name="connsiteX32" fmla="*/ 329839 w 1806696"/>
              <a:gd name="connsiteY32" fmla="*/ 226137 h 257321"/>
              <a:gd name="connsiteX33" fmla="*/ 332960 w 1806696"/>
              <a:gd name="connsiteY33" fmla="*/ 215306 h 257321"/>
              <a:gd name="connsiteX34" fmla="*/ 321395 w 1806696"/>
              <a:gd name="connsiteY34" fmla="*/ 212186 h 257321"/>
              <a:gd name="connsiteX35" fmla="*/ 72672 w 1806696"/>
              <a:gd name="connsiteY35" fmla="*/ 171874 h 257321"/>
              <a:gd name="connsiteX36" fmla="*/ 67363 w 1806696"/>
              <a:gd name="connsiteY36" fmla="*/ 177339 h 257321"/>
              <a:gd name="connsiteX37" fmla="*/ 74858 w 1806696"/>
              <a:gd name="connsiteY37" fmla="*/ 183273 h 257321"/>
              <a:gd name="connsiteX38" fmla="*/ 80636 w 1806696"/>
              <a:gd name="connsiteY38" fmla="*/ 179525 h 257321"/>
              <a:gd name="connsiteX39" fmla="*/ 72672 w 1806696"/>
              <a:gd name="connsiteY39" fmla="*/ 171874 h 257321"/>
              <a:gd name="connsiteX40" fmla="*/ 225861 w 1806696"/>
              <a:gd name="connsiteY40" fmla="*/ 186552 h 257321"/>
              <a:gd name="connsiteX41" fmla="*/ 208059 w 1806696"/>
              <a:gd name="connsiteY41" fmla="*/ 184366 h 257321"/>
              <a:gd name="connsiteX42" fmla="*/ 206343 w 1806696"/>
              <a:gd name="connsiteY42" fmla="*/ 188895 h 257321"/>
              <a:gd name="connsiteX43" fmla="*/ 219303 w 1806696"/>
              <a:gd name="connsiteY43" fmla="*/ 197483 h 257321"/>
              <a:gd name="connsiteX44" fmla="*/ 233358 w 1806696"/>
              <a:gd name="connsiteY44" fmla="*/ 194985 h 257321"/>
              <a:gd name="connsiteX45" fmla="*/ 225861 w 1806696"/>
              <a:gd name="connsiteY45" fmla="*/ 186552 h 257321"/>
              <a:gd name="connsiteX46" fmla="*/ 442853 w 1806696"/>
              <a:gd name="connsiteY46" fmla="*/ 212209 h 257321"/>
              <a:gd name="connsiteX47" fmla="*/ 433192 w 1806696"/>
              <a:gd name="connsiteY47" fmla="*/ 219345 h 257321"/>
              <a:gd name="connsiteX48" fmla="*/ 452101 w 1806696"/>
              <a:gd name="connsiteY48" fmla="*/ 218427 h 257321"/>
              <a:gd name="connsiteX49" fmla="*/ 442853 w 1806696"/>
              <a:gd name="connsiteY49" fmla="*/ 212209 h 257321"/>
              <a:gd name="connsiteX50" fmla="*/ 385096 w 1806696"/>
              <a:gd name="connsiteY50" fmla="*/ 177490 h 257321"/>
              <a:gd name="connsiteX51" fmla="*/ 378671 w 1806696"/>
              <a:gd name="connsiteY51" fmla="*/ 187587 h 257321"/>
              <a:gd name="connsiteX52" fmla="*/ 381424 w 1806696"/>
              <a:gd name="connsiteY52" fmla="*/ 186852 h 257321"/>
              <a:gd name="connsiteX53" fmla="*/ 385096 w 1806696"/>
              <a:gd name="connsiteY53" fmla="*/ 177490 h 257321"/>
              <a:gd name="connsiteX54" fmla="*/ 428787 w 1806696"/>
              <a:gd name="connsiteY54" fmla="*/ 176870 h 257321"/>
              <a:gd name="connsiteX55" fmla="*/ 423278 w 1806696"/>
              <a:gd name="connsiteY55" fmla="*/ 188504 h 257321"/>
              <a:gd name="connsiteX56" fmla="*/ 431357 w 1806696"/>
              <a:gd name="connsiteY56" fmla="*/ 197867 h 257321"/>
              <a:gd name="connsiteX57" fmla="*/ 446043 w 1806696"/>
              <a:gd name="connsiteY57" fmla="*/ 192543 h 257321"/>
              <a:gd name="connsiteX58" fmla="*/ 452284 w 1806696"/>
              <a:gd name="connsiteY58" fmla="*/ 186485 h 257321"/>
              <a:gd name="connsiteX59" fmla="*/ 444206 w 1806696"/>
              <a:gd name="connsiteY59" fmla="*/ 179142 h 257321"/>
              <a:gd name="connsiteX60" fmla="*/ 428787 w 1806696"/>
              <a:gd name="connsiteY60" fmla="*/ 176870 h 257321"/>
              <a:gd name="connsiteX61" fmla="*/ 646390 w 1806696"/>
              <a:gd name="connsiteY61" fmla="*/ 198420 h 257321"/>
              <a:gd name="connsiteX62" fmla="*/ 643326 w 1806696"/>
              <a:gd name="connsiteY62" fmla="*/ 204081 h 257321"/>
              <a:gd name="connsiteX63" fmla="*/ 639735 w 1806696"/>
              <a:gd name="connsiteY63" fmla="*/ 209234 h 257321"/>
              <a:gd name="connsiteX64" fmla="*/ 640827 w 1806696"/>
              <a:gd name="connsiteY64" fmla="*/ 222820 h 257321"/>
              <a:gd name="connsiteX65" fmla="*/ 644106 w 1806696"/>
              <a:gd name="connsiteY65" fmla="*/ 229690 h 257321"/>
              <a:gd name="connsiteX66" fmla="*/ 650822 w 1806696"/>
              <a:gd name="connsiteY66" fmla="*/ 233751 h 257321"/>
              <a:gd name="connsiteX67" fmla="*/ 654569 w 1806696"/>
              <a:gd name="connsiteY67" fmla="*/ 219384 h 257321"/>
              <a:gd name="connsiteX68" fmla="*/ 650821 w 1806696"/>
              <a:gd name="connsiteY68" fmla="*/ 215012 h 257321"/>
              <a:gd name="connsiteX69" fmla="*/ 659722 w 1806696"/>
              <a:gd name="connsiteY69" fmla="*/ 205955 h 257321"/>
              <a:gd name="connsiteX70" fmla="*/ 652852 w 1806696"/>
              <a:gd name="connsiteY70" fmla="*/ 199552 h 257321"/>
              <a:gd name="connsiteX71" fmla="*/ 646390 w 1806696"/>
              <a:gd name="connsiteY71" fmla="*/ 198420 h 257321"/>
              <a:gd name="connsiteX72" fmla="*/ 283165 w 1806696"/>
              <a:gd name="connsiteY72" fmla="*/ 143092 h 257321"/>
              <a:gd name="connsiteX73" fmla="*/ 280458 w 1806696"/>
              <a:gd name="connsiteY73" fmla="*/ 144813 h 257321"/>
              <a:gd name="connsiteX74" fmla="*/ 279907 w 1806696"/>
              <a:gd name="connsiteY74" fmla="*/ 153992 h 257321"/>
              <a:gd name="connsiteX75" fmla="*/ 284496 w 1806696"/>
              <a:gd name="connsiteY75" fmla="*/ 149403 h 257321"/>
              <a:gd name="connsiteX76" fmla="*/ 285598 w 1806696"/>
              <a:gd name="connsiteY76" fmla="*/ 148301 h 257321"/>
              <a:gd name="connsiteX77" fmla="*/ 285598 w 1806696"/>
              <a:gd name="connsiteY77" fmla="*/ 145364 h 257321"/>
              <a:gd name="connsiteX78" fmla="*/ 283165 w 1806696"/>
              <a:gd name="connsiteY78" fmla="*/ 143092 h 257321"/>
              <a:gd name="connsiteX79" fmla="*/ 723434 w 1806696"/>
              <a:gd name="connsiteY79" fmla="*/ 205642 h 257321"/>
              <a:gd name="connsiteX80" fmla="*/ 720780 w 1806696"/>
              <a:gd name="connsiteY80" fmla="*/ 212357 h 257321"/>
              <a:gd name="connsiteX81" fmla="*/ 723903 w 1806696"/>
              <a:gd name="connsiteY81" fmla="*/ 212826 h 257321"/>
              <a:gd name="connsiteX82" fmla="*/ 723434 w 1806696"/>
              <a:gd name="connsiteY82" fmla="*/ 205642 h 257321"/>
              <a:gd name="connsiteX83" fmla="*/ 613187 w 1806696"/>
              <a:gd name="connsiteY83" fmla="*/ 188309 h 257321"/>
              <a:gd name="connsiteX84" fmla="*/ 612095 w 1806696"/>
              <a:gd name="connsiteY84" fmla="*/ 188934 h 257321"/>
              <a:gd name="connsiteX85" fmla="*/ 613500 w 1806696"/>
              <a:gd name="connsiteY85" fmla="*/ 195492 h 257321"/>
              <a:gd name="connsiteX86" fmla="*/ 617091 w 1806696"/>
              <a:gd name="connsiteY86" fmla="*/ 197678 h 257321"/>
              <a:gd name="connsiteX87" fmla="*/ 617092 w 1806696"/>
              <a:gd name="connsiteY87" fmla="*/ 193774 h 257321"/>
              <a:gd name="connsiteX88" fmla="*/ 613187 w 1806696"/>
              <a:gd name="connsiteY88" fmla="*/ 188309 h 257321"/>
              <a:gd name="connsiteX89" fmla="*/ 889336 w 1806696"/>
              <a:gd name="connsiteY89" fmla="*/ 203961 h 257321"/>
              <a:gd name="connsiteX90" fmla="*/ 881603 w 1806696"/>
              <a:gd name="connsiteY90" fmla="*/ 203574 h 257321"/>
              <a:gd name="connsiteX91" fmla="*/ 880830 w 1806696"/>
              <a:gd name="connsiteY91" fmla="*/ 211695 h 257321"/>
              <a:gd name="connsiteX92" fmla="*/ 890303 w 1806696"/>
              <a:gd name="connsiteY92" fmla="*/ 223487 h 257321"/>
              <a:gd name="connsiteX93" fmla="*/ 899004 w 1806696"/>
              <a:gd name="connsiteY93" fmla="*/ 226775 h 257321"/>
              <a:gd name="connsiteX94" fmla="*/ 911183 w 1806696"/>
              <a:gd name="connsiteY94" fmla="*/ 220394 h 257321"/>
              <a:gd name="connsiteX95" fmla="*/ 901516 w 1806696"/>
              <a:gd name="connsiteY95" fmla="*/ 207441 h 257321"/>
              <a:gd name="connsiteX96" fmla="*/ 889336 w 1806696"/>
              <a:gd name="connsiteY96" fmla="*/ 203961 h 257321"/>
              <a:gd name="connsiteX97" fmla="*/ 710629 w 1806696"/>
              <a:gd name="connsiteY97" fmla="*/ 175192 h 257321"/>
              <a:gd name="connsiteX98" fmla="*/ 704695 w 1806696"/>
              <a:gd name="connsiteY98" fmla="*/ 182844 h 257321"/>
              <a:gd name="connsiteX99" fmla="*/ 699542 w 1806696"/>
              <a:gd name="connsiteY99" fmla="*/ 191432 h 257321"/>
              <a:gd name="connsiteX100" fmla="*/ 696106 w 1806696"/>
              <a:gd name="connsiteY100" fmla="*/ 196741 h 257321"/>
              <a:gd name="connsiteX101" fmla="*/ 703134 w 1806696"/>
              <a:gd name="connsiteY101" fmla="*/ 208141 h 257321"/>
              <a:gd name="connsiteX102" fmla="*/ 708287 w 1806696"/>
              <a:gd name="connsiteY102" fmla="*/ 212201 h 257321"/>
              <a:gd name="connsiteX103" fmla="*/ 712035 w 1806696"/>
              <a:gd name="connsiteY103" fmla="*/ 204549 h 257321"/>
              <a:gd name="connsiteX104" fmla="*/ 719061 w 1806696"/>
              <a:gd name="connsiteY104" fmla="*/ 196429 h 257321"/>
              <a:gd name="connsiteX105" fmla="*/ 724527 w 1806696"/>
              <a:gd name="connsiteY105" fmla="*/ 193774 h 257321"/>
              <a:gd name="connsiteX106" fmla="*/ 727806 w 1806696"/>
              <a:gd name="connsiteY106" fmla="*/ 184249 h 257321"/>
              <a:gd name="connsiteX107" fmla="*/ 722810 w 1806696"/>
              <a:gd name="connsiteY107" fmla="*/ 190964 h 257321"/>
              <a:gd name="connsiteX108" fmla="*/ 719530 w 1806696"/>
              <a:gd name="connsiteY108" fmla="*/ 182063 h 257321"/>
              <a:gd name="connsiteX109" fmla="*/ 710629 w 1806696"/>
              <a:gd name="connsiteY109" fmla="*/ 175192 h 257321"/>
              <a:gd name="connsiteX110" fmla="*/ 742485 w 1806696"/>
              <a:gd name="connsiteY110" fmla="*/ 173162 h 257321"/>
              <a:gd name="connsiteX111" fmla="*/ 739362 w 1806696"/>
              <a:gd name="connsiteY111" fmla="*/ 172850 h 257321"/>
              <a:gd name="connsiteX112" fmla="*/ 732804 w 1806696"/>
              <a:gd name="connsiteY112" fmla="*/ 179096 h 257321"/>
              <a:gd name="connsiteX113" fmla="*/ 734052 w 1806696"/>
              <a:gd name="connsiteY113" fmla="*/ 180969 h 257321"/>
              <a:gd name="connsiteX114" fmla="*/ 738894 w 1806696"/>
              <a:gd name="connsiteY114" fmla="*/ 184093 h 257321"/>
              <a:gd name="connsiteX115" fmla="*/ 751854 w 1806696"/>
              <a:gd name="connsiteY115" fmla="*/ 188153 h 257321"/>
              <a:gd name="connsiteX116" fmla="*/ 758257 w 1806696"/>
              <a:gd name="connsiteY116" fmla="*/ 185342 h 257321"/>
              <a:gd name="connsiteX117" fmla="*/ 762317 w 1806696"/>
              <a:gd name="connsiteY117" fmla="*/ 183156 h 257321"/>
              <a:gd name="connsiteX118" fmla="*/ 759975 w 1806696"/>
              <a:gd name="connsiteY118" fmla="*/ 179252 h 257321"/>
              <a:gd name="connsiteX119" fmla="*/ 742485 w 1806696"/>
              <a:gd name="connsiteY119" fmla="*/ 173162 h 257321"/>
              <a:gd name="connsiteX120" fmla="*/ 84384 w 1806696"/>
              <a:gd name="connsiteY120" fmla="*/ 69279 h 257321"/>
              <a:gd name="connsiteX121" fmla="*/ 81261 w 1806696"/>
              <a:gd name="connsiteY121" fmla="*/ 70372 h 257321"/>
              <a:gd name="connsiteX122" fmla="*/ 69236 w 1806696"/>
              <a:gd name="connsiteY122" fmla="*/ 81928 h 257321"/>
              <a:gd name="connsiteX123" fmla="*/ 63928 w 1806696"/>
              <a:gd name="connsiteY123" fmla="*/ 89892 h 257321"/>
              <a:gd name="connsiteX124" fmla="*/ 73921 w 1806696"/>
              <a:gd name="connsiteY124" fmla="*/ 95826 h 257321"/>
              <a:gd name="connsiteX125" fmla="*/ 80792 w 1806696"/>
              <a:gd name="connsiteY125" fmla="*/ 90985 h 257321"/>
              <a:gd name="connsiteX126" fmla="*/ 93441 w 1806696"/>
              <a:gd name="connsiteY126" fmla="*/ 84114 h 257321"/>
              <a:gd name="connsiteX127" fmla="*/ 99531 w 1806696"/>
              <a:gd name="connsiteY127" fmla="*/ 79273 h 257321"/>
              <a:gd name="connsiteX128" fmla="*/ 92660 w 1806696"/>
              <a:gd name="connsiteY128" fmla="*/ 71934 h 257321"/>
              <a:gd name="connsiteX129" fmla="*/ 92036 w 1806696"/>
              <a:gd name="connsiteY129" fmla="*/ 73183 h 257321"/>
              <a:gd name="connsiteX130" fmla="*/ 88131 w 1806696"/>
              <a:gd name="connsiteY130" fmla="*/ 78336 h 257321"/>
              <a:gd name="connsiteX131" fmla="*/ 85946 w 1806696"/>
              <a:gd name="connsiteY131" fmla="*/ 72558 h 257321"/>
              <a:gd name="connsiteX132" fmla="*/ 84384 w 1806696"/>
              <a:gd name="connsiteY132" fmla="*/ 69279 h 257321"/>
              <a:gd name="connsiteX133" fmla="*/ 997660 w 1806696"/>
              <a:gd name="connsiteY133" fmla="*/ 194420 h 257321"/>
              <a:gd name="connsiteX134" fmla="*/ 989815 w 1806696"/>
              <a:gd name="connsiteY134" fmla="*/ 213662 h 257321"/>
              <a:gd name="connsiteX135" fmla="*/ 994858 w 1806696"/>
              <a:gd name="connsiteY135" fmla="*/ 231410 h 257321"/>
              <a:gd name="connsiteX136" fmla="*/ 997660 w 1806696"/>
              <a:gd name="connsiteY136" fmla="*/ 232904 h 257321"/>
              <a:gd name="connsiteX137" fmla="*/ 1009430 w 1806696"/>
              <a:gd name="connsiteY137" fmla="*/ 222629 h 257321"/>
              <a:gd name="connsiteX138" fmla="*/ 1018771 w 1806696"/>
              <a:gd name="connsiteY138" fmla="*/ 216838 h 257321"/>
              <a:gd name="connsiteX139" fmla="*/ 1008309 w 1806696"/>
              <a:gd name="connsiteY139" fmla="*/ 212168 h 257321"/>
              <a:gd name="connsiteX140" fmla="*/ 1015782 w 1806696"/>
              <a:gd name="connsiteY140" fmla="*/ 199464 h 257321"/>
              <a:gd name="connsiteX141" fmla="*/ 997660 w 1806696"/>
              <a:gd name="connsiteY141" fmla="*/ 194420 h 257321"/>
              <a:gd name="connsiteX142" fmla="*/ 215087 w 1806696"/>
              <a:gd name="connsiteY142" fmla="*/ 81928 h 257321"/>
              <a:gd name="connsiteX143" fmla="*/ 209934 w 1806696"/>
              <a:gd name="connsiteY143" fmla="*/ 92390 h 257321"/>
              <a:gd name="connsiteX144" fmla="*/ 215868 w 1806696"/>
              <a:gd name="connsiteY144" fmla="*/ 96919 h 257321"/>
              <a:gd name="connsiteX145" fmla="*/ 221958 w 1806696"/>
              <a:gd name="connsiteY145" fmla="*/ 88955 h 257321"/>
              <a:gd name="connsiteX146" fmla="*/ 215087 w 1806696"/>
              <a:gd name="connsiteY146" fmla="*/ 81928 h 257321"/>
              <a:gd name="connsiteX147" fmla="*/ 633644 w 1806696"/>
              <a:gd name="connsiteY147" fmla="*/ 133966 h 257321"/>
              <a:gd name="connsiteX148" fmla="*/ 633020 w 1806696"/>
              <a:gd name="connsiteY148" fmla="*/ 133966 h 257321"/>
              <a:gd name="connsiteX149" fmla="*/ 624431 w 1806696"/>
              <a:gd name="connsiteY149" fmla="*/ 149114 h 257321"/>
              <a:gd name="connsiteX150" fmla="*/ 629428 w 1806696"/>
              <a:gd name="connsiteY150" fmla="*/ 151300 h 257321"/>
              <a:gd name="connsiteX151" fmla="*/ 632239 w 1806696"/>
              <a:gd name="connsiteY151" fmla="*/ 154267 h 257321"/>
              <a:gd name="connsiteX152" fmla="*/ 637548 w 1806696"/>
              <a:gd name="connsiteY152" fmla="*/ 156453 h 257321"/>
              <a:gd name="connsiteX153" fmla="*/ 638641 w 1806696"/>
              <a:gd name="connsiteY153" fmla="*/ 150207 h 257321"/>
              <a:gd name="connsiteX154" fmla="*/ 638017 w 1806696"/>
              <a:gd name="connsiteY154" fmla="*/ 143492 h 257321"/>
              <a:gd name="connsiteX155" fmla="*/ 633644 w 1806696"/>
              <a:gd name="connsiteY155" fmla="*/ 133966 h 257321"/>
              <a:gd name="connsiteX156" fmla="*/ 437966 w 1806696"/>
              <a:gd name="connsiteY156" fmla="*/ 102407 h 257321"/>
              <a:gd name="connsiteX157" fmla="*/ 431173 w 1806696"/>
              <a:gd name="connsiteY157" fmla="*/ 109383 h 257321"/>
              <a:gd name="connsiteX158" fmla="*/ 437047 w 1806696"/>
              <a:gd name="connsiteY158" fmla="*/ 114523 h 257321"/>
              <a:gd name="connsiteX159" fmla="*/ 443472 w 1806696"/>
              <a:gd name="connsiteY159" fmla="*/ 119296 h 257321"/>
              <a:gd name="connsiteX160" fmla="*/ 443106 w 1806696"/>
              <a:gd name="connsiteY160" fmla="*/ 110852 h 257321"/>
              <a:gd name="connsiteX161" fmla="*/ 437966 w 1806696"/>
              <a:gd name="connsiteY161" fmla="*/ 102407 h 257321"/>
              <a:gd name="connsiteX162" fmla="*/ 451182 w 1806696"/>
              <a:gd name="connsiteY162" fmla="*/ 103692 h 257321"/>
              <a:gd name="connsiteX163" fmla="*/ 448796 w 1806696"/>
              <a:gd name="connsiteY163" fmla="*/ 107547 h 257321"/>
              <a:gd name="connsiteX164" fmla="*/ 453018 w 1806696"/>
              <a:gd name="connsiteY164" fmla="*/ 111402 h 257321"/>
              <a:gd name="connsiteX165" fmla="*/ 454854 w 1806696"/>
              <a:gd name="connsiteY165" fmla="*/ 107547 h 257321"/>
              <a:gd name="connsiteX166" fmla="*/ 451182 w 1806696"/>
              <a:gd name="connsiteY166" fmla="*/ 103692 h 257321"/>
              <a:gd name="connsiteX167" fmla="*/ 756696 w 1806696"/>
              <a:gd name="connsiteY167" fmla="*/ 146303 h 257321"/>
              <a:gd name="connsiteX168" fmla="*/ 755290 w 1806696"/>
              <a:gd name="connsiteY168" fmla="*/ 158795 h 257321"/>
              <a:gd name="connsiteX169" fmla="*/ 762161 w 1806696"/>
              <a:gd name="connsiteY169" fmla="*/ 160045 h 257321"/>
              <a:gd name="connsiteX170" fmla="*/ 756696 w 1806696"/>
              <a:gd name="connsiteY170" fmla="*/ 146303 h 257321"/>
              <a:gd name="connsiteX171" fmla="*/ 768759 w 1806696"/>
              <a:gd name="connsiteY171" fmla="*/ 142672 h 257321"/>
              <a:gd name="connsiteX172" fmla="*/ 763098 w 1806696"/>
              <a:gd name="connsiteY172" fmla="*/ 145210 h 257321"/>
              <a:gd name="connsiteX173" fmla="*/ 763879 w 1806696"/>
              <a:gd name="connsiteY173" fmla="*/ 153798 h 257321"/>
              <a:gd name="connsiteX174" fmla="*/ 768719 w 1806696"/>
              <a:gd name="connsiteY174" fmla="*/ 157078 h 257321"/>
              <a:gd name="connsiteX175" fmla="*/ 778245 w 1806696"/>
              <a:gd name="connsiteY175" fmla="*/ 165042 h 257321"/>
              <a:gd name="connsiteX176" fmla="*/ 784491 w 1806696"/>
              <a:gd name="connsiteY176" fmla="*/ 167540 h 257321"/>
              <a:gd name="connsiteX177" fmla="*/ 791050 w 1806696"/>
              <a:gd name="connsiteY177" fmla="*/ 152393 h 257321"/>
              <a:gd name="connsiteX178" fmla="*/ 774653 w 1806696"/>
              <a:gd name="connsiteY178" fmla="*/ 146459 h 257321"/>
              <a:gd name="connsiteX179" fmla="*/ 768759 w 1806696"/>
              <a:gd name="connsiteY179" fmla="*/ 142672 h 257321"/>
              <a:gd name="connsiteX180" fmla="*/ 82509 w 1806696"/>
              <a:gd name="connsiteY180" fmla="*/ 44138 h 257321"/>
              <a:gd name="connsiteX181" fmla="*/ 76420 w 1806696"/>
              <a:gd name="connsiteY181" fmla="*/ 51789 h 257321"/>
              <a:gd name="connsiteX182" fmla="*/ 81573 w 1806696"/>
              <a:gd name="connsiteY182" fmla="*/ 57099 h 257321"/>
              <a:gd name="connsiteX183" fmla="*/ 85477 w 1806696"/>
              <a:gd name="connsiteY183" fmla="*/ 46636 h 257321"/>
              <a:gd name="connsiteX184" fmla="*/ 82509 w 1806696"/>
              <a:gd name="connsiteY184" fmla="*/ 44138 h 257321"/>
              <a:gd name="connsiteX185" fmla="*/ 37381 w 1806696"/>
              <a:gd name="connsiteY185" fmla="*/ 31020 h 257321"/>
              <a:gd name="connsiteX186" fmla="*/ 29729 w 1806696"/>
              <a:gd name="connsiteY186" fmla="*/ 38048 h 257321"/>
              <a:gd name="connsiteX187" fmla="*/ 26293 w 1806696"/>
              <a:gd name="connsiteY187" fmla="*/ 51321 h 257321"/>
              <a:gd name="connsiteX188" fmla="*/ 26606 w 1806696"/>
              <a:gd name="connsiteY188" fmla="*/ 57723 h 257321"/>
              <a:gd name="connsiteX189" fmla="*/ 37068 w 1806696"/>
              <a:gd name="connsiteY189" fmla="*/ 64594 h 257321"/>
              <a:gd name="connsiteX190" fmla="*/ 44408 w 1806696"/>
              <a:gd name="connsiteY190" fmla="*/ 51165 h 257321"/>
              <a:gd name="connsiteX191" fmla="*/ 43315 w 1806696"/>
              <a:gd name="connsiteY191" fmla="*/ 45075 h 257321"/>
              <a:gd name="connsiteX192" fmla="*/ 40035 w 1806696"/>
              <a:gd name="connsiteY192" fmla="*/ 37735 h 257321"/>
              <a:gd name="connsiteX193" fmla="*/ 37381 w 1806696"/>
              <a:gd name="connsiteY193" fmla="*/ 31020 h 257321"/>
              <a:gd name="connsiteX194" fmla="*/ 198690 w 1806696"/>
              <a:gd name="connsiteY194" fmla="*/ 44918 h 257321"/>
              <a:gd name="connsiteX195" fmla="*/ 196505 w 1806696"/>
              <a:gd name="connsiteY195" fmla="*/ 47105 h 257321"/>
              <a:gd name="connsiteX196" fmla="*/ 198378 w 1806696"/>
              <a:gd name="connsiteY196" fmla="*/ 50540 h 257321"/>
              <a:gd name="connsiteX197" fmla="*/ 200408 w 1806696"/>
              <a:gd name="connsiteY197" fmla="*/ 48978 h 257321"/>
              <a:gd name="connsiteX198" fmla="*/ 198690 w 1806696"/>
              <a:gd name="connsiteY198" fmla="*/ 44918 h 257321"/>
              <a:gd name="connsiteX199" fmla="*/ 45189 w 1806696"/>
              <a:gd name="connsiteY199" fmla="*/ 18372 h 257321"/>
              <a:gd name="connsiteX200" fmla="*/ 35820 w 1806696"/>
              <a:gd name="connsiteY200" fmla="*/ 21963 h 257321"/>
              <a:gd name="connsiteX201" fmla="*/ 34727 w 1806696"/>
              <a:gd name="connsiteY201" fmla="*/ 24462 h 257321"/>
              <a:gd name="connsiteX202" fmla="*/ 37850 w 1806696"/>
              <a:gd name="connsiteY202" fmla="*/ 25087 h 257321"/>
              <a:gd name="connsiteX203" fmla="*/ 45189 w 1806696"/>
              <a:gd name="connsiteY203" fmla="*/ 18372 h 257321"/>
              <a:gd name="connsiteX204" fmla="*/ 384912 w 1806696"/>
              <a:gd name="connsiteY204" fmla="*/ 66794 h 257321"/>
              <a:gd name="connsiteX205" fmla="*/ 364719 w 1806696"/>
              <a:gd name="connsiteY205" fmla="*/ 73953 h 257321"/>
              <a:gd name="connsiteX206" fmla="*/ 363984 w 1806696"/>
              <a:gd name="connsiteY206" fmla="*/ 76340 h 257321"/>
              <a:gd name="connsiteX207" fmla="*/ 376651 w 1806696"/>
              <a:gd name="connsiteY207" fmla="*/ 85885 h 257321"/>
              <a:gd name="connsiteX208" fmla="*/ 380506 w 1806696"/>
              <a:gd name="connsiteY208" fmla="*/ 93963 h 257321"/>
              <a:gd name="connsiteX209" fmla="*/ 381424 w 1806696"/>
              <a:gd name="connsiteY209" fmla="*/ 91943 h 257321"/>
              <a:gd name="connsiteX210" fmla="*/ 384728 w 1806696"/>
              <a:gd name="connsiteY210" fmla="*/ 91760 h 257321"/>
              <a:gd name="connsiteX211" fmla="*/ 384912 w 1806696"/>
              <a:gd name="connsiteY211" fmla="*/ 66794 h 257321"/>
              <a:gd name="connsiteX212" fmla="*/ 299549 w 1806696"/>
              <a:gd name="connsiteY212" fmla="*/ 51740 h 257321"/>
              <a:gd name="connsiteX213" fmla="*/ 294410 w 1806696"/>
              <a:gd name="connsiteY213" fmla="*/ 58900 h 257321"/>
              <a:gd name="connsiteX214" fmla="*/ 295878 w 1806696"/>
              <a:gd name="connsiteY214" fmla="*/ 65325 h 257321"/>
              <a:gd name="connsiteX215" fmla="*/ 290371 w 1806696"/>
              <a:gd name="connsiteY215" fmla="*/ 71750 h 257321"/>
              <a:gd name="connsiteX216" fmla="*/ 279724 w 1806696"/>
              <a:gd name="connsiteY216" fmla="*/ 82398 h 257321"/>
              <a:gd name="connsiteX217" fmla="*/ 279356 w 1806696"/>
              <a:gd name="connsiteY217" fmla="*/ 102407 h 257321"/>
              <a:gd name="connsiteX218" fmla="*/ 280642 w 1806696"/>
              <a:gd name="connsiteY218" fmla="*/ 108282 h 257321"/>
              <a:gd name="connsiteX219" fmla="*/ 285965 w 1806696"/>
              <a:gd name="connsiteY219" fmla="*/ 104977 h 257321"/>
              <a:gd name="connsiteX220" fmla="*/ 294409 w 1806696"/>
              <a:gd name="connsiteY220" fmla="*/ 97451 h 257321"/>
              <a:gd name="connsiteX221" fmla="*/ 301201 w 1806696"/>
              <a:gd name="connsiteY221" fmla="*/ 99654 h 257321"/>
              <a:gd name="connsiteX222" fmla="*/ 311298 w 1806696"/>
              <a:gd name="connsiteY222" fmla="*/ 101306 h 257321"/>
              <a:gd name="connsiteX223" fmla="*/ 318274 w 1806696"/>
              <a:gd name="connsiteY223" fmla="*/ 95432 h 257321"/>
              <a:gd name="connsiteX224" fmla="*/ 326352 w 1806696"/>
              <a:gd name="connsiteY224" fmla="*/ 94147 h 257321"/>
              <a:gd name="connsiteX225" fmla="*/ 330574 w 1806696"/>
              <a:gd name="connsiteY225" fmla="*/ 91393 h 257321"/>
              <a:gd name="connsiteX226" fmla="*/ 325801 w 1806696"/>
              <a:gd name="connsiteY226" fmla="*/ 87354 h 257321"/>
              <a:gd name="connsiteX227" fmla="*/ 320110 w 1806696"/>
              <a:gd name="connsiteY227" fmla="*/ 89924 h 257321"/>
              <a:gd name="connsiteX228" fmla="*/ 313685 w 1806696"/>
              <a:gd name="connsiteY228" fmla="*/ 84233 h 257321"/>
              <a:gd name="connsiteX229" fmla="*/ 310197 w 1806696"/>
              <a:gd name="connsiteY229" fmla="*/ 77257 h 257321"/>
              <a:gd name="connsiteX230" fmla="*/ 316989 w 1806696"/>
              <a:gd name="connsiteY230" fmla="*/ 79460 h 257321"/>
              <a:gd name="connsiteX231" fmla="*/ 314419 w 1806696"/>
              <a:gd name="connsiteY231" fmla="*/ 73402 h 257321"/>
              <a:gd name="connsiteX232" fmla="*/ 313685 w 1806696"/>
              <a:gd name="connsiteY232" fmla="*/ 70098 h 257321"/>
              <a:gd name="connsiteX233" fmla="*/ 299549 w 1806696"/>
              <a:gd name="connsiteY233" fmla="*/ 51740 h 257321"/>
              <a:gd name="connsiteX234" fmla="*/ 1662852 w 1806696"/>
              <a:gd name="connsiteY234" fmla="*/ 244162 h 257321"/>
              <a:gd name="connsiteX235" fmla="*/ 1661447 w 1806696"/>
              <a:gd name="connsiteY235" fmla="*/ 247754 h 257321"/>
              <a:gd name="connsiteX236" fmla="*/ 1669879 w 1806696"/>
              <a:gd name="connsiteY236" fmla="*/ 250252 h 257321"/>
              <a:gd name="connsiteX237" fmla="*/ 1662852 w 1806696"/>
              <a:gd name="connsiteY237" fmla="*/ 244162 h 257321"/>
              <a:gd name="connsiteX238" fmla="*/ 527183 w 1806696"/>
              <a:gd name="connsiteY238" fmla="*/ 78910 h 257321"/>
              <a:gd name="connsiteX239" fmla="*/ 516902 w 1806696"/>
              <a:gd name="connsiteY239" fmla="*/ 85151 h 257321"/>
              <a:gd name="connsiteX240" fmla="*/ 512129 w 1806696"/>
              <a:gd name="connsiteY240" fmla="*/ 92311 h 257321"/>
              <a:gd name="connsiteX241" fmla="*/ 518921 w 1806696"/>
              <a:gd name="connsiteY241" fmla="*/ 98002 h 257321"/>
              <a:gd name="connsiteX242" fmla="*/ 527917 w 1806696"/>
              <a:gd name="connsiteY242" fmla="*/ 91760 h 257321"/>
              <a:gd name="connsiteX243" fmla="*/ 527183 w 1806696"/>
              <a:gd name="connsiteY243" fmla="*/ 78910 h 257321"/>
              <a:gd name="connsiteX244" fmla="*/ 133105 w 1806696"/>
              <a:gd name="connsiteY244" fmla="*/ 21651 h 257321"/>
              <a:gd name="connsiteX245" fmla="*/ 130137 w 1806696"/>
              <a:gd name="connsiteY245" fmla="*/ 25087 h 257321"/>
              <a:gd name="connsiteX246" fmla="*/ 138882 w 1806696"/>
              <a:gd name="connsiteY246" fmla="*/ 33363 h 257321"/>
              <a:gd name="connsiteX247" fmla="*/ 140913 w 1806696"/>
              <a:gd name="connsiteY247" fmla="*/ 30708 h 257321"/>
              <a:gd name="connsiteX248" fmla="*/ 133105 w 1806696"/>
              <a:gd name="connsiteY248" fmla="*/ 21651 h 257321"/>
              <a:gd name="connsiteX249" fmla="*/ 177766 w 1806696"/>
              <a:gd name="connsiteY249" fmla="*/ 26961 h 257321"/>
              <a:gd name="connsiteX250" fmla="*/ 163243 w 1806696"/>
              <a:gd name="connsiteY250" fmla="*/ 40390 h 257321"/>
              <a:gd name="connsiteX251" fmla="*/ 164023 w 1806696"/>
              <a:gd name="connsiteY251" fmla="*/ 43825 h 257321"/>
              <a:gd name="connsiteX252" fmla="*/ 168083 w 1806696"/>
              <a:gd name="connsiteY252" fmla="*/ 50696 h 257321"/>
              <a:gd name="connsiteX253" fmla="*/ 178234 w 1806696"/>
              <a:gd name="connsiteY253" fmla="*/ 46324 h 257321"/>
              <a:gd name="connsiteX254" fmla="*/ 180733 w 1806696"/>
              <a:gd name="connsiteY254" fmla="*/ 44450 h 257321"/>
              <a:gd name="connsiteX255" fmla="*/ 181669 w 1806696"/>
              <a:gd name="connsiteY255" fmla="*/ 32582 h 257321"/>
              <a:gd name="connsiteX256" fmla="*/ 180888 w 1806696"/>
              <a:gd name="connsiteY256" fmla="*/ 29147 h 257321"/>
              <a:gd name="connsiteX257" fmla="*/ 177766 w 1806696"/>
              <a:gd name="connsiteY257" fmla="*/ 26961 h 257321"/>
              <a:gd name="connsiteX258" fmla="*/ 1647081 w 1806696"/>
              <a:gd name="connsiteY258" fmla="*/ 231435 h 257321"/>
              <a:gd name="connsiteX259" fmla="*/ 1638804 w 1806696"/>
              <a:gd name="connsiteY259" fmla="*/ 232606 h 257321"/>
              <a:gd name="connsiteX260" fmla="*/ 1631465 w 1806696"/>
              <a:gd name="connsiteY260" fmla="*/ 234168 h 257321"/>
              <a:gd name="connsiteX261" fmla="*/ 1628499 w 1806696"/>
              <a:gd name="connsiteY261" fmla="*/ 233856 h 257321"/>
              <a:gd name="connsiteX262" fmla="*/ 1627874 w 1806696"/>
              <a:gd name="connsiteY262" fmla="*/ 235886 h 257321"/>
              <a:gd name="connsiteX263" fmla="*/ 1630216 w 1806696"/>
              <a:gd name="connsiteY263" fmla="*/ 237447 h 257321"/>
              <a:gd name="connsiteX264" fmla="*/ 1639585 w 1806696"/>
              <a:gd name="connsiteY264" fmla="*/ 244943 h 257321"/>
              <a:gd name="connsiteX265" fmla="*/ 1643177 w 1806696"/>
              <a:gd name="connsiteY265" fmla="*/ 247441 h 257321"/>
              <a:gd name="connsiteX266" fmla="*/ 1655201 w 1806696"/>
              <a:gd name="connsiteY266" fmla="*/ 237760 h 257321"/>
              <a:gd name="connsiteX267" fmla="*/ 1656606 w 1806696"/>
              <a:gd name="connsiteY267" fmla="*/ 236042 h 257321"/>
              <a:gd name="connsiteX268" fmla="*/ 1655825 w 1806696"/>
              <a:gd name="connsiteY268" fmla="*/ 234012 h 257321"/>
              <a:gd name="connsiteX269" fmla="*/ 1647081 w 1806696"/>
              <a:gd name="connsiteY269" fmla="*/ 231435 h 257321"/>
              <a:gd name="connsiteX270" fmla="*/ 1150289 w 1806696"/>
              <a:gd name="connsiteY270" fmla="*/ 159298 h 257321"/>
              <a:gd name="connsiteX271" fmla="*/ 1127498 w 1806696"/>
              <a:gd name="connsiteY271" fmla="*/ 168826 h 257321"/>
              <a:gd name="connsiteX272" fmla="*/ 1133102 w 1806696"/>
              <a:gd name="connsiteY272" fmla="*/ 175738 h 257321"/>
              <a:gd name="connsiteX273" fmla="*/ 1147674 w 1806696"/>
              <a:gd name="connsiteY273" fmla="*/ 171815 h 257321"/>
              <a:gd name="connsiteX274" fmla="*/ 1153465 w 1806696"/>
              <a:gd name="connsiteY274" fmla="*/ 160046 h 257321"/>
              <a:gd name="connsiteX275" fmla="*/ 1150289 w 1806696"/>
              <a:gd name="connsiteY275" fmla="*/ 159298 h 257321"/>
              <a:gd name="connsiteX276" fmla="*/ 92036 w 1806696"/>
              <a:gd name="connsiteY276" fmla="*/ 5879 h 257321"/>
              <a:gd name="connsiteX277" fmla="*/ 84541 w 1806696"/>
              <a:gd name="connsiteY277" fmla="*/ 8846 h 257321"/>
              <a:gd name="connsiteX278" fmla="*/ 88287 w 1806696"/>
              <a:gd name="connsiteY278" fmla="*/ 11657 h 257321"/>
              <a:gd name="connsiteX279" fmla="*/ 96408 w 1806696"/>
              <a:gd name="connsiteY279" fmla="*/ 8534 h 257321"/>
              <a:gd name="connsiteX280" fmla="*/ 92036 w 1806696"/>
              <a:gd name="connsiteY280" fmla="*/ 5879 h 257321"/>
              <a:gd name="connsiteX281" fmla="*/ 408410 w 1806696"/>
              <a:gd name="connsiteY281" fmla="*/ 49354 h 257321"/>
              <a:gd name="connsiteX282" fmla="*/ 388767 w 1806696"/>
              <a:gd name="connsiteY282" fmla="*/ 60001 h 257321"/>
              <a:gd name="connsiteX283" fmla="*/ 389134 w 1806696"/>
              <a:gd name="connsiteY283" fmla="*/ 197132 h 257321"/>
              <a:gd name="connsiteX284" fmla="*/ 408042 w 1806696"/>
              <a:gd name="connsiteY284" fmla="*/ 207780 h 257321"/>
              <a:gd name="connsiteX285" fmla="*/ 419975 w 1806696"/>
              <a:gd name="connsiteY285" fmla="*/ 193278 h 257321"/>
              <a:gd name="connsiteX286" fmla="*/ 420341 w 1806696"/>
              <a:gd name="connsiteY286" fmla="*/ 131963 h 257321"/>
              <a:gd name="connsiteX287" fmla="*/ 419791 w 1806696"/>
              <a:gd name="connsiteY287" fmla="*/ 64040 h 257321"/>
              <a:gd name="connsiteX288" fmla="*/ 408410 w 1806696"/>
              <a:gd name="connsiteY288" fmla="*/ 49354 h 257321"/>
              <a:gd name="connsiteX289" fmla="*/ 594761 w 1806696"/>
              <a:gd name="connsiteY289" fmla="*/ 74783 h 257321"/>
              <a:gd name="connsiteX290" fmla="*/ 586953 w 1806696"/>
              <a:gd name="connsiteY290" fmla="*/ 79780 h 257321"/>
              <a:gd name="connsiteX291" fmla="*/ 593200 w 1806696"/>
              <a:gd name="connsiteY291" fmla="*/ 86963 h 257321"/>
              <a:gd name="connsiteX292" fmla="*/ 601320 w 1806696"/>
              <a:gd name="connsiteY292" fmla="*/ 79311 h 257321"/>
              <a:gd name="connsiteX293" fmla="*/ 594761 w 1806696"/>
              <a:gd name="connsiteY293" fmla="*/ 74783 h 257321"/>
              <a:gd name="connsiteX294" fmla="*/ 181201 w 1806696"/>
              <a:gd name="connsiteY294" fmla="*/ 14624 h 257321"/>
              <a:gd name="connsiteX295" fmla="*/ 176516 w 1806696"/>
              <a:gd name="connsiteY295" fmla="*/ 18060 h 257321"/>
              <a:gd name="connsiteX296" fmla="*/ 180576 w 1806696"/>
              <a:gd name="connsiteY296" fmla="*/ 20402 h 257321"/>
              <a:gd name="connsiteX297" fmla="*/ 183699 w 1806696"/>
              <a:gd name="connsiteY297" fmla="*/ 17903 h 257321"/>
              <a:gd name="connsiteX298" fmla="*/ 181201 w 1806696"/>
              <a:gd name="connsiteY298" fmla="*/ 14624 h 257321"/>
              <a:gd name="connsiteX299" fmla="*/ 141733 w 1806696"/>
              <a:gd name="connsiteY299" fmla="*/ 3459 h 257321"/>
              <a:gd name="connsiteX300" fmla="*/ 182294 w 1806696"/>
              <a:gd name="connsiteY300" fmla="*/ 10564 h 257321"/>
              <a:gd name="connsiteX301" fmla="*/ 200252 w 1806696"/>
              <a:gd name="connsiteY301" fmla="*/ 17123 h 257321"/>
              <a:gd name="connsiteX302" fmla="*/ 234450 w 1806696"/>
              <a:gd name="connsiteY302" fmla="*/ 56006 h 257321"/>
              <a:gd name="connsiteX303" fmla="*/ 237417 w 1806696"/>
              <a:gd name="connsiteY303" fmla="*/ 80054 h 257321"/>
              <a:gd name="connsiteX304" fmla="*/ 237886 w 1806696"/>
              <a:gd name="connsiteY304" fmla="*/ 108630 h 257321"/>
              <a:gd name="connsiteX305" fmla="*/ 232889 w 1806696"/>
              <a:gd name="connsiteY305" fmla="*/ 113315 h 257321"/>
              <a:gd name="connsiteX306" fmla="*/ 142943 w 1806696"/>
              <a:gd name="connsiteY306" fmla="*/ 113315 h 257321"/>
              <a:gd name="connsiteX307" fmla="*/ 137790 w 1806696"/>
              <a:gd name="connsiteY307" fmla="*/ 108006 h 257321"/>
              <a:gd name="connsiteX308" fmla="*/ 136853 w 1806696"/>
              <a:gd name="connsiteY308" fmla="*/ 55225 h 257321"/>
              <a:gd name="connsiteX309" fmla="*/ 126703 w 1806696"/>
              <a:gd name="connsiteY309" fmla="*/ 44762 h 257321"/>
              <a:gd name="connsiteX310" fmla="*/ 106246 w 1806696"/>
              <a:gd name="connsiteY310" fmla="*/ 48666 h 257321"/>
              <a:gd name="connsiteX311" fmla="*/ 102654 w 1806696"/>
              <a:gd name="connsiteY311" fmla="*/ 60534 h 257321"/>
              <a:gd name="connsiteX312" fmla="*/ 102654 w 1806696"/>
              <a:gd name="connsiteY312" fmla="*/ 155946 h 257321"/>
              <a:gd name="connsiteX313" fmla="*/ 103435 w 1806696"/>
              <a:gd name="connsiteY313" fmla="*/ 201231 h 257321"/>
              <a:gd name="connsiteX314" fmla="*/ 121705 w 1806696"/>
              <a:gd name="connsiteY314" fmla="*/ 213099 h 257321"/>
              <a:gd name="connsiteX315" fmla="*/ 136696 w 1806696"/>
              <a:gd name="connsiteY315" fmla="*/ 200450 h 257321"/>
              <a:gd name="connsiteX316" fmla="*/ 137634 w 1806696"/>
              <a:gd name="connsiteY316" fmla="*/ 161411 h 257321"/>
              <a:gd name="connsiteX317" fmla="*/ 147940 w 1806696"/>
              <a:gd name="connsiteY317" fmla="*/ 152042 h 257321"/>
              <a:gd name="connsiteX318" fmla="*/ 231483 w 1806696"/>
              <a:gd name="connsiteY318" fmla="*/ 151886 h 257321"/>
              <a:gd name="connsiteX319" fmla="*/ 237729 w 1806696"/>
              <a:gd name="connsiteY319" fmla="*/ 158132 h 257321"/>
              <a:gd name="connsiteX320" fmla="*/ 237886 w 1806696"/>
              <a:gd name="connsiteY320" fmla="*/ 173435 h 257321"/>
              <a:gd name="connsiteX321" fmla="*/ 230858 w 1806696"/>
              <a:gd name="connsiteY321" fmla="*/ 213255 h 257321"/>
              <a:gd name="connsiteX322" fmla="*/ 186198 w 1806696"/>
              <a:gd name="connsiteY322" fmla="*/ 245111 h 257321"/>
              <a:gd name="connsiteX323" fmla="*/ 100468 w 1806696"/>
              <a:gd name="connsiteY323" fmla="*/ 253856 h 257321"/>
              <a:gd name="connsiteX324" fmla="*/ 46126 w 1806696"/>
              <a:gd name="connsiteY324" fmla="*/ 243550 h 257321"/>
              <a:gd name="connsiteX325" fmla="*/ 3495 w 1806696"/>
              <a:gd name="connsiteY325" fmla="*/ 187333 h 257321"/>
              <a:gd name="connsiteX326" fmla="*/ 1933 w 1806696"/>
              <a:gd name="connsiteY326" fmla="*/ 133303 h 257321"/>
              <a:gd name="connsiteX327" fmla="*/ 59 w 1806696"/>
              <a:gd name="connsiteY327" fmla="*/ 124558 h 257321"/>
              <a:gd name="connsiteX328" fmla="*/ 1464 w 1806696"/>
              <a:gd name="connsiteY328" fmla="*/ 63657 h 257321"/>
              <a:gd name="connsiteX329" fmla="*/ 4744 w 1806696"/>
              <a:gd name="connsiteY329" fmla="*/ 54600 h 257321"/>
              <a:gd name="connsiteX330" fmla="*/ 45033 w 1806696"/>
              <a:gd name="connsiteY330" fmla="*/ 15249 h 257321"/>
              <a:gd name="connsiteX331" fmla="*/ 100468 w 1806696"/>
              <a:gd name="connsiteY331" fmla="*/ 3381 h 257321"/>
              <a:gd name="connsiteX332" fmla="*/ 141733 w 1806696"/>
              <a:gd name="connsiteY332" fmla="*/ 3459 h 257321"/>
              <a:gd name="connsiteX333" fmla="*/ 1682587 w 1806696"/>
              <a:gd name="connsiteY333" fmla="*/ 221402 h 257321"/>
              <a:gd name="connsiteX334" fmla="*/ 1675033 w 1806696"/>
              <a:gd name="connsiteY334" fmla="*/ 226360 h 257321"/>
              <a:gd name="connsiteX335" fmla="*/ 1660823 w 1806696"/>
              <a:gd name="connsiteY335" fmla="*/ 238853 h 257321"/>
              <a:gd name="connsiteX336" fmla="*/ 1672377 w 1806696"/>
              <a:gd name="connsiteY336" fmla="*/ 240727 h 257321"/>
              <a:gd name="connsiteX337" fmla="*/ 1690024 w 1806696"/>
              <a:gd name="connsiteY337" fmla="*/ 243694 h 257321"/>
              <a:gd name="connsiteX338" fmla="*/ 1700798 w 1806696"/>
              <a:gd name="connsiteY338" fmla="*/ 244630 h 257321"/>
              <a:gd name="connsiteX339" fmla="*/ 1697363 w 1806696"/>
              <a:gd name="connsiteY339" fmla="*/ 240258 h 257321"/>
              <a:gd name="connsiteX340" fmla="*/ 1696738 w 1806696"/>
              <a:gd name="connsiteY340" fmla="*/ 238228 h 257321"/>
              <a:gd name="connsiteX341" fmla="*/ 1690649 w 1806696"/>
              <a:gd name="connsiteY341" fmla="*/ 228703 h 257321"/>
              <a:gd name="connsiteX342" fmla="*/ 1689087 w 1806696"/>
              <a:gd name="connsiteY342" fmla="*/ 227453 h 257321"/>
              <a:gd name="connsiteX343" fmla="*/ 1682587 w 1806696"/>
              <a:gd name="connsiteY343" fmla="*/ 221402 h 257321"/>
              <a:gd name="connsiteX344" fmla="*/ 1707357 w 1806696"/>
              <a:gd name="connsiteY344" fmla="*/ 222300 h 257321"/>
              <a:gd name="connsiteX345" fmla="*/ 1699861 w 1806696"/>
              <a:gd name="connsiteY345" fmla="*/ 227453 h 257321"/>
              <a:gd name="connsiteX346" fmla="*/ 1704390 w 1806696"/>
              <a:gd name="connsiteY346" fmla="*/ 233075 h 257321"/>
              <a:gd name="connsiteX347" fmla="*/ 1708607 w 1806696"/>
              <a:gd name="connsiteY347" fmla="*/ 231357 h 257321"/>
              <a:gd name="connsiteX348" fmla="*/ 1708450 w 1806696"/>
              <a:gd name="connsiteY348" fmla="*/ 228234 h 257321"/>
              <a:gd name="connsiteX349" fmla="*/ 1707357 w 1806696"/>
              <a:gd name="connsiteY349" fmla="*/ 222300 h 257321"/>
              <a:gd name="connsiteX350" fmla="*/ 462748 w 1806696"/>
              <a:gd name="connsiteY350" fmla="*/ 42745 h 257321"/>
              <a:gd name="connsiteX351" fmla="*/ 459076 w 1806696"/>
              <a:gd name="connsiteY351" fmla="*/ 42745 h 257321"/>
              <a:gd name="connsiteX352" fmla="*/ 454854 w 1806696"/>
              <a:gd name="connsiteY352" fmla="*/ 52658 h 257321"/>
              <a:gd name="connsiteX353" fmla="*/ 450448 w 1806696"/>
              <a:gd name="connsiteY353" fmla="*/ 57798 h 257321"/>
              <a:gd name="connsiteX354" fmla="*/ 432641 w 1806696"/>
              <a:gd name="connsiteY354" fmla="*/ 64224 h 257321"/>
              <a:gd name="connsiteX355" fmla="*/ 428052 w 1806696"/>
              <a:gd name="connsiteY355" fmla="*/ 83866 h 257321"/>
              <a:gd name="connsiteX356" fmla="*/ 444023 w 1806696"/>
              <a:gd name="connsiteY356" fmla="*/ 94146 h 257321"/>
              <a:gd name="connsiteX357" fmla="*/ 449162 w 1806696"/>
              <a:gd name="connsiteY357" fmla="*/ 89741 h 257321"/>
              <a:gd name="connsiteX358" fmla="*/ 458893 w 1806696"/>
              <a:gd name="connsiteY358" fmla="*/ 70282 h 257321"/>
              <a:gd name="connsiteX359" fmla="*/ 460728 w 1806696"/>
              <a:gd name="connsiteY359" fmla="*/ 68813 h 257321"/>
              <a:gd name="connsiteX360" fmla="*/ 464584 w 1806696"/>
              <a:gd name="connsiteY360" fmla="*/ 60552 h 257321"/>
              <a:gd name="connsiteX361" fmla="*/ 465685 w 1806696"/>
              <a:gd name="connsiteY361" fmla="*/ 54310 h 257321"/>
              <a:gd name="connsiteX362" fmla="*/ 462748 w 1806696"/>
              <a:gd name="connsiteY362" fmla="*/ 42745 h 257321"/>
              <a:gd name="connsiteX363" fmla="*/ 1775441 w 1806696"/>
              <a:gd name="connsiteY363" fmla="*/ 228078 h 257321"/>
              <a:gd name="connsiteX364" fmla="*/ 1767790 w 1806696"/>
              <a:gd name="connsiteY364" fmla="*/ 233075 h 257321"/>
              <a:gd name="connsiteX365" fmla="*/ 1768258 w 1806696"/>
              <a:gd name="connsiteY365" fmla="*/ 236042 h 257321"/>
              <a:gd name="connsiteX366" fmla="*/ 1772786 w 1806696"/>
              <a:gd name="connsiteY366" fmla="*/ 231201 h 257321"/>
              <a:gd name="connsiteX367" fmla="*/ 1775441 w 1806696"/>
              <a:gd name="connsiteY367" fmla="*/ 228078 h 257321"/>
              <a:gd name="connsiteX368" fmla="*/ 787614 w 1806696"/>
              <a:gd name="connsiteY368" fmla="*/ 82591 h 257321"/>
              <a:gd name="connsiteX369" fmla="*/ 779338 w 1806696"/>
              <a:gd name="connsiteY369" fmla="*/ 89774 h 257321"/>
              <a:gd name="connsiteX370" fmla="*/ 787614 w 1806696"/>
              <a:gd name="connsiteY370" fmla="*/ 82591 h 257321"/>
              <a:gd name="connsiteX371" fmla="*/ 1507225 w 1806696"/>
              <a:gd name="connsiteY371" fmla="*/ 176944 h 257321"/>
              <a:gd name="connsiteX372" fmla="*/ 1504414 w 1806696"/>
              <a:gd name="connsiteY372" fmla="*/ 180224 h 257321"/>
              <a:gd name="connsiteX373" fmla="*/ 1506132 w 1806696"/>
              <a:gd name="connsiteY373" fmla="*/ 181941 h 257321"/>
              <a:gd name="connsiteX374" fmla="*/ 1508943 w 1806696"/>
              <a:gd name="connsiteY374" fmla="*/ 178506 h 257321"/>
              <a:gd name="connsiteX375" fmla="*/ 1507225 w 1806696"/>
              <a:gd name="connsiteY375" fmla="*/ 176944 h 257321"/>
              <a:gd name="connsiteX376" fmla="*/ 1777841 w 1806696"/>
              <a:gd name="connsiteY376" fmla="*/ 215234 h 257321"/>
              <a:gd name="connsiteX377" fmla="*/ 1766853 w 1806696"/>
              <a:gd name="connsiteY377" fmla="*/ 220270 h 257321"/>
              <a:gd name="connsiteX378" fmla="*/ 1784498 w 1806696"/>
              <a:gd name="connsiteY378" fmla="*/ 225892 h 257321"/>
              <a:gd name="connsiteX379" fmla="*/ 1787309 w 1806696"/>
              <a:gd name="connsiteY379" fmla="*/ 225736 h 257321"/>
              <a:gd name="connsiteX380" fmla="*/ 1787309 w 1806696"/>
              <a:gd name="connsiteY380" fmla="*/ 223081 h 257321"/>
              <a:gd name="connsiteX381" fmla="*/ 1777841 w 1806696"/>
              <a:gd name="connsiteY381" fmla="*/ 215234 h 257321"/>
              <a:gd name="connsiteX382" fmla="*/ 1630996 w 1806696"/>
              <a:gd name="connsiteY382" fmla="*/ 193411 h 257321"/>
              <a:gd name="connsiteX383" fmla="*/ 1629435 w 1806696"/>
              <a:gd name="connsiteY383" fmla="*/ 193724 h 257321"/>
              <a:gd name="connsiteX384" fmla="*/ 1628342 w 1806696"/>
              <a:gd name="connsiteY384" fmla="*/ 197471 h 257321"/>
              <a:gd name="connsiteX385" fmla="*/ 1625063 w 1806696"/>
              <a:gd name="connsiteY385" fmla="*/ 199033 h 257321"/>
              <a:gd name="connsiteX386" fmla="*/ 1619285 w 1806696"/>
              <a:gd name="connsiteY386" fmla="*/ 200126 h 257321"/>
              <a:gd name="connsiteX387" fmla="*/ 1607574 w 1806696"/>
              <a:gd name="connsiteY387" fmla="*/ 207465 h 257321"/>
              <a:gd name="connsiteX388" fmla="*/ 1607417 w 1806696"/>
              <a:gd name="connsiteY388" fmla="*/ 207465 h 257321"/>
              <a:gd name="connsiteX389" fmla="*/ 1601795 w 1806696"/>
              <a:gd name="connsiteY389" fmla="*/ 197627 h 257321"/>
              <a:gd name="connsiteX390" fmla="*/ 1597110 w 1806696"/>
              <a:gd name="connsiteY390" fmla="*/ 211057 h 257321"/>
              <a:gd name="connsiteX391" fmla="*/ 1600390 w 1806696"/>
              <a:gd name="connsiteY391" fmla="*/ 211681 h 257321"/>
              <a:gd name="connsiteX392" fmla="*/ 1607574 w 1806696"/>
              <a:gd name="connsiteY392" fmla="*/ 207465 h 257321"/>
              <a:gd name="connsiteX393" fmla="*/ 1607574 w 1806696"/>
              <a:gd name="connsiteY393" fmla="*/ 207621 h 257321"/>
              <a:gd name="connsiteX394" fmla="*/ 1607729 w 1806696"/>
              <a:gd name="connsiteY394" fmla="*/ 207621 h 257321"/>
              <a:gd name="connsiteX395" fmla="*/ 1613039 w 1806696"/>
              <a:gd name="connsiteY395" fmla="*/ 213087 h 257321"/>
              <a:gd name="connsiteX396" fmla="*/ 1625375 w 1806696"/>
              <a:gd name="connsiteY396" fmla="*/ 215117 h 257321"/>
              <a:gd name="connsiteX397" fmla="*/ 1631778 w 1806696"/>
              <a:gd name="connsiteY397" fmla="*/ 201844 h 257321"/>
              <a:gd name="connsiteX398" fmla="*/ 1633963 w 1806696"/>
              <a:gd name="connsiteY398" fmla="*/ 194192 h 257321"/>
              <a:gd name="connsiteX399" fmla="*/ 1630996 w 1806696"/>
              <a:gd name="connsiteY399" fmla="*/ 193411 h 257321"/>
              <a:gd name="connsiteX400" fmla="*/ 461462 w 1806696"/>
              <a:gd name="connsiteY400" fmla="*/ 24938 h 257321"/>
              <a:gd name="connsiteX401" fmla="*/ 457057 w 1806696"/>
              <a:gd name="connsiteY401" fmla="*/ 30813 h 257321"/>
              <a:gd name="connsiteX402" fmla="*/ 460177 w 1806696"/>
              <a:gd name="connsiteY402" fmla="*/ 34301 h 257321"/>
              <a:gd name="connsiteX403" fmla="*/ 463666 w 1806696"/>
              <a:gd name="connsiteY403" fmla="*/ 29711 h 257321"/>
              <a:gd name="connsiteX404" fmla="*/ 461462 w 1806696"/>
              <a:gd name="connsiteY404" fmla="*/ 24938 h 257321"/>
              <a:gd name="connsiteX405" fmla="*/ 1258445 w 1806696"/>
              <a:gd name="connsiteY405" fmla="*/ 137867 h 257321"/>
              <a:gd name="connsiteX406" fmla="*/ 1254854 w 1806696"/>
              <a:gd name="connsiteY406" fmla="*/ 141147 h 257321"/>
              <a:gd name="connsiteX407" fmla="*/ 1260476 w 1806696"/>
              <a:gd name="connsiteY407" fmla="*/ 146768 h 257321"/>
              <a:gd name="connsiteX408" fmla="*/ 1262193 w 1806696"/>
              <a:gd name="connsiteY408" fmla="*/ 143957 h 257321"/>
              <a:gd name="connsiteX409" fmla="*/ 1258445 w 1806696"/>
              <a:gd name="connsiteY409" fmla="*/ 137867 h 257321"/>
              <a:gd name="connsiteX410" fmla="*/ 386748 w 1806696"/>
              <a:gd name="connsiteY410" fmla="*/ 11904 h 257321"/>
              <a:gd name="connsiteX411" fmla="*/ 380139 w 1806696"/>
              <a:gd name="connsiteY411" fmla="*/ 19247 h 257321"/>
              <a:gd name="connsiteX412" fmla="*/ 390787 w 1806696"/>
              <a:gd name="connsiteY412" fmla="*/ 24571 h 257321"/>
              <a:gd name="connsiteX413" fmla="*/ 393172 w 1806696"/>
              <a:gd name="connsiteY413" fmla="*/ 21634 h 257321"/>
              <a:gd name="connsiteX414" fmla="*/ 386748 w 1806696"/>
              <a:gd name="connsiteY414" fmla="*/ 11904 h 257321"/>
              <a:gd name="connsiteX415" fmla="*/ 714689 w 1806696"/>
              <a:gd name="connsiteY415" fmla="*/ 58855 h 257321"/>
              <a:gd name="connsiteX416" fmla="*/ 715158 w 1806696"/>
              <a:gd name="connsiteY416" fmla="*/ 66507 h 257321"/>
              <a:gd name="connsiteX417" fmla="*/ 721092 w 1806696"/>
              <a:gd name="connsiteY417" fmla="*/ 70254 h 257321"/>
              <a:gd name="connsiteX418" fmla="*/ 725776 w 1806696"/>
              <a:gd name="connsiteY418" fmla="*/ 70567 h 257321"/>
              <a:gd name="connsiteX419" fmla="*/ 726869 w 1806696"/>
              <a:gd name="connsiteY419" fmla="*/ 63539 h 257321"/>
              <a:gd name="connsiteX420" fmla="*/ 721560 w 1806696"/>
              <a:gd name="connsiteY420" fmla="*/ 61041 h 257321"/>
              <a:gd name="connsiteX421" fmla="*/ 714689 w 1806696"/>
              <a:gd name="connsiteY421" fmla="*/ 58855 h 257321"/>
              <a:gd name="connsiteX422" fmla="*/ 480371 w 1806696"/>
              <a:gd name="connsiteY422" fmla="*/ 23286 h 257321"/>
              <a:gd name="connsiteX423" fmla="*/ 487530 w 1806696"/>
              <a:gd name="connsiteY423" fmla="*/ 29895 h 257321"/>
              <a:gd name="connsiteX424" fmla="*/ 489734 w 1806696"/>
              <a:gd name="connsiteY424" fmla="*/ 27876 h 257321"/>
              <a:gd name="connsiteX425" fmla="*/ 480371 w 1806696"/>
              <a:gd name="connsiteY425" fmla="*/ 23286 h 257321"/>
              <a:gd name="connsiteX426" fmla="*/ 808071 w 1806696"/>
              <a:gd name="connsiteY426" fmla="*/ 70254 h 257321"/>
              <a:gd name="connsiteX427" fmla="*/ 804947 w 1806696"/>
              <a:gd name="connsiteY427" fmla="*/ 71972 h 257321"/>
              <a:gd name="connsiteX428" fmla="*/ 797140 w 1806696"/>
              <a:gd name="connsiteY428" fmla="*/ 78999 h 257321"/>
              <a:gd name="connsiteX429" fmla="*/ 799794 w 1806696"/>
              <a:gd name="connsiteY429" fmla="*/ 88056 h 257321"/>
              <a:gd name="connsiteX430" fmla="*/ 806821 w 1806696"/>
              <a:gd name="connsiteY430" fmla="*/ 84152 h 257321"/>
              <a:gd name="connsiteX431" fmla="*/ 808852 w 1806696"/>
              <a:gd name="connsiteY431" fmla="*/ 73690 h 257321"/>
              <a:gd name="connsiteX432" fmla="*/ 808071 w 1806696"/>
              <a:gd name="connsiteY432" fmla="*/ 70254 h 257321"/>
              <a:gd name="connsiteX433" fmla="*/ 1222373 w 1806696"/>
              <a:gd name="connsiteY433" fmla="*/ 129435 h 257321"/>
              <a:gd name="connsiteX434" fmla="*/ 1219094 w 1806696"/>
              <a:gd name="connsiteY434" fmla="*/ 133807 h 257321"/>
              <a:gd name="connsiteX435" fmla="*/ 1220656 w 1806696"/>
              <a:gd name="connsiteY435" fmla="*/ 144426 h 257321"/>
              <a:gd name="connsiteX436" fmla="*/ 1226589 w 1806696"/>
              <a:gd name="connsiteY436" fmla="*/ 135369 h 257321"/>
              <a:gd name="connsiteX437" fmla="*/ 1222373 w 1806696"/>
              <a:gd name="connsiteY437" fmla="*/ 129435 h 257321"/>
              <a:gd name="connsiteX438" fmla="*/ 1769819 w 1806696"/>
              <a:gd name="connsiteY438" fmla="*/ 205435 h 257321"/>
              <a:gd name="connsiteX439" fmla="*/ 1766384 w 1806696"/>
              <a:gd name="connsiteY439" fmla="*/ 208246 h 257321"/>
              <a:gd name="connsiteX440" fmla="*/ 1770288 w 1806696"/>
              <a:gd name="connsiteY440" fmla="*/ 210276 h 257321"/>
              <a:gd name="connsiteX441" fmla="*/ 1772942 w 1806696"/>
              <a:gd name="connsiteY441" fmla="*/ 207465 h 257321"/>
              <a:gd name="connsiteX442" fmla="*/ 1769819 w 1806696"/>
              <a:gd name="connsiteY442" fmla="*/ 205435 h 257321"/>
              <a:gd name="connsiteX443" fmla="*/ 1714852 w 1806696"/>
              <a:gd name="connsiteY443" fmla="*/ 196847 h 257321"/>
              <a:gd name="connsiteX444" fmla="*/ 1712979 w 1806696"/>
              <a:gd name="connsiteY444" fmla="*/ 207778 h 257321"/>
              <a:gd name="connsiteX445" fmla="*/ 1720943 w 1806696"/>
              <a:gd name="connsiteY445" fmla="*/ 223237 h 257321"/>
              <a:gd name="connsiteX446" fmla="*/ 1729531 w 1806696"/>
              <a:gd name="connsiteY446" fmla="*/ 219489 h 257321"/>
              <a:gd name="connsiteX447" fmla="*/ 1726408 w 1806696"/>
              <a:gd name="connsiteY447" fmla="*/ 210432 h 257321"/>
              <a:gd name="connsiteX448" fmla="*/ 1722504 w 1806696"/>
              <a:gd name="connsiteY448" fmla="*/ 207153 h 257321"/>
              <a:gd name="connsiteX449" fmla="*/ 1726565 w 1806696"/>
              <a:gd name="connsiteY449" fmla="*/ 206060 h 257321"/>
              <a:gd name="connsiteX450" fmla="*/ 1729063 w 1806696"/>
              <a:gd name="connsiteY450" fmla="*/ 204498 h 257321"/>
              <a:gd name="connsiteX451" fmla="*/ 1727033 w 1806696"/>
              <a:gd name="connsiteY451" fmla="*/ 202156 h 257321"/>
              <a:gd name="connsiteX452" fmla="*/ 1714852 w 1806696"/>
              <a:gd name="connsiteY452" fmla="*/ 196847 h 257321"/>
              <a:gd name="connsiteX453" fmla="*/ 441820 w 1806696"/>
              <a:gd name="connsiteY453" fmla="*/ 10436 h 257321"/>
              <a:gd name="connsiteX454" fmla="*/ 493772 w 1806696"/>
              <a:gd name="connsiteY454" fmla="*/ 25306 h 257321"/>
              <a:gd name="connsiteX455" fmla="*/ 531221 w 1806696"/>
              <a:gd name="connsiteY455" fmla="*/ 74504 h 257321"/>
              <a:gd name="connsiteX456" fmla="*/ 532322 w 1806696"/>
              <a:gd name="connsiteY456" fmla="*/ 85885 h 257321"/>
              <a:gd name="connsiteX457" fmla="*/ 532139 w 1806696"/>
              <a:gd name="connsiteY457" fmla="*/ 166292 h 257321"/>
              <a:gd name="connsiteX458" fmla="*/ 530670 w 1806696"/>
              <a:gd name="connsiteY458" fmla="*/ 177857 h 257321"/>
              <a:gd name="connsiteX459" fmla="*/ 530670 w 1806696"/>
              <a:gd name="connsiteY459" fmla="*/ 178958 h 257321"/>
              <a:gd name="connsiteX460" fmla="*/ 527366 w 1806696"/>
              <a:gd name="connsiteY460" fmla="*/ 196031 h 257321"/>
              <a:gd name="connsiteX461" fmla="*/ 511579 w 1806696"/>
              <a:gd name="connsiteY461" fmla="*/ 220079 h 257321"/>
              <a:gd name="connsiteX462" fmla="*/ 456690 w 1806696"/>
              <a:gd name="connsiteY462" fmla="*/ 244862 h 257321"/>
              <a:gd name="connsiteX463" fmla="*/ 335898 w 1806696"/>
              <a:gd name="connsiteY463" fmla="*/ 242843 h 257321"/>
              <a:gd name="connsiteX464" fmla="*/ 286883 w 1806696"/>
              <a:gd name="connsiteY464" fmla="*/ 214389 h 257321"/>
              <a:gd name="connsiteX465" fmla="*/ 281192 w 1806696"/>
              <a:gd name="connsiteY465" fmla="*/ 208331 h 257321"/>
              <a:gd name="connsiteX466" fmla="*/ 274400 w 1806696"/>
              <a:gd name="connsiteY466" fmla="*/ 159499 h 257321"/>
              <a:gd name="connsiteX467" fmla="*/ 275684 w 1806696"/>
              <a:gd name="connsiteY467" fmla="*/ 158581 h 257321"/>
              <a:gd name="connsiteX468" fmla="*/ 275318 w 1806696"/>
              <a:gd name="connsiteY468" fmla="*/ 155828 h 257321"/>
              <a:gd name="connsiteX469" fmla="*/ 275501 w 1806696"/>
              <a:gd name="connsiteY469" fmla="*/ 93963 h 257321"/>
              <a:gd name="connsiteX470" fmla="*/ 289086 w 1806696"/>
              <a:gd name="connsiteY470" fmla="*/ 44948 h 257321"/>
              <a:gd name="connsiteX471" fmla="*/ 329289 w 1806696"/>
              <a:gd name="connsiteY471" fmla="*/ 17963 h 257321"/>
              <a:gd name="connsiteX472" fmla="*/ 441820 w 1806696"/>
              <a:gd name="connsiteY472" fmla="*/ 10436 h 257321"/>
              <a:gd name="connsiteX473" fmla="*/ 1149916 w 1806696"/>
              <a:gd name="connsiteY473" fmla="*/ 106804 h 257321"/>
              <a:gd name="connsiteX474" fmla="*/ 1128432 w 1806696"/>
              <a:gd name="connsiteY474" fmla="*/ 116517 h 257321"/>
              <a:gd name="connsiteX475" fmla="*/ 1129366 w 1806696"/>
              <a:gd name="connsiteY475" fmla="*/ 105869 h 257321"/>
              <a:gd name="connsiteX476" fmla="*/ 1118905 w 1806696"/>
              <a:gd name="connsiteY476" fmla="*/ 112034 h 257321"/>
              <a:gd name="connsiteX477" fmla="*/ 1130860 w 1806696"/>
              <a:gd name="connsiteY477" fmla="*/ 131650 h 257321"/>
              <a:gd name="connsiteX478" fmla="*/ 1134783 w 1806696"/>
              <a:gd name="connsiteY478" fmla="*/ 119880 h 257321"/>
              <a:gd name="connsiteX479" fmla="*/ 1149916 w 1806696"/>
              <a:gd name="connsiteY479" fmla="*/ 106804 h 257321"/>
              <a:gd name="connsiteX480" fmla="*/ 1725939 w 1806696"/>
              <a:gd name="connsiteY480" fmla="*/ 185037 h 257321"/>
              <a:gd name="connsiteX481" fmla="*/ 1721723 w 1806696"/>
              <a:gd name="connsiteY481" fmla="*/ 187165 h 257321"/>
              <a:gd name="connsiteX482" fmla="*/ 1717039 w 1806696"/>
              <a:gd name="connsiteY482" fmla="*/ 192474 h 257321"/>
              <a:gd name="connsiteX483" fmla="*/ 1723754 w 1806696"/>
              <a:gd name="connsiteY483" fmla="*/ 195129 h 257321"/>
              <a:gd name="connsiteX484" fmla="*/ 1728282 w 1806696"/>
              <a:gd name="connsiteY484" fmla="*/ 191693 h 257321"/>
              <a:gd name="connsiteX485" fmla="*/ 1730624 w 1806696"/>
              <a:gd name="connsiteY485" fmla="*/ 186072 h 257321"/>
              <a:gd name="connsiteX486" fmla="*/ 1725939 w 1806696"/>
              <a:gd name="connsiteY486" fmla="*/ 185037 h 257321"/>
              <a:gd name="connsiteX487" fmla="*/ 794095 w 1806696"/>
              <a:gd name="connsiteY487" fmla="*/ 46382 h 257321"/>
              <a:gd name="connsiteX488" fmla="*/ 787146 w 1806696"/>
              <a:gd name="connsiteY488" fmla="*/ 45581 h 257321"/>
              <a:gd name="connsiteX489" fmla="*/ 777932 w 1806696"/>
              <a:gd name="connsiteY489" fmla="*/ 54639 h 257321"/>
              <a:gd name="connsiteX490" fmla="*/ 775903 w 1806696"/>
              <a:gd name="connsiteY490" fmla="*/ 58074 h 257321"/>
              <a:gd name="connsiteX491" fmla="*/ 773560 w 1806696"/>
              <a:gd name="connsiteY491" fmla="*/ 61666 h 257321"/>
              <a:gd name="connsiteX492" fmla="*/ 779806 w 1806696"/>
              <a:gd name="connsiteY492" fmla="*/ 62446 h 257321"/>
              <a:gd name="connsiteX493" fmla="*/ 791362 w 1806696"/>
              <a:gd name="connsiteY493" fmla="*/ 57606 h 257321"/>
              <a:gd name="connsiteX494" fmla="*/ 796827 w 1806696"/>
              <a:gd name="connsiteY494" fmla="*/ 53389 h 257321"/>
              <a:gd name="connsiteX495" fmla="*/ 794095 w 1806696"/>
              <a:gd name="connsiteY495" fmla="*/ 46382 h 257321"/>
              <a:gd name="connsiteX496" fmla="*/ 1463814 w 1806696"/>
              <a:gd name="connsiteY496" fmla="*/ 138217 h 257321"/>
              <a:gd name="connsiteX497" fmla="*/ 1462877 w 1806696"/>
              <a:gd name="connsiteY497" fmla="*/ 142277 h 257321"/>
              <a:gd name="connsiteX498" fmla="*/ 1452102 w 1806696"/>
              <a:gd name="connsiteY498" fmla="*/ 144620 h 257321"/>
              <a:gd name="connsiteX499" fmla="*/ 1449760 w 1806696"/>
              <a:gd name="connsiteY499" fmla="*/ 144464 h 257321"/>
              <a:gd name="connsiteX500" fmla="*/ 1449135 w 1806696"/>
              <a:gd name="connsiteY500" fmla="*/ 146181 h 257321"/>
              <a:gd name="connsiteX501" fmla="*/ 1448823 w 1806696"/>
              <a:gd name="connsiteY501" fmla="*/ 166170 h 257321"/>
              <a:gd name="connsiteX502" fmla="*/ 1451946 w 1806696"/>
              <a:gd name="connsiteY502" fmla="*/ 173197 h 257321"/>
              <a:gd name="connsiteX503" fmla="*/ 1457724 w 1806696"/>
              <a:gd name="connsiteY503" fmla="*/ 174758 h 257321"/>
              <a:gd name="connsiteX504" fmla="*/ 1457880 w 1806696"/>
              <a:gd name="connsiteY504" fmla="*/ 168200 h 257321"/>
              <a:gd name="connsiteX505" fmla="*/ 1457411 w 1806696"/>
              <a:gd name="connsiteY505" fmla="*/ 164764 h 257321"/>
              <a:gd name="connsiteX506" fmla="*/ 1458036 w 1806696"/>
              <a:gd name="connsiteY506" fmla="*/ 159767 h 257321"/>
              <a:gd name="connsiteX507" fmla="*/ 1460691 w 1806696"/>
              <a:gd name="connsiteY507" fmla="*/ 163515 h 257321"/>
              <a:gd name="connsiteX508" fmla="*/ 1462252 w 1806696"/>
              <a:gd name="connsiteY508" fmla="*/ 165389 h 257321"/>
              <a:gd name="connsiteX509" fmla="*/ 1471153 w 1806696"/>
              <a:gd name="connsiteY509" fmla="*/ 164608 h 257321"/>
              <a:gd name="connsiteX510" fmla="*/ 1473651 w 1806696"/>
              <a:gd name="connsiteY510" fmla="*/ 159142 h 257321"/>
              <a:gd name="connsiteX511" fmla="*/ 1471778 w 1806696"/>
              <a:gd name="connsiteY511" fmla="*/ 149929 h 257321"/>
              <a:gd name="connsiteX512" fmla="*/ 1471309 w 1806696"/>
              <a:gd name="connsiteY512" fmla="*/ 141965 h 257321"/>
              <a:gd name="connsiteX513" fmla="*/ 1463814 w 1806696"/>
              <a:gd name="connsiteY513" fmla="*/ 138217 h 257321"/>
              <a:gd name="connsiteX514" fmla="*/ 721873 w 1806696"/>
              <a:gd name="connsiteY514" fmla="*/ 24969 h 257321"/>
              <a:gd name="connsiteX515" fmla="*/ 718280 w 1806696"/>
              <a:gd name="connsiteY515" fmla="*/ 38086 h 257321"/>
              <a:gd name="connsiteX516" fmla="*/ 724371 w 1806696"/>
              <a:gd name="connsiteY516" fmla="*/ 42771 h 257321"/>
              <a:gd name="connsiteX517" fmla="*/ 735302 w 1806696"/>
              <a:gd name="connsiteY517" fmla="*/ 34963 h 257321"/>
              <a:gd name="connsiteX518" fmla="*/ 721873 w 1806696"/>
              <a:gd name="connsiteY518" fmla="*/ 24969 h 257321"/>
              <a:gd name="connsiteX519" fmla="*/ 634581 w 1806696"/>
              <a:gd name="connsiteY519" fmla="*/ 10915 h 257321"/>
              <a:gd name="connsiteX520" fmla="*/ 608659 w 1806696"/>
              <a:gd name="connsiteY520" fmla="*/ 10915 h 257321"/>
              <a:gd name="connsiteX521" fmla="*/ 622870 w 1806696"/>
              <a:gd name="connsiteY521" fmla="*/ 28717 h 257321"/>
              <a:gd name="connsiteX522" fmla="*/ 628647 w 1806696"/>
              <a:gd name="connsiteY522" fmla="*/ 25750 h 257321"/>
              <a:gd name="connsiteX523" fmla="*/ 634581 w 1806696"/>
              <a:gd name="connsiteY523" fmla="*/ 10915 h 257321"/>
              <a:gd name="connsiteX524" fmla="*/ 1335587 w 1806696"/>
              <a:gd name="connsiteY524" fmla="*/ 107573 h 257321"/>
              <a:gd name="connsiteX525" fmla="*/ 1342146 w 1806696"/>
              <a:gd name="connsiteY525" fmla="*/ 113663 h 257321"/>
              <a:gd name="connsiteX526" fmla="*/ 1342145 w 1806696"/>
              <a:gd name="connsiteY526" fmla="*/ 144426 h 257321"/>
              <a:gd name="connsiteX527" fmla="*/ 1337305 w 1806696"/>
              <a:gd name="connsiteY527" fmla="*/ 149423 h 257321"/>
              <a:gd name="connsiteX528" fmla="*/ 1265941 w 1806696"/>
              <a:gd name="connsiteY528" fmla="*/ 149579 h 257321"/>
              <a:gd name="connsiteX529" fmla="*/ 1222373 w 1806696"/>
              <a:gd name="connsiteY529" fmla="*/ 149735 h 257321"/>
              <a:gd name="connsiteX530" fmla="*/ 1216283 w 1806696"/>
              <a:gd name="connsiteY530" fmla="*/ 143801 h 257321"/>
              <a:gd name="connsiteX531" fmla="*/ 1216284 w 1806696"/>
              <a:gd name="connsiteY531" fmla="*/ 113819 h 257321"/>
              <a:gd name="connsiteX532" fmla="*/ 1222842 w 1806696"/>
              <a:gd name="connsiteY532" fmla="*/ 107573 h 257321"/>
              <a:gd name="connsiteX533" fmla="*/ 1279215 w 1806696"/>
              <a:gd name="connsiteY533" fmla="*/ 107729 h 257321"/>
              <a:gd name="connsiteX534" fmla="*/ 1335587 w 1806696"/>
              <a:gd name="connsiteY534" fmla="*/ 107573 h 257321"/>
              <a:gd name="connsiteX535" fmla="*/ 916210 w 1806696"/>
              <a:gd name="connsiteY535" fmla="*/ 46781 h 257321"/>
              <a:gd name="connsiteX536" fmla="*/ 914857 w 1806696"/>
              <a:gd name="connsiteY536" fmla="*/ 65921 h 257321"/>
              <a:gd name="connsiteX537" fmla="*/ 891270 w 1806696"/>
              <a:gd name="connsiteY537" fmla="*/ 66694 h 257321"/>
              <a:gd name="connsiteX538" fmla="*/ 880637 w 1806696"/>
              <a:gd name="connsiteY538" fmla="*/ 67661 h 257321"/>
              <a:gd name="connsiteX539" fmla="*/ 865556 w 1806696"/>
              <a:gd name="connsiteY539" fmla="*/ 86221 h 257321"/>
              <a:gd name="connsiteX540" fmla="*/ 910217 w 1806696"/>
              <a:gd name="connsiteY540" fmla="*/ 90667 h 257321"/>
              <a:gd name="connsiteX541" fmla="*/ 914470 w 1806696"/>
              <a:gd name="connsiteY541" fmla="*/ 101881 h 257321"/>
              <a:gd name="connsiteX542" fmla="*/ 941731 w 1806696"/>
              <a:gd name="connsiteY542" fmla="*/ 94728 h 257321"/>
              <a:gd name="connsiteX543" fmla="*/ 925877 w 1806696"/>
              <a:gd name="connsiteY543" fmla="*/ 76748 h 257321"/>
              <a:gd name="connsiteX544" fmla="*/ 934189 w 1806696"/>
              <a:gd name="connsiteY544" fmla="*/ 82934 h 257321"/>
              <a:gd name="connsiteX545" fmla="*/ 929743 w 1806696"/>
              <a:gd name="connsiteY545" fmla="*/ 59347 h 257321"/>
              <a:gd name="connsiteX546" fmla="*/ 916210 w 1806696"/>
              <a:gd name="connsiteY546" fmla="*/ 46781 h 257321"/>
              <a:gd name="connsiteX547" fmla="*/ 1147674 w 1806696"/>
              <a:gd name="connsiteY547" fmla="*/ 65330 h 257321"/>
              <a:gd name="connsiteX548" fmla="*/ 1145058 w 1806696"/>
              <a:gd name="connsiteY548" fmla="*/ 66077 h 257321"/>
              <a:gd name="connsiteX549" fmla="*/ 1148047 w 1806696"/>
              <a:gd name="connsiteY549" fmla="*/ 78594 h 257321"/>
              <a:gd name="connsiteX550" fmla="*/ 1138893 w 1806696"/>
              <a:gd name="connsiteY550" fmla="*/ 85319 h 257321"/>
              <a:gd name="connsiteX551" fmla="*/ 1140202 w 1806696"/>
              <a:gd name="connsiteY551" fmla="*/ 88682 h 257321"/>
              <a:gd name="connsiteX552" fmla="*/ 1163927 w 1806696"/>
              <a:gd name="connsiteY552" fmla="*/ 86441 h 257321"/>
              <a:gd name="connsiteX553" fmla="*/ 1147674 w 1806696"/>
              <a:gd name="connsiteY553" fmla="*/ 65330 h 257321"/>
              <a:gd name="connsiteX554" fmla="*/ 821500 w 1806696"/>
              <a:gd name="connsiteY554" fmla="*/ 10758 h 257321"/>
              <a:gd name="connsiteX555" fmla="*/ 806353 w 1806696"/>
              <a:gd name="connsiteY555" fmla="*/ 13257 h 257321"/>
              <a:gd name="connsiteX556" fmla="*/ 797140 w 1806696"/>
              <a:gd name="connsiteY556" fmla="*/ 15131 h 257321"/>
              <a:gd name="connsiteX557" fmla="*/ 798545 w 1806696"/>
              <a:gd name="connsiteY557" fmla="*/ 18254 h 257321"/>
              <a:gd name="connsiteX558" fmla="*/ 806977 w 1806696"/>
              <a:gd name="connsiteY558" fmla="*/ 39179 h 257321"/>
              <a:gd name="connsiteX559" fmla="*/ 814005 w 1806696"/>
              <a:gd name="connsiteY559" fmla="*/ 47768 h 257321"/>
              <a:gd name="connsiteX560" fmla="*/ 821500 w 1806696"/>
              <a:gd name="connsiteY560" fmla="*/ 10758 h 257321"/>
              <a:gd name="connsiteX561" fmla="*/ 904416 w 1806696"/>
              <a:gd name="connsiteY561" fmla="*/ 21647 h 257321"/>
              <a:gd name="connsiteX562" fmla="*/ 900936 w 1806696"/>
              <a:gd name="connsiteY562" fmla="*/ 24934 h 257321"/>
              <a:gd name="connsiteX563" fmla="*/ 910990 w 1806696"/>
              <a:gd name="connsiteY563" fmla="*/ 40208 h 257321"/>
              <a:gd name="connsiteX564" fmla="*/ 914276 w 1806696"/>
              <a:gd name="connsiteY564" fmla="*/ 39628 h 257321"/>
              <a:gd name="connsiteX565" fmla="*/ 913310 w 1806696"/>
              <a:gd name="connsiteY565" fmla="*/ 28221 h 257321"/>
              <a:gd name="connsiteX566" fmla="*/ 904416 w 1806696"/>
              <a:gd name="connsiteY566" fmla="*/ 21647 h 257321"/>
              <a:gd name="connsiteX567" fmla="*/ 821187 w 1806696"/>
              <a:gd name="connsiteY567" fmla="*/ 7792 h 257321"/>
              <a:gd name="connsiteX568" fmla="*/ 824780 w 1806696"/>
              <a:gd name="connsiteY568" fmla="*/ 11539 h 257321"/>
              <a:gd name="connsiteX569" fmla="*/ 814785 w 1806696"/>
              <a:gd name="connsiteY569" fmla="*/ 57137 h 257321"/>
              <a:gd name="connsiteX570" fmla="*/ 814473 w 1806696"/>
              <a:gd name="connsiteY570" fmla="*/ 58543 h 257321"/>
              <a:gd name="connsiteX571" fmla="*/ 801356 w 1806696"/>
              <a:gd name="connsiteY571" fmla="*/ 123348 h 257321"/>
              <a:gd name="connsiteX572" fmla="*/ 776995 w 1806696"/>
              <a:gd name="connsiteY572" fmla="*/ 239684 h 257321"/>
              <a:gd name="connsiteX573" fmla="*/ 776059 w 1806696"/>
              <a:gd name="connsiteY573" fmla="*/ 242339 h 257321"/>
              <a:gd name="connsiteX574" fmla="*/ 768094 w 1806696"/>
              <a:gd name="connsiteY574" fmla="*/ 249679 h 257321"/>
              <a:gd name="connsiteX575" fmla="*/ 630521 w 1806696"/>
              <a:gd name="connsiteY575" fmla="*/ 249678 h 257321"/>
              <a:gd name="connsiteX576" fmla="*/ 622557 w 1806696"/>
              <a:gd name="connsiteY576" fmla="*/ 242027 h 257321"/>
              <a:gd name="connsiteX577" fmla="*/ 600540 w 1806696"/>
              <a:gd name="connsiteY577" fmla="*/ 151456 h 257321"/>
              <a:gd name="connsiteX578" fmla="*/ 567902 w 1806696"/>
              <a:gd name="connsiteY578" fmla="*/ 14350 h 257321"/>
              <a:gd name="connsiteX579" fmla="*/ 573056 w 1806696"/>
              <a:gd name="connsiteY579" fmla="*/ 7635 h 257321"/>
              <a:gd name="connsiteX580" fmla="*/ 665032 w 1806696"/>
              <a:gd name="connsiteY580" fmla="*/ 7635 h 257321"/>
              <a:gd name="connsiteX581" fmla="*/ 672995 w 1806696"/>
              <a:gd name="connsiteY581" fmla="*/ 14506 h 257321"/>
              <a:gd name="connsiteX582" fmla="*/ 696263 w 1806696"/>
              <a:gd name="connsiteY582" fmla="*/ 168009 h 257321"/>
              <a:gd name="connsiteX583" fmla="*/ 697669 w 1806696"/>
              <a:gd name="connsiteY583" fmla="*/ 172069 h 257321"/>
              <a:gd name="connsiteX584" fmla="*/ 704383 w 1806696"/>
              <a:gd name="connsiteY584" fmla="*/ 118194 h 257321"/>
              <a:gd name="connsiteX585" fmla="*/ 713753 w 1806696"/>
              <a:gd name="connsiteY585" fmla="*/ 52609 h 257321"/>
              <a:gd name="connsiteX586" fmla="*/ 718593 w 1806696"/>
              <a:gd name="connsiteY586" fmla="*/ 13257 h 257321"/>
              <a:gd name="connsiteX587" fmla="*/ 724214 w 1806696"/>
              <a:gd name="connsiteY587" fmla="*/ 7792 h 257321"/>
              <a:gd name="connsiteX588" fmla="*/ 792767 w 1806696"/>
              <a:gd name="connsiteY588" fmla="*/ 8104 h 257321"/>
              <a:gd name="connsiteX589" fmla="*/ 821187 w 1806696"/>
              <a:gd name="connsiteY589" fmla="*/ 7792 h 257321"/>
              <a:gd name="connsiteX590" fmla="*/ 1490048 w 1806696"/>
              <a:gd name="connsiteY590" fmla="*/ 101677 h 257321"/>
              <a:gd name="connsiteX591" fmla="*/ 1487705 w 1806696"/>
              <a:gd name="connsiteY591" fmla="*/ 106361 h 257321"/>
              <a:gd name="connsiteX592" fmla="*/ 1490204 w 1806696"/>
              <a:gd name="connsiteY592" fmla="*/ 108391 h 257321"/>
              <a:gd name="connsiteX593" fmla="*/ 1493640 w 1806696"/>
              <a:gd name="connsiteY593" fmla="*/ 105424 h 257321"/>
              <a:gd name="connsiteX594" fmla="*/ 1490048 w 1806696"/>
              <a:gd name="connsiteY594" fmla="*/ 101677 h 257321"/>
              <a:gd name="connsiteX595" fmla="*/ 1008870 w 1806696"/>
              <a:gd name="connsiteY595" fmla="*/ 23670 h 257321"/>
              <a:gd name="connsiteX596" fmla="*/ 993364 w 1806696"/>
              <a:gd name="connsiteY596" fmla="*/ 31516 h 257321"/>
              <a:gd name="connsiteX597" fmla="*/ 1009056 w 1806696"/>
              <a:gd name="connsiteY597" fmla="*/ 37121 h 257321"/>
              <a:gd name="connsiteX598" fmla="*/ 1008870 w 1806696"/>
              <a:gd name="connsiteY598" fmla="*/ 23670 h 257321"/>
              <a:gd name="connsiteX599" fmla="*/ 1139454 w 1806696"/>
              <a:gd name="connsiteY599" fmla="*/ 35066 h 257321"/>
              <a:gd name="connsiteX600" fmla="*/ 1130487 w 1806696"/>
              <a:gd name="connsiteY600" fmla="*/ 41231 h 257321"/>
              <a:gd name="connsiteX601" fmla="*/ 1129739 w 1806696"/>
              <a:gd name="connsiteY601" fmla="*/ 74671 h 257321"/>
              <a:gd name="connsiteX602" fmla="*/ 1132356 w 1806696"/>
              <a:gd name="connsiteY602" fmla="*/ 74857 h 257321"/>
              <a:gd name="connsiteX603" fmla="*/ 1142256 w 1806696"/>
              <a:gd name="connsiteY603" fmla="*/ 55055 h 257321"/>
              <a:gd name="connsiteX604" fmla="*/ 1144311 w 1806696"/>
              <a:gd name="connsiteY604" fmla="*/ 43846 h 257321"/>
              <a:gd name="connsiteX605" fmla="*/ 1139454 w 1806696"/>
              <a:gd name="connsiteY605" fmla="*/ 35066 h 257321"/>
              <a:gd name="connsiteX606" fmla="*/ 1082102 w 1806696"/>
              <a:gd name="connsiteY606" fmla="*/ 24231 h 257321"/>
              <a:gd name="connsiteX607" fmla="*/ 1056134 w 1806696"/>
              <a:gd name="connsiteY607" fmla="*/ 31516 h 257321"/>
              <a:gd name="connsiteX608" fmla="*/ 1076497 w 1806696"/>
              <a:gd name="connsiteY608" fmla="*/ 36373 h 257321"/>
              <a:gd name="connsiteX609" fmla="*/ 1082102 w 1806696"/>
              <a:gd name="connsiteY609" fmla="*/ 24231 h 257321"/>
              <a:gd name="connsiteX610" fmla="*/ 948304 w 1806696"/>
              <a:gd name="connsiteY610" fmla="*/ 1154 h 257321"/>
              <a:gd name="connsiteX611" fmla="*/ 947724 w 1806696"/>
              <a:gd name="connsiteY611" fmla="*/ 257321 h 257321"/>
              <a:gd name="connsiteX612" fmla="*/ 874063 w 1806696"/>
              <a:gd name="connsiteY612" fmla="*/ 255001 h 257321"/>
              <a:gd name="connsiteX613" fmla="*/ 872516 w 1806696"/>
              <a:gd name="connsiteY613" fmla="*/ 241854 h 257321"/>
              <a:gd name="connsiteX614" fmla="*/ 859563 w 1806696"/>
              <a:gd name="connsiteY614" fmla="*/ 227354 h 257321"/>
              <a:gd name="connsiteX615" fmla="*/ 860337 w 1806696"/>
              <a:gd name="connsiteY615" fmla="*/ 45041 h 257321"/>
              <a:gd name="connsiteX616" fmla="*/ 860337 w 1806696"/>
              <a:gd name="connsiteY616" fmla="*/ 7534 h 257321"/>
              <a:gd name="connsiteX617" fmla="*/ 866910 w 1806696"/>
              <a:gd name="connsiteY617" fmla="*/ 767 h 257321"/>
              <a:gd name="connsiteX618" fmla="*/ 902290 w 1806696"/>
              <a:gd name="connsiteY618" fmla="*/ 1734 h 257321"/>
              <a:gd name="connsiteX619" fmla="*/ 928776 w 1806696"/>
              <a:gd name="connsiteY619" fmla="*/ 961 h 257321"/>
              <a:gd name="connsiteX620" fmla="*/ 948304 w 1806696"/>
              <a:gd name="connsiteY620" fmla="*/ 1154 h 257321"/>
              <a:gd name="connsiteX621" fmla="*/ 1439044 w 1806696"/>
              <a:gd name="connsiteY621" fmla="*/ 69118 h 257321"/>
              <a:gd name="connsiteX622" fmla="*/ 1436174 w 1806696"/>
              <a:gd name="connsiteY622" fmla="*/ 69821 h 257321"/>
              <a:gd name="connsiteX623" fmla="*/ 1429459 w 1806696"/>
              <a:gd name="connsiteY623" fmla="*/ 74818 h 257321"/>
              <a:gd name="connsiteX624" fmla="*/ 1449916 w 1806696"/>
              <a:gd name="connsiteY624" fmla="*/ 83562 h 257321"/>
              <a:gd name="connsiteX625" fmla="*/ 1455226 w 1806696"/>
              <a:gd name="connsiteY625" fmla="*/ 86842 h 257321"/>
              <a:gd name="connsiteX626" fmla="*/ 1465063 w 1806696"/>
              <a:gd name="connsiteY626" fmla="*/ 91370 h 257321"/>
              <a:gd name="connsiteX627" fmla="*/ 1469748 w 1806696"/>
              <a:gd name="connsiteY627" fmla="*/ 94806 h 257321"/>
              <a:gd name="connsiteX628" fmla="*/ 1481303 w 1806696"/>
              <a:gd name="connsiteY628" fmla="*/ 104019 h 257321"/>
              <a:gd name="connsiteX629" fmla="*/ 1473808 w 1806696"/>
              <a:gd name="connsiteY629" fmla="*/ 92151 h 257321"/>
              <a:gd name="connsiteX630" fmla="*/ 1470997 w 1806696"/>
              <a:gd name="connsiteY630" fmla="*/ 89028 h 257321"/>
              <a:gd name="connsiteX631" fmla="*/ 1467093 w 1806696"/>
              <a:gd name="connsiteY631" fmla="*/ 82782 h 257321"/>
              <a:gd name="connsiteX632" fmla="*/ 1459441 w 1806696"/>
              <a:gd name="connsiteY632" fmla="*/ 81845 h 257321"/>
              <a:gd name="connsiteX633" fmla="*/ 1441796 w 1806696"/>
              <a:gd name="connsiteY633" fmla="*/ 71694 h 257321"/>
              <a:gd name="connsiteX634" fmla="*/ 1439044 w 1806696"/>
              <a:gd name="connsiteY634" fmla="*/ 69118 h 257321"/>
              <a:gd name="connsiteX635" fmla="*/ 1145805 w 1806696"/>
              <a:gd name="connsiteY635" fmla="*/ 24978 h 257321"/>
              <a:gd name="connsiteX636" fmla="*/ 1143565 w 1806696"/>
              <a:gd name="connsiteY636" fmla="*/ 28527 h 257321"/>
              <a:gd name="connsiteX637" fmla="*/ 1153839 w 1806696"/>
              <a:gd name="connsiteY637" fmla="*/ 43846 h 257321"/>
              <a:gd name="connsiteX638" fmla="*/ 1158323 w 1806696"/>
              <a:gd name="connsiteY638" fmla="*/ 42725 h 257321"/>
              <a:gd name="connsiteX639" fmla="*/ 1160751 w 1806696"/>
              <a:gd name="connsiteY639" fmla="*/ 29835 h 257321"/>
              <a:gd name="connsiteX640" fmla="*/ 1145805 w 1806696"/>
              <a:gd name="connsiteY640" fmla="*/ 24978 h 257321"/>
              <a:gd name="connsiteX641" fmla="*/ 1138893 w 1806696"/>
              <a:gd name="connsiteY641" fmla="*/ 10780 h 257321"/>
              <a:gd name="connsiteX642" fmla="*/ 1135532 w 1806696"/>
              <a:gd name="connsiteY642" fmla="*/ 25912 h 257321"/>
              <a:gd name="connsiteX643" fmla="*/ 1152904 w 1806696"/>
              <a:gd name="connsiteY643" fmla="*/ 16945 h 257321"/>
              <a:gd name="connsiteX644" fmla="*/ 1181674 w 1806696"/>
              <a:gd name="connsiteY644" fmla="*/ 58791 h 257321"/>
              <a:gd name="connsiteX645" fmla="*/ 1180180 w 1806696"/>
              <a:gd name="connsiteY645" fmla="*/ 213662 h 257321"/>
              <a:gd name="connsiteX646" fmla="*/ 1160937 w 1806696"/>
              <a:gd name="connsiteY646" fmla="*/ 242431 h 257321"/>
              <a:gd name="connsiteX647" fmla="*/ 1151784 w 1806696"/>
              <a:gd name="connsiteY647" fmla="*/ 243366 h 257321"/>
              <a:gd name="connsiteX648" fmla="*/ 1144125 w 1806696"/>
              <a:gd name="connsiteY648" fmla="*/ 244860 h 257321"/>
              <a:gd name="connsiteX649" fmla="*/ 1116289 w 1806696"/>
              <a:gd name="connsiteY649" fmla="*/ 251585 h 257321"/>
              <a:gd name="connsiteX650" fmla="*/ 1084530 w 1806696"/>
              <a:gd name="connsiteY650" fmla="*/ 248597 h 257321"/>
              <a:gd name="connsiteX651" fmla="*/ 1076684 w 1806696"/>
              <a:gd name="connsiteY651" fmla="*/ 244299 h 257321"/>
              <a:gd name="connsiteX652" fmla="*/ 1059310 w 1806696"/>
              <a:gd name="connsiteY652" fmla="*/ 250465 h 257321"/>
              <a:gd name="connsiteX653" fmla="*/ 1074442 w 1806696"/>
              <a:gd name="connsiteY653" fmla="*/ 229354 h 257321"/>
              <a:gd name="connsiteX654" fmla="*/ 1074069 w 1806696"/>
              <a:gd name="connsiteY654" fmla="*/ 224124 h 257321"/>
              <a:gd name="connsiteX655" fmla="*/ 1080421 w 1806696"/>
              <a:gd name="connsiteY655" fmla="*/ 211047 h 257321"/>
              <a:gd name="connsiteX656" fmla="*/ 1087706 w 1806696"/>
              <a:gd name="connsiteY656" fmla="*/ 225057 h 257321"/>
              <a:gd name="connsiteX657" fmla="*/ 1099289 w 1806696"/>
              <a:gd name="connsiteY657" fmla="*/ 199464 h 257321"/>
              <a:gd name="connsiteX658" fmla="*/ 1096487 w 1806696"/>
              <a:gd name="connsiteY658" fmla="*/ 191805 h 257321"/>
              <a:gd name="connsiteX659" fmla="*/ 1096860 w 1806696"/>
              <a:gd name="connsiteY659" fmla="*/ 64023 h 257321"/>
              <a:gd name="connsiteX660" fmla="*/ 1071826 w 1806696"/>
              <a:gd name="connsiteY660" fmla="*/ 47022 h 257321"/>
              <a:gd name="connsiteX661" fmla="*/ 1068651 w 1806696"/>
              <a:gd name="connsiteY661" fmla="*/ 54308 h 257321"/>
              <a:gd name="connsiteX662" fmla="*/ 1068276 w 1806696"/>
              <a:gd name="connsiteY662" fmla="*/ 118759 h 257321"/>
              <a:gd name="connsiteX663" fmla="*/ 1067343 w 1806696"/>
              <a:gd name="connsiteY663" fmla="*/ 128847 h 257321"/>
              <a:gd name="connsiteX664" fmla="*/ 1067156 w 1806696"/>
              <a:gd name="connsiteY664" fmla="*/ 128847 h 257321"/>
              <a:gd name="connsiteX665" fmla="*/ 1056134 w 1806696"/>
              <a:gd name="connsiteY665" fmla="*/ 139496 h 257321"/>
              <a:gd name="connsiteX666" fmla="*/ 1067156 w 1806696"/>
              <a:gd name="connsiteY666" fmla="*/ 128847 h 257321"/>
              <a:gd name="connsiteX667" fmla="*/ 1067904 w 1806696"/>
              <a:gd name="connsiteY667" fmla="*/ 190870 h 257321"/>
              <a:gd name="connsiteX668" fmla="*/ 1063793 w 1806696"/>
              <a:gd name="connsiteY668" fmla="*/ 218706 h 257321"/>
              <a:gd name="connsiteX669" fmla="*/ 1065101 w 1806696"/>
              <a:gd name="connsiteY669" fmla="*/ 223002 h 257321"/>
              <a:gd name="connsiteX670" fmla="*/ 1061178 w 1806696"/>
              <a:gd name="connsiteY670" fmla="*/ 230102 h 257321"/>
              <a:gd name="connsiteX671" fmla="*/ 1041562 w 1806696"/>
              <a:gd name="connsiteY671" fmla="*/ 242805 h 257321"/>
              <a:gd name="connsiteX672" fmla="*/ 1054826 w 1806696"/>
              <a:gd name="connsiteY672" fmla="*/ 252333 h 257321"/>
              <a:gd name="connsiteX673" fmla="*/ 982902 w 1806696"/>
              <a:gd name="connsiteY673" fmla="*/ 252146 h 257321"/>
              <a:gd name="connsiteX674" fmla="*/ 983463 w 1806696"/>
              <a:gd name="connsiteY674" fmla="*/ 63836 h 257321"/>
              <a:gd name="connsiteX675" fmla="*/ 993364 w 1806696"/>
              <a:gd name="connsiteY675" fmla="*/ 62154 h 257321"/>
              <a:gd name="connsiteX676" fmla="*/ 999156 w 1806696"/>
              <a:gd name="connsiteY676" fmla="*/ 55803 h 257321"/>
              <a:gd name="connsiteX677" fmla="*/ 997100 w 1806696"/>
              <a:gd name="connsiteY677" fmla="*/ 51132 h 257321"/>
              <a:gd name="connsiteX678" fmla="*/ 990935 w 1806696"/>
              <a:gd name="connsiteY678" fmla="*/ 56550 h 257321"/>
              <a:gd name="connsiteX679" fmla="*/ 985144 w 1806696"/>
              <a:gd name="connsiteY679" fmla="*/ 61033 h 257321"/>
              <a:gd name="connsiteX680" fmla="*/ 983276 w 1806696"/>
              <a:gd name="connsiteY680" fmla="*/ 4989 h 257321"/>
              <a:gd name="connsiteX681" fmla="*/ 1138893 w 1806696"/>
              <a:gd name="connsiteY681" fmla="*/ 10780 h 257321"/>
              <a:gd name="connsiteX682" fmla="*/ 1419309 w 1806696"/>
              <a:gd name="connsiteY682" fmla="*/ 43899 h 257321"/>
              <a:gd name="connsiteX683" fmla="*/ 1407285 w 1806696"/>
              <a:gd name="connsiteY683" fmla="*/ 53424 h 257321"/>
              <a:gd name="connsiteX684" fmla="*/ 1404943 w 1806696"/>
              <a:gd name="connsiteY684" fmla="*/ 57484 h 257321"/>
              <a:gd name="connsiteX685" fmla="*/ 1402288 w 1806696"/>
              <a:gd name="connsiteY685" fmla="*/ 62325 h 257321"/>
              <a:gd name="connsiteX686" fmla="*/ 1409159 w 1806696"/>
              <a:gd name="connsiteY686" fmla="*/ 61857 h 257321"/>
              <a:gd name="connsiteX687" fmla="*/ 1418685 w 1806696"/>
              <a:gd name="connsiteY687" fmla="*/ 57796 h 257321"/>
              <a:gd name="connsiteX688" fmla="*/ 1424618 w 1806696"/>
              <a:gd name="connsiteY688" fmla="*/ 51082 h 257321"/>
              <a:gd name="connsiteX689" fmla="*/ 1419309 w 1806696"/>
              <a:gd name="connsiteY689" fmla="*/ 43899 h 257321"/>
              <a:gd name="connsiteX690" fmla="*/ 1447886 w 1806696"/>
              <a:gd name="connsiteY690" fmla="*/ 32031 h 257321"/>
              <a:gd name="connsiteX691" fmla="*/ 1435549 w 1806696"/>
              <a:gd name="connsiteY691" fmla="*/ 39526 h 257321"/>
              <a:gd name="connsiteX692" fmla="*/ 1443358 w 1806696"/>
              <a:gd name="connsiteY692" fmla="*/ 48115 h 257321"/>
              <a:gd name="connsiteX693" fmla="*/ 1453663 w 1806696"/>
              <a:gd name="connsiteY693" fmla="*/ 41868 h 257321"/>
              <a:gd name="connsiteX694" fmla="*/ 1447886 w 1806696"/>
              <a:gd name="connsiteY694" fmla="*/ 32031 h 257321"/>
              <a:gd name="connsiteX695" fmla="*/ 1657543 w 1806696"/>
              <a:gd name="connsiteY695" fmla="*/ 59272 h 257321"/>
              <a:gd name="connsiteX696" fmla="*/ 1654577 w 1806696"/>
              <a:gd name="connsiteY696" fmla="*/ 62552 h 257321"/>
              <a:gd name="connsiteX697" fmla="*/ 1663790 w 1806696"/>
              <a:gd name="connsiteY697" fmla="*/ 71609 h 257321"/>
              <a:gd name="connsiteX698" fmla="*/ 1666132 w 1806696"/>
              <a:gd name="connsiteY698" fmla="*/ 67861 h 257321"/>
              <a:gd name="connsiteX699" fmla="*/ 1657543 w 1806696"/>
              <a:gd name="connsiteY699" fmla="*/ 59272 h 257321"/>
              <a:gd name="connsiteX700" fmla="*/ 1759045 w 1806696"/>
              <a:gd name="connsiteY700" fmla="*/ 65050 h 257321"/>
              <a:gd name="connsiteX701" fmla="*/ 1757327 w 1806696"/>
              <a:gd name="connsiteY701" fmla="*/ 66456 h 257321"/>
              <a:gd name="connsiteX702" fmla="*/ 1759982 w 1806696"/>
              <a:gd name="connsiteY702" fmla="*/ 70047 h 257321"/>
              <a:gd name="connsiteX703" fmla="*/ 1762636 w 1806696"/>
              <a:gd name="connsiteY703" fmla="*/ 68329 h 257321"/>
              <a:gd name="connsiteX704" fmla="*/ 1759045 w 1806696"/>
              <a:gd name="connsiteY704" fmla="*/ 65050 h 257321"/>
              <a:gd name="connsiteX705" fmla="*/ 1778720 w 1806696"/>
              <a:gd name="connsiteY705" fmla="*/ 67236 h 257321"/>
              <a:gd name="connsiteX706" fmla="*/ 1770913 w 1806696"/>
              <a:gd name="connsiteY706" fmla="*/ 68954 h 257321"/>
              <a:gd name="connsiteX707" fmla="*/ 1765291 w 1806696"/>
              <a:gd name="connsiteY707" fmla="*/ 73795 h 257321"/>
              <a:gd name="connsiteX708" fmla="*/ 1767164 w 1806696"/>
              <a:gd name="connsiteY708" fmla="*/ 78011 h 257321"/>
              <a:gd name="connsiteX709" fmla="*/ 1777003 w 1806696"/>
              <a:gd name="connsiteY709" fmla="*/ 91441 h 257321"/>
              <a:gd name="connsiteX710" fmla="*/ 1775909 w 1806696"/>
              <a:gd name="connsiteY710" fmla="*/ 94564 h 257321"/>
              <a:gd name="connsiteX711" fmla="*/ 1759357 w 1806696"/>
              <a:gd name="connsiteY711" fmla="*/ 95813 h 257321"/>
              <a:gd name="connsiteX712" fmla="*/ 1746240 w 1806696"/>
              <a:gd name="connsiteY712" fmla="*/ 95813 h 257321"/>
              <a:gd name="connsiteX713" fmla="*/ 1739994 w 1806696"/>
              <a:gd name="connsiteY713" fmla="*/ 98936 h 257321"/>
              <a:gd name="connsiteX714" fmla="*/ 1735933 w 1806696"/>
              <a:gd name="connsiteY714" fmla="*/ 92221 h 257321"/>
              <a:gd name="connsiteX715" fmla="*/ 1732186 w 1806696"/>
              <a:gd name="connsiteY715" fmla="*/ 87381 h 257321"/>
              <a:gd name="connsiteX716" fmla="*/ 1727345 w 1806696"/>
              <a:gd name="connsiteY716" fmla="*/ 93002 h 257321"/>
              <a:gd name="connsiteX717" fmla="*/ 1727970 w 1806696"/>
              <a:gd name="connsiteY717" fmla="*/ 100810 h 257321"/>
              <a:gd name="connsiteX718" fmla="*/ 1733592 w 1806696"/>
              <a:gd name="connsiteY718" fmla="*/ 100029 h 257321"/>
              <a:gd name="connsiteX719" fmla="*/ 1736558 w 1806696"/>
              <a:gd name="connsiteY719" fmla="*/ 102059 h 257321"/>
              <a:gd name="connsiteX720" fmla="*/ 1745146 w 1806696"/>
              <a:gd name="connsiteY720" fmla="*/ 113459 h 257321"/>
              <a:gd name="connsiteX721" fmla="*/ 1760137 w 1806696"/>
              <a:gd name="connsiteY721" fmla="*/ 105495 h 257321"/>
              <a:gd name="connsiteX722" fmla="*/ 1767321 w 1806696"/>
              <a:gd name="connsiteY722" fmla="*/ 107525 h 257321"/>
              <a:gd name="connsiteX723" fmla="*/ 1769507 w 1806696"/>
              <a:gd name="connsiteY723" fmla="*/ 113303 h 257321"/>
              <a:gd name="connsiteX724" fmla="*/ 1766853 w 1806696"/>
              <a:gd name="connsiteY724" fmla="*/ 117675 h 257321"/>
              <a:gd name="connsiteX725" fmla="*/ 1760762 w 1806696"/>
              <a:gd name="connsiteY725" fmla="*/ 116426 h 257321"/>
              <a:gd name="connsiteX726" fmla="*/ 1769195 w 1806696"/>
              <a:gd name="connsiteY726" fmla="*/ 122360 h 257321"/>
              <a:gd name="connsiteX727" fmla="*/ 1774660 w 1806696"/>
              <a:gd name="connsiteY727" fmla="*/ 112366 h 257321"/>
              <a:gd name="connsiteX728" fmla="*/ 1776847 w 1806696"/>
              <a:gd name="connsiteY728" fmla="*/ 107525 h 257321"/>
              <a:gd name="connsiteX729" fmla="*/ 1782936 w 1806696"/>
              <a:gd name="connsiteY729" fmla="*/ 104089 h 257321"/>
              <a:gd name="connsiteX730" fmla="*/ 1792775 w 1806696"/>
              <a:gd name="connsiteY730" fmla="*/ 106119 h 257321"/>
              <a:gd name="connsiteX731" fmla="*/ 1796990 w 1806696"/>
              <a:gd name="connsiteY731" fmla="*/ 108930 h 257321"/>
              <a:gd name="connsiteX732" fmla="*/ 1800426 w 1806696"/>
              <a:gd name="connsiteY732" fmla="*/ 104714 h 257321"/>
              <a:gd name="connsiteX733" fmla="*/ 1799958 w 1806696"/>
              <a:gd name="connsiteY733" fmla="*/ 97062 h 257321"/>
              <a:gd name="connsiteX734" fmla="*/ 1795429 w 1806696"/>
              <a:gd name="connsiteY734" fmla="*/ 92065 h 257321"/>
              <a:gd name="connsiteX735" fmla="*/ 1791056 w 1806696"/>
              <a:gd name="connsiteY735" fmla="*/ 95657 h 257321"/>
              <a:gd name="connsiteX736" fmla="*/ 1786372 w 1806696"/>
              <a:gd name="connsiteY736" fmla="*/ 100029 h 257321"/>
              <a:gd name="connsiteX737" fmla="*/ 1782780 w 1806696"/>
              <a:gd name="connsiteY737" fmla="*/ 99249 h 257321"/>
              <a:gd name="connsiteX738" fmla="*/ 1781844 w 1806696"/>
              <a:gd name="connsiteY738" fmla="*/ 94876 h 257321"/>
              <a:gd name="connsiteX739" fmla="*/ 1787153 w 1806696"/>
              <a:gd name="connsiteY739" fmla="*/ 86600 h 257321"/>
              <a:gd name="connsiteX740" fmla="*/ 1786997 w 1806696"/>
              <a:gd name="connsiteY740" fmla="*/ 69891 h 257321"/>
              <a:gd name="connsiteX741" fmla="*/ 1778720 w 1806696"/>
              <a:gd name="connsiteY741" fmla="*/ 67236 h 257321"/>
              <a:gd name="connsiteX742" fmla="*/ 1598985 w 1806696"/>
              <a:gd name="connsiteY742" fmla="*/ 33038 h 257321"/>
              <a:gd name="connsiteX743" fmla="*/ 1591958 w 1806696"/>
              <a:gd name="connsiteY743" fmla="*/ 37879 h 257321"/>
              <a:gd name="connsiteX744" fmla="*/ 1596017 w 1806696"/>
              <a:gd name="connsiteY744" fmla="*/ 40534 h 257321"/>
              <a:gd name="connsiteX745" fmla="*/ 1601796 w 1806696"/>
              <a:gd name="connsiteY745" fmla="*/ 35536 h 257321"/>
              <a:gd name="connsiteX746" fmla="*/ 1598985 w 1806696"/>
              <a:gd name="connsiteY746" fmla="*/ 33038 h 257321"/>
              <a:gd name="connsiteX747" fmla="*/ 1746239 w 1806696"/>
              <a:gd name="connsiteY747" fmla="*/ 50684 h 257321"/>
              <a:gd name="connsiteX748" fmla="*/ 1743585 w 1806696"/>
              <a:gd name="connsiteY748" fmla="*/ 51777 h 257321"/>
              <a:gd name="connsiteX749" fmla="*/ 1747021 w 1806696"/>
              <a:gd name="connsiteY749" fmla="*/ 55525 h 257321"/>
              <a:gd name="connsiteX750" fmla="*/ 1749832 w 1806696"/>
              <a:gd name="connsiteY750" fmla="*/ 53495 h 257321"/>
              <a:gd name="connsiteX751" fmla="*/ 1746239 w 1806696"/>
              <a:gd name="connsiteY751" fmla="*/ 50684 h 257321"/>
              <a:gd name="connsiteX752" fmla="*/ 1757951 w 1806696"/>
              <a:gd name="connsiteY752" fmla="*/ 49903 h 257321"/>
              <a:gd name="connsiteX753" fmla="*/ 1754984 w 1806696"/>
              <a:gd name="connsiteY753" fmla="*/ 56618 h 257321"/>
              <a:gd name="connsiteX754" fmla="*/ 1758107 w 1806696"/>
              <a:gd name="connsiteY754" fmla="*/ 57242 h 257321"/>
              <a:gd name="connsiteX755" fmla="*/ 1757951 w 1806696"/>
              <a:gd name="connsiteY755" fmla="*/ 49903 h 257321"/>
              <a:gd name="connsiteX756" fmla="*/ 1698613 w 1806696"/>
              <a:gd name="connsiteY756" fmla="*/ 41002 h 257321"/>
              <a:gd name="connsiteX757" fmla="*/ 1673315 w 1806696"/>
              <a:gd name="connsiteY757" fmla="*/ 59897 h 257321"/>
              <a:gd name="connsiteX758" fmla="*/ 1673315 w 1806696"/>
              <a:gd name="connsiteY758" fmla="*/ 90191 h 257321"/>
              <a:gd name="connsiteX759" fmla="*/ 1674408 w 1806696"/>
              <a:gd name="connsiteY759" fmla="*/ 120330 h 257321"/>
              <a:gd name="connsiteX760" fmla="*/ 1695802 w 1806696"/>
              <a:gd name="connsiteY760" fmla="*/ 132198 h 257321"/>
              <a:gd name="connsiteX761" fmla="*/ 1710324 w 1806696"/>
              <a:gd name="connsiteY761" fmla="*/ 117831 h 257321"/>
              <a:gd name="connsiteX762" fmla="*/ 1710324 w 1806696"/>
              <a:gd name="connsiteY762" fmla="*/ 55212 h 257321"/>
              <a:gd name="connsiteX763" fmla="*/ 1698613 w 1806696"/>
              <a:gd name="connsiteY763" fmla="*/ 41002 h 257321"/>
              <a:gd name="connsiteX764" fmla="*/ 1732673 w 1806696"/>
              <a:gd name="connsiteY764" fmla="*/ 37332 h 257321"/>
              <a:gd name="connsiteX765" fmla="*/ 1729688 w 1806696"/>
              <a:gd name="connsiteY765" fmla="*/ 42876 h 257321"/>
              <a:gd name="connsiteX766" fmla="*/ 1727345 w 1806696"/>
              <a:gd name="connsiteY766" fmla="*/ 45531 h 257321"/>
              <a:gd name="connsiteX767" fmla="*/ 1727969 w 1806696"/>
              <a:gd name="connsiteY767" fmla="*/ 53182 h 257321"/>
              <a:gd name="connsiteX768" fmla="*/ 1734060 w 1806696"/>
              <a:gd name="connsiteY768" fmla="*/ 51465 h 257321"/>
              <a:gd name="connsiteX769" fmla="*/ 1741711 w 1806696"/>
              <a:gd name="connsiteY769" fmla="*/ 46780 h 257321"/>
              <a:gd name="connsiteX770" fmla="*/ 1737651 w 1806696"/>
              <a:gd name="connsiteY770" fmla="*/ 41627 h 257321"/>
              <a:gd name="connsiteX771" fmla="*/ 1732673 w 1806696"/>
              <a:gd name="connsiteY771" fmla="*/ 37332 h 257321"/>
              <a:gd name="connsiteX772" fmla="*/ 1529711 w 1806696"/>
              <a:gd name="connsiteY772" fmla="*/ 7826 h 257321"/>
              <a:gd name="connsiteX773" fmla="*/ 1538769 w 1806696"/>
              <a:gd name="connsiteY773" fmla="*/ 16259 h 257321"/>
              <a:gd name="connsiteX774" fmla="*/ 1540799 w 1806696"/>
              <a:gd name="connsiteY774" fmla="*/ 36872 h 257321"/>
              <a:gd name="connsiteX775" fmla="*/ 1540798 w 1806696"/>
              <a:gd name="connsiteY775" fmla="*/ 64043 h 257321"/>
              <a:gd name="connsiteX776" fmla="*/ 1540798 w 1806696"/>
              <a:gd name="connsiteY776" fmla="*/ 102457 h 257321"/>
              <a:gd name="connsiteX777" fmla="*/ 1540798 w 1806696"/>
              <a:gd name="connsiteY777" fmla="*/ 138217 h 257321"/>
              <a:gd name="connsiteX778" fmla="*/ 1540799 w 1806696"/>
              <a:gd name="connsiteY778" fmla="*/ 169917 h 257321"/>
              <a:gd name="connsiteX779" fmla="*/ 1540955 w 1806696"/>
              <a:gd name="connsiteY779" fmla="*/ 229413 h 257321"/>
              <a:gd name="connsiteX780" fmla="*/ 1538925 w 1806696"/>
              <a:gd name="connsiteY780" fmla="*/ 236752 h 257321"/>
              <a:gd name="connsiteX781" fmla="*/ 1538456 w 1806696"/>
              <a:gd name="connsiteY781" fmla="*/ 239563 h 257321"/>
              <a:gd name="connsiteX782" fmla="*/ 1538456 w 1806696"/>
              <a:gd name="connsiteY782" fmla="*/ 247527 h 257321"/>
              <a:gd name="connsiteX783" fmla="*/ 1535177 w 1806696"/>
              <a:gd name="connsiteY783" fmla="*/ 249870 h 257321"/>
              <a:gd name="connsiteX784" fmla="*/ 1446636 w 1806696"/>
              <a:gd name="connsiteY784" fmla="*/ 249869 h 257321"/>
              <a:gd name="connsiteX785" fmla="*/ 1442733 w 1806696"/>
              <a:gd name="connsiteY785" fmla="*/ 245653 h 257321"/>
              <a:gd name="connsiteX786" fmla="*/ 1442420 w 1806696"/>
              <a:gd name="connsiteY786" fmla="*/ 233473 h 257321"/>
              <a:gd name="connsiteX787" fmla="*/ 1442576 w 1806696"/>
              <a:gd name="connsiteY787" fmla="*/ 228945 h 257321"/>
              <a:gd name="connsiteX788" fmla="*/ 1442421 w 1806696"/>
              <a:gd name="connsiteY788" fmla="*/ 213329 h 257321"/>
              <a:gd name="connsiteX789" fmla="*/ 1442420 w 1806696"/>
              <a:gd name="connsiteY789" fmla="*/ 193653 h 257321"/>
              <a:gd name="connsiteX790" fmla="*/ 1440703 w 1806696"/>
              <a:gd name="connsiteY790" fmla="*/ 186470 h 257321"/>
              <a:gd name="connsiteX791" fmla="*/ 1440703 w 1806696"/>
              <a:gd name="connsiteY791" fmla="*/ 152428 h 257321"/>
              <a:gd name="connsiteX792" fmla="*/ 1442421 w 1806696"/>
              <a:gd name="connsiteY792" fmla="*/ 145245 h 257321"/>
              <a:gd name="connsiteX793" fmla="*/ 1442421 w 1806696"/>
              <a:gd name="connsiteY793" fmla="*/ 124319 h 257321"/>
              <a:gd name="connsiteX794" fmla="*/ 1442576 w 1806696"/>
              <a:gd name="connsiteY794" fmla="*/ 114794 h 257321"/>
              <a:gd name="connsiteX795" fmla="*/ 1442576 w 1806696"/>
              <a:gd name="connsiteY795" fmla="*/ 108079 h 257321"/>
              <a:gd name="connsiteX796" fmla="*/ 1442108 w 1806696"/>
              <a:gd name="connsiteY796" fmla="*/ 94806 h 257321"/>
              <a:gd name="connsiteX797" fmla="*/ 1426024 w 1806696"/>
              <a:gd name="connsiteY797" fmla="*/ 77160 h 257321"/>
              <a:gd name="connsiteX798" fmla="*/ 1416967 w 1806696"/>
              <a:gd name="connsiteY798" fmla="*/ 75755 h 257321"/>
              <a:gd name="connsiteX799" fmla="*/ 1381363 w 1806696"/>
              <a:gd name="connsiteY799" fmla="*/ 75130 h 257321"/>
              <a:gd name="connsiteX800" fmla="*/ 1376835 w 1806696"/>
              <a:gd name="connsiteY800" fmla="*/ 69977 h 257321"/>
              <a:gd name="connsiteX801" fmla="*/ 1376835 w 1806696"/>
              <a:gd name="connsiteY801" fmla="*/ 52956 h 257321"/>
              <a:gd name="connsiteX802" fmla="*/ 1384018 w 1806696"/>
              <a:gd name="connsiteY802" fmla="*/ 45929 h 257321"/>
              <a:gd name="connsiteX803" fmla="*/ 1401195 w 1806696"/>
              <a:gd name="connsiteY803" fmla="*/ 42025 h 257321"/>
              <a:gd name="connsiteX804" fmla="*/ 1413063 w 1806696"/>
              <a:gd name="connsiteY804" fmla="*/ 37809 h 257321"/>
              <a:gd name="connsiteX805" fmla="*/ 1449135 w 1806696"/>
              <a:gd name="connsiteY805" fmla="*/ 25472 h 257321"/>
              <a:gd name="connsiteX806" fmla="*/ 1458661 w 1806696"/>
              <a:gd name="connsiteY806" fmla="*/ 22818 h 257321"/>
              <a:gd name="connsiteX807" fmla="*/ 1468499 w 1806696"/>
              <a:gd name="connsiteY807" fmla="*/ 17508 h 257321"/>
              <a:gd name="connsiteX808" fmla="*/ 1502228 w 1806696"/>
              <a:gd name="connsiteY808" fmla="*/ 7826 h 257321"/>
              <a:gd name="connsiteX809" fmla="*/ 1508630 w 1806696"/>
              <a:gd name="connsiteY809" fmla="*/ 7670 h 257321"/>
              <a:gd name="connsiteX810" fmla="*/ 1529711 w 1806696"/>
              <a:gd name="connsiteY810" fmla="*/ 7826 h 257321"/>
              <a:gd name="connsiteX811" fmla="*/ 1772162 w 1806696"/>
              <a:gd name="connsiteY811" fmla="*/ 40534 h 257321"/>
              <a:gd name="connsiteX812" fmla="*/ 1769039 w 1806696"/>
              <a:gd name="connsiteY812" fmla="*/ 45999 h 257321"/>
              <a:gd name="connsiteX813" fmla="*/ 1771381 w 1806696"/>
              <a:gd name="connsiteY813" fmla="*/ 50059 h 257321"/>
              <a:gd name="connsiteX814" fmla="*/ 1776690 w 1806696"/>
              <a:gd name="connsiteY814" fmla="*/ 45218 h 257321"/>
              <a:gd name="connsiteX815" fmla="*/ 1772162 w 1806696"/>
              <a:gd name="connsiteY815" fmla="*/ 40534 h 257321"/>
              <a:gd name="connsiteX816" fmla="*/ 1670816 w 1806696"/>
              <a:gd name="connsiteY816" fmla="*/ 13675 h 257321"/>
              <a:gd name="connsiteX817" fmla="*/ 1665508 w 1806696"/>
              <a:gd name="connsiteY817" fmla="*/ 19765 h 257321"/>
              <a:gd name="connsiteX818" fmla="*/ 1677687 w 1806696"/>
              <a:gd name="connsiteY818" fmla="*/ 37723 h 257321"/>
              <a:gd name="connsiteX819" fmla="*/ 1682840 w 1806696"/>
              <a:gd name="connsiteY819" fmla="*/ 38035 h 257321"/>
              <a:gd name="connsiteX820" fmla="*/ 1682529 w 1806696"/>
              <a:gd name="connsiteY820" fmla="*/ 34131 h 257321"/>
              <a:gd name="connsiteX821" fmla="*/ 1682685 w 1806696"/>
              <a:gd name="connsiteY821" fmla="*/ 27572 h 257321"/>
              <a:gd name="connsiteX822" fmla="*/ 1682684 w 1806696"/>
              <a:gd name="connsiteY822" fmla="*/ 19296 h 257321"/>
              <a:gd name="connsiteX823" fmla="*/ 1676282 w 1806696"/>
              <a:gd name="connsiteY823" fmla="*/ 22263 h 257321"/>
              <a:gd name="connsiteX824" fmla="*/ 1673627 w 1806696"/>
              <a:gd name="connsiteY824" fmla="*/ 17735 h 257321"/>
              <a:gd name="connsiteX825" fmla="*/ 1670816 w 1806696"/>
              <a:gd name="connsiteY825" fmla="*/ 13675 h 257321"/>
              <a:gd name="connsiteX826" fmla="*/ 1714598 w 1806696"/>
              <a:gd name="connsiteY826" fmla="*/ 3661 h 257321"/>
              <a:gd name="connsiteX827" fmla="*/ 1753891 w 1806696"/>
              <a:gd name="connsiteY827" fmla="*/ 10395 h 257321"/>
              <a:gd name="connsiteX828" fmla="*/ 1761856 w 1806696"/>
              <a:gd name="connsiteY828" fmla="*/ 13206 h 257321"/>
              <a:gd name="connsiteX829" fmla="*/ 1771537 w 1806696"/>
              <a:gd name="connsiteY829" fmla="*/ 20389 h 257321"/>
              <a:gd name="connsiteX830" fmla="*/ 1773410 w 1806696"/>
              <a:gd name="connsiteY830" fmla="*/ 21482 h 257321"/>
              <a:gd name="connsiteX831" fmla="*/ 1770912 w 1806696"/>
              <a:gd name="connsiteY831" fmla="*/ 21639 h 257321"/>
              <a:gd name="connsiteX832" fmla="*/ 1778565 w 1806696"/>
              <a:gd name="connsiteY832" fmla="*/ 29447 h 257321"/>
              <a:gd name="connsiteX833" fmla="*/ 1781688 w 1806696"/>
              <a:gd name="connsiteY833" fmla="*/ 27416 h 257321"/>
              <a:gd name="connsiteX834" fmla="*/ 1780907 w 1806696"/>
              <a:gd name="connsiteY834" fmla="*/ 26636 h 257321"/>
              <a:gd name="connsiteX835" fmla="*/ 1782468 w 1806696"/>
              <a:gd name="connsiteY835" fmla="*/ 26480 h 257321"/>
              <a:gd name="connsiteX836" fmla="*/ 1791212 w 1806696"/>
              <a:gd name="connsiteY836" fmla="*/ 47404 h 257321"/>
              <a:gd name="connsiteX837" fmla="*/ 1790588 w 1806696"/>
              <a:gd name="connsiteY837" fmla="*/ 54275 h 257321"/>
              <a:gd name="connsiteX838" fmla="*/ 1790276 w 1806696"/>
              <a:gd name="connsiteY838" fmla="*/ 55993 h 257321"/>
              <a:gd name="connsiteX839" fmla="*/ 1801676 w 1806696"/>
              <a:gd name="connsiteY839" fmla="*/ 64426 h 257321"/>
              <a:gd name="connsiteX840" fmla="*/ 1801675 w 1806696"/>
              <a:gd name="connsiteY840" fmla="*/ 63801 h 257321"/>
              <a:gd name="connsiteX841" fmla="*/ 1804486 w 1806696"/>
              <a:gd name="connsiteY841" fmla="*/ 64113 h 257321"/>
              <a:gd name="connsiteX842" fmla="*/ 1806204 w 1806696"/>
              <a:gd name="connsiteY842" fmla="*/ 105026 h 257321"/>
              <a:gd name="connsiteX843" fmla="*/ 1804642 w 1806696"/>
              <a:gd name="connsiteY843" fmla="*/ 114708 h 257321"/>
              <a:gd name="connsiteX844" fmla="*/ 1803237 w 1806696"/>
              <a:gd name="connsiteY844" fmla="*/ 117207 h 257321"/>
              <a:gd name="connsiteX845" fmla="*/ 1801988 w 1806696"/>
              <a:gd name="connsiteY845" fmla="*/ 116113 h 257321"/>
              <a:gd name="connsiteX846" fmla="*/ 1794648 w 1806696"/>
              <a:gd name="connsiteY846" fmla="*/ 118768 h 257321"/>
              <a:gd name="connsiteX847" fmla="*/ 1789495 w 1806696"/>
              <a:gd name="connsiteY847" fmla="*/ 119549 h 257321"/>
              <a:gd name="connsiteX848" fmla="*/ 1788870 w 1806696"/>
              <a:gd name="connsiteY848" fmla="*/ 124078 h 257321"/>
              <a:gd name="connsiteX849" fmla="*/ 1791994 w 1806696"/>
              <a:gd name="connsiteY849" fmla="*/ 128606 h 257321"/>
              <a:gd name="connsiteX850" fmla="*/ 1794961 w 1806696"/>
              <a:gd name="connsiteY850" fmla="*/ 127981 h 257321"/>
              <a:gd name="connsiteX851" fmla="*/ 1795586 w 1806696"/>
              <a:gd name="connsiteY851" fmla="*/ 128294 h 257321"/>
              <a:gd name="connsiteX852" fmla="*/ 1806672 w 1806696"/>
              <a:gd name="connsiteY852" fmla="*/ 139849 h 257321"/>
              <a:gd name="connsiteX853" fmla="*/ 1805423 w 1806696"/>
              <a:gd name="connsiteY853" fmla="*/ 197940 h 257321"/>
              <a:gd name="connsiteX854" fmla="*/ 1786372 w 1806696"/>
              <a:gd name="connsiteY854" fmla="*/ 230576 h 257321"/>
              <a:gd name="connsiteX855" fmla="*/ 1729688 w 1806696"/>
              <a:gd name="connsiteY855" fmla="*/ 251814 h 257321"/>
              <a:gd name="connsiteX856" fmla="*/ 1642396 w 1806696"/>
              <a:gd name="connsiteY856" fmla="*/ 250565 h 257321"/>
              <a:gd name="connsiteX857" fmla="*/ 1615538 w 1806696"/>
              <a:gd name="connsiteY857" fmla="*/ 242132 h 257321"/>
              <a:gd name="connsiteX858" fmla="*/ 1588991 w 1806696"/>
              <a:gd name="connsiteY858" fmla="*/ 222768 h 257321"/>
              <a:gd name="connsiteX859" fmla="*/ 1586805 w 1806696"/>
              <a:gd name="connsiteY859" fmla="*/ 219333 h 257321"/>
              <a:gd name="connsiteX860" fmla="*/ 1586805 w 1806696"/>
              <a:gd name="connsiteY860" fmla="*/ 219021 h 257321"/>
              <a:gd name="connsiteX861" fmla="*/ 1577904 w 1806696"/>
              <a:gd name="connsiteY861" fmla="*/ 189351 h 257321"/>
              <a:gd name="connsiteX862" fmla="*/ 1582276 w 1806696"/>
              <a:gd name="connsiteY862" fmla="*/ 184667 h 257321"/>
              <a:gd name="connsiteX863" fmla="*/ 1589616 w 1806696"/>
              <a:gd name="connsiteY863" fmla="*/ 184666 h 257321"/>
              <a:gd name="connsiteX864" fmla="*/ 1590084 w 1806696"/>
              <a:gd name="connsiteY864" fmla="*/ 184510 h 257321"/>
              <a:gd name="connsiteX865" fmla="*/ 1597111 w 1806696"/>
              <a:gd name="connsiteY865" fmla="*/ 184042 h 257321"/>
              <a:gd name="connsiteX866" fmla="*/ 1660978 w 1806696"/>
              <a:gd name="connsiteY866" fmla="*/ 183886 h 257321"/>
              <a:gd name="connsiteX867" fmla="*/ 1667225 w 1806696"/>
              <a:gd name="connsiteY867" fmla="*/ 184510 h 257321"/>
              <a:gd name="connsiteX868" fmla="*/ 1669254 w 1806696"/>
              <a:gd name="connsiteY868" fmla="*/ 184510 h 257321"/>
              <a:gd name="connsiteX869" fmla="*/ 1673627 w 1806696"/>
              <a:gd name="connsiteY869" fmla="*/ 190444 h 257321"/>
              <a:gd name="connsiteX870" fmla="*/ 1674252 w 1806696"/>
              <a:gd name="connsiteY870" fmla="*/ 192318 h 257321"/>
              <a:gd name="connsiteX871" fmla="*/ 1675501 w 1806696"/>
              <a:gd name="connsiteY871" fmla="*/ 200438 h 257321"/>
              <a:gd name="connsiteX872" fmla="*/ 1688774 w 1806696"/>
              <a:gd name="connsiteY872" fmla="*/ 214024 h 257321"/>
              <a:gd name="connsiteX873" fmla="*/ 1708919 w 1806696"/>
              <a:gd name="connsiteY873" fmla="*/ 191381 h 257321"/>
              <a:gd name="connsiteX874" fmla="*/ 1708919 w 1806696"/>
              <a:gd name="connsiteY874" fmla="*/ 157964 h 257321"/>
              <a:gd name="connsiteX875" fmla="*/ 1601015 w 1806696"/>
              <a:gd name="connsiteY875" fmla="*/ 159057 h 257321"/>
              <a:gd name="connsiteX876" fmla="*/ 1580089 w 1806696"/>
              <a:gd name="connsiteY876" fmla="*/ 136570 h 257321"/>
              <a:gd name="connsiteX877" fmla="*/ 1575873 w 1806696"/>
              <a:gd name="connsiteY877" fmla="*/ 98468 h 257321"/>
              <a:gd name="connsiteX878" fmla="*/ 1576030 w 1806696"/>
              <a:gd name="connsiteY878" fmla="*/ 67549 h 257321"/>
              <a:gd name="connsiteX879" fmla="*/ 1582901 w 1806696"/>
              <a:gd name="connsiteY879" fmla="*/ 39284 h 257321"/>
              <a:gd name="connsiteX880" fmla="*/ 1593675 w 1806696"/>
              <a:gd name="connsiteY880" fmla="*/ 27729 h 257321"/>
              <a:gd name="connsiteX881" fmla="*/ 1674721 w 1806696"/>
              <a:gd name="connsiteY881" fmla="*/ 3368 h 257321"/>
              <a:gd name="connsiteX882" fmla="*/ 1714598 w 1806696"/>
              <a:gd name="connsiteY882" fmla="*/ 3661 h 25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Lst>
            <a:rect l="l" t="t" r="r" b="b"/>
            <a:pathLst>
              <a:path w="1806696" h="257321">
                <a:moveTo>
                  <a:pt x="95530" y="240641"/>
                </a:moveTo>
                <a:cubicBezTo>
                  <a:pt x="92817" y="239138"/>
                  <a:pt x="89616" y="238865"/>
                  <a:pt x="87507" y="240895"/>
                </a:cubicBezTo>
                <a:cubicBezTo>
                  <a:pt x="83291" y="244799"/>
                  <a:pt x="78762" y="245424"/>
                  <a:pt x="73922" y="246829"/>
                </a:cubicBezTo>
                <a:cubicBezTo>
                  <a:pt x="81729" y="249171"/>
                  <a:pt x="89537" y="250264"/>
                  <a:pt x="97501" y="250264"/>
                </a:cubicBezTo>
                <a:cubicBezTo>
                  <a:pt x="99219" y="250265"/>
                  <a:pt x="100937" y="250264"/>
                  <a:pt x="100624" y="247766"/>
                </a:cubicBezTo>
                <a:cubicBezTo>
                  <a:pt x="100468" y="244877"/>
                  <a:pt x="98243" y="242144"/>
                  <a:pt x="95530" y="240641"/>
                </a:cubicBezTo>
                <a:close/>
                <a:moveTo>
                  <a:pt x="136696" y="230120"/>
                </a:moveTo>
                <a:cubicBezTo>
                  <a:pt x="134198" y="230432"/>
                  <a:pt x="136072" y="233087"/>
                  <a:pt x="135291" y="234180"/>
                </a:cubicBezTo>
                <a:cubicBezTo>
                  <a:pt x="132949" y="237616"/>
                  <a:pt x="134511" y="241832"/>
                  <a:pt x="132324" y="244955"/>
                </a:cubicBezTo>
                <a:cubicBezTo>
                  <a:pt x="128264" y="250577"/>
                  <a:pt x="130294" y="251982"/>
                  <a:pt x="136228" y="251358"/>
                </a:cubicBezTo>
                <a:cubicBezTo>
                  <a:pt x="138102" y="251045"/>
                  <a:pt x="139976" y="250733"/>
                  <a:pt x="141849" y="250576"/>
                </a:cubicBezTo>
                <a:cubicBezTo>
                  <a:pt x="145441" y="250264"/>
                  <a:pt x="149501" y="250889"/>
                  <a:pt x="152312" y="249328"/>
                </a:cubicBezTo>
                <a:cubicBezTo>
                  <a:pt x="156840" y="246673"/>
                  <a:pt x="150126" y="242925"/>
                  <a:pt x="152156" y="239021"/>
                </a:cubicBezTo>
                <a:cubicBezTo>
                  <a:pt x="153093" y="237460"/>
                  <a:pt x="152468" y="234805"/>
                  <a:pt x="150282" y="234336"/>
                </a:cubicBezTo>
                <a:cubicBezTo>
                  <a:pt x="147940" y="233868"/>
                  <a:pt x="147471" y="236523"/>
                  <a:pt x="146846" y="238240"/>
                </a:cubicBezTo>
                <a:cubicBezTo>
                  <a:pt x="146222" y="239489"/>
                  <a:pt x="146534" y="241051"/>
                  <a:pt x="145910" y="242300"/>
                </a:cubicBezTo>
                <a:cubicBezTo>
                  <a:pt x="144972" y="244018"/>
                  <a:pt x="143255" y="244487"/>
                  <a:pt x="141538" y="243862"/>
                </a:cubicBezTo>
                <a:cubicBezTo>
                  <a:pt x="139195" y="242925"/>
                  <a:pt x="140288" y="241364"/>
                  <a:pt x="141225" y="239958"/>
                </a:cubicBezTo>
                <a:cubicBezTo>
                  <a:pt x="141694" y="239177"/>
                  <a:pt x="142630" y="238552"/>
                  <a:pt x="143098" y="237772"/>
                </a:cubicBezTo>
                <a:cubicBezTo>
                  <a:pt x="144348" y="235898"/>
                  <a:pt x="143255" y="234180"/>
                  <a:pt x="142318" y="232619"/>
                </a:cubicBezTo>
                <a:cubicBezTo>
                  <a:pt x="141069" y="230745"/>
                  <a:pt x="138726" y="229808"/>
                  <a:pt x="136696" y="230120"/>
                </a:cubicBezTo>
                <a:close/>
                <a:moveTo>
                  <a:pt x="224671" y="199162"/>
                </a:moveTo>
                <a:cubicBezTo>
                  <a:pt x="222895" y="199475"/>
                  <a:pt x="220943" y="200216"/>
                  <a:pt x="218991" y="200294"/>
                </a:cubicBezTo>
                <a:cubicBezTo>
                  <a:pt x="226486" y="206853"/>
                  <a:pt x="226330" y="207946"/>
                  <a:pt x="218991" y="211381"/>
                </a:cubicBezTo>
                <a:cubicBezTo>
                  <a:pt x="221958" y="209664"/>
                  <a:pt x="225237" y="216222"/>
                  <a:pt x="227892" y="211069"/>
                </a:cubicBezTo>
                <a:cubicBezTo>
                  <a:pt x="229609" y="207790"/>
                  <a:pt x="231951" y="203730"/>
                  <a:pt x="229297" y="200607"/>
                </a:cubicBezTo>
                <a:cubicBezTo>
                  <a:pt x="228048" y="198967"/>
                  <a:pt x="226448" y="198850"/>
                  <a:pt x="224671" y="199162"/>
                </a:cubicBezTo>
                <a:close/>
                <a:moveTo>
                  <a:pt x="321395" y="212186"/>
                </a:moveTo>
                <a:cubicBezTo>
                  <a:pt x="316438" y="216224"/>
                  <a:pt x="313134" y="214939"/>
                  <a:pt x="308912" y="212002"/>
                </a:cubicBezTo>
                <a:cubicBezTo>
                  <a:pt x="306893" y="210534"/>
                  <a:pt x="303955" y="209983"/>
                  <a:pt x="302120" y="212002"/>
                </a:cubicBezTo>
                <a:cubicBezTo>
                  <a:pt x="300283" y="214021"/>
                  <a:pt x="297530" y="216591"/>
                  <a:pt x="300835" y="219712"/>
                </a:cubicBezTo>
                <a:cubicBezTo>
                  <a:pt x="303772" y="224118"/>
                  <a:pt x="308728" y="225954"/>
                  <a:pt x="312584" y="229258"/>
                </a:cubicBezTo>
                <a:cubicBezTo>
                  <a:pt x="320110" y="235683"/>
                  <a:pt x="323047" y="234582"/>
                  <a:pt x="329839" y="226137"/>
                </a:cubicBezTo>
                <a:cubicBezTo>
                  <a:pt x="334979" y="223751"/>
                  <a:pt x="335897" y="219712"/>
                  <a:pt x="332960" y="215306"/>
                </a:cubicBezTo>
                <a:cubicBezTo>
                  <a:pt x="330207" y="211084"/>
                  <a:pt x="325066" y="209248"/>
                  <a:pt x="321395" y="212186"/>
                </a:cubicBezTo>
                <a:close/>
                <a:moveTo>
                  <a:pt x="72672" y="171874"/>
                </a:moveTo>
                <a:cubicBezTo>
                  <a:pt x="69706" y="171249"/>
                  <a:pt x="67363" y="174997"/>
                  <a:pt x="67363" y="177339"/>
                </a:cubicBezTo>
                <a:cubicBezTo>
                  <a:pt x="67206" y="180931"/>
                  <a:pt x="70174" y="182961"/>
                  <a:pt x="74858" y="183273"/>
                </a:cubicBezTo>
                <a:cubicBezTo>
                  <a:pt x="76732" y="182649"/>
                  <a:pt x="81105" y="182336"/>
                  <a:pt x="80636" y="179525"/>
                </a:cubicBezTo>
                <a:cubicBezTo>
                  <a:pt x="80167" y="175934"/>
                  <a:pt x="76420" y="172655"/>
                  <a:pt x="72672" y="171874"/>
                </a:cubicBezTo>
                <a:close/>
                <a:moveTo>
                  <a:pt x="225861" y="186552"/>
                </a:moveTo>
                <a:cubicBezTo>
                  <a:pt x="225393" y="185303"/>
                  <a:pt x="208840" y="183273"/>
                  <a:pt x="208059" y="184366"/>
                </a:cubicBezTo>
                <a:cubicBezTo>
                  <a:pt x="207123" y="185772"/>
                  <a:pt x="206342" y="187490"/>
                  <a:pt x="206343" y="188895"/>
                </a:cubicBezTo>
                <a:cubicBezTo>
                  <a:pt x="206498" y="192643"/>
                  <a:pt x="216024" y="199201"/>
                  <a:pt x="219303" y="197483"/>
                </a:cubicBezTo>
                <a:cubicBezTo>
                  <a:pt x="223363" y="195141"/>
                  <a:pt x="227423" y="196078"/>
                  <a:pt x="233358" y="194985"/>
                </a:cubicBezTo>
                <a:cubicBezTo>
                  <a:pt x="230078" y="191862"/>
                  <a:pt x="226799" y="190144"/>
                  <a:pt x="225861" y="186552"/>
                </a:cubicBezTo>
                <a:close/>
                <a:moveTo>
                  <a:pt x="442853" y="212209"/>
                </a:moveTo>
                <a:cubicBezTo>
                  <a:pt x="439572" y="212323"/>
                  <a:pt x="436221" y="214664"/>
                  <a:pt x="433192" y="219345"/>
                </a:cubicBezTo>
                <a:cubicBezTo>
                  <a:pt x="439984" y="217142"/>
                  <a:pt x="446043" y="222466"/>
                  <a:pt x="452101" y="218427"/>
                </a:cubicBezTo>
                <a:cubicBezTo>
                  <a:pt x="449347" y="214205"/>
                  <a:pt x="446135" y="212094"/>
                  <a:pt x="442853" y="212209"/>
                </a:cubicBezTo>
                <a:close/>
                <a:moveTo>
                  <a:pt x="385096" y="177490"/>
                </a:moveTo>
                <a:cubicBezTo>
                  <a:pt x="378487" y="178040"/>
                  <a:pt x="378303" y="182997"/>
                  <a:pt x="378671" y="187587"/>
                </a:cubicBezTo>
                <a:cubicBezTo>
                  <a:pt x="378854" y="189789"/>
                  <a:pt x="380506" y="187219"/>
                  <a:pt x="381424" y="186852"/>
                </a:cubicBezTo>
                <a:cubicBezTo>
                  <a:pt x="383076" y="184098"/>
                  <a:pt x="386197" y="181712"/>
                  <a:pt x="385096" y="177490"/>
                </a:cubicBezTo>
                <a:close/>
                <a:moveTo>
                  <a:pt x="428787" y="176870"/>
                </a:moveTo>
                <a:cubicBezTo>
                  <a:pt x="425344" y="178408"/>
                  <a:pt x="423555" y="182263"/>
                  <a:pt x="423278" y="188504"/>
                </a:cubicBezTo>
                <a:cubicBezTo>
                  <a:pt x="420893" y="195297"/>
                  <a:pt x="426033" y="196582"/>
                  <a:pt x="431357" y="197867"/>
                </a:cubicBezTo>
                <a:cubicBezTo>
                  <a:pt x="437598" y="199335"/>
                  <a:pt x="442004" y="197316"/>
                  <a:pt x="446043" y="192543"/>
                </a:cubicBezTo>
                <a:cubicBezTo>
                  <a:pt x="447878" y="190340"/>
                  <a:pt x="453019" y="191809"/>
                  <a:pt x="452284" y="186485"/>
                </a:cubicBezTo>
                <a:cubicBezTo>
                  <a:pt x="451733" y="181528"/>
                  <a:pt x="447327" y="180611"/>
                  <a:pt x="444206" y="179142"/>
                </a:cubicBezTo>
                <a:cubicBezTo>
                  <a:pt x="437323" y="176113"/>
                  <a:pt x="432228" y="175333"/>
                  <a:pt x="428787" y="176870"/>
                </a:cubicBezTo>
                <a:close/>
                <a:moveTo>
                  <a:pt x="646390" y="198420"/>
                </a:moveTo>
                <a:cubicBezTo>
                  <a:pt x="644731" y="198928"/>
                  <a:pt x="643638" y="200567"/>
                  <a:pt x="643326" y="204081"/>
                </a:cubicBezTo>
                <a:cubicBezTo>
                  <a:pt x="643170" y="206423"/>
                  <a:pt x="641140" y="207672"/>
                  <a:pt x="639735" y="209234"/>
                </a:cubicBezTo>
                <a:cubicBezTo>
                  <a:pt x="635206" y="214543"/>
                  <a:pt x="635518" y="217823"/>
                  <a:pt x="640827" y="222820"/>
                </a:cubicBezTo>
                <a:cubicBezTo>
                  <a:pt x="642701" y="224693"/>
                  <a:pt x="643326" y="227192"/>
                  <a:pt x="644106" y="229690"/>
                </a:cubicBezTo>
                <a:cubicBezTo>
                  <a:pt x="645044" y="232501"/>
                  <a:pt x="646450" y="235468"/>
                  <a:pt x="650822" y="233751"/>
                </a:cubicBezTo>
                <a:cubicBezTo>
                  <a:pt x="656599" y="231408"/>
                  <a:pt x="658629" y="224225"/>
                  <a:pt x="654569" y="219384"/>
                </a:cubicBezTo>
                <a:cubicBezTo>
                  <a:pt x="653632" y="218291"/>
                  <a:pt x="652851" y="217198"/>
                  <a:pt x="650821" y="215012"/>
                </a:cubicBezTo>
                <a:cubicBezTo>
                  <a:pt x="658785" y="215949"/>
                  <a:pt x="659254" y="210639"/>
                  <a:pt x="659722" y="205955"/>
                </a:cubicBezTo>
                <a:cubicBezTo>
                  <a:pt x="660347" y="200958"/>
                  <a:pt x="655975" y="200958"/>
                  <a:pt x="652852" y="199552"/>
                </a:cubicBezTo>
                <a:cubicBezTo>
                  <a:pt x="650275" y="198537"/>
                  <a:pt x="648050" y="197913"/>
                  <a:pt x="646390" y="198420"/>
                </a:cubicBezTo>
                <a:close/>
                <a:moveTo>
                  <a:pt x="283165" y="143092"/>
                </a:moveTo>
                <a:cubicBezTo>
                  <a:pt x="282340" y="142381"/>
                  <a:pt x="281467" y="142335"/>
                  <a:pt x="280458" y="144813"/>
                </a:cubicBezTo>
                <a:cubicBezTo>
                  <a:pt x="279356" y="147751"/>
                  <a:pt x="276970" y="152156"/>
                  <a:pt x="279907" y="153992"/>
                </a:cubicBezTo>
                <a:cubicBezTo>
                  <a:pt x="282844" y="156011"/>
                  <a:pt x="284129" y="152340"/>
                  <a:pt x="284496" y="149403"/>
                </a:cubicBezTo>
                <a:cubicBezTo>
                  <a:pt x="284680" y="149036"/>
                  <a:pt x="285231" y="148668"/>
                  <a:pt x="285598" y="148301"/>
                </a:cubicBezTo>
                <a:cubicBezTo>
                  <a:pt x="285597" y="147383"/>
                  <a:pt x="285781" y="146466"/>
                  <a:pt x="285598" y="145364"/>
                </a:cubicBezTo>
                <a:cubicBezTo>
                  <a:pt x="284772" y="145180"/>
                  <a:pt x="283991" y="143804"/>
                  <a:pt x="283165" y="143092"/>
                </a:cubicBezTo>
                <a:close/>
                <a:moveTo>
                  <a:pt x="723434" y="205642"/>
                </a:moveTo>
                <a:cubicBezTo>
                  <a:pt x="722341" y="208141"/>
                  <a:pt x="718750" y="209078"/>
                  <a:pt x="720780" y="212357"/>
                </a:cubicBezTo>
                <a:cubicBezTo>
                  <a:pt x="721560" y="213450"/>
                  <a:pt x="722809" y="213450"/>
                  <a:pt x="723903" y="212826"/>
                </a:cubicBezTo>
                <a:cubicBezTo>
                  <a:pt x="727182" y="210639"/>
                  <a:pt x="724684" y="208609"/>
                  <a:pt x="723434" y="205642"/>
                </a:cubicBezTo>
                <a:close/>
                <a:moveTo>
                  <a:pt x="613187" y="188309"/>
                </a:moveTo>
                <a:cubicBezTo>
                  <a:pt x="612876" y="188621"/>
                  <a:pt x="612407" y="188778"/>
                  <a:pt x="612095" y="188934"/>
                </a:cubicBezTo>
                <a:cubicBezTo>
                  <a:pt x="612563" y="191120"/>
                  <a:pt x="612876" y="193306"/>
                  <a:pt x="613500" y="195492"/>
                </a:cubicBezTo>
                <a:cubicBezTo>
                  <a:pt x="613968" y="197054"/>
                  <a:pt x="615062" y="198615"/>
                  <a:pt x="617091" y="197678"/>
                </a:cubicBezTo>
                <a:cubicBezTo>
                  <a:pt x="619278" y="196585"/>
                  <a:pt x="618184" y="195024"/>
                  <a:pt x="617092" y="193774"/>
                </a:cubicBezTo>
                <a:cubicBezTo>
                  <a:pt x="615687" y="191901"/>
                  <a:pt x="614437" y="190183"/>
                  <a:pt x="613187" y="188309"/>
                </a:cubicBezTo>
                <a:close/>
                <a:moveTo>
                  <a:pt x="889336" y="203961"/>
                </a:moveTo>
                <a:cubicBezTo>
                  <a:pt x="887789" y="202608"/>
                  <a:pt x="882763" y="202221"/>
                  <a:pt x="881603" y="203574"/>
                </a:cubicBezTo>
                <a:cubicBezTo>
                  <a:pt x="880056" y="205121"/>
                  <a:pt x="879670" y="209568"/>
                  <a:pt x="880830" y="211695"/>
                </a:cubicBezTo>
                <a:cubicBezTo>
                  <a:pt x="883343" y="216141"/>
                  <a:pt x="886630" y="220201"/>
                  <a:pt x="890303" y="223487"/>
                </a:cubicBezTo>
                <a:cubicBezTo>
                  <a:pt x="892430" y="225421"/>
                  <a:pt x="896490" y="227548"/>
                  <a:pt x="899004" y="226775"/>
                </a:cubicBezTo>
                <a:cubicBezTo>
                  <a:pt x="903837" y="225421"/>
                  <a:pt x="908283" y="222134"/>
                  <a:pt x="911183" y="220394"/>
                </a:cubicBezTo>
                <a:cubicBezTo>
                  <a:pt x="913117" y="212468"/>
                  <a:pt x="906930" y="205314"/>
                  <a:pt x="901516" y="207441"/>
                </a:cubicBezTo>
                <a:cubicBezTo>
                  <a:pt x="895523" y="209955"/>
                  <a:pt x="893010" y="207441"/>
                  <a:pt x="889336" y="203961"/>
                </a:cubicBezTo>
                <a:close/>
                <a:moveTo>
                  <a:pt x="710629" y="175192"/>
                </a:moveTo>
                <a:cubicBezTo>
                  <a:pt x="705788" y="175192"/>
                  <a:pt x="703602" y="178627"/>
                  <a:pt x="704695" y="182844"/>
                </a:cubicBezTo>
                <a:cubicBezTo>
                  <a:pt x="705944" y="187997"/>
                  <a:pt x="705632" y="190963"/>
                  <a:pt x="699542" y="191432"/>
                </a:cubicBezTo>
                <a:cubicBezTo>
                  <a:pt x="696731" y="191744"/>
                  <a:pt x="696420" y="194087"/>
                  <a:pt x="696106" y="196741"/>
                </a:cubicBezTo>
                <a:cubicBezTo>
                  <a:pt x="695638" y="202519"/>
                  <a:pt x="699543" y="205174"/>
                  <a:pt x="703134" y="208141"/>
                </a:cubicBezTo>
                <a:cubicBezTo>
                  <a:pt x="704851" y="209702"/>
                  <a:pt x="704851" y="214075"/>
                  <a:pt x="708287" y="212201"/>
                </a:cubicBezTo>
                <a:cubicBezTo>
                  <a:pt x="710785" y="210795"/>
                  <a:pt x="713128" y="208453"/>
                  <a:pt x="712035" y="204549"/>
                </a:cubicBezTo>
                <a:cubicBezTo>
                  <a:pt x="710473" y="198771"/>
                  <a:pt x="714689" y="197054"/>
                  <a:pt x="719061" y="196429"/>
                </a:cubicBezTo>
                <a:cubicBezTo>
                  <a:pt x="721404" y="196117"/>
                  <a:pt x="723903" y="197210"/>
                  <a:pt x="724527" y="193774"/>
                </a:cubicBezTo>
                <a:cubicBezTo>
                  <a:pt x="728274" y="191588"/>
                  <a:pt x="729524" y="188465"/>
                  <a:pt x="727806" y="184249"/>
                </a:cubicBezTo>
                <a:cubicBezTo>
                  <a:pt x="724059" y="185342"/>
                  <a:pt x="727494" y="190964"/>
                  <a:pt x="722810" y="190964"/>
                </a:cubicBezTo>
                <a:cubicBezTo>
                  <a:pt x="720779" y="188309"/>
                  <a:pt x="719374" y="185967"/>
                  <a:pt x="719530" y="182063"/>
                </a:cubicBezTo>
                <a:cubicBezTo>
                  <a:pt x="719687" y="176597"/>
                  <a:pt x="715157" y="175192"/>
                  <a:pt x="710629" y="175192"/>
                </a:cubicBezTo>
                <a:close/>
                <a:moveTo>
                  <a:pt x="742485" y="173162"/>
                </a:moveTo>
                <a:cubicBezTo>
                  <a:pt x="740767" y="173006"/>
                  <a:pt x="739830" y="172537"/>
                  <a:pt x="739362" y="172850"/>
                </a:cubicBezTo>
                <a:cubicBezTo>
                  <a:pt x="736708" y="174411"/>
                  <a:pt x="734365" y="176441"/>
                  <a:pt x="732804" y="179096"/>
                </a:cubicBezTo>
                <a:cubicBezTo>
                  <a:pt x="732178" y="179877"/>
                  <a:pt x="732960" y="181126"/>
                  <a:pt x="734052" y="180969"/>
                </a:cubicBezTo>
                <a:cubicBezTo>
                  <a:pt x="737020" y="180345"/>
                  <a:pt x="737332" y="183468"/>
                  <a:pt x="738894" y="184093"/>
                </a:cubicBezTo>
                <a:cubicBezTo>
                  <a:pt x="743109" y="185810"/>
                  <a:pt x="747170" y="190651"/>
                  <a:pt x="751854" y="188153"/>
                </a:cubicBezTo>
                <a:cubicBezTo>
                  <a:pt x="754041" y="187060"/>
                  <a:pt x="755445" y="185030"/>
                  <a:pt x="758257" y="185342"/>
                </a:cubicBezTo>
                <a:cubicBezTo>
                  <a:pt x="759975" y="185498"/>
                  <a:pt x="761693" y="185030"/>
                  <a:pt x="762317" y="183156"/>
                </a:cubicBezTo>
                <a:cubicBezTo>
                  <a:pt x="762942" y="181282"/>
                  <a:pt x="761380" y="180033"/>
                  <a:pt x="759975" y="179252"/>
                </a:cubicBezTo>
                <a:cubicBezTo>
                  <a:pt x="754509" y="175348"/>
                  <a:pt x="747013" y="176753"/>
                  <a:pt x="742485" y="173162"/>
                </a:cubicBezTo>
                <a:close/>
                <a:moveTo>
                  <a:pt x="84384" y="69279"/>
                </a:moveTo>
                <a:cubicBezTo>
                  <a:pt x="82823" y="67717"/>
                  <a:pt x="82041" y="69123"/>
                  <a:pt x="81261" y="70372"/>
                </a:cubicBezTo>
                <a:cubicBezTo>
                  <a:pt x="78137" y="75213"/>
                  <a:pt x="74390" y="78961"/>
                  <a:pt x="69236" y="81928"/>
                </a:cubicBezTo>
                <a:cubicBezTo>
                  <a:pt x="66739" y="83333"/>
                  <a:pt x="63303" y="86925"/>
                  <a:pt x="63928" y="89892"/>
                </a:cubicBezTo>
                <a:cubicBezTo>
                  <a:pt x="64864" y="94108"/>
                  <a:pt x="70486" y="93952"/>
                  <a:pt x="73921" y="95826"/>
                </a:cubicBezTo>
                <a:cubicBezTo>
                  <a:pt x="75014" y="96450"/>
                  <a:pt x="80167" y="94108"/>
                  <a:pt x="80792" y="90985"/>
                </a:cubicBezTo>
                <a:cubicBezTo>
                  <a:pt x="82198" y="83021"/>
                  <a:pt x="87038" y="82396"/>
                  <a:pt x="93441" y="84114"/>
                </a:cubicBezTo>
                <a:cubicBezTo>
                  <a:pt x="97501" y="85207"/>
                  <a:pt x="99375" y="83957"/>
                  <a:pt x="99531" y="79273"/>
                </a:cubicBezTo>
                <a:cubicBezTo>
                  <a:pt x="99843" y="73807"/>
                  <a:pt x="97189" y="72246"/>
                  <a:pt x="92660" y="71934"/>
                </a:cubicBezTo>
                <a:cubicBezTo>
                  <a:pt x="92348" y="72402"/>
                  <a:pt x="92035" y="72714"/>
                  <a:pt x="92036" y="73183"/>
                </a:cubicBezTo>
                <a:cubicBezTo>
                  <a:pt x="91567" y="75681"/>
                  <a:pt x="93285" y="79898"/>
                  <a:pt x="88131" y="78336"/>
                </a:cubicBezTo>
                <a:cubicBezTo>
                  <a:pt x="85789" y="77555"/>
                  <a:pt x="81260" y="76774"/>
                  <a:pt x="85946" y="72558"/>
                </a:cubicBezTo>
                <a:cubicBezTo>
                  <a:pt x="87351" y="71153"/>
                  <a:pt x="85321" y="70216"/>
                  <a:pt x="84384" y="69279"/>
                </a:cubicBezTo>
                <a:close/>
                <a:moveTo>
                  <a:pt x="997660" y="194420"/>
                </a:moveTo>
                <a:cubicBezTo>
                  <a:pt x="994858" y="200959"/>
                  <a:pt x="990375" y="207123"/>
                  <a:pt x="989815" y="213662"/>
                </a:cubicBezTo>
                <a:cubicBezTo>
                  <a:pt x="989254" y="219453"/>
                  <a:pt x="992990" y="225431"/>
                  <a:pt x="994858" y="231410"/>
                </a:cubicBezTo>
                <a:cubicBezTo>
                  <a:pt x="995793" y="231970"/>
                  <a:pt x="996726" y="232344"/>
                  <a:pt x="997660" y="232904"/>
                </a:cubicBezTo>
                <a:cubicBezTo>
                  <a:pt x="996166" y="220948"/>
                  <a:pt x="1002517" y="220014"/>
                  <a:pt x="1009430" y="222629"/>
                </a:cubicBezTo>
                <a:cubicBezTo>
                  <a:pt x="1015782" y="225057"/>
                  <a:pt x="1016529" y="221135"/>
                  <a:pt x="1018771" y="216838"/>
                </a:cubicBezTo>
                <a:cubicBezTo>
                  <a:pt x="1015222" y="215343"/>
                  <a:pt x="1012232" y="214035"/>
                  <a:pt x="1008309" y="212168"/>
                </a:cubicBezTo>
                <a:cubicBezTo>
                  <a:pt x="1010737" y="207871"/>
                  <a:pt x="1012792" y="204321"/>
                  <a:pt x="1015782" y="199464"/>
                </a:cubicBezTo>
                <a:cubicBezTo>
                  <a:pt x="1009617" y="197783"/>
                  <a:pt x="1004012" y="196288"/>
                  <a:pt x="997660" y="194420"/>
                </a:cubicBezTo>
                <a:close/>
                <a:moveTo>
                  <a:pt x="215087" y="81928"/>
                </a:moveTo>
                <a:cubicBezTo>
                  <a:pt x="202282" y="80210"/>
                  <a:pt x="211651" y="89111"/>
                  <a:pt x="209934" y="92390"/>
                </a:cubicBezTo>
                <a:cubicBezTo>
                  <a:pt x="208215" y="95826"/>
                  <a:pt x="212588" y="96606"/>
                  <a:pt x="215868" y="96919"/>
                </a:cubicBezTo>
                <a:cubicBezTo>
                  <a:pt x="222427" y="97543"/>
                  <a:pt x="221802" y="92546"/>
                  <a:pt x="221958" y="88955"/>
                </a:cubicBezTo>
                <a:cubicBezTo>
                  <a:pt x="222114" y="84270"/>
                  <a:pt x="218054" y="83177"/>
                  <a:pt x="215087" y="81928"/>
                </a:cubicBezTo>
                <a:close/>
                <a:moveTo>
                  <a:pt x="633644" y="133966"/>
                </a:moveTo>
                <a:cubicBezTo>
                  <a:pt x="633488" y="133966"/>
                  <a:pt x="633176" y="133966"/>
                  <a:pt x="633020" y="133966"/>
                </a:cubicBezTo>
                <a:cubicBezTo>
                  <a:pt x="625993" y="136465"/>
                  <a:pt x="626305" y="143804"/>
                  <a:pt x="624431" y="149114"/>
                </a:cubicBezTo>
                <a:cubicBezTo>
                  <a:pt x="622869" y="153642"/>
                  <a:pt x="627710" y="150519"/>
                  <a:pt x="629428" y="151300"/>
                </a:cubicBezTo>
                <a:cubicBezTo>
                  <a:pt x="630521" y="151768"/>
                  <a:pt x="631301" y="153174"/>
                  <a:pt x="632239" y="154267"/>
                </a:cubicBezTo>
                <a:cubicBezTo>
                  <a:pt x="633644" y="155985"/>
                  <a:pt x="636142" y="157546"/>
                  <a:pt x="637548" y="156453"/>
                </a:cubicBezTo>
                <a:cubicBezTo>
                  <a:pt x="639266" y="155360"/>
                  <a:pt x="639735" y="152549"/>
                  <a:pt x="638641" y="150207"/>
                </a:cubicBezTo>
                <a:cubicBezTo>
                  <a:pt x="637548" y="148020"/>
                  <a:pt x="636767" y="145678"/>
                  <a:pt x="638017" y="143492"/>
                </a:cubicBezTo>
                <a:cubicBezTo>
                  <a:pt x="640203" y="139588"/>
                  <a:pt x="637861" y="134279"/>
                  <a:pt x="633644" y="133966"/>
                </a:cubicBezTo>
                <a:close/>
                <a:moveTo>
                  <a:pt x="437966" y="102407"/>
                </a:moveTo>
                <a:cubicBezTo>
                  <a:pt x="436451" y="102224"/>
                  <a:pt x="434661" y="104610"/>
                  <a:pt x="431173" y="109383"/>
                </a:cubicBezTo>
                <a:cubicBezTo>
                  <a:pt x="431907" y="112321"/>
                  <a:pt x="436313" y="110852"/>
                  <a:pt x="437047" y="114523"/>
                </a:cubicBezTo>
                <a:cubicBezTo>
                  <a:pt x="437598" y="117093"/>
                  <a:pt x="440168" y="120949"/>
                  <a:pt x="443472" y="119296"/>
                </a:cubicBezTo>
                <a:cubicBezTo>
                  <a:pt x="448061" y="117093"/>
                  <a:pt x="444390" y="113606"/>
                  <a:pt x="443106" y="110852"/>
                </a:cubicBezTo>
                <a:cubicBezTo>
                  <a:pt x="440720" y="105345"/>
                  <a:pt x="439480" y="102591"/>
                  <a:pt x="437966" y="102407"/>
                </a:cubicBezTo>
                <a:close/>
                <a:moveTo>
                  <a:pt x="451182" y="103692"/>
                </a:moveTo>
                <a:cubicBezTo>
                  <a:pt x="449714" y="104610"/>
                  <a:pt x="448429" y="105712"/>
                  <a:pt x="448796" y="107547"/>
                </a:cubicBezTo>
                <a:cubicBezTo>
                  <a:pt x="449162" y="109750"/>
                  <a:pt x="450265" y="111953"/>
                  <a:pt x="453018" y="111402"/>
                </a:cubicBezTo>
                <a:cubicBezTo>
                  <a:pt x="454670" y="111035"/>
                  <a:pt x="455772" y="109383"/>
                  <a:pt x="454854" y="107547"/>
                </a:cubicBezTo>
                <a:cubicBezTo>
                  <a:pt x="454119" y="105895"/>
                  <a:pt x="453568" y="103876"/>
                  <a:pt x="451182" y="103692"/>
                </a:cubicBezTo>
                <a:close/>
                <a:moveTo>
                  <a:pt x="756696" y="146303"/>
                </a:moveTo>
                <a:cubicBezTo>
                  <a:pt x="752792" y="150831"/>
                  <a:pt x="753572" y="154891"/>
                  <a:pt x="755290" y="158795"/>
                </a:cubicBezTo>
                <a:cubicBezTo>
                  <a:pt x="756383" y="161294"/>
                  <a:pt x="758569" y="161294"/>
                  <a:pt x="762161" y="160045"/>
                </a:cubicBezTo>
                <a:cubicBezTo>
                  <a:pt x="754977" y="157390"/>
                  <a:pt x="758256" y="151456"/>
                  <a:pt x="756696" y="146303"/>
                </a:cubicBezTo>
                <a:close/>
                <a:moveTo>
                  <a:pt x="768759" y="142672"/>
                </a:moveTo>
                <a:cubicBezTo>
                  <a:pt x="766846" y="142828"/>
                  <a:pt x="764972" y="144038"/>
                  <a:pt x="763098" y="145210"/>
                </a:cubicBezTo>
                <a:cubicBezTo>
                  <a:pt x="758569" y="148020"/>
                  <a:pt x="761692" y="150831"/>
                  <a:pt x="763879" y="153798"/>
                </a:cubicBezTo>
                <a:cubicBezTo>
                  <a:pt x="765284" y="155672"/>
                  <a:pt x="766533" y="156453"/>
                  <a:pt x="768719" y="157078"/>
                </a:cubicBezTo>
                <a:cubicBezTo>
                  <a:pt x="772779" y="158327"/>
                  <a:pt x="777464" y="159108"/>
                  <a:pt x="778245" y="165042"/>
                </a:cubicBezTo>
                <a:cubicBezTo>
                  <a:pt x="778713" y="167852"/>
                  <a:pt x="783710" y="170195"/>
                  <a:pt x="784491" y="167540"/>
                </a:cubicBezTo>
                <a:cubicBezTo>
                  <a:pt x="786209" y="162074"/>
                  <a:pt x="793861" y="159888"/>
                  <a:pt x="791050" y="152393"/>
                </a:cubicBezTo>
                <a:cubicBezTo>
                  <a:pt x="784959" y="152237"/>
                  <a:pt x="778089" y="151768"/>
                  <a:pt x="774653" y="146459"/>
                </a:cubicBezTo>
                <a:cubicBezTo>
                  <a:pt x="772623" y="143414"/>
                  <a:pt x="770671" y="142516"/>
                  <a:pt x="768759" y="142672"/>
                </a:cubicBezTo>
                <a:close/>
                <a:moveTo>
                  <a:pt x="82509" y="44138"/>
                </a:moveTo>
                <a:cubicBezTo>
                  <a:pt x="75483" y="42888"/>
                  <a:pt x="77513" y="48978"/>
                  <a:pt x="76420" y="51789"/>
                </a:cubicBezTo>
                <a:cubicBezTo>
                  <a:pt x="75171" y="55381"/>
                  <a:pt x="79699" y="57411"/>
                  <a:pt x="81573" y="57099"/>
                </a:cubicBezTo>
                <a:cubicBezTo>
                  <a:pt x="87975" y="55849"/>
                  <a:pt x="81729" y="49135"/>
                  <a:pt x="85477" y="46636"/>
                </a:cubicBezTo>
                <a:cubicBezTo>
                  <a:pt x="85789" y="43669"/>
                  <a:pt x="84228" y="44450"/>
                  <a:pt x="82509" y="44138"/>
                </a:cubicBezTo>
                <a:close/>
                <a:moveTo>
                  <a:pt x="37381" y="31020"/>
                </a:moveTo>
                <a:cubicBezTo>
                  <a:pt x="35038" y="33831"/>
                  <a:pt x="31759" y="35549"/>
                  <a:pt x="29729" y="38048"/>
                </a:cubicBezTo>
                <a:cubicBezTo>
                  <a:pt x="26919" y="41639"/>
                  <a:pt x="19892" y="45075"/>
                  <a:pt x="26293" y="51321"/>
                </a:cubicBezTo>
                <a:cubicBezTo>
                  <a:pt x="26294" y="53507"/>
                  <a:pt x="26293" y="55693"/>
                  <a:pt x="26606" y="57723"/>
                </a:cubicBezTo>
                <a:cubicBezTo>
                  <a:pt x="26918" y="59753"/>
                  <a:pt x="35351" y="65063"/>
                  <a:pt x="37068" y="64594"/>
                </a:cubicBezTo>
                <a:cubicBezTo>
                  <a:pt x="39567" y="63813"/>
                  <a:pt x="44876" y="54288"/>
                  <a:pt x="44408" y="51165"/>
                </a:cubicBezTo>
                <a:cubicBezTo>
                  <a:pt x="45032" y="48978"/>
                  <a:pt x="47843" y="46792"/>
                  <a:pt x="43315" y="45075"/>
                </a:cubicBezTo>
                <a:cubicBezTo>
                  <a:pt x="40504" y="44138"/>
                  <a:pt x="38318" y="41795"/>
                  <a:pt x="40035" y="37735"/>
                </a:cubicBezTo>
                <a:cubicBezTo>
                  <a:pt x="40972" y="35705"/>
                  <a:pt x="39411" y="33363"/>
                  <a:pt x="37381" y="31020"/>
                </a:cubicBezTo>
                <a:close/>
                <a:moveTo>
                  <a:pt x="198690" y="44918"/>
                </a:moveTo>
                <a:cubicBezTo>
                  <a:pt x="197598" y="44606"/>
                  <a:pt x="196661" y="45855"/>
                  <a:pt x="196505" y="47105"/>
                </a:cubicBezTo>
                <a:cubicBezTo>
                  <a:pt x="196504" y="48510"/>
                  <a:pt x="197129" y="49759"/>
                  <a:pt x="198378" y="50540"/>
                </a:cubicBezTo>
                <a:cubicBezTo>
                  <a:pt x="199627" y="50540"/>
                  <a:pt x="200252" y="50072"/>
                  <a:pt x="200408" y="48978"/>
                </a:cubicBezTo>
                <a:cubicBezTo>
                  <a:pt x="200565" y="47261"/>
                  <a:pt x="200408" y="45543"/>
                  <a:pt x="198690" y="44918"/>
                </a:cubicBezTo>
                <a:close/>
                <a:moveTo>
                  <a:pt x="45189" y="18372"/>
                </a:moveTo>
                <a:cubicBezTo>
                  <a:pt x="40816" y="18528"/>
                  <a:pt x="38474" y="20714"/>
                  <a:pt x="35820" y="21963"/>
                </a:cubicBezTo>
                <a:cubicBezTo>
                  <a:pt x="34883" y="22276"/>
                  <a:pt x="33633" y="23057"/>
                  <a:pt x="34727" y="24462"/>
                </a:cubicBezTo>
                <a:cubicBezTo>
                  <a:pt x="35663" y="25555"/>
                  <a:pt x="36757" y="25867"/>
                  <a:pt x="37850" y="25087"/>
                </a:cubicBezTo>
                <a:cubicBezTo>
                  <a:pt x="40036" y="23213"/>
                  <a:pt x="42222" y="21027"/>
                  <a:pt x="45189" y="18372"/>
                </a:cubicBezTo>
                <a:close/>
                <a:moveTo>
                  <a:pt x="384912" y="66794"/>
                </a:moveTo>
                <a:cubicBezTo>
                  <a:pt x="377385" y="66794"/>
                  <a:pt x="372980" y="75789"/>
                  <a:pt x="364719" y="73953"/>
                </a:cubicBezTo>
                <a:cubicBezTo>
                  <a:pt x="363800" y="73769"/>
                  <a:pt x="363250" y="76340"/>
                  <a:pt x="363984" y="76340"/>
                </a:cubicBezTo>
                <a:cubicBezTo>
                  <a:pt x="371511" y="75422"/>
                  <a:pt x="370777" y="84968"/>
                  <a:pt x="376651" y="85885"/>
                </a:cubicBezTo>
                <a:cubicBezTo>
                  <a:pt x="375366" y="89741"/>
                  <a:pt x="378119" y="92494"/>
                  <a:pt x="380506" y="93963"/>
                </a:cubicBezTo>
                <a:cubicBezTo>
                  <a:pt x="383260" y="95615"/>
                  <a:pt x="381057" y="92678"/>
                  <a:pt x="381424" y="91943"/>
                </a:cubicBezTo>
                <a:cubicBezTo>
                  <a:pt x="382525" y="91760"/>
                  <a:pt x="383627" y="91760"/>
                  <a:pt x="384728" y="91760"/>
                </a:cubicBezTo>
                <a:cubicBezTo>
                  <a:pt x="384912" y="83499"/>
                  <a:pt x="384912" y="75055"/>
                  <a:pt x="384912" y="66794"/>
                </a:cubicBezTo>
                <a:close/>
                <a:moveTo>
                  <a:pt x="299549" y="51740"/>
                </a:moveTo>
                <a:cubicBezTo>
                  <a:pt x="293675" y="51006"/>
                  <a:pt x="288718" y="50823"/>
                  <a:pt x="294410" y="58900"/>
                </a:cubicBezTo>
                <a:cubicBezTo>
                  <a:pt x="295694" y="60552"/>
                  <a:pt x="295694" y="63122"/>
                  <a:pt x="295878" y="65325"/>
                </a:cubicBezTo>
                <a:cubicBezTo>
                  <a:pt x="296062" y="69180"/>
                  <a:pt x="296612" y="72117"/>
                  <a:pt x="290371" y="71750"/>
                </a:cubicBezTo>
                <a:cubicBezTo>
                  <a:pt x="283946" y="71200"/>
                  <a:pt x="279724" y="75238"/>
                  <a:pt x="279724" y="82398"/>
                </a:cubicBezTo>
                <a:cubicBezTo>
                  <a:pt x="279540" y="89006"/>
                  <a:pt x="279356" y="95798"/>
                  <a:pt x="279356" y="102407"/>
                </a:cubicBezTo>
                <a:cubicBezTo>
                  <a:pt x="279356" y="104427"/>
                  <a:pt x="278071" y="107364"/>
                  <a:pt x="280642" y="108282"/>
                </a:cubicBezTo>
                <a:cubicBezTo>
                  <a:pt x="282844" y="109016"/>
                  <a:pt x="283945" y="105895"/>
                  <a:pt x="285965" y="104977"/>
                </a:cubicBezTo>
                <a:cubicBezTo>
                  <a:pt x="287801" y="101490"/>
                  <a:pt x="291105" y="99654"/>
                  <a:pt x="294409" y="97451"/>
                </a:cubicBezTo>
                <a:cubicBezTo>
                  <a:pt x="298081" y="95064"/>
                  <a:pt x="299550" y="92678"/>
                  <a:pt x="301201" y="99654"/>
                </a:cubicBezTo>
                <a:cubicBezTo>
                  <a:pt x="302487" y="105895"/>
                  <a:pt x="306893" y="106079"/>
                  <a:pt x="311298" y="101306"/>
                </a:cubicBezTo>
                <a:cubicBezTo>
                  <a:pt x="313318" y="99103"/>
                  <a:pt x="315887" y="97451"/>
                  <a:pt x="318274" y="95432"/>
                </a:cubicBezTo>
                <a:cubicBezTo>
                  <a:pt x="321027" y="95064"/>
                  <a:pt x="323598" y="94697"/>
                  <a:pt x="326352" y="94147"/>
                </a:cubicBezTo>
                <a:cubicBezTo>
                  <a:pt x="328187" y="93779"/>
                  <a:pt x="330757" y="93779"/>
                  <a:pt x="330574" y="91393"/>
                </a:cubicBezTo>
                <a:cubicBezTo>
                  <a:pt x="330390" y="89006"/>
                  <a:pt x="327820" y="88089"/>
                  <a:pt x="325801" y="87354"/>
                </a:cubicBezTo>
                <a:cubicBezTo>
                  <a:pt x="323230" y="86436"/>
                  <a:pt x="322312" y="89924"/>
                  <a:pt x="320110" y="89924"/>
                </a:cubicBezTo>
                <a:cubicBezTo>
                  <a:pt x="319927" y="85885"/>
                  <a:pt x="316071" y="85702"/>
                  <a:pt x="313685" y="84233"/>
                </a:cubicBezTo>
                <a:cubicBezTo>
                  <a:pt x="310748" y="82398"/>
                  <a:pt x="308728" y="80745"/>
                  <a:pt x="310197" y="77257"/>
                </a:cubicBezTo>
                <a:cubicBezTo>
                  <a:pt x="313501" y="75605"/>
                  <a:pt x="313868" y="82581"/>
                  <a:pt x="316989" y="79460"/>
                </a:cubicBezTo>
                <a:cubicBezTo>
                  <a:pt x="319743" y="76523"/>
                  <a:pt x="314235" y="75972"/>
                  <a:pt x="314419" y="73402"/>
                </a:cubicBezTo>
                <a:cubicBezTo>
                  <a:pt x="314602" y="72301"/>
                  <a:pt x="313868" y="71199"/>
                  <a:pt x="313685" y="70098"/>
                </a:cubicBezTo>
                <a:cubicBezTo>
                  <a:pt x="312399" y="61286"/>
                  <a:pt x="308912" y="54311"/>
                  <a:pt x="299549" y="51740"/>
                </a:cubicBezTo>
                <a:close/>
                <a:moveTo>
                  <a:pt x="1662852" y="244162"/>
                </a:moveTo>
                <a:cubicBezTo>
                  <a:pt x="1661603" y="244475"/>
                  <a:pt x="1660979" y="246192"/>
                  <a:pt x="1661447" y="247754"/>
                </a:cubicBezTo>
                <a:cubicBezTo>
                  <a:pt x="1662696" y="251970"/>
                  <a:pt x="1665663" y="250408"/>
                  <a:pt x="1669879" y="250252"/>
                </a:cubicBezTo>
                <a:cubicBezTo>
                  <a:pt x="1667068" y="247285"/>
                  <a:pt x="1667069" y="243381"/>
                  <a:pt x="1662852" y="244162"/>
                </a:cubicBezTo>
                <a:close/>
                <a:moveTo>
                  <a:pt x="527183" y="78910"/>
                </a:moveTo>
                <a:cubicBezTo>
                  <a:pt x="522961" y="79644"/>
                  <a:pt x="520207" y="82765"/>
                  <a:pt x="516902" y="85151"/>
                </a:cubicBezTo>
                <a:cubicBezTo>
                  <a:pt x="513964" y="87170"/>
                  <a:pt x="510660" y="88823"/>
                  <a:pt x="512129" y="92311"/>
                </a:cubicBezTo>
                <a:cubicBezTo>
                  <a:pt x="513231" y="94881"/>
                  <a:pt x="518188" y="98552"/>
                  <a:pt x="518921" y="98002"/>
                </a:cubicBezTo>
                <a:cubicBezTo>
                  <a:pt x="521859" y="96166"/>
                  <a:pt x="527733" y="97634"/>
                  <a:pt x="527917" y="91760"/>
                </a:cubicBezTo>
                <a:cubicBezTo>
                  <a:pt x="529569" y="87354"/>
                  <a:pt x="530487" y="82948"/>
                  <a:pt x="527183" y="78910"/>
                </a:cubicBezTo>
                <a:close/>
                <a:moveTo>
                  <a:pt x="133105" y="21651"/>
                </a:moveTo>
                <a:cubicBezTo>
                  <a:pt x="131543" y="22432"/>
                  <a:pt x="129201" y="23213"/>
                  <a:pt x="130137" y="25087"/>
                </a:cubicBezTo>
                <a:cubicBezTo>
                  <a:pt x="132012" y="28678"/>
                  <a:pt x="133885" y="32738"/>
                  <a:pt x="138882" y="33363"/>
                </a:cubicBezTo>
                <a:cubicBezTo>
                  <a:pt x="141225" y="33675"/>
                  <a:pt x="141069" y="31958"/>
                  <a:pt x="140913" y="30708"/>
                </a:cubicBezTo>
                <a:cubicBezTo>
                  <a:pt x="140444" y="25867"/>
                  <a:pt x="137165" y="23525"/>
                  <a:pt x="133105" y="21651"/>
                </a:cubicBezTo>
                <a:close/>
                <a:moveTo>
                  <a:pt x="177766" y="26961"/>
                </a:moveTo>
                <a:cubicBezTo>
                  <a:pt x="171363" y="27429"/>
                  <a:pt x="164180" y="33988"/>
                  <a:pt x="163243" y="40390"/>
                </a:cubicBezTo>
                <a:cubicBezTo>
                  <a:pt x="163087" y="41795"/>
                  <a:pt x="162306" y="44294"/>
                  <a:pt x="164023" y="43825"/>
                </a:cubicBezTo>
                <a:cubicBezTo>
                  <a:pt x="169645" y="42108"/>
                  <a:pt x="168084" y="46480"/>
                  <a:pt x="168083" y="50696"/>
                </a:cubicBezTo>
                <a:cubicBezTo>
                  <a:pt x="171519" y="46636"/>
                  <a:pt x="173705" y="42888"/>
                  <a:pt x="178234" y="46324"/>
                </a:cubicBezTo>
                <a:cubicBezTo>
                  <a:pt x="179015" y="46948"/>
                  <a:pt x="180576" y="45543"/>
                  <a:pt x="180733" y="44450"/>
                </a:cubicBezTo>
                <a:cubicBezTo>
                  <a:pt x="181045" y="40546"/>
                  <a:pt x="187915" y="37111"/>
                  <a:pt x="181669" y="32582"/>
                </a:cubicBezTo>
                <a:cubicBezTo>
                  <a:pt x="181044" y="31957"/>
                  <a:pt x="181201" y="30240"/>
                  <a:pt x="180888" y="29147"/>
                </a:cubicBezTo>
                <a:cubicBezTo>
                  <a:pt x="180420" y="27585"/>
                  <a:pt x="179483" y="26804"/>
                  <a:pt x="177766" y="26961"/>
                </a:cubicBezTo>
                <a:close/>
                <a:moveTo>
                  <a:pt x="1647081" y="231435"/>
                </a:moveTo>
                <a:cubicBezTo>
                  <a:pt x="1643215" y="231084"/>
                  <a:pt x="1639429" y="231357"/>
                  <a:pt x="1638804" y="232606"/>
                </a:cubicBezTo>
                <a:cubicBezTo>
                  <a:pt x="1636774" y="236667"/>
                  <a:pt x="1634744" y="237760"/>
                  <a:pt x="1631465" y="234168"/>
                </a:cubicBezTo>
                <a:cubicBezTo>
                  <a:pt x="1630684" y="233231"/>
                  <a:pt x="1629591" y="232450"/>
                  <a:pt x="1628499" y="233856"/>
                </a:cubicBezTo>
                <a:cubicBezTo>
                  <a:pt x="1628030" y="234480"/>
                  <a:pt x="1627874" y="235261"/>
                  <a:pt x="1627874" y="235886"/>
                </a:cubicBezTo>
                <a:cubicBezTo>
                  <a:pt x="1627717" y="237603"/>
                  <a:pt x="1629123" y="237135"/>
                  <a:pt x="1630216" y="237447"/>
                </a:cubicBezTo>
                <a:cubicBezTo>
                  <a:pt x="1634120" y="238853"/>
                  <a:pt x="1638960" y="239165"/>
                  <a:pt x="1639585" y="244943"/>
                </a:cubicBezTo>
                <a:cubicBezTo>
                  <a:pt x="1639897" y="246817"/>
                  <a:pt x="1642240" y="248378"/>
                  <a:pt x="1643177" y="247441"/>
                </a:cubicBezTo>
                <a:cubicBezTo>
                  <a:pt x="1646769" y="243537"/>
                  <a:pt x="1648018" y="237135"/>
                  <a:pt x="1655201" y="237760"/>
                </a:cubicBezTo>
                <a:cubicBezTo>
                  <a:pt x="1655513" y="237916"/>
                  <a:pt x="1655982" y="236823"/>
                  <a:pt x="1656606" y="236042"/>
                </a:cubicBezTo>
                <a:cubicBezTo>
                  <a:pt x="1656294" y="235261"/>
                  <a:pt x="1656138" y="234480"/>
                  <a:pt x="1655825" y="234012"/>
                </a:cubicBezTo>
                <a:cubicBezTo>
                  <a:pt x="1654888" y="232763"/>
                  <a:pt x="1650946" y="231787"/>
                  <a:pt x="1647081" y="231435"/>
                </a:cubicBezTo>
                <a:close/>
                <a:moveTo>
                  <a:pt x="1150289" y="159298"/>
                </a:moveTo>
                <a:cubicBezTo>
                  <a:pt x="1143377" y="162101"/>
                  <a:pt x="1136278" y="165090"/>
                  <a:pt x="1127498" y="168826"/>
                </a:cubicBezTo>
                <a:cubicBezTo>
                  <a:pt x="1129366" y="171068"/>
                  <a:pt x="1130674" y="174057"/>
                  <a:pt x="1133102" y="175738"/>
                </a:cubicBezTo>
                <a:cubicBezTo>
                  <a:pt x="1139081" y="179848"/>
                  <a:pt x="1144124" y="176859"/>
                  <a:pt x="1147674" y="171815"/>
                </a:cubicBezTo>
                <a:cubicBezTo>
                  <a:pt x="1150102" y="168266"/>
                  <a:pt x="1151410" y="163969"/>
                  <a:pt x="1153465" y="160046"/>
                </a:cubicBezTo>
                <a:cubicBezTo>
                  <a:pt x="1152344" y="159859"/>
                  <a:pt x="1151410" y="159485"/>
                  <a:pt x="1150289" y="159298"/>
                </a:cubicBezTo>
                <a:close/>
                <a:moveTo>
                  <a:pt x="92036" y="5879"/>
                </a:moveTo>
                <a:cubicBezTo>
                  <a:pt x="89693" y="6816"/>
                  <a:pt x="85789" y="5723"/>
                  <a:pt x="84541" y="8846"/>
                </a:cubicBezTo>
                <a:cubicBezTo>
                  <a:pt x="83759" y="10408"/>
                  <a:pt x="87039" y="12594"/>
                  <a:pt x="88287" y="11657"/>
                </a:cubicBezTo>
                <a:cubicBezTo>
                  <a:pt x="90786" y="9627"/>
                  <a:pt x="95471" y="12906"/>
                  <a:pt x="96408" y="8534"/>
                </a:cubicBezTo>
                <a:cubicBezTo>
                  <a:pt x="97032" y="6035"/>
                  <a:pt x="94378" y="5879"/>
                  <a:pt x="92036" y="5879"/>
                </a:cubicBezTo>
                <a:close/>
                <a:moveTo>
                  <a:pt x="408410" y="49354"/>
                </a:moveTo>
                <a:cubicBezTo>
                  <a:pt x="396844" y="48252"/>
                  <a:pt x="392071" y="50455"/>
                  <a:pt x="388767" y="60001"/>
                </a:cubicBezTo>
                <a:cubicBezTo>
                  <a:pt x="388216" y="105712"/>
                  <a:pt x="387482" y="151422"/>
                  <a:pt x="389134" y="197132"/>
                </a:cubicBezTo>
                <a:cubicBezTo>
                  <a:pt x="392623" y="206311"/>
                  <a:pt x="397395" y="208881"/>
                  <a:pt x="408042" y="207780"/>
                </a:cubicBezTo>
                <a:cubicBezTo>
                  <a:pt x="416854" y="206862"/>
                  <a:pt x="419791" y="200804"/>
                  <a:pt x="419975" y="193278"/>
                </a:cubicBezTo>
                <a:cubicBezTo>
                  <a:pt x="420342" y="172900"/>
                  <a:pt x="420342" y="152523"/>
                  <a:pt x="420341" y="131963"/>
                </a:cubicBezTo>
                <a:cubicBezTo>
                  <a:pt x="420341" y="109383"/>
                  <a:pt x="420158" y="86620"/>
                  <a:pt x="419791" y="64040"/>
                </a:cubicBezTo>
                <a:cubicBezTo>
                  <a:pt x="419607" y="56697"/>
                  <a:pt x="417772" y="50272"/>
                  <a:pt x="408410" y="49354"/>
                </a:cubicBezTo>
                <a:close/>
                <a:moveTo>
                  <a:pt x="594761" y="74783"/>
                </a:moveTo>
                <a:cubicBezTo>
                  <a:pt x="594136" y="79311"/>
                  <a:pt x="586798" y="73690"/>
                  <a:pt x="586953" y="79780"/>
                </a:cubicBezTo>
                <a:cubicBezTo>
                  <a:pt x="586954" y="83372"/>
                  <a:pt x="589452" y="87275"/>
                  <a:pt x="593200" y="86963"/>
                </a:cubicBezTo>
                <a:cubicBezTo>
                  <a:pt x="597104" y="86651"/>
                  <a:pt x="600695" y="83371"/>
                  <a:pt x="601320" y="79311"/>
                </a:cubicBezTo>
                <a:cubicBezTo>
                  <a:pt x="601789" y="76032"/>
                  <a:pt x="598041" y="75095"/>
                  <a:pt x="594761" y="74783"/>
                </a:cubicBezTo>
                <a:close/>
                <a:moveTo>
                  <a:pt x="181201" y="14624"/>
                </a:moveTo>
                <a:cubicBezTo>
                  <a:pt x="179015" y="14780"/>
                  <a:pt x="176828" y="15873"/>
                  <a:pt x="176516" y="18060"/>
                </a:cubicBezTo>
                <a:cubicBezTo>
                  <a:pt x="176204" y="21183"/>
                  <a:pt x="179171" y="19777"/>
                  <a:pt x="180576" y="20402"/>
                </a:cubicBezTo>
                <a:cubicBezTo>
                  <a:pt x="182450" y="21026"/>
                  <a:pt x="183856" y="20714"/>
                  <a:pt x="183699" y="17903"/>
                </a:cubicBezTo>
                <a:cubicBezTo>
                  <a:pt x="183231" y="16654"/>
                  <a:pt x="183543" y="14468"/>
                  <a:pt x="181201" y="14624"/>
                </a:cubicBezTo>
                <a:close/>
                <a:moveTo>
                  <a:pt x="141733" y="3459"/>
                </a:moveTo>
                <a:cubicBezTo>
                  <a:pt x="155396" y="4474"/>
                  <a:pt x="168943" y="6660"/>
                  <a:pt x="182294" y="10564"/>
                </a:cubicBezTo>
                <a:cubicBezTo>
                  <a:pt x="188384" y="12438"/>
                  <a:pt x="194318" y="14937"/>
                  <a:pt x="200252" y="17123"/>
                </a:cubicBezTo>
                <a:cubicBezTo>
                  <a:pt x="217429" y="25087"/>
                  <a:pt x="231015" y="36174"/>
                  <a:pt x="234450" y="56006"/>
                </a:cubicBezTo>
                <a:cubicBezTo>
                  <a:pt x="235700" y="63970"/>
                  <a:pt x="236949" y="72090"/>
                  <a:pt x="237417" y="80054"/>
                </a:cubicBezTo>
                <a:cubicBezTo>
                  <a:pt x="238042" y="89579"/>
                  <a:pt x="237573" y="99105"/>
                  <a:pt x="237886" y="108630"/>
                </a:cubicBezTo>
                <a:cubicBezTo>
                  <a:pt x="237885" y="112378"/>
                  <a:pt x="236480" y="113315"/>
                  <a:pt x="232889" y="113315"/>
                </a:cubicBezTo>
                <a:cubicBezTo>
                  <a:pt x="202907" y="113159"/>
                  <a:pt x="172925" y="113159"/>
                  <a:pt x="142943" y="113315"/>
                </a:cubicBezTo>
                <a:cubicBezTo>
                  <a:pt x="138726" y="113315"/>
                  <a:pt x="137789" y="111910"/>
                  <a:pt x="137790" y="108006"/>
                </a:cubicBezTo>
                <a:cubicBezTo>
                  <a:pt x="137477" y="90360"/>
                  <a:pt x="139039" y="72714"/>
                  <a:pt x="136853" y="55225"/>
                </a:cubicBezTo>
                <a:cubicBezTo>
                  <a:pt x="136072" y="49291"/>
                  <a:pt x="133729" y="44762"/>
                  <a:pt x="126703" y="44762"/>
                </a:cubicBezTo>
                <a:cubicBezTo>
                  <a:pt x="119206" y="42420"/>
                  <a:pt x="112024" y="42420"/>
                  <a:pt x="106246" y="48666"/>
                </a:cubicBezTo>
                <a:cubicBezTo>
                  <a:pt x="102810" y="51946"/>
                  <a:pt x="102810" y="56474"/>
                  <a:pt x="102654" y="60534"/>
                </a:cubicBezTo>
                <a:cubicBezTo>
                  <a:pt x="101874" y="92234"/>
                  <a:pt x="101873" y="124090"/>
                  <a:pt x="102654" y="155946"/>
                </a:cubicBezTo>
                <a:cubicBezTo>
                  <a:pt x="102030" y="171093"/>
                  <a:pt x="100936" y="186240"/>
                  <a:pt x="103435" y="201231"/>
                </a:cubicBezTo>
                <a:cubicBezTo>
                  <a:pt x="104997" y="211069"/>
                  <a:pt x="109056" y="213412"/>
                  <a:pt x="121705" y="213099"/>
                </a:cubicBezTo>
                <a:cubicBezTo>
                  <a:pt x="131387" y="212787"/>
                  <a:pt x="135291" y="209664"/>
                  <a:pt x="136696" y="200450"/>
                </a:cubicBezTo>
                <a:cubicBezTo>
                  <a:pt x="138726" y="187490"/>
                  <a:pt x="137946" y="174372"/>
                  <a:pt x="137634" y="161411"/>
                </a:cubicBezTo>
                <a:cubicBezTo>
                  <a:pt x="138101" y="152042"/>
                  <a:pt x="138101" y="152042"/>
                  <a:pt x="147940" y="152042"/>
                </a:cubicBezTo>
                <a:cubicBezTo>
                  <a:pt x="175736" y="152042"/>
                  <a:pt x="203687" y="152198"/>
                  <a:pt x="231483" y="151886"/>
                </a:cubicBezTo>
                <a:cubicBezTo>
                  <a:pt x="236324" y="151730"/>
                  <a:pt x="238198" y="153135"/>
                  <a:pt x="237729" y="158132"/>
                </a:cubicBezTo>
                <a:cubicBezTo>
                  <a:pt x="237261" y="162973"/>
                  <a:pt x="237730" y="167970"/>
                  <a:pt x="237886" y="173435"/>
                </a:cubicBezTo>
                <a:cubicBezTo>
                  <a:pt x="239291" y="187490"/>
                  <a:pt x="238510" y="200919"/>
                  <a:pt x="230858" y="213255"/>
                </a:cubicBezTo>
                <a:cubicBezTo>
                  <a:pt x="220552" y="230432"/>
                  <a:pt x="203844" y="238396"/>
                  <a:pt x="186198" y="245111"/>
                </a:cubicBezTo>
                <a:cubicBezTo>
                  <a:pt x="158246" y="254324"/>
                  <a:pt x="129513" y="255730"/>
                  <a:pt x="100468" y="253856"/>
                </a:cubicBezTo>
                <a:cubicBezTo>
                  <a:pt x="81886" y="252763"/>
                  <a:pt x="63772" y="249640"/>
                  <a:pt x="46126" y="243550"/>
                </a:cubicBezTo>
                <a:cubicBezTo>
                  <a:pt x="19266" y="234180"/>
                  <a:pt x="5838" y="215285"/>
                  <a:pt x="3495" y="187333"/>
                </a:cubicBezTo>
                <a:cubicBezTo>
                  <a:pt x="1934" y="169375"/>
                  <a:pt x="3027" y="151261"/>
                  <a:pt x="1933" y="133303"/>
                </a:cubicBezTo>
                <a:cubicBezTo>
                  <a:pt x="-97" y="130805"/>
                  <a:pt x="60" y="127682"/>
                  <a:pt x="59" y="124558"/>
                </a:cubicBezTo>
                <a:cubicBezTo>
                  <a:pt x="372" y="104258"/>
                  <a:pt x="-878" y="83958"/>
                  <a:pt x="1464" y="63657"/>
                </a:cubicBezTo>
                <a:cubicBezTo>
                  <a:pt x="1933" y="60378"/>
                  <a:pt x="2089" y="57099"/>
                  <a:pt x="4744" y="54600"/>
                </a:cubicBezTo>
                <a:cubicBezTo>
                  <a:pt x="10990" y="34143"/>
                  <a:pt x="26449" y="23056"/>
                  <a:pt x="45033" y="15249"/>
                </a:cubicBezTo>
                <a:cubicBezTo>
                  <a:pt x="62835" y="7753"/>
                  <a:pt x="81417" y="4474"/>
                  <a:pt x="100468" y="3381"/>
                </a:cubicBezTo>
                <a:cubicBezTo>
                  <a:pt x="114288" y="2600"/>
                  <a:pt x="128069" y="2444"/>
                  <a:pt x="141733" y="3459"/>
                </a:cubicBezTo>
                <a:close/>
                <a:moveTo>
                  <a:pt x="1682587" y="221402"/>
                </a:moveTo>
                <a:cubicBezTo>
                  <a:pt x="1680654" y="221246"/>
                  <a:pt x="1678546" y="222925"/>
                  <a:pt x="1675033" y="226360"/>
                </a:cubicBezTo>
                <a:cubicBezTo>
                  <a:pt x="1663945" y="226360"/>
                  <a:pt x="1658480" y="231045"/>
                  <a:pt x="1660823" y="238853"/>
                </a:cubicBezTo>
                <a:cubicBezTo>
                  <a:pt x="1664414" y="241039"/>
                  <a:pt x="1668006" y="241195"/>
                  <a:pt x="1672377" y="240727"/>
                </a:cubicBezTo>
                <a:cubicBezTo>
                  <a:pt x="1677999" y="240258"/>
                  <a:pt x="1684871" y="236511"/>
                  <a:pt x="1690024" y="243694"/>
                </a:cubicBezTo>
                <a:cubicBezTo>
                  <a:pt x="1691898" y="246348"/>
                  <a:pt x="1698144" y="247129"/>
                  <a:pt x="1700798" y="244630"/>
                </a:cubicBezTo>
                <a:cubicBezTo>
                  <a:pt x="1703453" y="242288"/>
                  <a:pt x="1696738" y="243381"/>
                  <a:pt x="1697363" y="240258"/>
                </a:cubicBezTo>
                <a:cubicBezTo>
                  <a:pt x="1697363" y="239634"/>
                  <a:pt x="1696426" y="238540"/>
                  <a:pt x="1696738" y="238228"/>
                </a:cubicBezTo>
                <a:cubicBezTo>
                  <a:pt x="1701267" y="230889"/>
                  <a:pt x="1696739" y="229327"/>
                  <a:pt x="1690649" y="228703"/>
                </a:cubicBezTo>
                <a:cubicBezTo>
                  <a:pt x="1690023" y="228702"/>
                  <a:pt x="1689399" y="227922"/>
                  <a:pt x="1689087" y="227453"/>
                </a:cubicBezTo>
                <a:cubicBezTo>
                  <a:pt x="1686276" y="223549"/>
                  <a:pt x="1684519" y="221558"/>
                  <a:pt x="1682587" y="221402"/>
                </a:cubicBezTo>
                <a:close/>
                <a:moveTo>
                  <a:pt x="1707357" y="222300"/>
                </a:moveTo>
                <a:cubicBezTo>
                  <a:pt x="1702516" y="219958"/>
                  <a:pt x="1700642" y="222925"/>
                  <a:pt x="1699861" y="227453"/>
                </a:cubicBezTo>
                <a:cubicBezTo>
                  <a:pt x="1699080" y="231045"/>
                  <a:pt x="1701735" y="232138"/>
                  <a:pt x="1704390" y="233075"/>
                </a:cubicBezTo>
                <a:cubicBezTo>
                  <a:pt x="1705952" y="233700"/>
                  <a:pt x="1707513" y="232763"/>
                  <a:pt x="1708607" y="231357"/>
                </a:cubicBezTo>
                <a:cubicBezTo>
                  <a:pt x="1709387" y="230264"/>
                  <a:pt x="1709387" y="228390"/>
                  <a:pt x="1708450" y="228234"/>
                </a:cubicBezTo>
                <a:cubicBezTo>
                  <a:pt x="1700174" y="227297"/>
                  <a:pt x="1709543" y="224174"/>
                  <a:pt x="1707357" y="222300"/>
                </a:cubicBezTo>
                <a:close/>
                <a:moveTo>
                  <a:pt x="462748" y="42745"/>
                </a:moveTo>
                <a:cubicBezTo>
                  <a:pt x="462197" y="41460"/>
                  <a:pt x="459627" y="41460"/>
                  <a:pt x="459076" y="42745"/>
                </a:cubicBezTo>
                <a:cubicBezTo>
                  <a:pt x="457424" y="45866"/>
                  <a:pt x="453018" y="47885"/>
                  <a:pt x="454854" y="52658"/>
                </a:cubicBezTo>
                <a:cubicBezTo>
                  <a:pt x="456322" y="56513"/>
                  <a:pt x="453569" y="57798"/>
                  <a:pt x="450448" y="57798"/>
                </a:cubicBezTo>
                <a:cubicBezTo>
                  <a:pt x="443655" y="57798"/>
                  <a:pt x="437781" y="61653"/>
                  <a:pt x="432641" y="64224"/>
                </a:cubicBezTo>
                <a:cubicBezTo>
                  <a:pt x="426767" y="67344"/>
                  <a:pt x="422728" y="76156"/>
                  <a:pt x="428052" y="83866"/>
                </a:cubicBezTo>
                <a:cubicBezTo>
                  <a:pt x="431540" y="88823"/>
                  <a:pt x="435211" y="94697"/>
                  <a:pt x="444023" y="94146"/>
                </a:cubicBezTo>
                <a:cubicBezTo>
                  <a:pt x="447144" y="95615"/>
                  <a:pt x="448796" y="94513"/>
                  <a:pt x="449162" y="89741"/>
                </a:cubicBezTo>
                <a:cubicBezTo>
                  <a:pt x="449897" y="82214"/>
                  <a:pt x="458341" y="78175"/>
                  <a:pt x="458893" y="70282"/>
                </a:cubicBezTo>
                <a:cubicBezTo>
                  <a:pt x="458892" y="69731"/>
                  <a:pt x="460178" y="68813"/>
                  <a:pt x="460728" y="68813"/>
                </a:cubicBezTo>
                <a:cubicBezTo>
                  <a:pt x="471376" y="70098"/>
                  <a:pt x="466970" y="64774"/>
                  <a:pt x="464584" y="60552"/>
                </a:cubicBezTo>
                <a:cubicBezTo>
                  <a:pt x="463665" y="58349"/>
                  <a:pt x="464767" y="56514"/>
                  <a:pt x="465685" y="54310"/>
                </a:cubicBezTo>
                <a:cubicBezTo>
                  <a:pt x="467337" y="50088"/>
                  <a:pt x="464583" y="46417"/>
                  <a:pt x="462748" y="42745"/>
                </a:cubicBezTo>
                <a:close/>
                <a:moveTo>
                  <a:pt x="1775441" y="228078"/>
                </a:moveTo>
                <a:cubicBezTo>
                  <a:pt x="1770756" y="226516"/>
                  <a:pt x="1769663" y="230577"/>
                  <a:pt x="1767790" y="233075"/>
                </a:cubicBezTo>
                <a:cubicBezTo>
                  <a:pt x="1767008" y="234168"/>
                  <a:pt x="1767009" y="235730"/>
                  <a:pt x="1768258" y="236042"/>
                </a:cubicBezTo>
                <a:cubicBezTo>
                  <a:pt x="1772474" y="237135"/>
                  <a:pt x="1769820" y="231826"/>
                  <a:pt x="1772786" y="231201"/>
                </a:cubicBezTo>
                <a:cubicBezTo>
                  <a:pt x="1773880" y="231045"/>
                  <a:pt x="1775441" y="230264"/>
                  <a:pt x="1775441" y="228078"/>
                </a:cubicBezTo>
                <a:close/>
                <a:moveTo>
                  <a:pt x="787614" y="82591"/>
                </a:moveTo>
                <a:cubicBezTo>
                  <a:pt x="784335" y="85245"/>
                  <a:pt x="781368" y="86026"/>
                  <a:pt x="779338" y="89774"/>
                </a:cubicBezTo>
                <a:cubicBezTo>
                  <a:pt x="783242" y="88525"/>
                  <a:pt x="786677" y="88681"/>
                  <a:pt x="787614" y="82591"/>
                </a:cubicBezTo>
                <a:close/>
                <a:moveTo>
                  <a:pt x="1507225" y="176944"/>
                </a:moveTo>
                <a:cubicBezTo>
                  <a:pt x="1505507" y="177413"/>
                  <a:pt x="1504259" y="178350"/>
                  <a:pt x="1504414" y="180224"/>
                </a:cubicBezTo>
                <a:cubicBezTo>
                  <a:pt x="1504414" y="181160"/>
                  <a:pt x="1504883" y="181941"/>
                  <a:pt x="1506132" y="181941"/>
                </a:cubicBezTo>
                <a:cubicBezTo>
                  <a:pt x="1507849" y="181473"/>
                  <a:pt x="1508786" y="180224"/>
                  <a:pt x="1508943" y="178506"/>
                </a:cubicBezTo>
                <a:cubicBezTo>
                  <a:pt x="1508943" y="177725"/>
                  <a:pt x="1508474" y="176632"/>
                  <a:pt x="1507225" y="176944"/>
                </a:cubicBezTo>
                <a:close/>
                <a:moveTo>
                  <a:pt x="1777841" y="215234"/>
                </a:moveTo>
                <a:cubicBezTo>
                  <a:pt x="1774661" y="214766"/>
                  <a:pt x="1771225" y="216444"/>
                  <a:pt x="1766853" y="220270"/>
                </a:cubicBezTo>
                <a:cubicBezTo>
                  <a:pt x="1774192" y="217772"/>
                  <a:pt x="1778876" y="223393"/>
                  <a:pt x="1784498" y="225892"/>
                </a:cubicBezTo>
                <a:cubicBezTo>
                  <a:pt x="1785747" y="226360"/>
                  <a:pt x="1786371" y="226516"/>
                  <a:pt x="1787309" y="225736"/>
                </a:cubicBezTo>
                <a:cubicBezTo>
                  <a:pt x="1788245" y="224799"/>
                  <a:pt x="1788090" y="224174"/>
                  <a:pt x="1787309" y="223081"/>
                </a:cubicBezTo>
                <a:cubicBezTo>
                  <a:pt x="1783951" y="218318"/>
                  <a:pt x="1781023" y="215702"/>
                  <a:pt x="1777841" y="215234"/>
                </a:cubicBezTo>
                <a:close/>
                <a:moveTo>
                  <a:pt x="1630996" y="193411"/>
                </a:moveTo>
                <a:cubicBezTo>
                  <a:pt x="1630372" y="193411"/>
                  <a:pt x="1629904" y="193567"/>
                  <a:pt x="1629435" y="193724"/>
                </a:cubicBezTo>
                <a:cubicBezTo>
                  <a:pt x="1628186" y="194192"/>
                  <a:pt x="1628186" y="194816"/>
                  <a:pt x="1628342" y="197471"/>
                </a:cubicBezTo>
                <a:cubicBezTo>
                  <a:pt x="1628342" y="199657"/>
                  <a:pt x="1626780" y="200594"/>
                  <a:pt x="1625063" y="199033"/>
                </a:cubicBezTo>
                <a:cubicBezTo>
                  <a:pt x="1622408" y="196690"/>
                  <a:pt x="1620222" y="198096"/>
                  <a:pt x="1619285" y="200126"/>
                </a:cubicBezTo>
                <a:cubicBezTo>
                  <a:pt x="1616787" y="205123"/>
                  <a:pt x="1611790" y="205591"/>
                  <a:pt x="1607574" y="207465"/>
                </a:cubicBezTo>
                <a:cubicBezTo>
                  <a:pt x="1607574" y="207465"/>
                  <a:pt x="1607417" y="207465"/>
                  <a:pt x="1607417" y="207465"/>
                </a:cubicBezTo>
                <a:cubicBezTo>
                  <a:pt x="1606792" y="203561"/>
                  <a:pt x="1603982" y="200750"/>
                  <a:pt x="1601795" y="197627"/>
                </a:cubicBezTo>
                <a:cubicBezTo>
                  <a:pt x="1597423" y="200126"/>
                  <a:pt x="1594924" y="206684"/>
                  <a:pt x="1597110" y="211057"/>
                </a:cubicBezTo>
                <a:cubicBezTo>
                  <a:pt x="1597423" y="211682"/>
                  <a:pt x="1599297" y="211525"/>
                  <a:pt x="1600390" y="211681"/>
                </a:cubicBezTo>
                <a:cubicBezTo>
                  <a:pt x="1602576" y="209964"/>
                  <a:pt x="1604606" y="207778"/>
                  <a:pt x="1607574" y="207465"/>
                </a:cubicBezTo>
                <a:cubicBezTo>
                  <a:pt x="1607574" y="207621"/>
                  <a:pt x="1607574" y="207621"/>
                  <a:pt x="1607574" y="207621"/>
                </a:cubicBezTo>
                <a:cubicBezTo>
                  <a:pt x="1607574" y="207621"/>
                  <a:pt x="1607729" y="207621"/>
                  <a:pt x="1607729" y="207621"/>
                </a:cubicBezTo>
                <a:cubicBezTo>
                  <a:pt x="1609447" y="209495"/>
                  <a:pt x="1611321" y="211213"/>
                  <a:pt x="1613039" y="213087"/>
                </a:cubicBezTo>
                <a:cubicBezTo>
                  <a:pt x="1616318" y="218709"/>
                  <a:pt x="1622877" y="216991"/>
                  <a:pt x="1625375" y="215117"/>
                </a:cubicBezTo>
                <a:cubicBezTo>
                  <a:pt x="1629123" y="212774"/>
                  <a:pt x="1634120" y="208402"/>
                  <a:pt x="1631778" y="201844"/>
                </a:cubicBezTo>
                <a:cubicBezTo>
                  <a:pt x="1631309" y="198877"/>
                  <a:pt x="1632714" y="196378"/>
                  <a:pt x="1633963" y="194192"/>
                </a:cubicBezTo>
                <a:cubicBezTo>
                  <a:pt x="1632714" y="192786"/>
                  <a:pt x="1631934" y="193255"/>
                  <a:pt x="1630996" y="193411"/>
                </a:cubicBezTo>
                <a:close/>
                <a:moveTo>
                  <a:pt x="461462" y="24938"/>
                </a:moveTo>
                <a:cubicBezTo>
                  <a:pt x="457975" y="25122"/>
                  <a:pt x="457240" y="27692"/>
                  <a:pt x="457057" y="30813"/>
                </a:cubicBezTo>
                <a:cubicBezTo>
                  <a:pt x="456873" y="33383"/>
                  <a:pt x="457607" y="34668"/>
                  <a:pt x="460177" y="34301"/>
                </a:cubicBezTo>
                <a:cubicBezTo>
                  <a:pt x="463482" y="34117"/>
                  <a:pt x="464400" y="32465"/>
                  <a:pt x="463666" y="29711"/>
                </a:cubicBezTo>
                <a:cubicBezTo>
                  <a:pt x="463665" y="27508"/>
                  <a:pt x="464584" y="24938"/>
                  <a:pt x="461462" y="24938"/>
                </a:cubicBezTo>
                <a:close/>
                <a:moveTo>
                  <a:pt x="1258445" y="137867"/>
                </a:moveTo>
                <a:cubicBezTo>
                  <a:pt x="1256103" y="137555"/>
                  <a:pt x="1254542" y="139273"/>
                  <a:pt x="1254854" y="141147"/>
                </a:cubicBezTo>
                <a:cubicBezTo>
                  <a:pt x="1255323" y="143957"/>
                  <a:pt x="1257353" y="146144"/>
                  <a:pt x="1260476" y="146768"/>
                </a:cubicBezTo>
                <a:cubicBezTo>
                  <a:pt x="1261881" y="146925"/>
                  <a:pt x="1262662" y="145987"/>
                  <a:pt x="1262193" y="143957"/>
                </a:cubicBezTo>
                <a:cubicBezTo>
                  <a:pt x="1260788" y="142552"/>
                  <a:pt x="1262662" y="138336"/>
                  <a:pt x="1258445" y="137867"/>
                </a:cubicBezTo>
                <a:close/>
                <a:moveTo>
                  <a:pt x="386748" y="11904"/>
                </a:moveTo>
                <a:cubicBezTo>
                  <a:pt x="383627" y="13189"/>
                  <a:pt x="379589" y="16310"/>
                  <a:pt x="380139" y="19247"/>
                </a:cubicBezTo>
                <a:cubicBezTo>
                  <a:pt x="381241" y="23286"/>
                  <a:pt x="387481" y="21634"/>
                  <a:pt x="390787" y="24571"/>
                </a:cubicBezTo>
                <a:cubicBezTo>
                  <a:pt x="392438" y="26040"/>
                  <a:pt x="393172" y="23286"/>
                  <a:pt x="393172" y="21634"/>
                </a:cubicBezTo>
                <a:cubicBezTo>
                  <a:pt x="393172" y="16677"/>
                  <a:pt x="389317" y="10803"/>
                  <a:pt x="386748" y="11904"/>
                </a:cubicBezTo>
                <a:close/>
                <a:moveTo>
                  <a:pt x="714689" y="58855"/>
                </a:moveTo>
                <a:cubicBezTo>
                  <a:pt x="715626" y="61978"/>
                  <a:pt x="713909" y="66975"/>
                  <a:pt x="715158" y="66507"/>
                </a:cubicBezTo>
                <a:cubicBezTo>
                  <a:pt x="719998" y="64477"/>
                  <a:pt x="719842" y="68380"/>
                  <a:pt x="721092" y="70254"/>
                </a:cubicBezTo>
                <a:cubicBezTo>
                  <a:pt x="722810" y="72597"/>
                  <a:pt x="724058" y="71816"/>
                  <a:pt x="725776" y="70567"/>
                </a:cubicBezTo>
                <a:cubicBezTo>
                  <a:pt x="728275" y="68537"/>
                  <a:pt x="727807" y="66194"/>
                  <a:pt x="726869" y="63539"/>
                </a:cubicBezTo>
                <a:cubicBezTo>
                  <a:pt x="725933" y="60885"/>
                  <a:pt x="724214" y="59323"/>
                  <a:pt x="721560" y="61041"/>
                </a:cubicBezTo>
                <a:cubicBezTo>
                  <a:pt x="718750" y="62915"/>
                  <a:pt x="717500" y="60260"/>
                  <a:pt x="714689" y="58855"/>
                </a:cubicBezTo>
                <a:close/>
                <a:moveTo>
                  <a:pt x="480371" y="23286"/>
                </a:moveTo>
                <a:cubicBezTo>
                  <a:pt x="482206" y="27692"/>
                  <a:pt x="482941" y="30813"/>
                  <a:pt x="487530" y="29895"/>
                </a:cubicBezTo>
                <a:cubicBezTo>
                  <a:pt x="488632" y="29528"/>
                  <a:pt x="490284" y="28977"/>
                  <a:pt x="489734" y="27876"/>
                </a:cubicBezTo>
                <a:cubicBezTo>
                  <a:pt x="488081" y="24571"/>
                  <a:pt x="484777" y="24388"/>
                  <a:pt x="480371" y="23286"/>
                </a:cubicBezTo>
                <a:close/>
                <a:moveTo>
                  <a:pt x="808071" y="70254"/>
                </a:moveTo>
                <a:cubicBezTo>
                  <a:pt x="806040" y="69317"/>
                  <a:pt x="805885" y="71035"/>
                  <a:pt x="804947" y="71972"/>
                </a:cubicBezTo>
                <a:cubicBezTo>
                  <a:pt x="802605" y="74471"/>
                  <a:pt x="799325" y="76032"/>
                  <a:pt x="797140" y="78999"/>
                </a:cubicBezTo>
                <a:cubicBezTo>
                  <a:pt x="792611" y="85089"/>
                  <a:pt x="792767" y="85245"/>
                  <a:pt x="799794" y="88056"/>
                </a:cubicBezTo>
                <a:cubicBezTo>
                  <a:pt x="804479" y="89930"/>
                  <a:pt x="805885" y="87588"/>
                  <a:pt x="806821" y="84152"/>
                </a:cubicBezTo>
                <a:cubicBezTo>
                  <a:pt x="807759" y="80717"/>
                  <a:pt x="808226" y="77125"/>
                  <a:pt x="808852" y="73690"/>
                </a:cubicBezTo>
                <a:cubicBezTo>
                  <a:pt x="809008" y="72441"/>
                  <a:pt x="810100" y="71035"/>
                  <a:pt x="808071" y="70254"/>
                </a:cubicBezTo>
                <a:close/>
                <a:moveTo>
                  <a:pt x="1222373" y="129435"/>
                </a:moveTo>
                <a:cubicBezTo>
                  <a:pt x="1218313" y="128654"/>
                  <a:pt x="1219094" y="131777"/>
                  <a:pt x="1219094" y="133807"/>
                </a:cubicBezTo>
                <a:cubicBezTo>
                  <a:pt x="1219095" y="136774"/>
                  <a:pt x="1218470" y="139741"/>
                  <a:pt x="1220656" y="144426"/>
                </a:cubicBezTo>
                <a:cubicBezTo>
                  <a:pt x="1221593" y="139585"/>
                  <a:pt x="1225965" y="139429"/>
                  <a:pt x="1226589" y="135369"/>
                </a:cubicBezTo>
                <a:cubicBezTo>
                  <a:pt x="1227215" y="131777"/>
                  <a:pt x="1225965" y="130216"/>
                  <a:pt x="1222373" y="129435"/>
                </a:cubicBezTo>
                <a:close/>
                <a:moveTo>
                  <a:pt x="1769819" y="205435"/>
                </a:moveTo>
                <a:cubicBezTo>
                  <a:pt x="1768258" y="205748"/>
                  <a:pt x="1766071" y="206060"/>
                  <a:pt x="1766384" y="208246"/>
                </a:cubicBezTo>
                <a:cubicBezTo>
                  <a:pt x="1766696" y="209808"/>
                  <a:pt x="1768570" y="210744"/>
                  <a:pt x="1770288" y="210276"/>
                </a:cubicBezTo>
                <a:cubicBezTo>
                  <a:pt x="1771537" y="209964"/>
                  <a:pt x="1772942" y="209339"/>
                  <a:pt x="1772942" y="207465"/>
                </a:cubicBezTo>
                <a:cubicBezTo>
                  <a:pt x="1772474" y="206060"/>
                  <a:pt x="1771381" y="205123"/>
                  <a:pt x="1769819" y="205435"/>
                </a:cubicBezTo>
                <a:close/>
                <a:moveTo>
                  <a:pt x="1714852" y="196847"/>
                </a:moveTo>
                <a:cubicBezTo>
                  <a:pt x="1713135" y="200750"/>
                  <a:pt x="1714228" y="204655"/>
                  <a:pt x="1712979" y="207778"/>
                </a:cubicBezTo>
                <a:cubicBezTo>
                  <a:pt x="1709700" y="216366"/>
                  <a:pt x="1711886" y="220895"/>
                  <a:pt x="1720943" y="223237"/>
                </a:cubicBezTo>
                <a:cubicBezTo>
                  <a:pt x="1725627" y="224486"/>
                  <a:pt x="1728594" y="222456"/>
                  <a:pt x="1729531" y="219489"/>
                </a:cubicBezTo>
                <a:cubicBezTo>
                  <a:pt x="1730468" y="216678"/>
                  <a:pt x="1732186" y="211682"/>
                  <a:pt x="1726408" y="210432"/>
                </a:cubicBezTo>
                <a:cubicBezTo>
                  <a:pt x="1724534" y="210120"/>
                  <a:pt x="1722192" y="209339"/>
                  <a:pt x="1722504" y="207153"/>
                </a:cubicBezTo>
                <a:cubicBezTo>
                  <a:pt x="1722816" y="204810"/>
                  <a:pt x="1725003" y="205904"/>
                  <a:pt x="1726565" y="206060"/>
                </a:cubicBezTo>
                <a:cubicBezTo>
                  <a:pt x="1727813" y="206216"/>
                  <a:pt x="1729063" y="206216"/>
                  <a:pt x="1729063" y="204498"/>
                </a:cubicBezTo>
                <a:cubicBezTo>
                  <a:pt x="1729062" y="203093"/>
                  <a:pt x="1727813" y="201687"/>
                  <a:pt x="1727033" y="202156"/>
                </a:cubicBezTo>
                <a:cubicBezTo>
                  <a:pt x="1720943" y="205279"/>
                  <a:pt x="1719225" y="198408"/>
                  <a:pt x="1714852" y="196847"/>
                </a:cubicBezTo>
                <a:close/>
                <a:moveTo>
                  <a:pt x="441820" y="10436"/>
                </a:moveTo>
                <a:cubicBezTo>
                  <a:pt x="459994" y="12639"/>
                  <a:pt x="477617" y="16861"/>
                  <a:pt x="493772" y="25306"/>
                </a:cubicBezTo>
                <a:cubicBezTo>
                  <a:pt x="513781" y="35769"/>
                  <a:pt x="530119" y="49538"/>
                  <a:pt x="531221" y="74504"/>
                </a:cubicBezTo>
                <a:cubicBezTo>
                  <a:pt x="533424" y="78175"/>
                  <a:pt x="532689" y="82214"/>
                  <a:pt x="532322" y="85885"/>
                </a:cubicBezTo>
                <a:cubicBezTo>
                  <a:pt x="532322" y="112688"/>
                  <a:pt x="532323" y="139490"/>
                  <a:pt x="532139" y="166292"/>
                </a:cubicBezTo>
                <a:cubicBezTo>
                  <a:pt x="532139" y="170147"/>
                  <a:pt x="532323" y="174185"/>
                  <a:pt x="530670" y="177857"/>
                </a:cubicBezTo>
                <a:cubicBezTo>
                  <a:pt x="531038" y="178224"/>
                  <a:pt x="531038" y="178591"/>
                  <a:pt x="530670" y="178958"/>
                </a:cubicBezTo>
                <a:cubicBezTo>
                  <a:pt x="530854" y="184833"/>
                  <a:pt x="530120" y="190707"/>
                  <a:pt x="527366" y="196031"/>
                </a:cubicBezTo>
                <a:cubicBezTo>
                  <a:pt x="525347" y="206311"/>
                  <a:pt x="518738" y="213471"/>
                  <a:pt x="511579" y="220079"/>
                </a:cubicBezTo>
                <a:cubicBezTo>
                  <a:pt x="496158" y="234398"/>
                  <a:pt x="477067" y="241374"/>
                  <a:pt x="456690" y="244862"/>
                </a:cubicBezTo>
                <a:cubicBezTo>
                  <a:pt x="416303" y="252021"/>
                  <a:pt x="375917" y="251104"/>
                  <a:pt x="335898" y="242843"/>
                </a:cubicBezTo>
                <a:cubicBezTo>
                  <a:pt x="316438" y="238804"/>
                  <a:pt x="299549" y="230176"/>
                  <a:pt x="286883" y="214389"/>
                </a:cubicBezTo>
                <a:cubicBezTo>
                  <a:pt x="284496" y="212736"/>
                  <a:pt x="282293" y="211084"/>
                  <a:pt x="281192" y="208331"/>
                </a:cubicBezTo>
                <a:cubicBezTo>
                  <a:pt x="274583" y="192727"/>
                  <a:pt x="270912" y="176572"/>
                  <a:pt x="274400" y="159499"/>
                </a:cubicBezTo>
                <a:cubicBezTo>
                  <a:pt x="274767" y="159132"/>
                  <a:pt x="275134" y="158949"/>
                  <a:pt x="275684" y="158581"/>
                </a:cubicBezTo>
                <a:cubicBezTo>
                  <a:pt x="275684" y="157664"/>
                  <a:pt x="275501" y="156746"/>
                  <a:pt x="275318" y="155828"/>
                </a:cubicBezTo>
                <a:cubicBezTo>
                  <a:pt x="275318" y="135267"/>
                  <a:pt x="275134" y="114523"/>
                  <a:pt x="275501" y="93963"/>
                </a:cubicBezTo>
                <a:cubicBezTo>
                  <a:pt x="275868" y="76523"/>
                  <a:pt x="277887" y="59451"/>
                  <a:pt x="289086" y="44948"/>
                </a:cubicBezTo>
                <a:cubicBezTo>
                  <a:pt x="298999" y="30629"/>
                  <a:pt x="313685" y="23286"/>
                  <a:pt x="329289" y="17963"/>
                </a:cubicBezTo>
                <a:cubicBezTo>
                  <a:pt x="366187" y="5663"/>
                  <a:pt x="403820" y="6030"/>
                  <a:pt x="441820" y="10436"/>
                </a:cubicBezTo>
                <a:close/>
                <a:moveTo>
                  <a:pt x="1149916" y="106804"/>
                </a:moveTo>
                <a:cubicBezTo>
                  <a:pt x="1143190" y="109792"/>
                  <a:pt x="1136652" y="112781"/>
                  <a:pt x="1128432" y="116517"/>
                </a:cubicBezTo>
                <a:cubicBezTo>
                  <a:pt x="1128805" y="111661"/>
                  <a:pt x="1129180" y="108671"/>
                  <a:pt x="1129366" y="105869"/>
                </a:cubicBezTo>
                <a:cubicBezTo>
                  <a:pt x="1120772" y="100638"/>
                  <a:pt x="1120586" y="108111"/>
                  <a:pt x="1118905" y="112034"/>
                </a:cubicBezTo>
                <a:cubicBezTo>
                  <a:pt x="1122827" y="118386"/>
                  <a:pt x="1126377" y="124177"/>
                  <a:pt x="1130860" y="131650"/>
                </a:cubicBezTo>
                <a:cubicBezTo>
                  <a:pt x="1132729" y="126045"/>
                  <a:pt x="1133849" y="122870"/>
                  <a:pt x="1134783" y="119880"/>
                </a:cubicBezTo>
                <a:cubicBezTo>
                  <a:pt x="1148422" y="123056"/>
                  <a:pt x="1150850" y="120814"/>
                  <a:pt x="1149916" y="106804"/>
                </a:cubicBezTo>
                <a:close/>
                <a:moveTo>
                  <a:pt x="1725939" y="185037"/>
                </a:moveTo>
                <a:cubicBezTo>
                  <a:pt x="1724534" y="185486"/>
                  <a:pt x="1723206" y="186462"/>
                  <a:pt x="1721723" y="187165"/>
                </a:cubicBezTo>
                <a:cubicBezTo>
                  <a:pt x="1719225" y="188414"/>
                  <a:pt x="1716414" y="189663"/>
                  <a:pt x="1717039" y="192474"/>
                </a:cubicBezTo>
                <a:cubicBezTo>
                  <a:pt x="1717664" y="195441"/>
                  <a:pt x="1721411" y="194348"/>
                  <a:pt x="1723754" y="195129"/>
                </a:cubicBezTo>
                <a:cubicBezTo>
                  <a:pt x="1727189" y="196222"/>
                  <a:pt x="1727658" y="194036"/>
                  <a:pt x="1728282" y="191693"/>
                </a:cubicBezTo>
                <a:cubicBezTo>
                  <a:pt x="1728906" y="189663"/>
                  <a:pt x="1729999" y="187789"/>
                  <a:pt x="1730624" y="186072"/>
                </a:cubicBezTo>
                <a:cubicBezTo>
                  <a:pt x="1728828" y="184666"/>
                  <a:pt x="1727345" y="184588"/>
                  <a:pt x="1725939" y="185037"/>
                </a:cubicBezTo>
                <a:close/>
                <a:moveTo>
                  <a:pt x="794095" y="46382"/>
                </a:moveTo>
                <a:cubicBezTo>
                  <a:pt x="792455" y="45269"/>
                  <a:pt x="790113" y="45191"/>
                  <a:pt x="787146" y="45581"/>
                </a:cubicBezTo>
                <a:cubicBezTo>
                  <a:pt x="780743" y="46362"/>
                  <a:pt x="778869" y="49642"/>
                  <a:pt x="777932" y="54639"/>
                </a:cubicBezTo>
                <a:cubicBezTo>
                  <a:pt x="777620" y="56044"/>
                  <a:pt x="777464" y="57293"/>
                  <a:pt x="775903" y="58074"/>
                </a:cubicBezTo>
                <a:cubicBezTo>
                  <a:pt x="774497" y="58855"/>
                  <a:pt x="771687" y="59167"/>
                  <a:pt x="773560" y="61666"/>
                </a:cubicBezTo>
                <a:cubicBezTo>
                  <a:pt x="775122" y="63852"/>
                  <a:pt x="777464" y="64164"/>
                  <a:pt x="779806" y="62446"/>
                </a:cubicBezTo>
                <a:cubicBezTo>
                  <a:pt x="783398" y="60104"/>
                  <a:pt x="786990" y="58386"/>
                  <a:pt x="791362" y="57606"/>
                </a:cubicBezTo>
                <a:cubicBezTo>
                  <a:pt x="793704" y="57137"/>
                  <a:pt x="796671" y="55732"/>
                  <a:pt x="796827" y="53389"/>
                </a:cubicBezTo>
                <a:cubicBezTo>
                  <a:pt x="796672" y="49642"/>
                  <a:pt x="795734" y="47495"/>
                  <a:pt x="794095" y="46382"/>
                </a:cubicBezTo>
                <a:close/>
                <a:moveTo>
                  <a:pt x="1463814" y="138217"/>
                </a:moveTo>
                <a:cubicBezTo>
                  <a:pt x="1461784" y="138530"/>
                  <a:pt x="1460847" y="140404"/>
                  <a:pt x="1462877" y="142277"/>
                </a:cubicBezTo>
                <a:cubicBezTo>
                  <a:pt x="1459753" y="145244"/>
                  <a:pt x="1457567" y="152272"/>
                  <a:pt x="1452102" y="144620"/>
                </a:cubicBezTo>
                <a:cubicBezTo>
                  <a:pt x="1451477" y="143839"/>
                  <a:pt x="1450540" y="143527"/>
                  <a:pt x="1449760" y="144464"/>
                </a:cubicBezTo>
                <a:cubicBezTo>
                  <a:pt x="1449447" y="144932"/>
                  <a:pt x="1448979" y="145869"/>
                  <a:pt x="1449135" y="146181"/>
                </a:cubicBezTo>
                <a:cubicBezTo>
                  <a:pt x="1453819" y="152896"/>
                  <a:pt x="1452570" y="159455"/>
                  <a:pt x="1448823" y="166170"/>
                </a:cubicBezTo>
                <a:cubicBezTo>
                  <a:pt x="1447105" y="169136"/>
                  <a:pt x="1449760" y="171635"/>
                  <a:pt x="1451946" y="173197"/>
                </a:cubicBezTo>
                <a:cubicBezTo>
                  <a:pt x="1453508" y="174446"/>
                  <a:pt x="1455849" y="176164"/>
                  <a:pt x="1457724" y="174758"/>
                </a:cubicBezTo>
                <a:cubicBezTo>
                  <a:pt x="1459910" y="173040"/>
                  <a:pt x="1458348" y="170386"/>
                  <a:pt x="1457880" y="168200"/>
                </a:cubicBezTo>
                <a:cubicBezTo>
                  <a:pt x="1457567" y="167106"/>
                  <a:pt x="1457255" y="165857"/>
                  <a:pt x="1457411" y="164764"/>
                </a:cubicBezTo>
                <a:cubicBezTo>
                  <a:pt x="1457568" y="163046"/>
                  <a:pt x="1455694" y="160548"/>
                  <a:pt x="1458036" y="159767"/>
                </a:cubicBezTo>
                <a:cubicBezTo>
                  <a:pt x="1460690" y="158986"/>
                  <a:pt x="1460534" y="161797"/>
                  <a:pt x="1460691" y="163515"/>
                </a:cubicBezTo>
                <a:cubicBezTo>
                  <a:pt x="1460847" y="164608"/>
                  <a:pt x="1462096" y="165701"/>
                  <a:pt x="1462252" y="165389"/>
                </a:cubicBezTo>
                <a:cubicBezTo>
                  <a:pt x="1465063" y="160236"/>
                  <a:pt x="1468187" y="164764"/>
                  <a:pt x="1471153" y="164608"/>
                </a:cubicBezTo>
                <a:cubicBezTo>
                  <a:pt x="1473651" y="164608"/>
                  <a:pt x="1474901" y="162578"/>
                  <a:pt x="1473651" y="159142"/>
                </a:cubicBezTo>
                <a:cubicBezTo>
                  <a:pt x="1472402" y="156175"/>
                  <a:pt x="1469904" y="152428"/>
                  <a:pt x="1471778" y="149929"/>
                </a:cubicBezTo>
                <a:cubicBezTo>
                  <a:pt x="1474588" y="146494"/>
                  <a:pt x="1472715" y="144464"/>
                  <a:pt x="1471309" y="141965"/>
                </a:cubicBezTo>
                <a:cubicBezTo>
                  <a:pt x="1470216" y="138061"/>
                  <a:pt x="1466937" y="137749"/>
                  <a:pt x="1463814" y="138217"/>
                </a:cubicBezTo>
                <a:close/>
                <a:moveTo>
                  <a:pt x="721873" y="24969"/>
                </a:moveTo>
                <a:cubicBezTo>
                  <a:pt x="717343" y="27155"/>
                  <a:pt x="719842" y="33714"/>
                  <a:pt x="718280" y="38086"/>
                </a:cubicBezTo>
                <a:cubicBezTo>
                  <a:pt x="716563" y="44645"/>
                  <a:pt x="722341" y="42458"/>
                  <a:pt x="724371" y="42771"/>
                </a:cubicBezTo>
                <a:cubicBezTo>
                  <a:pt x="729524" y="43864"/>
                  <a:pt x="735146" y="39179"/>
                  <a:pt x="735302" y="34963"/>
                </a:cubicBezTo>
                <a:cubicBezTo>
                  <a:pt x="735458" y="30903"/>
                  <a:pt x="726089" y="22939"/>
                  <a:pt x="721873" y="24969"/>
                </a:cubicBezTo>
                <a:close/>
                <a:moveTo>
                  <a:pt x="634581" y="10915"/>
                </a:moveTo>
                <a:cubicBezTo>
                  <a:pt x="625212" y="10915"/>
                  <a:pt x="616780" y="10915"/>
                  <a:pt x="608659" y="10915"/>
                </a:cubicBezTo>
                <a:cubicBezTo>
                  <a:pt x="609596" y="20284"/>
                  <a:pt x="611002" y="28404"/>
                  <a:pt x="622870" y="28717"/>
                </a:cubicBezTo>
                <a:cubicBezTo>
                  <a:pt x="626149" y="28873"/>
                  <a:pt x="628335" y="28404"/>
                  <a:pt x="628647" y="25750"/>
                </a:cubicBezTo>
                <a:cubicBezTo>
                  <a:pt x="629584" y="20596"/>
                  <a:pt x="631614" y="15912"/>
                  <a:pt x="634581" y="10915"/>
                </a:cubicBezTo>
                <a:close/>
                <a:moveTo>
                  <a:pt x="1335587" y="107573"/>
                </a:moveTo>
                <a:cubicBezTo>
                  <a:pt x="1340428" y="107573"/>
                  <a:pt x="1342458" y="108510"/>
                  <a:pt x="1342146" y="113663"/>
                </a:cubicBezTo>
                <a:cubicBezTo>
                  <a:pt x="1341834" y="123969"/>
                  <a:pt x="1341990" y="134120"/>
                  <a:pt x="1342145" y="144426"/>
                </a:cubicBezTo>
                <a:cubicBezTo>
                  <a:pt x="1342145" y="148018"/>
                  <a:pt x="1341053" y="149423"/>
                  <a:pt x="1337305" y="149423"/>
                </a:cubicBezTo>
                <a:cubicBezTo>
                  <a:pt x="1313569" y="149423"/>
                  <a:pt x="1289677" y="149579"/>
                  <a:pt x="1265941" y="149579"/>
                </a:cubicBezTo>
                <a:cubicBezTo>
                  <a:pt x="1251419" y="149579"/>
                  <a:pt x="1236896" y="149423"/>
                  <a:pt x="1222373" y="149735"/>
                </a:cubicBezTo>
                <a:cubicBezTo>
                  <a:pt x="1217845" y="149891"/>
                  <a:pt x="1216127" y="148642"/>
                  <a:pt x="1216283" y="143801"/>
                </a:cubicBezTo>
                <a:cubicBezTo>
                  <a:pt x="1216752" y="133807"/>
                  <a:pt x="1216752" y="123813"/>
                  <a:pt x="1216284" y="113819"/>
                </a:cubicBezTo>
                <a:cubicBezTo>
                  <a:pt x="1216127" y="108510"/>
                  <a:pt x="1218001" y="107573"/>
                  <a:pt x="1222842" y="107573"/>
                </a:cubicBezTo>
                <a:cubicBezTo>
                  <a:pt x="1241581" y="107885"/>
                  <a:pt x="1260476" y="107729"/>
                  <a:pt x="1279215" y="107729"/>
                </a:cubicBezTo>
                <a:cubicBezTo>
                  <a:pt x="1297954" y="107729"/>
                  <a:pt x="1316849" y="107885"/>
                  <a:pt x="1335587" y="107573"/>
                </a:cubicBezTo>
                <a:close/>
                <a:moveTo>
                  <a:pt x="916210" y="46781"/>
                </a:moveTo>
                <a:cubicBezTo>
                  <a:pt x="915630" y="54707"/>
                  <a:pt x="915243" y="60894"/>
                  <a:pt x="914857" y="65921"/>
                </a:cubicBezTo>
                <a:cubicBezTo>
                  <a:pt x="905770" y="66307"/>
                  <a:pt x="898423" y="66501"/>
                  <a:pt x="891270" y="66694"/>
                </a:cubicBezTo>
                <a:cubicBezTo>
                  <a:pt x="887596" y="66887"/>
                  <a:pt x="882570" y="65727"/>
                  <a:pt x="880637" y="67661"/>
                </a:cubicBezTo>
                <a:cubicBezTo>
                  <a:pt x="875223" y="72881"/>
                  <a:pt x="870776" y="79647"/>
                  <a:pt x="865556" y="86221"/>
                </a:cubicBezTo>
                <a:cubicBezTo>
                  <a:pt x="879476" y="100914"/>
                  <a:pt x="895137" y="100141"/>
                  <a:pt x="910217" y="90667"/>
                </a:cubicBezTo>
                <a:cubicBezTo>
                  <a:pt x="912150" y="95888"/>
                  <a:pt x="913697" y="99754"/>
                  <a:pt x="914470" y="101881"/>
                </a:cubicBezTo>
                <a:cubicBezTo>
                  <a:pt x="924136" y="99368"/>
                  <a:pt x="932450" y="97241"/>
                  <a:pt x="941731" y="94728"/>
                </a:cubicBezTo>
                <a:cubicBezTo>
                  <a:pt x="936123" y="89508"/>
                  <a:pt x="925876" y="87961"/>
                  <a:pt x="925877" y="76748"/>
                </a:cubicBezTo>
                <a:cubicBezTo>
                  <a:pt x="928390" y="78681"/>
                  <a:pt x="930323" y="80034"/>
                  <a:pt x="934189" y="82934"/>
                </a:cubicBezTo>
                <a:cubicBezTo>
                  <a:pt x="932257" y="73461"/>
                  <a:pt x="929357" y="66307"/>
                  <a:pt x="929743" y="59347"/>
                </a:cubicBezTo>
                <a:cubicBezTo>
                  <a:pt x="930517" y="47167"/>
                  <a:pt x="920270" y="51808"/>
                  <a:pt x="916210" y="46781"/>
                </a:cubicBezTo>
                <a:close/>
                <a:moveTo>
                  <a:pt x="1147674" y="65330"/>
                </a:moveTo>
                <a:cubicBezTo>
                  <a:pt x="1146740" y="65517"/>
                  <a:pt x="1145992" y="65890"/>
                  <a:pt x="1145058" y="66077"/>
                </a:cubicBezTo>
                <a:cubicBezTo>
                  <a:pt x="1146179" y="70374"/>
                  <a:pt x="1147113" y="74484"/>
                  <a:pt x="1148047" y="78594"/>
                </a:cubicBezTo>
                <a:cubicBezTo>
                  <a:pt x="1145246" y="80649"/>
                  <a:pt x="1142069" y="83078"/>
                  <a:pt x="1138893" y="85319"/>
                </a:cubicBezTo>
                <a:cubicBezTo>
                  <a:pt x="1139267" y="86440"/>
                  <a:pt x="1139828" y="87561"/>
                  <a:pt x="1140202" y="88682"/>
                </a:cubicBezTo>
                <a:cubicBezTo>
                  <a:pt x="1147861" y="84759"/>
                  <a:pt x="1155147" y="98210"/>
                  <a:pt x="1163927" y="86441"/>
                </a:cubicBezTo>
                <a:cubicBezTo>
                  <a:pt x="1158696" y="79715"/>
                  <a:pt x="1153092" y="72429"/>
                  <a:pt x="1147674" y="65330"/>
                </a:cubicBezTo>
                <a:close/>
                <a:moveTo>
                  <a:pt x="821500" y="10758"/>
                </a:moveTo>
                <a:cubicBezTo>
                  <a:pt x="816191" y="12008"/>
                  <a:pt x="810725" y="7948"/>
                  <a:pt x="806353" y="13257"/>
                </a:cubicBezTo>
                <a:cubicBezTo>
                  <a:pt x="802293" y="9197"/>
                  <a:pt x="799950" y="12945"/>
                  <a:pt x="797140" y="15131"/>
                </a:cubicBezTo>
                <a:cubicBezTo>
                  <a:pt x="797608" y="16068"/>
                  <a:pt x="797921" y="17317"/>
                  <a:pt x="798545" y="18254"/>
                </a:cubicBezTo>
                <a:cubicBezTo>
                  <a:pt x="803230" y="24500"/>
                  <a:pt x="807290" y="30903"/>
                  <a:pt x="806977" y="39179"/>
                </a:cubicBezTo>
                <a:cubicBezTo>
                  <a:pt x="806822" y="43551"/>
                  <a:pt x="808070" y="47924"/>
                  <a:pt x="814005" y="47768"/>
                </a:cubicBezTo>
                <a:cubicBezTo>
                  <a:pt x="816347" y="35744"/>
                  <a:pt x="818846" y="23563"/>
                  <a:pt x="821500" y="10758"/>
                </a:cubicBezTo>
                <a:close/>
                <a:moveTo>
                  <a:pt x="904416" y="21647"/>
                </a:moveTo>
                <a:cubicBezTo>
                  <a:pt x="903257" y="22807"/>
                  <a:pt x="902097" y="23774"/>
                  <a:pt x="900936" y="24934"/>
                </a:cubicBezTo>
                <a:cubicBezTo>
                  <a:pt x="904224" y="29961"/>
                  <a:pt x="907703" y="35181"/>
                  <a:pt x="910990" y="40208"/>
                </a:cubicBezTo>
                <a:cubicBezTo>
                  <a:pt x="911957" y="40014"/>
                  <a:pt x="913116" y="39821"/>
                  <a:pt x="914276" y="39628"/>
                </a:cubicBezTo>
                <a:cubicBezTo>
                  <a:pt x="914084" y="35761"/>
                  <a:pt x="915050" y="31314"/>
                  <a:pt x="913310" y="28221"/>
                </a:cubicBezTo>
                <a:cubicBezTo>
                  <a:pt x="911763" y="25321"/>
                  <a:pt x="907510" y="23774"/>
                  <a:pt x="904416" y="21647"/>
                </a:cubicBezTo>
                <a:close/>
                <a:moveTo>
                  <a:pt x="821187" y="7792"/>
                </a:moveTo>
                <a:cubicBezTo>
                  <a:pt x="823687" y="7792"/>
                  <a:pt x="825560" y="7635"/>
                  <a:pt x="824780" y="11539"/>
                </a:cubicBezTo>
                <a:cubicBezTo>
                  <a:pt x="821344" y="26687"/>
                  <a:pt x="818065" y="41990"/>
                  <a:pt x="814785" y="57137"/>
                </a:cubicBezTo>
                <a:cubicBezTo>
                  <a:pt x="814629" y="57606"/>
                  <a:pt x="814629" y="58074"/>
                  <a:pt x="814473" y="58543"/>
                </a:cubicBezTo>
                <a:cubicBezTo>
                  <a:pt x="810101" y="80092"/>
                  <a:pt x="805884" y="101798"/>
                  <a:pt x="801356" y="123348"/>
                </a:cubicBezTo>
                <a:cubicBezTo>
                  <a:pt x="793236" y="162075"/>
                  <a:pt x="785116" y="200958"/>
                  <a:pt x="776995" y="239684"/>
                </a:cubicBezTo>
                <a:cubicBezTo>
                  <a:pt x="776839" y="240622"/>
                  <a:pt x="776371" y="241402"/>
                  <a:pt x="776059" y="242339"/>
                </a:cubicBezTo>
                <a:cubicBezTo>
                  <a:pt x="776683" y="248273"/>
                  <a:pt x="773716" y="249679"/>
                  <a:pt x="768094" y="249679"/>
                </a:cubicBezTo>
                <a:cubicBezTo>
                  <a:pt x="722184" y="249366"/>
                  <a:pt x="676431" y="249366"/>
                  <a:pt x="630521" y="249678"/>
                </a:cubicBezTo>
                <a:cubicBezTo>
                  <a:pt x="624275" y="249835"/>
                  <a:pt x="621933" y="247961"/>
                  <a:pt x="622557" y="242027"/>
                </a:cubicBezTo>
                <a:cubicBezTo>
                  <a:pt x="615218" y="211733"/>
                  <a:pt x="607723" y="181594"/>
                  <a:pt x="600540" y="151456"/>
                </a:cubicBezTo>
                <a:cubicBezTo>
                  <a:pt x="589608" y="105702"/>
                  <a:pt x="578989" y="59948"/>
                  <a:pt x="567902" y="14350"/>
                </a:cubicBezTo>
                <a:cubicBezTo>
                  <a:pt x="566653" y="9197"/>
                  <a:pt x="567122" y="7635"/>
                  <a:pt x="573056" y="7635"/>
                </a:cubicBezTo>
                <a:cubicBezTo>
                  <a:pt x="603662" y="7948"/>
                  <a:pt x="634425" y="7948"/>
                  <a:pt x="665032" y="7635"/>
                </a:cubicBezTo>
                <a:cubicBezTo>
                  <a:pt x="670340" y="7635"/>
                  <a:pt x="672059" y="9353"/>
                  <a:pt x="672995" y="14506"/>
                </a:cubicBezTo>
                <a:cubicBezTo>
                  <a:pt x="681585" y="65570"/>
                  <a:pt x="690641" y="116477"/>
                  <a:pt x="696263" y="168009"/>
                </a:cubicBezTo>
                <a:cubicBezTo>
                  <a:pt x="696263" y="168945"/>
                  <a:pt x="696732" y="169726"/>
                  <a:pt x="697669" y="172069"/>
                </a:cubicBezTo>
                <a:cubicBezTo>
                  <a:pt x="700010" y="153017"/>
                  <a:pt x="702041" y="135684"/>
                  <a:pt x="704383" y="118194"/>
                </a:cubicBezTo>
                <a:cubicBezTo>
                  <a:pt x="707350" y="96332"/>
                  <a:pt x="710786" y="74471"/>
                  <a:pt x="713753" y="52609"/>
                </a:cubicBezTo>
                <a:cubicBezTo>
                  <a:pt x="715470" y="39491"/>
                  <a:pt x="717031" y="26374"/>
                  <a:pt x="718593" y="13257"/>
                </a:cubicBezTo>
                <a:cubicBezTo>
                  <a:pt x="718905" y="9822"/>
                  <a:pt x="720155" y="7792"/>
                  <a:pt x="724214" y="7792"/>
                </a:cubicBezTo>
                <a:cubicBezTo>
                  <a:pt x="747170" y="8104"/>
                  <a:pt x="769969" y="8104"/>
                  <a:pt x="792767" y="8104"/>
                </a:cubicBezTo>
                <a:cubicBezTo>
                  <a:pt x="802293" y="7948"/>
                  <a:pt x="811662" y="7948"/>
                  <a:pt x="821187" y="7792"/>
                </a:cubicBezTo>
                <a:close/>
                <a:moveTo>
                  <a:pt x="1490048" y="101677"/>
                </a:moveTo>
                <a:cubicBezTo>
                  <a:pt x="1487862" y="102145"/>
                  <a:pt x="1487862" y="104644"/>
                  <a:pt x="1487705" y="106361"/>
                </a:cubicBezTo>
                <a:cubicBezTo>
                  <a:pt x="1487393" y="107923"/>
                  <a:pt x="1488331" y="109172"/>
                  <a:pt x="1490204" y="108391"/>
                </a:cubicBezTo>
                <a:cubicBezTo>
                  <a:pt x="1491453" y="107767"/>
                  <a:pt x="1493484" y="107454"/>
                  <a:pt x="1493640" y="105424"/>
                </a:cubicBezTo>
                <a:cubicBezTo>
                  <a:pt x="1492078" y="104487"/>
                  <a:pt x="1492390" y="101208"/>
                  <a:pt x="1490048" y="101677"/>
                </a:cubicBezTo>
                <a:close/>
                <a:moveTo>
                  <a:pt x="1008870" y="23670"/>
                </a:moveTo>
                <a:cubicBezTo>
                  <a:pt x="1004013" y="26098"/>
                  <a:pt x="1000089" y="28154"/>
                  <a:pt x="993364" y="31516"/>
                </a:cubicBezTo>
                <a:cubicBezTo>
                  <a:pt x="1000089" y="34132"/>
                  <a:pt x="1000650" y="43286"/>
                  <a:pt x="1009056" y="37121"/>
                </a:cubicBezTo>
                <a:cubicBezTo>
                  <a:pt x="1016529" y="31703"/>
                  <a:pt x="1008870" y="28527"/>
                  <a:pt x="1008870" y="23670"/>
                </a:cubicBezTo>
                <a:close/>
                <a:moveTo>
                  <a:pt x="1139454" y="35066"/>
                </a:moveTo>
                <a:cubicBezTo>
                  <a:pt x="1136839" y="36748"/>
                  <a:pt x="1133850" y="38802"/>
                  <a:pt x="1130487" y="41231"/>
                </a:cubicBezTo>
                <a:cubicBezTo>
                  <a:pt x="1130113" y="51879"/>
                  <a:pt x="1129740" y="63275"/>
                  <a:pt x="1129739" y="74671"/>
                </a:cubicBezTo>
                <a:cubicBezTo>
                  <a:pt x="1130673" y="74857"/>
                  <a:pt x="1131421" y="74857"/>
                  <a:pt x="1132356" y="74857"/>
                </a:cubicBezTo>
                <a:cubicBezTo>
                  <a:pt x="1135531" y="68132"/>
                  <a:pt x="1137772" y="60660"/>
                  <a:pt x="1142256" y="55055"/>
                </a:cubicBezTo>
                <a:cubicBezTo>
                  <a:pt x="1146366" y="50011"/>
                  <a:pt x="1147674" y="48890"/>
                  <a:pt x="1144311" y="43846"/>
                </a:cubicBezTo>
                <a:cubicBezTo>
                  <a:pt x="1142256" y="40857"/>
                  <a:pt x="1140762" y="37308"/>
                  <a:pt x="1139454" y="35066"/>
                </a:cubicBezTo>
                <a:close/>
                <a:moveTo>
                  <a:pt x="1082102" y="24231"/>
                </a:moveTo>
                <a:cubicBezTo>
                  <a:pt x="1072948" y="26659"/>
                  <a:pt x="1064541" y="29088"/>
                  <a:pt x="1056134" y="31516"/>
                </a:cubicBezTo>
                <a:cubicBezTo>
                  <a:pt x="1063046" y="34318"/>
                  <a:pt x="1069772" y="36373"/>
                  <a:pt x="1076497" y="36373"/>
                </a:cubicBezTo>
                <a:cubicBezTo>
                  <a:pt x="1083036" y="36561"/>
                  <a:pt x="1085278" y="32264"/>
                  <a:pt x="1082102" y="24231"/>
                </a:cubicBezTo>
                <a:close/>
                <a:moveTo>
                  <a:pt x="948304" y="1154"/>
                </a:moveTo>
                <a:cubicBezTo>
                  <a:pt x="948110" y="86801"/>
                  <a:pt x="947917" y="171288"/>
                  <a:pt x="947724" y="257321"/>
                </a:cubicBezTo>
                <a:cubicBezTo>
                  <a:pt x="922590" y="256548"/>
                  <a:pt x="898617" y="255774"/>
                  <a:pt x="874063" y="255001"/>
                </a:cubicBezTo>
                <a:cubicBezTo>
                  <a:pt x="873483" y="249395"/>
                  <a:pt x="872904" y="245528"/>
                  <a:pt x="872516" y="241854"/>
                </a:cubicBezTo>
                <a:cubicBezTo>
                  <a:pt x="864784" y="240308"/>
                  <a:pt x="859370" y="237215"/>
                  <a:pt x="859563" y="227354"/>
                </a:cubicBezTo>
                <a:cubicBezTo>
                  <a:pt x="860143" y="166648"/>
                  <a:pt x="860142" y="105747"/>
                  <a:pt x="860337" y="45041"/>
                </a:cubicBezTo>
                <a:cubicBezTo>
                  <a:pt x="860337" y="32474"/>
                  <a:pt x="860529" y="20101"/>
                  <a:pt x="860337" y="7534"/>
                </a:cubicBezTo>
                <a:cubicBezTo>
                  <a:pt x="860143" y="2700"/>
                  <a:pt x="861689" y="574"/>
                  <a:pt x="866910" y="767"/>
                </a:cubicBezTo>
                <a:cubicBezTo>
                  <a:pt x="878703" y="1154"/>
                  <a:pt x="891463" y="-1746"/>
                  <a:pt x="902290" y="1734"/>
                </a:cubicBezTo>
                <a:cubicBezTo>
                  <a:pt x="912150" y="4828"/>
                  <a:pt x="920077" y="961"/>
                  <a:pt x="928776" y="961"/>
                </a:cubicBezTo>
                <a:cubicBezTo>
                  <a:pt x="934770" y="961"/>
                  <a:pt x="940957" y="961"/>
                  <a:pt x="948304" y="1154"/>
                </a:cubicBezTo>
                <a:close/>
                <a:moveTo>
                  <a:pt x="1439044" y="69118"/>
                </a:moveTo>
                <a:cubicBezTo>
                  <a:pt x="1438243" y="69079"/>
                  <a:pt x="1437424" y="69587"/>
                  <a:pt x="1436174" y="69821"/>
                </a:cubicBezTo>
                <a:cubicBezTo>
                  <a:pt x="1433051" y="70445"/>
                  <a:pt x="1432270" y="73256"/>
                  <a:pt x="1429459" y="74818"/>
                </a:cubicBezTo>
                <a:cubicBezTo>
                  <a:pt x="1436799" y="77941"/>
                  <a:pt x="1442420" y="82938"/>
                  <a:pt x="1449916" y="83562"/>
                </a:cubicBezTo>
                <a:cubicBezTo>
                  <a:pt x="1452102" y="83719"/>
                  <a:pt x="1454288" y="84812"/>
                  <a:pt x="1455226" y="86842"/>
                </a:cubicBezTo>
                <a:cubicBezTo>
                  <a:pt x="1457255" y="91370"/>
                  <a:pt x="1458973" y="95118"/>
                  <a:pt x="1465063" y="91370"/>
                </a:cubicBezTo>
                <a:cubicBezTo>
                  <a:pt x="1467249" y="90121"/>
                  <a:pt x="1469279" y="93088"/>
                  <a:pt x="1469748" y="94806"/>
                </a:cubicBezTo>
                <a:cubicBezTo>
                  <a:pt x="1471310" y="100896"/>
                  <a:pt x="1475837" y="102770"/>
                  <a:pt x="1481303" y="104019"/>
                </a:cubicBezTo>
                <a:cubicBezTo>
                  <a:pt x="1480678" y="98710"/>
                  <a:pt x="1481615" y="92776"/>
                  <a:pt x="1473808" y="92151"/>
                </a:cubicBezTo>
                <a:cubicBezTo>
                  <a:pt x="1472090" y="91995"/>
                  <a:pt x="1469903" y="90277"/>
                  <a:pt x="1470997" y="89028"/>
                </a:cubicBezTo>
                <a:cubicBezTo>
                  <a:pt x="1476774" y="82469"/>
                  <a:pt x="1469123" y="84187"/>
                  <a:pt x="1467093" y="82782"/>
                </a:cubicBezTo>
                <a:cubicBezTo>
                  <a:pt x="1464751" y="81064"/>
                  <a:pt x="1462096" y="81689"/>
                  <a:pt x="1459441" y="81845"/>
                </a:cubicBezTo>
                <a:cubicBezTo>
                  <a:pt x="1451477" y="82157"/>
                  <a:pt x="1445231" y="77316"/>
                  <a:pt x="1441796" y="71694"/>
                </a:cubicBezTo>
                <a:cubicBezTo>
                  <a:pt x="1440624" y="69743"/>
                  <a:pt x="1439843" y="69157"/>
                  <a:pt x="1439044" y="69118"/>
                </a:cubicBezTo>
                <a:close/>
                <a:moveTo>
                  <a:pt x="1145805" y="24978"/>
                </a:moveTo>
                <a:cubicBezTo>
                  <a:pt x="1145058" y="26285"/>
                  <a:pt x="1144124" y="27406"/>
                  <a:pt x="1143565" y="28527"/>
                </a:cubicBezTo>
                <a:cubicBezTo>
                  <a:pt x="1146926" y="33572"/>
                  <a:pt x="1150476" y="38802"/>
                  <a:pt x="1153839" y="43846"/>
                </a:cubicBezTo>
                <a:cubicBezTo>
                  <a:pt x="1155333" y="43472"/>
                  <a:pt x="1156828" y="43099"/>
                  <a:pt x="1158323" y="42725"/>
                </a:cubicBezTo>
                <a:cubicBezTo>
                  <a:pt x="1159256" y="38242"/>
                  <a:pt x="1162432" y="31143"/>
                  <a:pt x="1160751" y="29835"/>
                </a:cubicBezTo>
                <a:cubicBezTo>
                  <a:pt x="1157014" y="26659"/>
                  <a:pt x="1150850" y="26473"/>
                  <a:pt x="1145805" y="24978"/>
                </a:cubicBezTo>
                <a:close/>
                <a:moveTo>
                  <a:pt x="1138893" y="10780"/>
                </a:moveTo>
                <a:cubicBezTo>
                  <a:pt x="1137773" y="15637"/>
                  <a:pt x="1137025" y="19373"/>
                  <a:pt x="1135532" y="25912"/>
                </a:cubicBezTo>
                <a:cubicBezTo>
                  <a:pt x="1142629" y="22176"/>
                  <a:pt x="1147301" y="19747"/>
                  <a:pt x="1152904" y="16945"/>
                </a:cubicBezTo>
                <a:cubicBezTo>
                  <a:pt x="1171400" y="24043"/>
                  <a:pt x="1181488" y="38428"/>
                  <a:pt x="1181674" y="58791"/>
                </a:cubicBezTo>
                <a:cubicBezTo>
                  <a:pt x="1181488" y="110540"/>
                  <a:pt x="1181114" y="162101"/>
                  <a:pt x="1180180" y="213662"/>
                </a:cubicBezTo>
                <a:cubicBezTo>
                  <a:pt x="1179806" y="226552"/>
                  <a:pt x="1172707" y="236640"/>
                  <a:pt x="1160937" y="242431"/>
                </a:cubicBezTo>
                <a:cubicBezTo>
                  <a:pt x="1158322" y="243739"/>
                  <a:pt x="1154773" y="242992"/>
                  <a:pt x="1151784" y="243366"/>
                </a:cubicBezTo>
                <a:cubicBezTo>
                  <a:pt x="1149168" y="243740"/>
                  <a:pt x="1145805" y="243365"/>
                  <a:pt x="1144125" y="244860"/>
                </a:cubicBezTo>
                <a:cubicBezTo>
                  <a:pt x="1136092" y="252520"/>
                  <a:pt x="1126004" y="251772"/>
                  <a:pt x="1116289" y="251585"/>
                </a:cubicBezTo>
                <a:cubicBezTo>
                  <a:pt x="1105641" y="251586"/>
                  <a:pt x="1094991" y="249904"/>
                  <a:pt x="1084530" y="248597"/>
                </a:cubicBezTo>
                <a:cubicBezTo>
                  <a:pt x="1082102" y="248223"/>
                  <a:pt x="1079672" y="245981"/>
                  <a:pt x="1076684" y="244299"/>
                </a:cubicBezTo>
                <a:cubicBezTo>
                  <a:pt x="1074442" y="252333"/>
                  <a:pt x="1068277" y="252520"/>
                  <a:pt x="1059310" y="250465"/>
                </a:cubicBezTo>
                <a:cubicBezTo>
                  <a:pt x="1067716" y="244673"/>
                  <a:pt x="1075003" y="239443"/>
                  <a:pt x="1074442" y="229354"/>
                </a:cubicBezTo>
                <a:cubicBezTo>
                  <a:pt x="1074255" y="227673"/>
                  <a:pt x="1074815" y="225618"/>
                  <a:pt x="1074069" y="224124"/>
                </a:cubicBezTo>
                <a:cubicBezTo>
                  <a:pt x="1068837" y="213475"/>
                  <a:pt x="1070146" y="211420"/>
                  <a:pt x="1080421" y="211047"/>
                </a:cubicBezTo>
                <a:cubicBezTo>
                  <a:pt x="1083036" y="216090"/>
                  <a:pt x="1085464" y="220574"/>
                  <a:pt x="1087706" y="225057"/>
                </a:cubicBezTo>
                <a:cubicBezTo>
                  <a:pt x="1100596" y="223003"/>
                  <a:pt x="1106200" y="209926"/>
                  <a:pt x="1099289" y="199464"/>
                </a:cubicBezTo>
                <a:cubicBezTo>
                  <a:pt x="1097794" y="197222"/>
                  <a:pt x="1096486" y="194420"/>
                  <a:pt x="1096487" y="191805"/>
                </a:cubicBezTo>
                <a:cubicBezTo>
                  <a:pt x="1096486" y="149210"/>
                  <a:pt x="1097047" y="106616"/>
                  <a:pt x="1096860" y="64023"/>
                </a:cubicBezTo>
                <a:cubicBezTo>
                  <a:pt x="1096673" y="51132"/>
                  <a:pt x="1083596" y="42539"/>
                  <a:pt x="1071826" y="47022"/>
                </a:cubicBezTo>
                <a:cubicBezTo>
                  <a:pt x="1070146" y="47582"/>
                  <a:pt x="1068651" y="51693"/>
                  <a:pt x="1068651" y="54308"/>
                </a:cubicBezTo>
                <a:cubicBezTo>
                  <a:pt x="1068277" y="75792"/>
                  <a:pt x="1068464" y="97275"/>
                  <a:pt x="1068276" y="118759"/>
                </a:cubicBezTo>
                <a:cubicBezTo>
                  <a:pt x="1068277" y="122122"/>
                  <a:pt x="1067716" y="125485"/>
                  <a:pt x="1067343" y="128847"/>
                </a:cubicBezTo>
                <a:cubicBezTo>
                  <a:pt x="1067343" y="128847"/>
                  <a:pt x="1067156" y="128847"/>
                  <a:pt x="1067156" y="128847"/>
                </a:cubicBezTo>
                <a:cubicBezTo>
                  <a:pt x="1056134" y="124924"/>
                  <a:pt x="1059123" y="134265"/>
                  <a:pt x="1056134" y="139496"/>
                </a:cubicBezTo>
                <a:cubicBezTo>
                  <a:pt x="1067530" y="142112"/>
                  <a:pt x="1066222" y="134452"/>
                  <a:pt x="1067156" y="128847"/>
                </a:cubicBezTo>
                <a:cubicBezTo>
                  <a:pt x="1067343" y="149584"/>
                  <a:pt x="1068091" y="170134"/>
                  <a:pt x="1067904" y="190870"/>
                </a:cubicBezTo>
                <a:cubicBezTo>
                  <a:pt x="1067716" y="200211"/>
                  <a:pt x="1070706" y="210112"/>
                  <a:pt x="1063793" y="218706"/>
                </a:cubicBezTo>
                <a:cubicBezTo>
                  <a:pt x="1063233" y="219266"/>
                  <a:pt x="1065475" y="221882"/>
                  <a:pt x="1065101" y="223002"/>
                </a:cubicBezTo>
                <a:cubicBezTo>
                  <a:pt x="1064354" y="225618"/>
                  <a:pt x="1063233" y="228794"/>
                  <a:pt x="1061178" y="230102"/>
                </a:cubicBezTo>
                <a:cubicBezTo>
                  <a:pt x="1054826" y="234211"/>
                  <a:pt x="1048101" y="237761"/>
                  <a:pt x="1041562" y="242805"/>
                </a:cubicBezTo>
                <a:cubicBezTo>
                  <a:pt x="1049034" y="242244"/>
                  <a:pt x="1054639" y="242619"/>
                  <a:pt x="1054826" y="252333"/>
                </a:cubicBezTo>
                <a:cubicBezTo>
                  <a:pt x="1031474" y="252146"/>
                  <a:pt x="1007935" y="252146"/>
                  <a:pt x="982902" y="252146"/>
                </a:cubicBezTo>
                <a:cubicBezTo>
                  <a:pt x="983090" y="189189"/>
                  <a:pt x="983275" y="126979"/>
                  <a:pt x="983463" y="63836"/>
                </a:cubicBezTo>
                <a:cubicBezTo>
                  <a:pt x="987012" y="63275"/>
                  <a:pt x="990562" y="63462"/>
                  <a:pt x="993364" y="62154"/>
                </a:cubicBezTo>
                <a:cubicBezTo>
                  <a:pt x="995793" y="61033"/>
                  <a:pt x="997847" y="58231"/>
                  <a:pt x="999156" y="55803"/>
                </a:cubicBezTo>
                <a:cubicBezTo>
                  <a:pt x="999716" y="54868"/>
                  <a:pt x="997848" y="52814"/>
                  <a:pt x="997100" y="51132"/>
                </a:cubicBezTo>
                <a:cubicBezTo>
                  <a:pt x="995045" y="53000"/>
                  <a:pt x="992990" y="54868"/>
                  <a:pt x="990935" y="56550"/>
                </a:cubicBezTo>
                <a:cubicBezTo>
                  <a:pt x="989814" y="57484"/>
                  <a:pt x="988507" y="58418"/>
                  <a:pt x="985144" y="61033"/>
                </a:cubicBezTo>
                <a:cubicBezTo>
                  <a:pt x="981968" y="41605"/>
                  <a:pt x="984210" y="24044"/>
                  <a:pt x="983276" y="4989"/>
                </a:cubicBezTo>
                <a:cubicBezTo>
                  <a:pt x="1035958" y="6483"/>
                  <a:pt x="1087706" y="2747"/>
                  <a:pt x="1138893" y="10780"/>
                </a:cubicBezTo>
                <a:close/>
                <a:moveTo>
                  <a:pt x="1419309" y="43899"/>
                </a:moveTo>
                <a:cubicBezTo>
                  <a:pt x="1414625" y="43430"/>
                  <a:pt x="1407754" y="49052"/>
                  <a:pt x="1407285" y="53424"/>
                </a:cubicBezTo>
                <a:cubicBezTo>
                  <a:pt x="1406504" y="54830"/>
                  <a:pt x="1405879" y="56235"/>
                  <a:pt x="1404943" y="57484"/>
                </a:cubicBezTo>
                <a:cubicBezTo>
                  <a:pt x="1403694" y="59046"/>
                  <a:pt x="1399321" y="58889"/>
                  <a:pt x="1402288" y="62325"/>
                </a:cubicBezTo>
                <a:cubicBezTo>
                  <a:pt x="1404474" y="64824"/>
                  <a:pt x="1406817" y="63418"/>
                  <a:pt x="1409159" y="61857"/>
                </a:cubicBezTo>
                <a:cubicBezTo>
                  <a:pt x="1411970" y="59983"/>
                  <a:pt x="1414937" y="57953"/>
                  <a:pt x="1418685" y="57796"/>
                </a:cubicBezTo>
                <a:cubicBezTo>
                  <a:pt x="1421964" y="56703"/>
                  <a:pt x="1425712" y="56235"/>
                  <a:pt x="1424618" y="51082"/>
                </a:cubicBezTo>
                <a:cubicBezTo>
                  <a:pt x="1423994" y="47802"/>
                  <a:pt x="1423369" y="44367"/>
                  <a:pt x="1419309" y="43899"/>
                </a:cubicBezTo>
                <a:close/>
                <a:moveTo>
                  <a:pt x="1447886" y="32031"/>
                </a:moveTo>
                <a:cubicBezTo>
                  <a:pt x="1443669" y="32812"/>
                  <a:pt x="1436018" y="31718"/>
                  <a:pt x="1435549" y="39526"/>
                </a:cubicBezTo>
                <a:cubicBezTo>
                  <a:pt x="1435237" y="44367"/>
                  <a:pt x="1437111" y="47959"/>
                  <a:pt x="1443358" y="48115"/>
                </a:cubicBezTo>
                <a:cubicBezTo>
                  <a:pt x="1446480" y="45772"/>
                  <a:pt x="1454132" y="48740"/>
                  <a:pt x="1453663" y="41868"/>
                </a:cubicBezTo>
                <a:cubicBezTo>
                  <a:pt x="1453507" y="38745"/>
                  <a:pt x="1453820" y="30781"/>
                  <a:pt x="1447886" y="32031"/>
                </a:cubicBezTo>
                <a:close/>
                <a:moveTo>
                  <a:pt x="1657543" y="59272"/>
                </a:moveTo>
                <a:cubicBezTo>
                  <a:pt x="1655513" y="59428"/>
                  <a:pt x="1654577" y="60678"/>
                  <a:pt x="1654577" y="62552"/>
                </a:cubicBezTo>
                <a:cubicBezTo>
                  <a:pt x="1654576" y="64894"/>
                  <a:pt x="1661760" y="71921"/>
                  <a:pt x="1663790" y="71609"/>
                </a:cubicBezTo>
                <a:cubicBezTo>
                  <a:pt x="1665820" y="71296"/>
                  <a:pt x="1666288" y="69579"/>
                  <a:pt x="1666132" y="67861"/>
                </a:cubicBezTo>
                <a:cubicBezTo>
                  <a:pt x="1665351" y="63020"/>
                  <a:pt x="1661603" y="60834"/>
                  <a:pt x="1657543" y="59272"/>
                </a:cubicBezTo>
                <a:close/>
                <a:moveTo>
                  <a:pt x="1759045" y="65050"/>
                </a:moveTo>
                <a:cubicBezTo>
                  <a:pt x="1758263" y="64582"/>
                  <a:pt x="1757327" y="65206"/>
                  <a:pt x="1757327" y="66456"/>
                </a:cubicBezTo>
                <a:cubicBezTo>
                  <a:pt x="1757483" y="68173"/>
                  <a:pt x="1758264" y="69579"/>
                  <a:pt x="1759982" y="70047"/>
                </a:cubicBezTo>
                <a:cubicBezTo>
                  <a:pt x="1761386" y="70360"/>
                  <a:pt x="1762480" y="69422"/>
                  <a:pt x="1762636" y="68329"/>
                </a:cubicBezTo>
                <a:cubicBezTo>
                  <a:pt x="1763104" y="65519"/>
                  <a:pt x="1760450" y="65987"/>
                  <a:pt x="1759045" y="65050"/>
                </a:cubicBezTo>
                <a:close/>
                <a:moveTo>
                  <a:pt x="1778720" y="67236"/>
                </a:moveTo>
                <a:cubicBezTo>
                  <a:pt x="1775910" y="70516"/>
                  <a:pt x="1773411" y="69735"/>
                  <a:pt x="1770913" y="68954"/>
                </a:cubicBezTo>
                <a:cubicBezTo>
                  <a:pt x="1766228" y="67549"/>
                  <a:pt x="1767321" y="72390"/>
                  <a:pt x="1765291" y="73795"/>
                </a:cubicBezTo>
                <a:cubicBezTo>
                  <a:pt x="1763105" y="75357"/>
                  <a:pt x="1765760" y="77387"/>
                  <a:pt x="1767164" y="78011"/>
                </a:cubicBezTo>
                <a:cubicBezTo>
                  <a:pt x="1773255" y="80666"/>
                  <a:pt x="1773411" y="87225"/>
                  <a:pt x="1777003" y="91441"/>
                </a:cubicBezTo>
                <a:cubicBezTo>
                  <a:pt x="1778564" y="93315"/>
                  <a:pt x="1776690" y="93627"/>
                  <a:pt x="1775909" y="94564"/>
                </a:cubicBezTo>
                <a:cubicBezTo>
                  <a:pt x="1770756" y="100810"/>
                  <a:pt x="1765291" y="99092"/>
                  <a:pt x="1759357" y="95813"/>
                </a:cubicBezTo>
                <a:cubicBezTo>
                  <a:pt x="1755141" y="93471"/>
                  <a:pt x="1750144" y="91128"/>
                  <a:pt x="1746240" y="95813"/>
                </a:cubicBezTo>
                <a:cubicBezTo>
                  <a:pt x="1744366" y="97999"/>
                  <a:pt x="1742335" y="99873"/>
                  <a:pt x="1739994" y="98936"/>
                </a:cubicBezTo>
                <a:cubicBezTo>
                  <a:pt x="1737495" y="97999"/>
                  <a:pt x="1735309" y="95657"/>
                  <a:pt x="1735933" y="92221"/>
                </a:cubicBezTo>
                <a:cubicBezTo>
                  <a:pt x="1736402" y="89098"/>
                  <a:pt x="1734840" y="87224"/>
                  <a:pt x="1732186" y="87381"/>
                </a:cubicBezTo>
                <a:cubicBezTo>
                  <a:pt x="1729218" y="87693"/>
                  <a:pt x="1728594" y="90660"/>
                  <a:pt x="1727345" y="93002"/>
                </a:cubicBezTo>
                <a:cubicBezTo>
                  <a:pt x="1725940" y="95969"/>
                  <a:pt x="1725940" y="98624"/>
                  <a:pt x="1727970" y="100810"/>
                </a:cubicBezTo>
                <a:cubicBezTo>
                  <a:pt x="1729843" y="102840"/>
                  <a:pt x="1731717" y="101279"/>
                  <a:pt x="1733592" y="100029"/>
                </a:cubicBezTo>
                <a:cubicBezTo>
                  <a:pt x="1735622" y="98780"/>
                  <a:pt x="1737183" y="98468"/>
                  <a:pt x="1736558" y="102059"/>
                </a:cubicBezTo>
                <a:cubicBezTo>
                  <a:pt x="1735309" y="109086"/>
                  <a:pt x="1738119" y="112366"/>
                  <a:pt x="1745146" y="113459"/>
                </a:cubicBezTo>
                <a:cubicBezTo>
                  <a:pt x="1752330" y="114552"/>
                  <a:pt x="1755922" y="109086"/>
                  <a:pt x="1760137" y="105495"/>
                </a:cubicBezTo>
                <a:cubicBezTo>
                  <a:pt x="1764354" y="102059"/>
                  <a:pt x="1766071" y="103933"/>
                  <a:pt x="1767321" y="107525"/>
                </a:cubicBezTo>
                <a:cubicBezTo>
                  <a:pt x="1767946" y="109555"/>
                  <a:pt x="1768101" y="111429"/>
                  <a:pt x="1769507" y="113303"/>
                </a:cubicBezTo>
                <a:cubicBezTo>
                  <a:pt x="1771693" y="116270"/>
                  <a:pt x="1769820" y="117675"/>
                  <a:pt x="1766853" y="117675"/>
                </a:cubicBezTo>
                <a:cubicBezTo>
                  <a:pt x="1764822" y="117675"/>
                  <a:pt x="1762949" y="116894"/>
                  <a:pt x="1760762" y="116426"/>
                </a:cubicBezTo>
                <a:cubicBezTo>
                  <a:pt x="1761543" y="121891"/>
                  <a:pt x="1765604" y="124077"/>
                  <a:pt x="1769195" y="122360"/>
                </a:cubicBezTo>
                <a:cubicBezTo>
                  <a:pt x="1772942" y="121111"/>
                  <a:pt x="1777784" y="118300"/>
                  <a:pt x="1774660" y="112366"/>
                </a:cubicBezTo>
                <a:cubicBezTo>
                  <a:pt x="1773255" y="109711"/>
                  <a:pt x="1774504" y="108149"/>
                  <a:pt x="1776847" y="107525"/>
                </a:cubicBezTo>
                <a:cubicBezTo>
                  <a:pt x="1779189" y="106900"/>
                  <a:pt x="1781062" y="105651"/>
                  <a:pt x="1782936" y="104089"/>
                </a:cubicBezTo>
                <a:cubicBezTo>
                  <a:pt x="1786840" y="100966"/>
                  <a:pt x="1790589" y="99873"/>
                  <a:pt x="1792775" y="106119"/>
                </a:cubicBezTo>
                <a:cubicBezTo>
                  <a:pt x="1793399" y="107993"/>
                  <a:pt x="1794648" y="109867"/>
                  <a:pt x="1796990" y="108930"/>
                </a:cubicBezTo>
                <a:cubicBezTo>
                  <a:pt x="1798864" y="108306"/>
                  <a:pt x="1800114" y="106900"/>
                  <a:pt x="1800426" y="104714"/>
                </a:cubicBezTo>
                <a:cubicBezTo>
                  <a:pt x="1800738" y="102215"/>
                  <a:pt x="1800739" y="99717"/>
                  <a:pt x="1799958" y="97062"/>
                </a:cubicBezTo>
                <a:cubicBezTo>
                  <a:pt x="1799177" y="94564"/>
                  <a:pt x="1797459" y="92690"/>
                  <a:pt x="1795429" y="92065"/>
                </a:cubicBezTo>
                <a:cubicBezTo>
                  <a:pt x="1793243" y="91441"/>
                  <a:pt x="1792306" y="94095"/>
                  <a:pt x="1791056" y="95657"/>
                </a:cubicBezTo>
                <a:cubicBezTo>
                  <a:pt x="1789651" y="97375"/>
                  <a:pt x="1788090" y="98780"/>
                  <a:pt x="1786372" y="100029"/>
                </a:cubicBezTo>
                <a:cubicBezTo>
                  <a:pt x="1785123" y="100966"/>
                  <a:pt x="1783717" y="100654"/>
                  <a:pt x="1782780" y="99249"/>
                </a:cubicBezTo>
                <a:cubicBezTo>
                  <a:pt x="1781843" y="97843"/>
                  <a:pt x="1780907" y="95189"/>
                  <a:pt x="1781844" y="94876"/>
                </a:cubicBezTo>
                <a:cubicBezTo>
                  <a:pt x="1786684" y="93627"/>
                  <a:pt x="1785435" y="89098"/>
                  <a:pt x="1787153" y="86600"/>
                </a:cubicBezTo>
                <a:cubicBezTo>
                  <a:pt x="1791369" y="80510"/>
                  <a:pt x="1787309" y="75356"/>
                  <a:pt x="1786997" y="69891"/>
                </a:cubicBezTo>
                <a:cubicBezTo>
                  <a:pt x="1786841" y="67549"/>
                  <a:pt x="1780750" y="64894"/>
                  <a:pt x="1778720" y="67236"/>
                </a:cubicBezTo>
                <a:close/>
                <a:moveTo>
                  <a:pt x="1598985" y="33038"/>
                </a:moveTo>
                <a:cubicBezTo>
                  <a:pt x="1596331" y="34287"/>
                  <a:pt x="1592270" y="33819"/>
                  <a:pt x="1591958" y="37879"/>
                </a:cubicBezTo>
                <a:cubicBezTo>
                  <a:pt x="1591801" y="40690"/>
                  <a:pt x="1594144" y="40690"/>
                  <a:pt x="1596017" y="40534"/>
                </a:cubicBezTo>
                <a:cubicBezTo>
                  <a:pt x="1599141" y="40065"/>
                  <a:pt x="1601171" y="38347"/>
                  <a:pt x="1601796" y="35536"/>
                </a:cubicBezTo>
                <a:cubicBezTo>
                  <a:pt x="1601639" y="33351"/>
                  <a:pt x="1600390" y="32257"/>
                  <a:pt x="1598985" y="33038"/>
                </a:cubicBezTo>
                <a:close/>
                <a:moveTo>
                  <a:pt x="1746239" y="50684"/>
                </a:moveTo>
                <a:cubicBezTo>
                  <a:pt x="1745147" y="50371"/>
                  <a:pt x="1743585" y="50059"/>
                  <a:pt x="1743585" y="51777"/>
                </a:cubicBezTo>
                <a:cubicBezTo>
                  <a:pt x="1743585" y="53807"/>
                  <a:pt x="1744678" y="55368"/>
                  <a:pt x="1747021" y="55525"/>
                </a:cubicBezTo>
                <a:cubicBezTo>
                  <a:pt x="1748113" y="55056"/>
                  <a:pt x="1750143" y="55837"/>
                  <a:pt x="1749832" y="53495"/>
                </a:cubicBezTo>
                <a:cubicBezTo>
                  <a:pt x="1749519" y="51464"/>
                  <a:pt x="1747958" y="50996"/>
                  <a:pt x="1746239" y="50684"/>
                </a:cubicBezTo>
                <a:close/>
                <a:moveTo>
                  <a:pt x="1757951" y="49903"/>
                </a:moveTo>
                <a:cubicBezTo>
                  <a:pt x="1756234" y="52558"/>
                  <a:pt x="1753891" y="53963"/>
                  <a:pt x="1754984" y="56618"/>
                </a:cubicBezTo>
                <a:cubicBezTo>
                  <a:pt x="1755453" y="57711"/>
                  <a:pt x="1757326" y="58023"/>
                  <a:pt x="1758107" y="57242"/>
                </a:cubicBezTo>
                <a:cubicBezTo>
                  <a:pt x="1759981" y="55369"/>
                  <a:pt x="1759045" y="53026"/>
                  <a:pt x="1757951" y="49903"/>
                </a:cubicBezTo>
                <a:close/>
                <a:moveTo>
                  <a:pt x="1698613" y="41002"/>
                </a:moveTo>
                <a:cubicBezTo>
                  <a:pt x="1684246" y="37723"/>
                  <a:pt x="1673940" y="45218"/>
                  <a:pt x="1673315" y="59897"/>
                </a:cubicBezTo>
                <a:cubicBezTo>
                  <a:pt x="1673003" y="68954"/>
                  <a:pt x="1673315" y="78011"/>
                  <a:pt x="1673315" y="90191"/>
                </a:cubicBezTo>
                <a:cubicBezTo>
                  <a:pt x="1674096" y="97999"/>
                  <a:pt x="1671910" y="109243"/>
                  <a:pt x="1674408" y="120330"/>
                </a:cubicBezTo>
                <a:cubicBezTo>
                  <a:pt x="1676438" y="129075"/>
                  <a:pt x="1684402" y="133135"/>
                  <a:pt x="1695802" y="132198"/>
                </a:cubicBezTo>
                <a:cubicBezTo>
                  <a:pt x="1704858" y="131417"/>
                  <a:pt x="1709855" y="126888"/>
                  <a:pt x="1710324" y="117831"/>
                </a:cubicBezTo>
                <a:cubicBezTo>
                  <a:pt x="1711417" y="96906"/>
                  <a:pt x="1711417" y="75981"/>
                  <a:pt x="1710324" y="55212"/>
                </a:cubicBezTo>
                <a:cubicBezTo>
                  <a:pt x="1709856" y="47248"/>
                  <a:pt x="1705639" y="42564"/>
                  <a:pt x="1698613" y="41002"/>
                </a:cubicBezTo>
                <a:close/>
                <a:moveTo>
                  <a:pt x="1732673" y="37332"/>
                </a:moveTo>
                <a:cubicBezTo>
                  <a:pt x="1731678" y="37489"/>
                  <a:pt x="1731014" y="39284"/>
                  <a:pt x="1729688" y="42876"/>
                </a:cubicBezTo>
                <a:cubicBezTo>
                  <a:pt x="1729375" y="43969"/>
                  <a:pt x="1728282" y="44750"/>
                  <a:pt x="1727345" y="45531"/>
                </a:cubicBezTo>
                <a:cubicBezTo>
                  <a:pt x="1724378" y="48341"/>
                  <a:pt x="1724847" y="50684"/>
                  <a:pt x="1727969" y="53182"/>
                </a:cubicBezTo>
                <a:cubicBezTo>
                  <a:pt x="1731093" y="55837"/>
                  <a:pt x="1732498" y="55056"/>
                  <a:pt x="1734060" y="51465"/>
                </a:cubicBezTo>
                <a:cubicBezTo>
                  <a:pt x="1735152" y="48654"/>
                  <a:pt x="1738432" y="48185"/>
                  <a:pt x="1741711" y="46780"/>
                </a:cubicBezTo>
                <a:cubicBezTo>
                  <a:pt x="1739993" y="44594"/>
                  <a:pt x="1738900" y="43032"/>
                  <a:pt x="1737651" y="41627"/>
                </a:cubicBezTo>
                <a:cubicBezTo>
                  <a:pt x="1734996" y="38660"/>
                  <a:pt x="1733669" y="37176"/>
                  <a:pt x="1732673" y="37332"/>
                </a:cubicBezTo>
                <a:close/>
                <a:moveTo>
                  <a:pt x="1529711" y="7826"/>
                </a:moveTo>
                <a:cubicBezTo>
                  <a:pt x="1536426" y="7202"/>
                  <a:pt x="1540018" y="8763"/>
                  <a:pt x="1538769" y="16259"/>
                </a:cubicBezTo>
                <a:cubicBezTo>
                  <a:pt x="1542359" y="22817"/>
                  <a:pt x="1540330" y="29688"/>
                  <a:pt x="1540799" y="36872"/>
                </a:cubicBezTo>
                <a:cubicBezTo>
                  <a:pt x="1540955" y="45929"/>
                  <a:pt x="1541111" y="54986"/>
                  <a:pt x="1540798" y="64043"/>
                </a:cubicBezTo>
                <a:cubicBezTo>
                  <a:pt x="1541111" y="76848"/>
                  <a:pt x="1541111" y="89653"/>
                  <a:pt x="1540798" y="102457"/>
                </a:cubicBezTo>
                <a:cubicBezTo>
                  <a:pt x="1541111" y="114481"/>
                  <a:pt x="1541111" y="126349"/>
                  <a:pt x="1540798" y="138217"/>
                </a:cubicBezTo>
                <a:cubicBezTo>
                  <a:pt x="1541111" y="148836"/>
                  <a:pt x="1541111" y="159299"/>
                  <a:pt x="1540799" y="169917"/>
                </a:cubicBezTo>
                <a:cubicBezTo>
                  <a:pt x="1541267" y="189749"/>
                  <a:pt x="1540955" y="209581"/>
                  <a:pt x="1540955" y="229413"/>
                </a:cubicBezTo>
                <a:cubicBezTo>
                  <a:pt x="1540955" y="232068"/>
                  <a:pt x="1540799" y="234566"/>
                  <a:pt x="1538925" y="236752"/>
                </a:cubicBezTo>
                <a:cubicBezTo>
                  <a:pt x="1538768" y="237689"/>
                  <a:pt x="1538613" y="238626"/>
                  <a:pt x="1538456" y="239563"/>
                </a:cubicBezTo>
                <a:cubicBezTo>
                  <a:pt x="1538456" y="242218"/>
                  <a:pt x="1538300" y="244873"/>
                  <a:pt x="1538456" y="247527"/>
                </a:cubicBezTo>
                <a:cubicBezTo>
                  <a:pt x="1538612" y="250338"/>
                  <a:pt x="1536739" y="249870"/>
                  <a:pt x="1535177" y="249870"/>
                </a:cubicBezTo>
                <a:cubicBezTo>
                  <a:pt x="1505664" y="249870"/>
                  <a:pt x="1476150" y="249713"/>
                  <a:pt x="1446636" y="249869"/>
                </a:cubicBezTo>
                <a:cubicBezTo>
                  <a:pt x="1443357" y="249869"/>
                  <a:pt x="1442733" y="248620"/>
                  <a:pt x="1442733" y="245653"/>
                </a:cubicBezTo>
                <a:cubicBezTo>
                  <a:pt x="1442732" y="241593"/>
                  <a:pt x="1442576" y="237533"/>
                  <a:pt x="1442420" y="233473"/>
                </a:cubicBezTo>
                <a:cubicBezTo>
                  <a:pt x="1442420" y="231911"/>
                  <a:pt x="1442576" y="230506"/>
                  <a:pt x="1442576" y="228945"/>
                </a:cubicBezTo>
                <a:cubicBezTo>
                  <a:pt x="1441952" y="223791"/>
                  <a:pt x="1442421" y="218482"/>
                  <a:pt x="1442421" y="213329"/>
                </a:cubicBezTo>
                <a:cubicBezTo>
                  <a:pt x="1442420" y="206770"/>
                  <a:pt x="1442421" y="200212"/>
                  <a:pt x="1442420" y="193653"/>
                </a:cubicBezTo>
                <a:cubicBezTo>
                  <a:pt x="1441015" y="191467"/>
                  <a:pt x="1440703" y="188969"/>
                  <a:pt x="1440703" y="186470"/>
                </a:cubicBezTo>
                <a:cubicBezTo>
                  <a:pt x="1440546" y="175070"/>
                  <a:pt x="1440546" y="163827"/>
                  <a:pt x="1440703" y="152428"/>
                </a:cubicBezTo>
                <a:cubicBezTo>
                  <a:pt x="1440703" y="149929"/>
                  <a:pt x="1440858" y="147431"/>
                  <a:pt x="1442421" y="145245"/>
                </a:cubicBezTo>
                <a:cubicBezTo>
                  <a:pt x="1442421" y="138374"/>
                  <a:pt x="1442421" y="131346"/>
                  <a:pt x="1442421" y="124319"/>
                </a:cubicBezTo>
                <a:cubicBezTo>
                  <a:pt x="1442420" y="121196"/>
                  <a:pt x="1442420" y="117917"/>
                  <a:pt x="1442576" y="114794"/>
                </a:cubicBezTo>
                <a:cubicBezTo>
                  <a:pt x="1442577" y="112451"/>
                  <a:pt x="1442576" y="110265"/>
                  <a:pt x="1442576" y="108079"/>
                </a:cubicBezTo>
                <a:cubicBezTo>
                  <a:pt x="1444138" y="103551"/>
                  <a:pt x="1440859" y="99334"/>
                  <a:pt x="1442108" y="94806"/>
                </a:cubicBezTo>
                <a:cubicBezTo>
                  <a:pt x="1441015" y="83094"/>
                  <a:pt x="1438204" y="79971"/>
                  <a:pt x="1426024" y="77160"/>
                </a:cubicBezTo>
                <a:cubicBezTo>
                  <a:pt x="1423057" y="76535"/>
                  <a:pt x="1419934" y="76223"/>
                  <a:pt x="1416967" y="75755"/>
                </a:cubicBezTo>
                <a:cubicBezTo>
                  <a:pt x="1405100" y="75442"/>
                  <a:pt x="1393232" y="75130"/>
                  <a:pt x="1381363" y="75130"/>
                </a:cubicBezTo>
                <a:cubicBezTo>
                  <a:pt x="1377303" y="75130"/>
                  <a:pt x="1376679" y="73412"/>
                  <a:pt x="1376835" y="69977"/>
                </a:cubicBezTo>
                <a:cubicBezTo>
                  <a:pt x="1377147" y="64355"/>
                  <a:pt x="1377460" y="58577"/>
                  <a:pt x="1376835" y="52956"/>
                </a:cubicBezTo>
                <a:cubicBezTo>
                  <a:pt x="1376367" y="47178"/>
                  <a:pt x="1378709" y="45304"/>
                  <a:pt x="1384018" y="45929"/>
                </a:cubicBezTo>
                <a:cubicBezTo>
                  <a:pt x="1389639" y="44367"/>
                  <a:pt x="1395730" y="44367"/>
                  <a:pt x="1401195" y="42025"/>
                </a:cubicBezTo>
                <a:cubicBezTo>
                  <a:pt x="1404630" y="39370"/>
                  <a:pt x="1409003" y="38745"/>
                  <a:pt x="1413063" y="37809"/>
                </a:cubicBezTo>
                <a:cubicBezTo>
                  <a:pt x="1425556" y="34841"/>
                  <a:pt x="1437580" y="30782"/>
                  <a:pt x="1449135" y="25472"/>
                </a:cubicBezTo>
                <a:cubicBezTo>
                  <a:pt x="1452259" y="24067"/>
                  <a:pt x="1455382" y="22974"/>
                  <a:pt x="1458661" y="22818"/>
                </a:cubicBezTo>
                <a:cubicBezTo>
                  <a:pt x="1461940" y="21100"/>
                  <a:pt x="1465844" y="20007"/>
                  <a:pt x="1468499" y="17508"/>
                </a:cubicBezTo>
                <a:cubicBezTo>
                  <a:pt x="1478180" y="8451"/>
                  <a:pt x="1489579" y="6421"/>
                  <a:pt x="1502228" y="7826"/>
                </a:cubicBezTo>
                <a:cubicBezTo>
                  <a:pt x="1504414" y="7983"/>
                  <a:pt x="1506444" y="7670"/>
                  <a:pt x="1508630" y="7670"/>
                </a:cubicBezTo>
                <a:cubicBezTo>
                  <a:pt x="1515657" y="7826"/>
                  <a:pt x="1522685" y="8295"/>
                  <a:pt x="1529711" y="7826"/>
                </a:cubicBezTo>
                <a:close/>
                <a:moveTo>
                  <a:pt x="1772162" y="40534"/>
                </a:moveTo>
                <a:cubicBezTo>
                  <a:pt x="1768570" y="41002"/>
                  <a:pt x="1769351" y="43813"/>
                  <a:pt x="1769039" y="45999"/>
                </a:cubicBezTo>
                <a:cubicBezTo>
                  <a:pt x="1768726" y="48029"/>
                  <a:pt x="1769039" y="50528"/>
                  <a:pt x="1771381" y="50059"/>
                </a:cubicBezTo>
                <a:cubicBezTo>
                  <a:pt x="1773410" y="49434"/>
                  <a:pt x="1776221" y="47248"/>
                  <a:pt x="1776690" y="45218"/>
                </a:cubicBezTo>
                <a:cubicBezTo>
                  <a:pt x="1777314" y="42876"/>
                  <a:pt x="1774348" y="41471"/>
                  <a:pt x="1772162" y="40534"/>
                </a:cubicBezTo>
                <a:close/>
                <a:moveTo>
                  <a:pt x="1670816" y="13675"/>
                </a:moveTo>
                <a:cubicBezTo>
                  <a:pt x="1667849" y="14455"/>
                  <a:pt x="1663633" y="14924"/>
                  <a:pt x="1665508" y="19765"/>
                </a:cubicBezTo>
                <a:cubicBezTo>
                  <a:pt x="1668162" y="26636"/>
                  <a:pt x="1673159" y="32101"/>
                  <a:pt x="1677687" y="37723"/>
                </a:cubicBezTo>
                <a:cubicBezTo>
                  <a:pt x="1678936" y="39128"/>
                  <a:pt x="1680967" y="39441"/>
                  <a:pt x="1682840" y="38035"/>
                </a:cubicBezTo>
                <a:cubicBezTo>
                  <a:pt x="1684714" y="36630"/>
                  <a:pt x="1683777" y="35693"/>
                  <a:pt x="1682529" y="34131"/>
                </a:cubicBezTo>
                <a:cubicBezTo>
                  <a:pt x="1680810" y="32101"/>
                  <a:pt x="1681279" y="29759"/>
                  <a:pt x="1682685" y="27572"/>
                </a:cubicBezTo>
                <a:cubicBezTo>
                  <a:pt x="1684402" y="24762"/>
                  <a:pt x="1684558" y="21951"/>
                  <a:pt x="1682684" y="19296"/>
                </a:cubicBezTo>
                <a:cubicBezTo>
                  <a:pt x="1679561" y="18516"/>
                  <a:pt x="1679874" y="24449"/>
                  <a:pt x="1676282" y="22263"/>
                </a:cubicBezTo>
                <a:cubicBezTo>
                  <a:pt x="1674565" y="21326"/>
                  <a:pt x="1673315" y="19765"/>
                  <a:pt x="1673627" y="17735"/>
                </a:cubicBezTo>
                <a:cubicBezTo>
                  <a:pt x="1674096" y="15236"/>
                  <a:pt x="1674720" y="12582"/>
                  <a:pt x="1670816" y="13675"/>
                </a:cubicBezTo>
                <a:close/>
                <a:moveTo>
                  <a:pt x="1714598" y="3661"/>
                </a:moveTo>
                <a:cubicBezTo>
                  <a:pt x="1727814" y="4618"/>
                  <a:pt x="1740930" y="6648"/>
                  <a:pt x="1753891" y="10395"/>
                </a:cubicBezTo>
                <a:cubicBezTo>
                  <a:pt x="1756546" y="11176"/>
                  <a:pt x="1759201" y="12269"/>
                  <a:pt x="1761856" y="13206"/>
                </a:cubicBezTo>
                <a:cubicBezTo>
                  <a:pt x="1765291" y="15236"/>
                  <a:pt x="1769039" y="17110"/>
                  <a:pt x="1771537" y="20389"/>
                </a:cubicBezTo>
                <a:cubicBezTo>
                  <a:pt x="1772317" y="20545"/>
                  <a:pt x="1772787" y="21014"/>
                  <a:pt x="1773410" y="21482"/>
                </a:cubicBezTo>
                <a:cubicBezTo>
                  <a:pt x="1772631" y="21483"/>
                  <a:pt x="1771850" y="21483"/>
                  <a:pt x="1770912" y="21639"/>
                </a:cubicBezTo>
                <a:cubicBezTo>
                  <a:pt x="1772786" y="24762"/>
                  <a:pt x="1776847" y="25543"/>
                  <a:pt x="1778565" y="29447"/>
                </a:cubicBezTo>
                <a:cubicBezTo>
                  <a:pt x="1779969" y="32570"/>
                  <a:pt x="1780595" y="28197"/>
                  <a:pt x="1781688" y="27416"/>
                </a:cubicBezTo>
                <a:cubicBezTo>
                  <a:pt x="1781375" y="27104"/>
                  <a:pt x="1781063" y="26948"/>
                  <a:pt x="1780907" y="26636"/>
                </a:cubicBezTo>
                <a:cubicBezTo>
                  <a:pt x="1781375" y="26636"/>
                  <a:pt x="1781843" y="26636"/>
                  <a:pt x="1782468" y="26480"/>
                </a:cubicBezTo>
                <a:cubicBezTo>
                  <a:pt x="1790120" y="29446"/>
                  <a:pt x="1794336" y="39128"/>
                  <a:pt x="1791212" y="47404"/>
                </a:cubicBezTo>
                <a:cubicBezTo>
                  <a:pt x="1790276" y="49747"/>
                  <a:pt x="1789027" y="51933"/>
                  <a:pt x="1790588" y="54275"/>
                </a:cubicBezTo>
                <a:cubicBezTo>
                  <a:pt x="1790588" y="54900"/>
                  <a:pt x="1790432" y="55368"/>
                  <a:pt x="1790276" y="55993"/>
                </a:cubicBezTo>
                <a:cubicBezTo>
                  <a:pt x="1793086" y="60209"/>
                  <a:pt x="1792618" y="68642"/>
                  <a:pt x="1801676" y="64426"/>
                </a:cubicBezTo>
                <a:cubicBezTo>
                  <a:pt x="1801675" y="64113"/>
                  <a:pt x="1801675" y="63957"/>
                  <a:pt x="1801675" y="63801"/>
                </a:cubicBezTo>
                <a:cubicBezTo>
                  <a:pt x="1802612" y="63957"/>
                  <a:pt x="1803549" y="64113"/>
                  <a:pt x="1804486" y="64113"/>
                </a:cubicBezTo>
                <a:cubicBezTo>
                  <a:pt x="1806360" y="77699"/>
                  <a:pt x="1806204" y="91441"/>
                  <a:pt x="1806204" y="105026"/>
                </a:cubicBezTo>
                <a:cubicBezTo>
                  <a:pt x="1806203" y="108306"/>
                  <a:pt x="1806829" y="111741"/>
                  <a:pt x="1804642" y="114708"/>
                </a:cubicBezTo>
                <a:cubicBezTo>
                  <a:pt x="1804173" y="115489"/>
                  <a:pt x="1803706" y="116426"/>
                  <a:pt x="1803237" y="117207"/>
                </a:cubicBezTo>
                <a:cubicBezTo>
                  <a:pt x="1802924" y="116738"/>
                  <a:pt x="1802456" y="116426"/>
                  <a:pt x="1801988" y="116113"/>
                </a:cubicBezTo>
                <a:cubicBezTo>
                  <a:pt x="1799801" y="117831"/>
                  <a:pt x="1800270" y="125951"/>
                  <a:pt x="1794648" y="118768"/>
                </a:cubicBezTo>
                <a:cubicBezTo>
                  <a:pt x="1793399" y="117207"/>
                  <a:pt x="1790900" y="118456"/>
                  <a:pt x="1789495" y="119549"/>
                </a:cubicBezTo>
                <a:cubicBezTo>
                  <a:pt x="1788089" y="120642"/>
                  <a:pt x="1787934" y="122516"/>
                  <a:pt x="1788870" y="124078"/>
                </a:cubicBezTo>
                <a:cubicBezTo>
                  <a:pt x="1789807" y="125639"/>
                  <a:pt x="1790901" y="127045"/>
                  <a:pt x="1791994" y="128606"/>
                </a:cubicBezTo>
                <a:cubicBezTo>
                  <a:pt x="1792931" y="128450"/>
                  <a:pt x="1794024" y="128294"/>
                  <a:pt x="1794961" y="127981"/>
                </a:cubicBezTo>
                <a:cubicBezTo>
                  <a:pt x="1795273" y="128138"/>
                  <a:pt x="1795429" y="128294"/>
                  <a:pt x="1795586" y="128294"/>
                </a:cubicBezTo>
                <a:cubicBezTo>
                  <a:pt x="1806048" y="129231"/>
                  <a:pt x="1805891" y="129231"/>
                  <a:pt x="1806672" y="139849"/>
                </a:cubicBezTo>
                <a:cubicBezTo>
                  <a:pt x="1806828" y="159213"/>
                  <a:pt x="1806204" y="178576"/>
                  <a:pt x="1805423" y="197940"/>
                </a:cubicBezTo>
                <a:cubicBezTo>
                  <a:pt x="1805267" y="212462"/>
                  <a:pt x="1796835" y="222144"/>
                  <a:pt x="1786372" y="230576"/>
                </a:cubicBezTo>
                <a:cubicBezTo>
                  <a:pt x="1769820" y="243850"/>
                  <a:pt x="1750144" y="248847"/>
                  <a:pt x="1729688" y="251814"/>
                </a:cubicBezTo>
                <a:cubicBezTo>
                  <a:pt x="1700642" y="256030"/>
                  <a:pt x="1671441" y="254624"/>
                  <a:pt x="1642396" y="250565"/>
                </a:cubicBezTo>
                <a:cubicBezTo>
                  <a:pt x="1633339" y="247910"/>
                  <a:pt x="1624125" y="245880"/>
                  <a:pt x="1615538" y="242132"/>
                </a:cubicBezTo>
                <a:cubicBezTo>
                  <a:pt x="1605231" y="237603"/>
                  <a:pt x="1596174" y="231513"/>
                  <a:pt x="1588991" y="222768"/>
                </a:cubicBezTo>
                <a:cubicBezTo>
                  <a:pt x="1587585" y="221988"/>
                  <a:pt x="1586960" y="220895"/>
                  <a:pt x="1586805" y="219333"/>
                </a:cubicBezTo>
                <a:cubicBezTo>
                  <a:pt x="1586805" y="219333"/>
                  <a:pt x="1586805" y="219177"/>
                  <a:pt x="1586805" y="219021"/>
                </a:cubicBezTo>
                <a:cubicBezTo>
                  <a:pt x="1580559" y="210120"/>
                  <a:pt x="1578684" y="199970"/>
                  <a:pt x="1577904" y="189351"/>
                </a:cubicBezTo>
                <a:cubicBezTo>
                  <a:pt x="1577591" y="185916"/>
                  <a:pt x="1578841" y="184666"/>
                  <a:pt x="1582276" y="184667"/>
                </a:cubicBezTo>
                <a:cubicBezTo>
                  <a:pt x="1584775" y="184666"/>
                  <a:pt x="1587116" y="184666"/>
                  <a:pt x="1589616" y="184666"/>
                </a:cubicBezTo>
                <a:cubicBezTo>
                  <a:pt x="1589772" y="184510"/>
                  <a:pt x="1589927" y="184510"/>
                  <a:pt x="1590084" y="184510"/>
                </a:cubicBezTo>
                <a:cubicBezTo>
                  <a:pt x="1592426" y="183886"/>
                  <a:pt x="1594769" y="184042"/>
                  <a:pt x="1597111" y="184042"/>
                </a:cubicBezTo>
                <a:cubicBezTo>
                  <a:pt x="1618348" y="184042"/>
                  <a:pt x="1639741" y="184198"/>
                  <a:pt x="1660978" y="183886"/>
                </a:cubicBezTo>
                <a:cubicBezTo>
                  <a:pt x="1663321" y="183886"/>
                  <a:pt x="1665351" y="184042"/>
                  <a:pt x="1667225" y="184510"/>
                </a:cubicBezTo>
                <a:cubicBezTo>
                  <a:pt x="1667849" y="184510"/>
                  <a:pt x="1668630" y="184510"/>
                  <a:pt x="1669254" y="184510"/>
                </a:cubicBezTo>
                <a:cubicBezTo>
                  <a:pt x="1674876" y="184510"/>
                  <a:pt x="1674096" y="187477"/>
                  <a:pt x="1673627" y="190444"/>
                </a:cubicBezTo>
                <a:cubicBezTo>
                  <a:pt x="1673784" y="191069"/>
                  <a:pt x="1674096" y="191693"/>
                  <a:pt x="1674252" y="192318"/>
                </a:cubicBezTo>
                <a:cubicBezTo>
                  <a:pt x="1675501" y="194816"/>
                  <a:pt x="1675501" y="197627"/>
                  <a:pt x="1675501" y="200438"/>
                </a:cubicBezTo>
                <a:cubicBezTo>
                  <a:pt x="1675969" y="209808"/>
                  <a:pt x="1678624" y="212618"/>
                  <a:pt x="1688774" y="214024"/>
                </a:cubicBezTo>
                <a:cubicBezTo>
                  <a:pt x="1707357" y="213868"/>
                  <a:pt x="1710324" y="210432"/>
                  <a:pt x="1708919" y="191381"/>
                </a:cubicBezTo>
                <a:cubicBezTo>
                  <a:pt x="1708138" y="180138"/>
                  <a:pt x="1708606" y="168738"/>
                  <a:pt x="1708919" y="157964"/>
                </a:cubicBezTo>
                <a:cubicBezTo>
                  <a:pt x="1673159" y="177015"/>
                  <a:pt x="1637243" y="175453"/>
                  <a:pt x="1601015" y="159057"/>
                </a:cubicBezTo>
                <a:cubicBezTo>
                  <a:pt x="1592114" y="153435"/>
                  <a:pt x="1583681" y="147345"/>
                  <a:pt x="1580089" y="136570"/>
                </a:cubicBezTo>
                <a:cubicBezTo>
                  <a:pt x="1576342" y="124077"/>
                  <a:pt x="1575249" y="111429"/>
                  <a:pt x="1575873" y="98468"/>
                </a:cubicBezTo>
                <a:cubicBezTo>
                  <a:pt x="1575718" y="88161"/>
                  <a:pt x="1575405" y="77855"/>
                  <a:pt x="1576030" y="67549"/>
                </a:cubicBezTo>
                <a:cubicBezTo>
                  <a:pt x="1578060" y="58023"/>
                  <a:pt x="1577279" y="47873"/>
                  <a:pt x="1582901" y="39284"/>
                </a:cubicBezTo>
                <a:cubicBezTo>
                  <a:pt x="1585711" y="34756"/>
                  <a:pt x="1588366" y="29915"/>
                  <a:pt x="1593675" y="27729"/>
                </a:cubicBezTo>
                <a:cubicBezTo>
                  <a:pt x="1617568" y="9146"/>
                  <a:pt x="1645676" y="4618"/>
                  <a:pt x="1674721" y="3368"/>
                </a:cubicBezTo>
                <a:cubicBezTo>
                  <a:pt x="1688072" y="2822"/>
                  <a:pt x="1701384" y="2705"/>
                  <a:pt x="1714598" y="3661"/>
                </a:cubicBezTo>
                <a:close/>
              </a:path>
            </a:pathLst>
          </a:custGeom>
          <a:solidFill>
            <a:schemeClr val="accent3"/>
          </a:solidFill>
          <a:ln w="3133" cap="flat">
            <a:noFill/>
            <a:prstDash val="solid"/>
            <a:miter/>
          </a:ln>
        </p:spPr>
        <p:txBody>
          <a:bodyPr rtlCol="0" anchor="ctr"/>
          <a:lstStyle/>
          <a:p>
            <a:endParaRPr lang="en-US"/>
          </a:p>
        </p:txBody>
      </p:sp>
      <p:grpSp>
        <p:nvGrpSpPr>
          <p:cNvPr id="35" name="Graphic 101">
            <a:extLst>
              <a:ext uri="{FF2B5EF4-FFF2-40B4-BE49-F238E27FC236}">
                <a16:creationId xmlns:a16="http://schemas.microsoft.com/office/drawing/2014/main" id="{6CBC7FB3-6D62-4761-BF59-1E2290005E3A}"/>
              </a:ext>
            </a:extLst>
          </p:cNvPr>
          <p:cNvGrpSpPr/>
          <p:nvPr userDrawn="1"/>
        </p:nvGrpSpPr>
        <p:grpSpPr>
          <a:xfrm>
            <a:off x="3817736" y="1161522"/>
            <a:ext cx="4556528" cy="4534956"/>
            <a:chOff x="6590183" y="440651"/>
            <a:chExt cx="3299274" cy="3283656"/>
          </a:xfrm>
          <a:solidFill>
            <a:schemeClr val="accent3">
              <a:alpha val="5000"/>
            </a:schemeClr>
          </a:solidFill>
        </p:grpSpPr>
        <p:sp>
          <p:nvSpPr>
            <p:cNvPr id="36" name="Freeform: Shape 35">
              <a:extLst>
                <a:ext uri="{FF2B5EF4-FFF2-40B4-BE49-F238E27FC236}">
                  <a16:creationId xmlns:a16="http://schemas.microsoft.com/office/drawing/2014/main" id="{672EB0B9-2580-4FDD-815B-21B0DA3F8788}"/>
                </a:ext>
              </a:extLst>
            </p:cNvPr>
            <p:cNvSpPr/>
            <p:nvPr/>
          </p:nvSpPr>
          <p:spPr>
            <a:xfrm>
              <a:off x="6749875" y="2381170"/>
              <a:ext cx="2977545" cy="1342745"/>
            </a:xfrm>
            <a:custGeom>
              <a:avLst/>
              <a:gdLst>
                <a:gd name="connsiteX0" fmla="*/ 739506 w 2977545"/>
                <a:gd name="connsiteY0" fmla="*/ 1342746 h 1342745"/>
                <a:gd name="connsiteX1" fmla="*/ 632133 w 2977545"/>
                <a:gd name="connsiteY1" fmla="*/ 1279494 h 1342745"/>
                <a:gd name="connsiteX2" fmla="*/ 6638 w 2977545"/>
                <a:gd name="connsiteY2" fmla="*/ 918331 h 1342745"/>
                <a:gd name="connsiteX3" fmla="*/ 0 w 2977545"/>
                <a:gd name="connsiteY3" fmla="*/ 911693 h 1342745"/>
                <a:gd name="connsiteX4" fmla="*/ 75356 w 2977545"/>
                <a:gd name="connsiteY4" fmla="*/ 930825 h 1342745"/>
                <a:gd name="connsiteX5" fmla="*/ 671568 w 2977545"/>
                <a:gd name="connsiteY5" fmla="*/ 1087004 h 1342745"/>
                <a:gd name="connsiteX6" fmla="*/ 691481 w 2977545"/>
                <a:gd name="connsiteY6" fmla="*/ 1082708 h 1342745"/>
                <a:gd name="connsiteX7" fmla="*/ 1247477 w 2977545"/>
                <a:gd name="connsiteY7" fmla="*/ 670006 h 1342745"/>
                <a:gd name="connsiteX8" fmla="*/ 1256067 w 2977545"/>
                <a:gd name="connsiteY8" fmla="*/ 648532 h 1342745"/>
                <a:gd name="connsiteX9" fmla="*/ 1231469 w 2977545"/>
                <a:gd name="connsiteY9" fmla="*/ 452137 h 1342745"/>
                <a:gd name="connsiteX10" fmla="*/ 1204137 w 2977545"/>
                <a:gd name="connsiteY10" fmla="*/ 232706 h 1342745"/>
                <a:gd name="connsiteX11" fmla="*/ 1186177 w 2977545"/>
                <a:gd name="connsiteY11" fmla="*/ 85898 h 1342745"/>
                <a:gd name="connsiteX12" fmla="*/ 1191643 w 2977545"/>
                <a:gd name="connsiteY12" fmla="*/ 76137 h 1342745"/>
                <a:gd name="connsiteX13" fmla="*/ 1323224 w 2977545"/>
                <a:gd name="connsiteY13" fmla="*/ 0 h 1342745"/>
                <a:gd name="connsiteX14" fmla="*/ 1487602 w 2977545"/>
                <a:gd name="connsiteY14" fmla="*/ 284245 h 1342745"/>
                <a:gd name="connsiteX15" fmla="*/ 1651980 w 2977545"/>
                <a:gd name="connsiteY15" fmla="*/ 0 h 1342745"/>
                <a:gd name="connsiteX16" fmla="*/ 1783951 w 2977545"/>
                <a:gd name="connsiteY16" fmla="*/ 76527 h 1342745"/>
                <a:gd name="connsiteX17" fmla="*/ 1789027 w 2977545"/>
                <a:gd name="connsiteY17" fmla="*/ 87460 h 1342745"/>
                <a:gd name="connsiteX18" fmla="*/ 1743735 w 2977545"/>
                <a:gd name="connsiteY18" fmla="*/ 457603 h 1342745"/>
                <a:gd name="connsiteX19" fmla="*/ 1718746 w 2977545"/>
                <a:gd name="connsiteY19" fmla="*/ 652827 h 1342745"/>
                <a:gd name="connsiteX20" fmla="*/ 1726555 w 2977545"/>
                <a:gd name="connsiteY20" fmla="*/ 668445 h 1342745"/>
                <a:gd name="connsiteX21" fmla="*/ 2047893 w 2977545"/>
                <a:gd name="connsiteY21" fmla="*/ 907007 h 1342745"/>
                <a:gd name="connsiteX22" fmla="*/ 2283332 w 2977545"/>
                <a:gd name="connsiteY22" fmla="*/ 1081928 h 1342745"/>
                <a:gd name="connsiteX23" fmla="*/ 2305588 w 2977545"/>
                <a:gd name="connsiteY23" fmla="*/ 1086223 h 1342745"/>
                <a:gd name="connsiteX24" fmla="*/ 2970128 w 2977545"/>
                <a:gd name="connsiteY24" fmla="*/ 912474 h 1342745"/>
                <a:gd name="connsiteX25" fmla="*/ 2977546 w 2977545"/>
                <a:gd name="connsiteY25" fmla="*/ 911693 h 1342745"/>
                <a:gd name="connsiteX26" fmla="*/ 2969737 w 2977545"/>
                <a:gd name="connsiteY26" fmla="*/ 917550 h 1342745"/>
                <a:gd name="connsiteX27" fmla="*/ 2245068 w 2977545"/>
                <a:gd name="connsiteY27" fmla="*/ 1335718 h 1342745"/>
                <a:gd name="connsiteX28" fmla="*/ 2235698 w 2977545"/>
                <a:gd name="connsiteY28" fmla="*/ 1342355 h 1342745"/>
                <a:gd name="connsiteX29" fmla="*/ 2230622 w 2977545"/>
                <a:gd name="connsiteY29" fmla="*/ 1342355 h 1342745"/>
                <a:gd name="connsiteX30" fmla="*/ 2221642 w 2977545"/>
                <a:gd name="connsiteY30" fmla="*/ 1336108 h 1342745"/>
                <a:gd name="connsiteX31" fmla="*/ 1498144 w 2977545"/>
                <a:gd name="connsiteY31" fmla="*/ 957375 h 1342745"/>
                <a:gd name="connsiteX32" fmla="*/ 1477060 w 2977545"/>
                <a:gd name="connsiteY32" fmla="*/ 957375 h 1342745"/>
                <a:gd name="connsiteX33" fmla="*/ 753562 w 2977545"/>
                <a:gd name="connsiteY33" fmla="*/ 1336108 h 1342745"/>
                <a:gd name="connsiteX34" fmla="*/ 744582 w 2977545"/>
                <a:gd name="connsiteY34" fmla="*/ 1342355 h 1342745"/>
                <a:gd name="connsiteX35" fmla="*/ 739506 w 2977545"/>
                <a:gd name="connsiteY35" fmla="*/ 1342746 h 134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77545" h="1342745">
                  <a:moveTo>
                    <a:pt x="739506" y="1342746"/>
                  </a:moveTo>
                  <a:cubicBezTo>
                    <a:pt x="703585" y="1321662"/>
                    <a:pt x="668054" y="1300187"/>
                    <a:pt x="632133" y="1279494"/>
                  </a:cubicBezTo>
                  <a:cubicBezTo>
                    <a:pt x="424025" y="1159236"/>
                    <a:pt x="215136" y="1038978"/>
                    <a:pt x="6638" y="918331"/>
                  </a:cubicBezTo>
                  <a:cubicBezTo>
                    <a:pt x="4295" y="916769"/>
                    <a:pt x="1562" y="915207"/>
                    <a:pt x="0" y="911693"/>
                  </a:cubicBezTo>
                  <a:cubicBezTo>
                    <a:pt x="24989" y="917940"/>
                    <a:pt x="50368" y="924578"/>
                    <a:pt x="75356" y="930825"/>
                  </a:cubicBezTo>
                  <a:cubicBezTo>
                    <a:pt x="274094" y="982754"/>
                    <a:pt x="472831" y="1034684"/>
                    <a:pt x="671568" y="1087004"/>
                  </a:cubicBezTo>
                  <a:cubicBezTo>
                    <a:pt x="679377" y="1088956"/>
                    <a:pt x="684843" y="1087394"/>
                    <a:pt x="691481" y="1082708"/>
                  </a:cubicBezTo>
                  <a:cubicBezTo>
                    <a:pt x="876553" y="944881"/>
                    <a:pt x="1062015" y="807444"/>
                    <a:pt x="1247477" y="670006"/>
                  </a:cubicBezTo>
                  <a:cubicBezTo>
                    <a:pt x="1255286" y="664150"/>
                    <a:pt x="1257629" y="658684"/>
                    <a:pt x="1256067" y="648532"/>
                  </a:cubicBezTo>
                  <a:cubicBezTo>
                    <a:pt x="1247477" y="582937"/>
                    <a:pt x="1239668" y="517732"/>
                    <a:pt x="1231469" y="452137"/>
                  </a:cubicBezTo>
                  <a:cubicBezTo>
                    <a:pt x="1222488" y="379124"/>
                    <a:pt x="1213508" y="305720"/>
                    <a:pt x="1204137" y="232706"/>
                  </a:cubicBezTo>
                  <a:cubicBezTo>
                    <a:pt x="1198281" y="183900"/>
                    <a:pt x="1192034" y="134704"/>
                    <a:pt x="1186177" y="85898"/>
                  </a:cubicBezTo>
                  <a:cubicBezTo>
                    <a:pt x="1185786" y="82775"/>
                    <a:pt x="1188910" y="78089"/>
                    <a:pt x="1191643" y="76137"/>
                  </a:cubicBezTo>
                  <a:cubicBezTo>
                    <a:pt x="1234983" y="50758"/>
                    <a:pt x="1278322" y="25770"/>
                    <a:pt x="1323224" y="0"/>
                  </a:cubicBezTo>
                  <a:cubicBezTo>
                    <a:pt x="1377886" y="94488"/>
                    <a:pt x="1432549" y="188976"/>
                    <a:pt x="1487602" y="284245"/>
                  </a:cubicBezTo>
                  <a:cubicBezTo>
                    <a:pt x="1542655" y="188586"/>
                    <a:pt x="1597317" y="94488"/>
                    <a:pt x="1651980" y="0"/>
                  </a:cubicBezTo>
                  <a:cubicBezTo>
                    <a:pt x="1696491" y="25770"/>
                    <a:pt x="1740221" y="50758"/>
                    <a:pt x="1783951" y="76527"/>
                  </a:cubicBezTo>
                  <a:cubicBezTo>
                    <a:pt x="1786684" y="78089"/>
                    <a:pt x="1789417" y="83946"/>
                    <a:pt x="1789027" y="87460"/>
                  </a:cubicBezTo>
                  <a:cubicBezTo>
                    <a:pt x="1774189" y="210841"/>
                    <a:pt x="1758962" y="334222"/>
                    <a:pt x="1743735" y="457603"/>
                  </a:cubicBezTo>
                  <a:cubicBezTo>
                    <a:pt x="1735535" y="522808"/>
                    <a:pt x="1727336" y="587622"/>
                    <a:pt x="1718746" y="652827"/>
                  </a:cubicBezTo>
                  <a:cubicBezTo>
                    <a:pt x="1717575" y="661026"/>
                    <a:pt x="1721479" y="664540"/>
                    <a:pt x="1726555" y="668445"/>
                  </a:cubicBezTo>
                  <a:cubicBezTo>
                    <a:pt x="1833928" y="747705"/>
                    <a:pt x="1940910" y="827356"/>
                    <a:pt x="2047893" y="907007"/>
                  </a:cubicBezTo>
                  <a:cubicBezTo>
                    <a:pt x="2126372" y="965184"/>
                    <a:pt x="2205243" y="1023361"/>
                    <a:pt x="2283332" y="1081928"/>
                  </a:cubicBezTo>
                  <a:cubicBezTo>
                    <a:pt x="2290750" y="1087394"/>
                    <a:pt x="2296998" y="1088565"/>
                    <a:pt x="2305588" y="1086223"/>
                  </a:cubicBezTo>
                  <a:cubicBezTo>
                    <a:pt x="2526971" y="1028046"/>
                    <a:pt x="2748744" y="970260"/>
                    <a:pt x="2970128" y="912474"/>
                  </a:cubicBezTo>
                  <a:cubicBezTo>
                    <a:pt x="2971689" y="912083"/>
                    <a:pt x="2973642" y="912083"/>
                    <a:pt x="2977546" y="911693"/>
                  </a:cubicBezTo>
                  <a:cubicBezTo>
                    <a:pt x="2973642" y="914426"/>
                    <a:pt x="2971689" y="916378"/>
                    <a:pt x="2969737" y="917550"/>
                  </a:cubicBezTo>
                  <a:cubicBezTo>
                    <a:pt x="2728051" y="1056939"/>
                    <a:pt x="2486364" y="1196329"/>
                    <a:pt x="2245068" y="1335718"/>
                  </a:cubicBezTo>
                  <a:cubicBezTo>
                    <a:pt x="2241945" y="1337670"/>
                    <a:pt x="2238821" y="1340013"/>
                    <a:pt x="2235698" y="1342355"/>
                  </a:cubicBezTo>
                  <a:cubicBezTo>
                    <a:pt x="2234136" y="1342355"/>
                    <a:pt x="2232183" y="1342355"/>
                    <a:pt x="2230622" y="1342355"/>
                  </a:cubicBezTo>
                  <a:cubicBezTo>
                    <a:pt x="2227498" y="1340013"/>
                    <a:pt x="2224765" y="1337670"/>
                    <a:pt x="2221642" y="1336108"/>
                  </a:cubicBezTo>
                  <a:cubicBezTo>
                    <a:pt x="1980345" y="1209994"/>
                    <a:pt x="1739049" y="1083880"/>
                    <a:pt x="1498144" y="957375"/>
                  </a:cubicBezTo>
                  <a:cubicBezTo>
                    <a:pt x="1490335" y="953471"/>
                    <a:pt x="1484869" y="953471"/>
                    <a:pt x="1477060" y="957375"/>
                  </a:cubicBezTo>
                  <a:cubicBezTo>
                    <a:pt x="1236154" y="1083880"/>
                    <a:pt x="994858" y="1209994"/>
                    <a:pt x="753562" y="1336108"/>
                  </a:cubicBezTo>
                  <a:cubicBezTo>
                    <a:pt x="750438" y="1337670"/>
                    <a:pt x="747315" y="1340403"/>
                    <a:pt x="744582" y="1342355"/>
                  </a:cubicBezTo>
                  <a:cubicBezTo>
                    <a:pt x="743020" y="1342746"/>
                    <a:pt x="741458" y="1342746"/>
                    <a:pt x="739506" y="1342746"/>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37" name="Freeform: Shape 36">
              <a:extLst>
                <a:ext uri="{FF2B5EF4-FFF2-40B4-BE49-F238E27FC236}">
                  <a16:creationId xmlns:a16="http://schemas.microsoft.com/office/drawing/2014/main" id="{DCC8469E-C2C1-466A-9952-DCBBBAEB8DF0}"/>
                </a:ext>
              </a:extLst>
            </p:cNvPr>
            <p:cNvSpPr/>
            <p:nvPr/>
          </p:nvSpPr>
          <p:spPr>
            <a:xfrm>
              <a:off x="8269493" y="441431"/>
              <a:ext cx="1618401" cy="2582023"/>
            </a:xfrm>
            <a:custGeom>
              <a:avLst/>
              <a:gdLst>
                <a:gd name="connsiteX0" fmla="*/ 1618401 w 1618401"/>
                <a:gd name="connsiteY0" fmla="*/ 2582024 h 2582023"/>
                <a:gd name="connsiteX1" fmla="*/ 1593022 w 1618401"/>
                <a:gd name="connsiteY1" fmla="*/ 2494954 h 2582023"/>
                <a:gd name="connsiteX2" fmla="*/ 1433330 w 1618401"/>
                <a:gd name="connsiteY2" fmla="*/ 1913189 h 2582023"/>
                <a:gd name="connsiteX3" fmla="*/ 1416150 w 1618401"/>
                <a:gd name="connsiteY3" fmla="*/ 1893666 h 2582023"/>
                <a:gd name="connsiteX4" fmla="*/ 783236 w 1618401"/>
                <a:gd name="connsiteY4" fmla="*/ 1619573 h 2582023"/>
                <a:gd name="connsiteX5" fmla="*/ 760200 w 1618401"/>
                <a:gd name="connsiteY5" fmla="*/ 1622696 h 2582023"/>
                <a:gd name="connsiteX6" fmla="*/ 312357 w 1618401"/>
                <a:gd name="connsiteY6" fmla="*/ 1960823 h 2582023"/>
                <a:gd name="connsiteX7" fmla="*/ 292054 w 1618401"/>
                <a:gd name="connsiteY7" fmla="*/ 1962385 h 2582023"/>
                <a:gd name="connsiteX8" fmla="*/ 164378 w 1618401"/>
                <a:gd name="connsiteY8" fmla="*/ 1888590 h 2582023"/>
                <a:gd name="connsiteX9" fmla="*/ 328756 w 1618401"/>
                <a:gd name="connsiteY9" fmla="*/ 1603955 h 2582023"/>
                <a:gd name="connsiteX10" fmla="*/ 1171 w 1618401"/>
                <a:gd name="connsiteY10" fmla="*/ 1603955 h 2582023"/>
                <a:gd name="connsiteX11" fmla="*/ 390 w 1618401"/>
                <a:gd name="connsiteY11" fmla="*/ 1591460 h 2582023"/>
                <a:gd name="connsiteX12" fmla="*/ 0 w 1618401"/>
                <a:gd name="connsiteY12" fmla="*/ 1456366 h 2582023"/>
                <a:gd name="connsiteX13" fmla="*/ 11323 w 1618401"/>
                <a:gd name="connsiteY13" fmla="*/ 1439967 h 2582023"/>
                <a:gd name="connsiteX14" fmla="*/ 524760 w 1618401"/>
                <a:gd name="connsiteY14" fmla="*/ 1222879 h 2582023"/>
                <a:gd name="connsiteX15" fmla="*/ 542721 w 1618401"/>
                <a:gd name="connsiteY15" fmla="*/ 1200623 h 2582023"/>
                <a:gd name="connsiteX16" fmla="*/ 564586 w 1618401"/>
                <a:gd name="connsiteY16" fmla="*/ 1007743 h 2582023"/>
                <a:gd name="connsiteX17" fmla="*/ 586841 w 1618401"/>
                <a:gd name="connsiteY17" fmla="*/ 817595 h 2582023"/>
                <a:gd name="connsiteX18" fmla="*/ 608316 w 1618401"/>
                <a:gd name="connsiteY18" fmla="*/ 629790 h 2582023"/>
                <a:gd name="connsiteX19" fmla="*/ 621201 w 1618401"/>
                <a:gd name="connsiteY19" fmla="*/ 513437 h 2582023"/>
                <a:gd name="connsiteX20" fmla="*/ 615344 w 1618401"/>
                <a:gd name="connsiteY20" fmla="*/ 497039 h 2582023"/>
                <a:gd name="connsiteX21" fmla="*/ 131190 w 1618401"/>
                <a:gd name="connsiteY21" fmla="*/ 6638 h 2582023"/>
                <a:gd name="connsiteX22" fmla="*/ 127676 w 1618401"/>
                <a:gd name="connsiteY22" fmla="*/ 0 h 2582023"/>
                <a:gd name="connsiteX23" fmla="*/ 247543 w 1618401"/>
                <a:gd name="connsiteY23" fmla="*/ 69109 h 2582023"/>
                <a:gd name="connsiteX24" fmla="*/ 860935 w 1618401"/>
                <a:gd name="connsiteY24" fmla="*/ 422854 h 2582023"/>
                <a:gd name="connsiteX25" fmla="*/ 872648 w 1618401"/>
                <a:gd name="connsiteY25" fmla="*/ 441986 h 2582023"/>
                <a:gd name="connsiteX26" fmla="*/ 881629 w 1618401"/>
                <a:gd name="connsiteY26" fmla="*/ 659464 h 2582023"/>
                <a:gd name="connsiteX27" fmla="*/ 890999 w 1618401"/>
                <a:gd name="connsiteY27" fmla="*/ 883190 h 2582023"/>
                <a:gd name="connsiteX28" fmla="*/ 899979 w 1618401"/>
                <a:gd name="connsiteY28" fmla="*/ 1103012 h 2582023"/>
                <a:gd name="connsiteX29" fmla="*/ 906227 w 1618401"/>
                <a:gd name="connsiteY29" fmla="*/ 1256067 h 2582023"/>
                <a:gd name="connsiteX30" fmla="*/ 919892 w 1618401"/>
                <a:gd name="connsiteY30" fmla="*/ 1279494 h 2582023"/>
                <a:gd name="connsiteX31" fmla="*/ 1606688 w 1618401"/>
                <a:gd name="connsiteY31" fmla="*/ 1714451 h 2582023"/>
                <a:gd name="connsiteX32" fmla="*/ 1618401 w 1618401"/>
                <a:gd name="connsiteY32" fmla="*/ 1722260 h 2582023"/>
                <a:gd name="connsiteX33" fmla="*/ 1618401 w 1618401"/>
                <a:gd name="connsiteY33" fmla="*/ 2582024 h 258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18401" h="2582023">
                  <a:moveTo>
                    <a:pt x="1618401" y="2582024"/>
                  </a:moveTo>
                  <a:cubicBezTo>
                    <a:pt x="1609812" y="2553130"/>
                    <a:pt x="1600831" y="2524238"/>
                    <a:pt x="1593022" y="2494954"/>
                  </a:cubicBezTo>
                  <a:cubicBezTo>
                    <a:pt x="1539531" y="2300902"/>
                    <a:pt x="1486430" y="2107241"/>
                    <a:pt x="1433330" y="1913189"/>
                  </a:cubicBezTo>
                  <a:cubicBezTo>
                    <a:pt x="1430596" y="1903427"/>
                    <a:pt x="1425911" y="1897571"/>
                    <a:pt x="1416150" y="1893666"/>
                  </a:cubicBezTo>
                  <a:cubicBezTo>
                    <a:pt x="1204918" y="1802692"/>
                    <a:pt x="994077" y="1711328"/>
                    <a:pt x="783236" y="1619573"/>
                  </a:cubicBezTo>
                  <a:cubicBezTo>
                    <a:pt x="773865" y="1615668"/>
                    <a:pt x="768008" y="1616839"/>
                    <a:pt x="760200" y="1622696"/>
                  </a:cubicBezTo>
                  <a:cubicBezTo>
                    <a:pt x="611049" y="1735535"/>
                    <a:pt x="461508" y="1847984"/>
                    <a:pt x="312357" y="1960823"/>
                  </a:cubicBezTo>
                  <a:cubicBezTo>
                    <a:pt x="305329" y="1966289"/>
                    <a:pt x="300253" y="1967070"/>
                    <a:pt x="292054" y="1962385"/>
                  </a:cubicBezTo>
                  <a:cubicBezTo>
                    <a:pt x="250276" y="1937396"/>
                    <a:pt x="207718" y="1913579"/>
                    <a:pt x="164378" y="1888590"/>
                  </a:cubicBezTo>
                  <a:cubicBezTo>
                    <a:pt x="219041" y="1793712"/>
                    <a:pt x="273313" y="1699614"/>
                    <a:pt x="328756" y="1603955"/>
                  </a:cubicBezTo>
                  <a:cubicBezTo>
                    <a:pt x="218260" y="1603955"/>
                    <a:pt x="110106" y="1603955"/>
                    <a:pt x="1171" y="1603955"/>
                  </a:cubicBezTo>
                  <a:cubicBezTo>
                    <a:pt x="781" y="1598879"/>
                    <a:pt x="390" y="1595365"/>
                    <a:pt x="390" y="1591460"/>
                  </a:cubicBezTo>
                  <a:cubicBezTo>
                    <a:pt x="390" y="1546559"/>
                    <a:pt x="781" y="1501267"/>
                    <a:pt x="0" y="1456366"/>
                  </a:cubicBezTo>
                  <a:cubicBezTo>
                    <a:pt x="0" y="1446995"/>
                    <a:pt x="3514" y="1443091"/>
                    <a:pt x="11323" y="1439967"/>
                  </a:cubicBezTo>
                  <a:cubicBezTo>
                    <a:pt x="182339" y="1367735"/>
                    <a:pt x="353354" y="1295111"/>
                    <a:pt x="524760" y="1222879"/>
                  </a:cubicBezTo>
                  <a:cubicBezTo>
                    <a:pt x="535693" y="1218194"/>
                    <a:pt x="541159" y="1213508"/>
                    <a:pt x="542721" y="1200623"/>
                  </a:cubicBezTo>
                  <a:cubicBezTo>
                    <a:pt x="549358" y="1136200"/>
                    <a:pt x="557167" y="1072166"/>
                    <a:pt x="564586" y="1007743"/>
                  </a:cubicBezTo>
                  <a:cubicBezTo>
                    <a:pt x="572004" y="944490"/>
                    <a:pt x="579423" y="880848"/>
                    <a:pt x="586841" y="817595"/>
                  </a:cubicBezTo>
                  <a:cubicBezTo>
                    <a:pt x="594260" y="755124"/>
                    <a:pt x="601288" y="692262"/>
                    <a:pt x="608316" y="629790"/>
                  </a:cubicBezTo>
                  <a:cubicBezTo>
                    <a:pt x="612611" y="591136"/>
                    <a:pt x="617296" y="552482"/>
                    <a:pt x="621201" y="513437"/>
                  </a:cubicBezTo>
                  <a:cubicBezTo>
                    <a:pt x="621591" y="507971"/>
                    <a:pt x="618858" y="500943"/>
                    <a:pt x="615344" y="497039"/>
                  </a:cubicBezTo>
                  <a:cubicBezTo>
                    <a:pt x="454090" y="333441"/>
                    <a:pt x="292835" y="169844"/>
                    <a:pt x="131190" y="6638"/>
                  </a:cubicBezTo>
                  <a:cubicBezTo>
                    <a:pt x="129628" y="5076"/>
                    <a:pt x="128066" y="3124"/>
                    <a:pt x="127676" y="0"/>
                  </a:cubicBezTo>
                  <a:cubicBezTo>
                    <a:pt x="167502" y="23036"/>
                    <a:pt x="207327" y="46073"/>
                    <a:pt x="247543" y="69109"/>
                  </a:cubicBezTo>
                  <a:cubicBezTo>
                    <a:pt x="452137" y="187024"/>
                    <a:pt x="656341" y="305329"/>
                    <a:pt x="860935" y="422854"/>
                  </a:cubicBezTo>
                  <a:cubicBezTo>
                    <a:pt x="869134" y="427539"/>
                    <a:pt x="872258" y="432615"/>
                    <a:pt x="872648" y="441986"/>
                  </a:cubicBezTo>
                  <a:cubicBezTo>
                    <a:pt x="875381" y="514609"/>
                    <a:pt x="878505" y="586841"/>
                    <a:pt x="881629" y="659464"/>
                  </a:cubicBezTo>
                  <a:cubicBezTo>
                    <a:pt x="884752" y="734040"/>
                    <a:pt x="887876" y="808615"/>
                    <a:pt x="890999" y="883190"/>
                  </a:cubicBezTo>
                  <a:cubicBezTo>
                    <a:pt x="894123" y="956594"/>
                    <a:pt x="896856" y="1029998"/>
                    <a:pt x="899979" y="1103012"/>
                  </a:cubicBezTo>
                  <a:cubicBezTo>
                    <a:pt x="901932" y="1154160"/>
                    <a:pt x="904665" y="1204918"/>
                    <a:pt x="906227" y="1256067"/>
                  </a:cubicBezTo>
                  <a:cubicBezTo>
                    <a:pt x="906617" y="1267390"/>
                    <a:pt x="910521" y="1273246"/>
                    <a:pt x="919892" y="1279494"/>
                  </a:cubicBezTo>
                  <a:cubicBezTo>
                    <a:pt x="1149085" y="1424349"/>
                    <a:pt x="1377886" y="1569205"/>
                    <a:pt x="1606688" y="1714451"/>
                  </a:cubicBezTo>
                  <a:cubicBezTo>
                    <a:pt x="1610592" y="1716794"/>
                    <a:pt x="1614497" y="1719527"/>
                    <a:pt x="1618401" y="1722260"/>
                  </a:cubicBezTo>
                  <a:cubicBezTo>
                    <a:pt x="1618401" y="2008067"/>
                    <a:pt x="1618401" y="2295045"/>
                    <a:pt x="1618401" y="2582024"/>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38" name="Freeform: Shape 37">
              <a:extLst>
                <a:ext uri="{FF2B5EF4-FFF2-40B4-BE49-F238E27FC236}">
                  <a16:creationId xmlns:a16="http://schemas.microsoft.com/office/drawing/2014/main" id="{78A2E8BE-0DEC-44F8-8438-359BB9C4D17A}"/>
                </a:ext>
              </a:extLst>
            </p:cNvPr>
            <p:cNvSpPr/>
            <p:nvPr/>
          </p:nvSpPr>
          <p:spPr>
            <a:xfrm>
              <a:off x="6589011" y="445392"/>
              <a:ext cx="1619218" cy="2576891"/>
            </a:xfrm>
            <a:custGeom>
              <a:avLst/>
              <a:gdLst>
                <a:gd name="connsiteX0" fmla="*/ 1490725 w 1619218"/>
                <a:gd name="connsiteY0" fmla="*/ 725 h 2576891"/>
                <a:gd name="connsiteX1" fmla="*/ 1480964 w 1619218"/>
                <a:gd name="connsiteY1" fmla="*/ 10876 h 2576891"/>
                <a:gd name="connsiteX2" fmla="*/ 1005790 w 1619218"/>
                <a:gd name="connsiteY2" fmla="*/ 491906 h 2576891"/>
                <a:gd name="connsiteX3" fmla="*/ 997982 w 1619218"/>
                <a:gd name="connsiteY3" fmla="*/ 513381 h 2576891"/>
                <a:gd name="connsiteX4" fmla="*/ 1019847 w 1619218"/>
                <a:gd name="connsiteY4" fmla="*/ 703919 h 2576891"/>
                <a:gd name="connsiteX5" fmla="*/ 1041712 w 1619218"/>
                <a:gd name="connsiteY5" fmla="*/ 892895 h 2576891"/>
                <a:gd name="connsiteX6" fmla="*/ 1063967 w 1619218"/>
                <a:gd name="connsiteY6" fmla="*/ 1084604 h 2576891"/>
                <a:gd name="connsiteX7" fmla="*/ 1077242 w 1619218"/>
                <a:gd name="connsiteY7" fmla="*/ 1202129 h 2576891"/>
                <a:gd name="connsiteX8" fmla="*/ 1090127 w 1619218"/>
                <a:gd name="connsiteY8" fmla="*/ 1218528 h 2576891"/>
                <a:gd name="connsiteX9" fmla="*/ 1485259 w 1619218"/>
                <a:gd name="connsiteY9" fmla="*/ 1385639 h 2576891"/>
                <a:gd name="connsiteX10" fmla="*/ 1608250 w 1619218"/>
                <a:gd name="connsiteY10" fmla="*/ 1437568 h 2576891"/>
                <a:gd name="connsiteX11" fmla="*/ 1619182 w 1619218"/>
                <a:gd name="connsiteY11" fmla="*/ 1454748 h 2576891"/>
                <a:gd name="connsiteX12" fmla="*/ 1618792 w 1619218"/>
                <a:gd name="connsiteY12" fmla="*/ 1601556 h 2576891"/>
                <a:gd name="connsiteX13" fmla="*/ 1290036 w 1619218"/>
                <a:gd name="connsiteY13" fmla="*/ 1601556 h 2576891"/>
                <a:gd name="connsiteX14" fmla="*/ 1454414 w 1619218"/>
                <a:gd name="connsiteY14" fmla="*/ 1886582 h 2576891"/>
                <a:gd name="connsiteX15" fmla="*/ 1372030 w 1619218"/>
                <a:gd name="connsiteY15" fmla="*/ 1934216 h 2576891"/>
                <a:gd name="connsiteX16" fmla="*/ 1326347 w 1619218"/>
                <a:gd name="connsiteY16" fmla="*/ 1960767 h 2576891"/>
                <a:gd name="connsiteX17" fmla="*/ 1307215 w 1619218"/>
                <a:gd name="connsiteY17" fmla="*/ 1959595 h 2576891"/>
                <a:gd name="connsiteX18" fmla="*/ 1054596 w 1619218"/>
                <a:gd name="connsiteY18" fmla="*/ 1768667 h 2576891"/>
                <a:gd name="connsiteX19" fmla="*/ 856640 w 1619218"/>
                <a:gd name="connsiteY19" fmla="*/ 1618735 h 2576891"/>
                <a:gd name="connsiteX20" fmla="*/ 837508 w 1619218"/>
                <a:gd name="connsiteY20" fmla="*/ 1617174 h 2576891"/>
                <a:gd name="connsiteX21" fmla="*/ 203423 w 1619218"/>
                <a:gd name="connsiteY21" fmla="*/ 1891267 h 2576891"/>
                <a:gd name="connsiteX22" fmla="*/ 186243 w 1619218"/>
                <a:gd name="connsiteY22" fmla="*/ 1910789 h 2576891"/>
                <a:gd name="connsiteX23" fmla="*/ 5857 w 1619218"/>
                <a:gd name="connsiteY23" fmla="*/ 2567130 h 2576891"/>
                <a:gd name="connsiteX24" fmla="*/ 1171 w 1619218"/>
                <a:gd name="connsiteY24" fmla="*/ 2576891 h 2576891"/>
                <a:gd name="connsiteX25" fmla="*/ 390 w 1619218"/>
                <a:gd name="connsiteY25" fmla="*/ 2566740 h 2576891"/>
                <a:gd name="connsiteX26" fmla="*/ 0 w 1619218"/>
                <a:gd name="connsiteY26" fmla="*/ 1730794 h 2576891"/>
                <a:gd name="connsiteX27" fmla="*/ 11713 w 1619218"/>
                <a:gd name="connsiteY27" fmla="*/ 1712052 h 2576891"/>
                <a:gd name="connsiteX28" fmla="*/ 700461 w 1619218"/>
                <a:gd name="connsiteY28" fmla="*/ 1275923 h 2576891"/>
                <a:gd name="connsiteX29" fmla="*/ 712565 w 1619218"/>
                <a:gd name="connsiteY29" fmla="*/ 1256010 h 2576891"/>
                <a:gd name="connsiteX30" fmla="*/ 721545 w 1619218"/>
                <a:gd name="connsiteY30" fmla="*/ 1032285 h 2576891"/>
                <a:gd name="connsiteX31" fmla="*/ 730916 w 1619218"/>
                <a:gd name="connsiteY31" fmla="*/ 810901 h 2576891"/>
                <a:gd name="connsiteX32" fmla="*/ 739896 w 1619218"/>
                <a:gd name="connsiteY32" fmla="*/ 592251 h 2576891"/>
                <a:gd name="connsiteX33" fmla="*/ 746924 w 1619218"/>
                <a:gd name="connsiteY33" fmla="*/ 436463 h 2576891"/>
                <a:gd name="connsiteX34" fmla="*/ 755124 w 1619218"/>
                <a:gd name="connsiteY34" fmla="*/ 422797 h 2576891"/>
                <a:gd name="connsiteX35" fmla="*/ 1484088 w 1619218"/>
                <a:gd name="connsiteY35" fmla="*/ 1505 h 2576891"/>
                <a:gd name="connsiteX36" fmla="*/ 1487602 w 1619218"/>
                <a:gd name="connsiteY36" fmla="*/ 334 h 2576891"/>
                <a:gd name="connsiteX37" fmla="*/ 1490725 w 1619218"/>
                <a:gd name="connsiteY37" fmla="*/ 725 h 257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9218" h="2576891">
                  <a:moveTo>
                    <a:pt x="1490725" y="725"/>
                  </a:moveTo>
                  <a:cubicBezTo>
                    <a:pt x="1487602" y="4239"/>
                    <a:pt x="1484478" y="7362"/>
                    <a:pt x="1480964" y="10876"/>
                  </a:cubicBezTo>
                  <a:cubicBezTo>
                    <a:pt x="1322833" y="170959"/>
                    <a:pt x="1164312" y="331433"/>
                    <a:pt x="1005790" y="491906"/>
                  </a:cubicBezTo>
                  <a:cubicBezTo>
                    <a:pt x="999543" y="498544"/>
                    <a:pt x="997201" y="504401"/>
                    <a:pt x="997982" y="513381"/>
                  </a:cubicBezTo>
                  <a:cubicBezTo>
                    <a:pt x="1005400" y="576633"/>
                    <a:pt x="1012428" y="640276"/>
                    <a:pt x="1019847" y="703919"/>
                  </a:cubicBezTo>
                  <a:cubicBezTo>
                    <a:pt x="1027265" y="766781"/>
                    <a:pt x="1034684" y="830033"/>
                    <a:pt x="1041712" y="892895"/>
                  </a:cubicBezTo>
                  <a:cubicBezTo>
                    <a:pt x="1049130" y="956928"/>
                    <a:pt x="1056549" y="1020571"/>
                    <a:pt x="1063967" y="1084604"/>
                  </a:cubicBezTo>
                  <a:cubicBezTo>
                    <a:pt x="1068652" y="1123649"/>
                    <a:pt x="1073728" y="1163084"/>
                    <a:pt x="1077242" y="1202129"/>
                  </a:cubicBezTo>
                  <a:cubicBezTo>
                    <a:pt x="1078023" y="1211890"/>
                    <a:pt x="1082318" y="1215014"/>
                    <a:pt x="1090127" y="1218528"/>
                  </a:cubicBezTo>
                  <a:cubicBezTo>
                    <a:pt x="1221708" y="1273971"/>
                    <a:pt x="1353678" y="1329805"/>
                    <a:pt x="1485259" y="1385639"/>
                  </a:cubicBezTo>
                  <a:cubicBezTo>
                    <a:pt x="1526256" y="1402818"/>
                    <a:pt x="1567253" y="1420389"/>
                    <a:pt x="1608250" y="1437568"/>
                  </a:cubicBezTo>
                  <a:cubicBezTo>
                    <a:pt x="1616839" y="1441082"/>
                    <a:pt x="1619573" y="1445768"/>
                    <a:pt x="1619182" y="1454748"/>
                  </a:cubicBezTo>
                  <a:cubicBezTo>
                    <a:pt x="1618792" y="1503163"/>
                    <a:pt x="1618792" y="1551579"/>
                    <a:pt x="1618792" y="1601556"/>
                  </a:cubicBezTo>
                  <a:cubicBezTo>
                    <a:pt x="1509857" y="1601556"/>
                    <a:pt x="1401704" y="1601556"/>
                    <a:pt x="1290036" y="1601556"/>
                  </a:cubicBezTo>
                  <a:cubicBezTo>
                    <a:pt x="1345479" y="1697606"/>
                    <a:pt x="1399751" y="1791703"/>
                    <a:pt x="1454414" y="1886582"/>
                  </a:cubicBezTo>
                  <a:cubicBezTo>
                    <a:pt x="1426692" y="1902590"/>
                    <a:pt x="1399361" y="1918598"/>
                    <a:pt x="1372030" y="1934216"/>
                  </a:cubicBezTo>
                  <a:cubicBezTo>
                    <a:pt x="1356802" y="1943197"/>
                    <a:pt x="1341184" y="1951005"/>
                    <a:pt x="1326347" y="1960767"/>
                  </a:cubicBezTo>
                  <a:cubicBezTo>
                    <a:pt x="1318929" y="1965452"/>
                    <a:pt x="1314243" y="1965062"/>
                    <a:pt x="1307215" y="1959595"/>
                  </a:cubicBezTo>
                  <a:cubicBezTo>
                    <a:pt x="1223269" y="1895952"/>
                    <a:pt x="1138933" y="1832310"/>
                    <a:pt x="1054596" y="1768667"/>
                  </a:cubicBezTo>
                  <a:cubicBezTo>
                    <a:pt x="988611" y="1718690"/>
                    <a:pt x="922235" y="1669103"/>
                    <a:pt x="856640" y="1618735"/>
                  </a:cubicBezTo>
                  <a:cubicBezTo>
                    <a:pt x="849612" y="1613269"/>
                    <a:pt x="844536" y="1613660"/>
                    <a:pt x="837508" y="1617174"/>
                  </a:cubicBezTo>
                  <a:cubicBezTo>
                    <a:pt x="626276" y="1708929"/>
                    <a:pt x="415045" y="1800293"/>
                    <a:pt x="203423" y="1891267"/>
                  </a:cubicBezTo>
                  <a:cubicBezTo>
                    <a:pt x="193662" y="1895562"/>
                    <a:pt x="188976" y="1901028"/>
                    <a:pt x="186243" y="1910789"/>
                  </a:cubicBezTo>
                  <a:cubicBezTo>
                    <a:pt x="126505" y="2129440"/>
                    <a:pt x="65985" y="2348090"/>
                    <a:pt x="5857" y="2567130"/>
                  </a:cubicBezTo>
                  <a:cubicBezTo>
                    <a:pt x="5076" y="2570254"/>
                    <a:pt x="3904" y="2573768"/>
                    <a:pt x="1171" y="2576891"/>
                  </a:cubicBezTo>
                  <a:cubicBezTo>
                    <a:pt x="781" y="2573377"/>
                    <a:pt x="390" y="2570254"/>
                    <a:pt x="390" y="2566740"/>
                  </a:cubicBezTo>
                  <a:cubicBezTo>
                    <a:pt x="390" y="2287961"/>
                    <a:pt x="390" y="2009573"/>
                    <a:pt x="0" y="1730794"/>
                  </a:cubicBezTo>
                  <a:cubicBezTo>
                    <a:pt x="0" y="1721032"/>
                    <a:pt x="3904" y="1716737"/>
                    <a:pt x="11713" y="1712052"/>
                  </a:cubicBezTo>
                  <a:cubicBezTo>
                    <a:pt x="241296" y="1566806"/>
                    <a:pt x="470879" y="1421169"/>
                    <a:pt x="700461" y="1275923"/>
                  </a:cubicBezTo>
                  <a:cubicBezTo>
                    <a:pt x="708661" y="1270848"/>
                    <a:pt x="712175" y="1265772"/>
                    <a:pt x="712565" y="1256010"/>
                  </a:cubicBezTo>
                  <a:cubicBezTo>
                    <a:pt x="715298" y="1181435"/>
                    <a:pt x="718422" y="1106860"/>
                    <a:pt x="721545" y="1032285"/>
                  </a:cubicBezTo>
                  <a:cubicBezTo>
                    <a:pt x="724669" y="958490"/>
                    <a:pt x="727793" y="884696"/>
                    <a:pt x="730916" y="810901"/>
                  </a:cubicBezTo>
                  <a:cubicBezTo>
                    <a:pt x="734040" y="737888"/>
                    <a:pt x="736773" y="665265"/>
                    <a:pt x="739896" y="592251"/>
                  </a:cubicBezTo>
                  <a:cubicBezTo>
                    <a:pt x="742239" y="540322"/>
                    <a:pt x="744191" y="488392"/>
                    <a:pt x="746924" y="436463"/>
                  </a:cubicBezTo>
                  <a:cubicBezTo>
                    <a:pt x="747315" y="431778"/>
                    <a:pt x="751219" y="425140"/>
                    <a:pt x="755124" y="422797"/>
                  </a:cubicBezTo>
                  <a:cubicBezTo>
                    <a:pt x="997982" y="282237"/>
                    <a:pt x="1241230" y="142066"/>
                    <a:pt x="1484088" y="1505"/>
                  </a:cubicBezTo>
                  <a:cubicBezTo>
                    <a:pt x="1485259" y="725"/>
                    <a:pt x="1486430" y="725"/>
                    <a:pt x="1487602" y="334"/>
                  </a:cubicBezTo>
                  <a:cubicBezTo>
                    <a:pt x="1489554" y="-447"/>
                    <a:pt x="1489944" y="334"/>
                    <a:pt x="1490725" y="725"/>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39" name="Freeform: Shape 38">
              <a:extLst>
                <a:ext uri="{FF2B5EF4-FFF2-40B4-BE49-F238E27FC236}">
                  <a16:creationId xmlns:a16="http://schemas.microsoft.com/office/drawing/2014/main" id="{50791C82-024A-481D-A609-6D26741BBFA0}"/>
                </a:ext>
              </a:extLst>
            </p:cNvPr>
            <p:cNvSpPr/>
            <p:nvPr/>
          </p:nvSpPr>
          <p:spPr>
            <a:xfrm>
              <a:off x="7427691" y="2118400"/>
              <a:ext cx="522808" cy="903493"/>
            </a:xfrm>
            <a:custGeom>
              <a:avLst/>
              <a:gdLst>
                <a:gd name="connsiteX0" fmla="*/ 781 w 522808"/>
                <a:gd name="connsiteY0" fmla="*/ 0 h 903493"/>
                <a:gd name="connsiteX1" fmla="*/ 155788 w 522808"/>
                <a:gd name="connsiteY1" fmla="*/ 116353 h 903493"/>
                <a:gd name="connsiteX2" fmla="*/ 169063 w 522808"/>
                <a:gd name="connsiteY2" fmla="*/ 126505 h 903493"/>
                <a:gd name="connsiteX3" fmla="*/ 204204 w 522808"/>
                <a:gd name="connsiteY3" fmla="*/ 196004 h 903493"/>
                <a:gd name="connsiteX4" fmla="*/ 196785 w 522808"/>
                <a:gd name="connsiteY4" fmla="*/ 477907 h 903493"/>
                <a:gd name="connsiteX5" fmla="*/ 206546 w 522808"/>
                <a:gd name="connsiteY5" fmla="*/ 493524 h 903493"/>
                <a:gd name="connsiteX6" fmla="*/ 480249 w 522808"/>
                <a:gd name="connsiteY6" fmla="*/ 643456 h 903493"/>
                <a:gd name="connsiteX7" fmla="*/ 493525 w 522808"/>
                <a:gd name="connsiteY7" fmla="*/ 661807 h 903493"/>
                <a:gd name="connsiteX8" fmla="*/ 514999 w 522808"/>
                <a:gd name="connsiteY8" fmla="*/ 840632 h 903493"/>
                <a:gd name="connsiteX9" fmla="*/ 522808 w 522808"/>
                <a:gd name="connsiteY9" fmla="*/ 903493 h 903493"/>
                <a:gd name="connsiteX10" fmla="*/ 453699 w 522808"/>
                <a:gd name="connsiteY10" fmla="*/ 863668 h 903493"/>
                <a:gd name="connsiteX11" fmla="*/ 10933 w 522808"/>
                <a:gd name="connsiteY11" fmla="*/ 607535 h 903493"/>
                <a:gd name="connsiteX12" fmla="*/ 0 w 522808"/>
                <a:gd name="connsiteY12" fmla="*/ 592308 h 903493"/>
                <a:gd name="connsiteX13" fmla="*/ 0 w 522808"/>
                <a:gd name="connsiteY13" fmla="*/ 7809 h 903493"/>
                <a:gd name="connsiteX14" fmla="*/ 781 w 522808"/>
                <a:gd name="connsiteY14" fmla="*/ 0 h 90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808" h="903493">
                  <a:moveTo>
                    <a:pt x="781" y="0"/>
                  </a:moveTo>
                  <a:cubicBezTo>
                    <a:pt x="53491" y="39825"/>
                    <a:pt x="104640" y="78089"/>
                    <a:pt x="155788" y="116353"/>
                  </a:cubicBezTo>
                  <a:cubicBezTo>
                    <a:pt x="160083" y="119867"/>
                    <a:pt x="164378" y="123772"/>
                    <a:pt x="169063" y="126505"/>
                  </a:cubicBezTo>
                  <a:cubicBezTo>
                    <a:pt x="198737" y="140951"/>
                    <a:pt x="205765" y="163597"/>
                    <a:pt x="204204" y="196004"/>
                  </a:cubicBezTo>
                  <a:cubicBezTo>
                    <a:pt x="199909" y="289711"/>
                    <a:pt x="199128" y="383809"/>
                    <a:pt x="196785" y="477907"/>
                  </a:cubicBezTo>
                  <a:cubicBezTo>
                    <a:pt x="196395" y="486496"/>
                    <a:pt x="199909" y="489620"/>
                    <a:pt x="206546" y="493524"/>
                  </a:cubicBezTo>
                  <a:cubicBezTo>
                    <a:pt x="297911" y="543502"/>
                    <a:pt x="388885" y="593479"/>
                    <a:pt x="480249" y="643456"/>
                  </a:cubicBezTo>
                  <a:cubicBezTo>
                    <a:pt x="488058" y="647751"/>
                    <a:pt x="492353" y="652436"/>
                    <a:pt x="493525" y="661807"/>
                  </a:cubicBezTo>
                  <a:cubicBezTo>
                    <a:pt x="500553" y="721545"/>
                    <a:pt x="507971" y="780893"/>
                    <a:pt x="514999" y="840632"/>
                  </a:cubicBezTo>
                  <a:cubicBezTo>
                    <a:pt x="517342" y="860935"/>
                    <a:pt x="520075" y="881238"/>
                    <a:pt x="522808" y="903493"/>
                  </a:cubicBezTo>
                  <a:cubicBezTo>
                    <a:pt x="498991" y="889828"/>
                    <a:pt x="476345" y="876943"/>
                    <a:pt x="453699" y="863668"/>
                  </a:cubicBezTo>
                  <a:cubicBezTo>
                    <a:pt x="306110" y="778160"/>
                    <a:pt x="158521" y="693043"/>
                    <a:pt x="10933" y="607535"/>
                  </a:cubicBezTo>
                  <a:cubicBezTo>
                    <a:pt x="4685" y="604021"/>
                    <a:pt x="0" y="601288"/>
                    <a:pt x="0" y="592308"/>
                  </a:cubicBezTo>
                  <a:cubicBezTo>
                    <a:pt x="390" y="397475"/>
                    <a:pt x="0" y="202642"/>
                    <a:pt x="0" y="7809"/>
                  </a:cubicBezTo>
                  <a:cubicBezTo>
                    <a:pt x="390" y="5857"/>
                    <a:pt x="390" y="3904"/>
                    <a:pt x="781" y="0"/>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40" name="Freeform: Shape 39">
              <a:extLst>
                <a:ext uri="{FF2B5EF4-FFF2-40B4-BE49-F238E27FC236}">
                  <a16:creationId xmlns:a16="http://schemas.microsoft.com/office/drawing/2014/main" id="{CBA2FDBB-79A0-44EB-A7C9-7467B2095256}"/>
                </a:ext>
              </a:extLst>
            </p:cNvPr>
            <p:cNvSpPr/>
            <p:nvPr/>
          </p:nvSpPr>
          <p:spPr>
            <a:xfrm>
              <a:off x="8524455" y="2117619"/>
              <a:ext cx="520855" cy="902712"/>
            </a:xfrm>
            <a:custGeom>
              <a:avLst/>
              <a:gdLst>
                <a:gd name="connsiteX0" fmla="*/ 520856 w 520855"/>
                <a:gd name="connsiteY0" fmla="*/ 0 h 902712"/>
                <a:gd name="connsiteX1" fmla="*/ 520856 w 520855"/>
                <a:gd name="connsiteY1" fmla="*/ 63252 h 902712"/>
                <a:gd name="connsiteX2" fmla="*/ 520856 w 520855"/>
                <a:gd name="connsiteY2" fmla="*/ 588793 h 902712"/>
                <a:gd name="connsiteX3" fmla="*/ 509533 w 520855"/>
                <a:gd name="connsiteY3" fmla="*/ 609097 h 902712"/>
                <a:gd name="connsiteX4" fmla="*/ 10933 w 520855"/>
                <a:gd name="connsiteY4" fmla="*/ 896856 h 902712"/>
                <a:gd name="connsiteX5" fmla="*/ 0 w 520855"/>
                <a:gd name="connsiteY5" fmla="*/ 902713 h 902712"/>
                <a:gd name="connsiteX6" fmla="*/ 6638 w 520855"/>
                <a:gd name="connsiteY6" fmla="*/ 845317 h 902712"/>
                <a:gd name="connsiteX7" fmla="*/ 28893 w 520855"/>
                <a:gd name="connsiteY7" fmla="*/ 661417 h 902712"/>
                <a:gd name="connsiteX8" fmla="*/ 40216 w 520855"/>
                <a:gd name="connsiteY8" fmla="*/ 644627 h 902712"/>
                <a:gd name="connsiteX9" fmla="*/ 313138 w 520855"/>
                <a:gd name="connsiteY9" fmla="*/ 495477 h 902712"/>
                <a:gd name="connsiteX10" fmla="*/ 324852 w 520855"/>
                <a:gd name="connsiteY10" fmla="*/ 474393 h 902712"/>
                <a:gd name="connsiteX11" fmla="*/ 317433 w 520855"/>
                <a:gd name="connsiteY11" fmla="*/ 163988 h 902712"/>
                <a:gd name="connsiteX12" fmla="*/ 326804 w 520855"/>
                <a:gd name="connsiteY12" fmla="*/ 144856 h 902712"/>
                <a:gd name="connsiteX13" fmla="*/ 509142 w 520855"/>
                <a:gd name="connsiteY13" fmla="*/ 8199 h 902712"/>
                <a:gd name="connsiteX14" fmla="*/ 520856 w 520855"/>
                <a:gd name="connsiteY14" fmla="*/ 0 h 90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855" h="902712">
                  <a:moveTo>
                    <a:pt x="520856" y="0"/>
                  </a:moveTo>
                  <a:cubicBezTo>
                    <a:pt x="520856" y="23036"/>
                    <a:pt x="520856" y="42949"/>
                    <a:pt x="520856" y="63252"/>
                  </a:cubicBezTo>
                  <a:cubicBezTo>
                    <a:pt x="520856" y="238563"/>
                    <a:pt x="520856" y="413483"/>
                    <a:pt x="520856" y="588793"/>
                  </a:cubicBezTo>
                  <a:cubicBezTo>
                    <a:pt x="520856" y="598555"/>
                    <a:pt x="518123" y="604021"/>
                    <a:pt x="509533" y="609097"/>
                  </a:cubicBezTo>
                  <a:cubicBezTo>
                    <a:pt x="343203" y="704756"/>
                    <a:pt x="176872" y="800806"/>
                    <a:pt x="10933" y="896856"/>
                  </a:cubicBezTo>
                  <a:cubicBezTo>
                    <a:pt x="8199" y="898418"/>
                    <a:pt x="5076" y="899979"/>
                    <a:pt x="0" y="902713"/>
                  </a:cubicBezTo>
                  <a:cubicBezTo>
                    <a:pt x="2343" y="882409"/>
                    <a:pt x="4295" y="863668"/>
                    <a:pt x="6638" y="845317"/>
                  </a:cubicBezTo>
                  <a:cubicBezTo>
                    <a:pt x="14056" y="784017"/>
                    <a:pt x="21865" y="722717"/>
                    <a:pt x="28893" y="661417"/>
                  </a:cubicBezTo>
                  <a:cubicBezTo>
                    <a:pt x="29674" y="653608"/>
                    <a:pt x="32797" y="648532"/>
                    <a:pt x="40216" y="644627"/>
                  </a:cubicBezTo>
                  <a:cubicBezTo>
                    <a:pt x="131190" y="595041"/>
                    <a:pt x="222164" y="545063"/>
                    <a:pt x="313138" y="495477"/>
                  </a:cubicBezTo>
                  <a:cubicBezTo>
                    <a:pt x="322509" y="490401"/>
                    <a:pt x="324852" y="484544"/>
                    <a:pt x="324852" y="474393"/>
                  </a:cubicBezTo>
                  <a:cubicBezTo>
                    <a:pt x="322119" y="370924"/>
                    <a:pt x="320166" y="267456"/>
                    <a:pt x="317433" y="163988"/>
                  </a:cubicBezTo>
                  <a:cubicBezTo>
                    <a:pt x="317043" y="155398"/>
                    <a:pt x="319776" y="150322"/>
                    <a:pt x="326804" y="144856"/>
                  </a:cubicBezTo>
                  <a:cubicBezTo>
                    <a:pt x="387714" y="99564"/>
                    <a:pt x="448233" y="53882"/>
                    <a:pt x="509142" y="8199"/>
                  </a:cubicBezTo>
                  <a:cubicBezTo>
                    <a:pt x="512266" y="5857"/>
                    <a:pt x="515780" y="3514"/>
                    <a:pt x="520856" y="0"/>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41" name="Freeform: Shape 40">
              <a:extLst>
                <a:ext uri="{FF2B5EF4-FFF2-40B4-BE49-F238E27FC236}">
                  <a16:creationId xmlns:a16="http://schemas.microsoft.com/office/drawing/2014/main" id="{E6CC6D1C-30A9-4AB2-B7D0-CDAD36AD94FD}"/>
                </a:ext>
              </a:extLst>
            </p:cNvPr>
            <p:cNvSpPr/>
            <p:nvPr/>
          </p:nvSpPr>
          <p:spPr>
            <a:xfrm>
              <a:off x="7716621" y="1306856"/>
              <a:ext cx="1042882" cy="395220"/>
            </a:xfrm>
            <a:custGeom>
              <a:avLst/>
              <a:gdLst>
                <a:gd name="connsiteX0" fmla="*/ 1042883 w 1042882"/>
                <a:gd name="connsiteY0" fmla="*/ 297716 h 395220"/>
                <a:gd name="connsiteX1" fmla="*/ 815253 w 1042882"/>
                <a:gd name="connsiteY1" fmla="*/ 394156 h 395220"/>
                <a:gd name="connsiteX2" fmla="*/ 799244 w 1042882"/>
                <a:gd name="connsiteY2" fmla="*/ 391423 h 395220"/>
                <a:gd name="connsiteX3" fmla="*/ 534521 w 1042882"/>
                <a:gd name="connsiteY3" fmla="*/ 230559 h 395220"/>
                <a:gd name="connsiteX4" fmla="*/ 509533 w 1042882"/>
                <a:gd name="connsiteY4" fmla="*/ 230559 h 395220"/>
                <a:gd name="connsiteX5" fmla="*/ 245981 w 1042882"/>
                <a:gd name="connsiteY5" fmla="*/ 391032 h 395220"/>
                <a:gd name="connsiteX6" fmla="*/ 221383 w 1042882"/>
                <a:gd name="connsiteY6" fmla="*/ 392594 h 395220"/>
                <a:gd name="connsiteX7" fmla="*/ 12104 w 1042882"/>
                <a:gd name="connsiteY7" fmla="*/ 303572 h 395220"/>
                <a:gd name="connsiteX8" fmla="*/ 0 w 1042882"/>
                <a:gd name="connsiteY8" fmla="*/ 298106 h 395220"/>
                <a:gd name="connsiteX9" fmla="*/ 19132 w 1042882"/>
                <a:gd name="connsiteY9" fmla="*/ 286783 h 395220"/>
                <a:gd name="connsiteX10" fmla="*/ 509142 w 1042882"/>
                <a:gd name="connsiteY10" fmla="*/ 4100 h 395220"/>
                <a:gd name="connsiteX11" fmla="*/ 534521 w 1042882"/>
                <a:gd name="connsiteY11" fmla="*/ 4100 h 395220"/>
                <a:gd name="connsiteX12" fmla="*/ 1032341 w 1042882"/>
                <a:gd name="connsiteY12" fmla="*/ 291078 h 395220"/>
                <a:gd name="connsiteX13" fmla="*/ 1042883 w 1042882"/>
                <a:gd name="connsiteY13" fmla="*/ 297716 h 39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2882" h="395220">
                  <a:moveTo>
                    <a:pt x="1042883" y="297716"/>
                  </a:moveTo>
                  <a:cubicBezTo>
                    <a:pt x="965574" y="330513"/>
                    <a:pt x="890609" y="362920"/>
                    <a:pt x="815253" y="394156"/>
                  </a:cubicBezTo>
                  <a:cubicBezTo>
                    <a:pt x="810958" y="396108"/>
                    <a:pt x="803539" y="394156"/>
                    <a:pt x="799244" y="391423"/>
                  </a:cubicBezTo>
                  <a:cubicBezTo>
                    <a:pt x="710613" y="337932"/>
                    <a:pt x="622372" y="284440"/>
                    <a:pt x="534521" y="230559"/>
                  </a:cubicBezTo>
                  <a:cubicBezTo>
                    <a:pt x="525151" y="224702"/>
                    <a:pt x="518904" y="225092"/>
                    <a:pt x="509533" y="230559"/>
                  </a:cubicBezTo>
                  <a:cubicBezTo>
                    <a:pt x="421682" y="284440"/>
                    <a:pt x="333832" y="337541"/>
                    <a:pt x="245981" y="391032"/>
                  </a:cubicBezTo>
                  <a:cubicBezTo>
                    <a:pt x="237392" y="396108"/>
                    <a:pt x="230754" y="396499"/>
                    <a:pt x="221383" y="392594"/>
                  </a:cubicBezTo>
                  <a:cubicBezTo>
                    <a:pt x="151884" y="362530"/>
                    <a:pt x="81994" y="333246"/>
                    <a:pt x="12104" y="303572"/>
                  </a:cubicBezTo>
                  <a:cubicBezTo>
                    <a:pt x="8590" y="302011"/>
                    <a:pt x="5076" y="300449"/>
                    <a:pt x="0" y="298106"/>
                  </a:cubicBezTo>
                  <a:cubicBezTo>
                    <a:pt x="7028" y="293811"/>
                    <a:pt x="13275" y="290297"/>
                    <a:pt x="19132" y="286783"/>
                  </a:cubicBezTo>
                  <a:cubicBezTo>
                    <a:pt x="182339" y="192685"/>
                    <a:pt x="345936" y="98588"/>
                    <a:pt x="509142" y="4100"/>
                  </a:cubicBezTo>
                  <a:cubicBezTo>
                    <a:pt x="518513" y="-1367"/>
                    <a:pt x="525151" y="-1367"/>
                    <a:pt x="534521" y="4100"/>
                  </a:cubicBezTo>
                  <a:cubicBezTo>
                    <a:pt x="700461" y="100150"/>
                    <a:pt x="866401" y="195419"/>
                    <a:pt x="1032341" y="291078"/>
                  </a:cubicBezTo>
                  <a:cubicBezTo>
                    <a:pt x="1035074" y="293030"/>
                    <a:pt x="1038198" y="294592"/>
                    <a:pt x="1042883" y="297716"/>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grpSp>
      <p:sp>
        <p:nvSpPr>
          <p:cNvPr id="42" name="Freeform: Shape 41">
            <a:extLst>
              <a:ext uri="{FF2B5EF4-FFF2-40B4-BE49-F238E27FC236}">
                <a16:creationId xmlns:a16="http://schemas.microsoft.com/office/drawing/2014/main" id="{C2860F6B-AE0A-4602-BB74-6EAB6D723431}"/>
              </a:ext>
            </a:extLst>
          </p:cNvPr>
          <p:cNvSpPr/>
          <p:nvPr userDrawn="1"/>
        </p:nvSpPr>
        <p:spPr>
          <a:xfrm>
            <a:off x="1324408" y="4928848"/>
            <a:ext cx="55524" cy="35763"/>
          </a:xfrm>
          <a:custGeom>
            <a:avLst/>
            <a:gdLst>
              <a:gd name="connsiteX0" fmla="*/ 45793 w 55524"/>
              <a:gd name="connsiteY0" fmla="*/ 35450 h 35763"/>
              <a:gd name="connsiteX1" fmla="*/ 40775 w 55524"/>
              <a:gd name="connsiteY1" fmla="*/ 28863 h 35763"/>
              <a:gd name="connsiteX2" fmla="*/ 31992 w 55524"/>
              <a:gd name="connsiteY2" fmla="*/ 13494 h 35763"/>
              <a:gd name="connsiteX3" fmla="*/ 11291 w 55524"/>
              <a:gd name="connsiteY3" fmla="*/ 27295 h 35763"/>
              <a:gd name="connsiteX4" fmla="*/ 3137 w 55524"/>
              <a:gd name="connsiteY4" fmla="*/ 35763 h 35763"/>
              <a:gd name="connsiteX5" fmla="*/ 0 w 55524"/>
              <a:gd name="connsiteY5" fmla="*/ 32313 h 35763"/>
              <a:gd name="connsiteX6" fmla="*/ 12232 w 55524"/>
              <a:gd name="connsiteY6" fmla="*/ 9103 h 35763"/>
              <a:gd name="connsiteX7" fmla="*/ 46420 w 55524"/>
              <a:gd name="connsiteY7" fmla="*/ 7 h 35763"/>
              <a:gd name="connsiteX8" fmla="*/ 55516 w 55524"/>
              <a:gd name="connsiteY8" fmla="*/ 15063 h 35763"/>
              <a:gd name="connsiteX9" fmla="*/ 45793 w 55524"/>
              <a:gd name="connsiteY9" fmla="*/ 35450 h 3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524" h="35763">
                <a:moveTo>
                  <a:pt x="45793" y="35450"/>
                </a:moveTo>
                <a:cubicBezTo>
                  <a:pt x="42657" y="31372"/>
                  <a:pt x="40461" y="29490"/>
                  <a:pt x="40775" y="28863"/>
                </a:cubicBezTo>
                <a:cubicBezTo>
                  <a:pt x="44225" y="19767"/>
                  <a:pt x="42657" y="11612"/>
                  <a:pt x="31992" y="13494"/>
                </a:cubicBezTo>
                <a:cubicBezTo>
                  <a:pt x="24465" y="14749"/>
                  <a:pt x="17878" y="22276"/>
                  <a:pt x="11291" y="27295"/>
                </a:cubicBezTo>
                <a:cubicBezTo>
                  <a:pt x="8155" y="29804"/>
                  <a:pt x="5646" y="32940"/>
                  <a:pt x="3137" y="35763"/>
                </a:cubicBezTo>
                <a:cubicBezTo>
                  <a:pt x="2196" y="34509"/>
                  <a:pt x="1255" y="33568"/>
                  <a:pt x="0" y="32313"/>
                </a:cubicBezTo>
                <a:cubicBezTo>
                  <a:pt x="4077" y="24472"/>
                  <a:pt x="7841" y="16631"/>
                  <a:pt x="12232" y="9103"/>
                </a:cubicBezTo>
                <a:cubicBezTo>
                  <a:pt x="20074" y="-5325"/>
                  <a:pt x="35756" y="5653"/>
                  <a:pt x="46420" y="7"/>
                </a:cubicBezTo>
                <a:cubicBezTo>
                  <a:pt x="47048" y="-306"/>
                  <a:pt x="55830" y="9730"/>
                  <a:pt x="55516" y="15063"/>
                </a:cubicBezTo>
                <a:cubicBezTo>
                  <a:pt x="55516" y="21336"/>
                  <a:pt x="49870" y="27295"/>
                  <a:pt x="45793" y="35450"/>
                </a:cubicBezTo>
                <a:close/>
              </a:path>
            </a:pathLst>
          </a:custGeom>
          <a:solidFill>
            <a:srgbClr val="FFFFFF"/>
          </a:solidFill>
          <a:ln w="313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94F171E-E391-4ED5-A73D-DC679F465DCF}"/>
              </a:ext>
            </a:extLst>
          </p:cNvPr>
          <p:cNvSpPr/>
          <p:nvPr userDrawn="1"/>
        </p:nvSpPr>
        <p:spPr>
          <a:xfrm>
            <a:off x="3132604" y="4947674"/>
            <a:ext cx="22269" cy="26974"/>
          </a:xfrm>
          <a:custGeom>
            <a:avLst/>
            <a:gdLst>
              <a:gd name="connsiteX0" fmla="*/ 0 w 22269"/>
              <a:gd name="connsiteY0" fmla="*/ 0 h 26974"/>
              <a:gd name="connsiteX1" fmla="*/ 22269 w 22269"/>
              <a:gd name="connsiteY1" fmla="*/ 627 h 26974"/>
              <a:gd name="connsiteX2" fmla="*/ 16937 w 22269"/>
              <a:gd name="connsiteY2" fmla="*/ 26974 h 26974"/>
              <a:gd name="connsiteX3" fmla="*/ 0 w 22269"/>
              <a:gd name="connsiteY3" fmla="*/ 0 h 26974"/>
            </a:gdLst>
            <a:ahLst/>
            <a:cxnLst>
              <a:cxn ang="0">
                <a:pos x="connsiteX0" y="connsiteY0"/>
              </a:cxn>
              <a:cxn ang="0">
                <a:pos x="connsiteX1" y="connsiteY1"/>
              </a:cxn>
              <a:cxn ang="0">
                <a:pos x="connsiteX2" y="connsiteY2"/>
              </a:cxn>
              <a:cxn ang="0">
                <a:pos x="connsiteX3" y="connsiteY3"/>
              </a:cxn>
            </a:cxnLst>
            <a:rect l="l" t="t" r="r" b="b"/>
            <a:pathLst>
              <a:path w="22269" h="26974">
                <a:moveTo>
                  <a:pt x="0" y="0"/>
                </a:moveTo>
                <a:cubicBezTo>
                  <a:pt x="8782" y="314"/>
                  <a:pt x="14114" y="314"/>
                  <a:pt x="22269" y="627"/>
                </a:cubicBezTo>
                <a:cubicBezTo>
                  <a:pt x="20387" y="9410"/>
                  <a:pt x="18819" y="17878"/>
                  <a:pt x="16937" y="26974"/>
                </a:cubicBezTo>
                <a:cubicBezTo>
                  <a:pt x="-5646" y="26033"/>
                  <a:pt x="10037" y="7841"/>
                  <a:pt x="0" y="0"/>
                </a:cubicBezTo>
                <a:close/>
              </a:path>
            </a:pathLst>
          </a:custGeom>
          <a:solidFill>
            <a:srgbClr val="FFFFFF"/>
          </a:solidFill>
          <a:ln w="313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AC562CF-278F-4666-9259-ECBAD4F56D3C}"/>
              </a:ext>
            </a:extLst>
          </p:cNvPr>
          <p:cNvSpPr/>
          <p:nvPr userDrawn="1"/>
        </p:nvSpPr>
        <p:spPr>
          <a:xfrm>
            <a:off x="1545068" y="2852364"/>
            <a:ext cx="9101864" cy="1153272"/>
          </a:xfrm>
          <a:custGeom>
            <a:avLst/>
            <a:gdLst>
              <a:gd name="connsiteX0" fmla="*/ 453073 w 3332855"/>
              <a:gd name="connsiteY0" fmla="*/ 336758 h 422296"/>
              <a:gd name="connsiteX1" fmla="*/ 444228 w 3332855"/>
              <a:gd name="connsiteY1" fmla="*/ 341333 h 422296"/>
              <a:gd name="connsiteX2" fmla="*/ 457649 w 3332855"/>
              <a:gd name="connsiteY2" fmla="*/ 364819 h 422296"/>
              <a:gd name="connsiteX3" fmla="*/ 472900 w 3332855"/>
              <a:gd name="connsiteY3" fmla="*/ 357194 h 422296"/>
              <a:gd name="connsiteX4" fmla="*/ 453073 w 3332855"/>
              <a:gd name="connsiteY4" fmla="*/ 336758 h 422296"/>
              <a:gd name="connsiteX5" fmla="*/ 671160 w 3332855"/>
              <a:gd name="connsiteY5" fmla="*/ 321507 h 422296"/>
              <a:gd name="connsiteX6" fmla="*/ 649199 w 3332855"/>
              <a:gd name="connsiteY6" fmla="*/ 333098 h 422296"/>
              <a:gd name="connsiteX7" fmla="*/ 641573 w 3332855"/>
              <a:gd name="connsiteY7" fmla="*/ 338588 h 422296"/>
              <a:gd name="connsiteX8" fmla="*/ 660485 w 3332855"/>
              <a:gd name="connsiteY8" fmla="*/ 363599 h 422296"/>
              <a:gd name="connsiteX9" fmla="*/ 683970 w 3332855"/>
              <a:gd name="connsiteY9" fmla="*/ 341333 h 422296"/>
              <a:gd name="connsiteX10" fmla="*/ 684886 w 3332855"/>
              <a:gd name="connsiteY10" fmla="*/ 347433 h 422296"/>
              <a:gd name="connsiteX11" fmla="*/ 682751 w 3332855"/>
              <a:gd name="connsiteY11" fmla="*/ 360549 h 422296"/>
              <a:gd name="connsiteX12" fmla="*/ 690071 w 3332855"/>
              <a:gd name="connsiteY12" fmla="*/ 362989 h 422296"/>
              <a:gd name="connsiteX13" fmla="*/ 701356 w 3332855"/>
              <a:gd name="connsiteY13" fmla="*/ 352008 h 422296"/>
              <a:gd name="connsiteX14" fmla="*/ 702881 w 3332855"/>
              <a:gd name="connsiteY14" fmla="*/ 326997 h 422296"/>
              <a:gd name="connsiteX15" fmla="*/ 671160 w 3332855"/>
              <a:gd name="connsiteY15" fmla="*/ 321507 h 422296"/>
              <a:gd name="connsiteX16" fmla="*/ 922854 w 3332855"/>
              <a:gd name="connsiteY16" fmla="*/ 313869 h 422296"/>
              <a:gd name="connsiteX17" fmla="*/ 910043 w 3332855"/>
              <a:gd name="connsiteY17" fmla="*/ 345286 h 422296"/>
              <a:gd name="connsiteX18" fmla="*/ 918279 w 3332855"/>
              <a:gd name="connsiteY18" fmla="*/ 374263 h 422296"/>
              <a:gd name="connsiteX19" fmla="*/ 922854 w 3332855"/>
              <a:gd name="connsiteY19" fmla="*/ 376702 h 422296"/>
              <a:gd name="connsiteX20" fmla="*/ 942069 w 3332855"/>
              <a:gd name="connsiteY20" fmla="*/ 359926 h 422296"/>
              <a:gd name="connsiteX21" fmla="*/ 957320 w 3332855"/>
              <a:gd name="connsiteY21" fmla="*/ 350776 h 422296"/>
              <a:gd name="connsiteX22" fmla="*/ 940240 w 3332855"/>
              <a:gd name="connsiteY22" fmla="*/ 343150 h 422296"/>
              <a:gd name="connsiteX23" fmla="*/ 952441 w 3332855"/>
              <a:gd name="connsiteY23" fmla="*/ 322409 h 422296"/>
              <a:gd name="connsiteX24" fmla="*/ 922854 w 3332855"/>
              <a:gd name="connsiteY24" fmla="*/ 313869 h 422296"/>
              <a:gd name="connsiteX25" fmla="*/ 1186223 w 3332855"/>
              <a:gd name="connsiteY25" fmla="*/ 343028 h 422296"/>
              <a:gd name="connsiteX26" fmla="*/ 1146705 w 3332855"/>
              <a:gd name="connsiteY26" fmla="*/ 351084 h 422296"/>
              <a:gd name="connsiteX27" fmla="*/ 1153498 w 3332855"/>
              <a:gd name="connsiteY27" fmla="*/ 363929 h 422296"/>
              <a:gd name="connsiteX28" fmla="*/ 1178078 w 3332855"/>
              <a:gd name="connsiteY28" fmla="*/ 362251 h 422296"/>
              <a:gd name="connsiteX29" fmla="*/ 1190835 w 3332855"/>
              <a:gd name="connsiteY29" fmla="*/ 344871 h 422296"/>
              <a:gd name="connsiteX30" fmla="*/ 1186223 w 3332855"/>
              <a:gd name="connsiteY30" fmla="*/ 343028 h 422296"/>
              <a:gd name="connsiteX31" fmla="*/ 725758 w 3332855"/>
              <a:gd name="connsiteY31" fmla="*/ 239152 h 422296"/>
              <a:gd name="connsiteX32" fmla="*/ 719353 w 3332855"/>
              <a:gd name="connsiteY32" fmla="*/ 241288 h 422296"/>
              <a:gd name="connsiteX33" fmla="*/ 723012 w 3332855"/>
              <a:gd name="connsiteY33" fmla="*/ 262334 h 422296"/>
              <a:gd name="connsiteX34" fmla="*/ 731858 w 3332855"/>
              <a:gd name="connsiteY34" fmla="*/ 260198 h 422296"/>
              <a:gd name="connsiteX35" fmla="*/ 725758 w 3332855"/>
              <a:gd name="connsiteY35" fmla="*/ 239152 h 422296"/>
              <a:gd name="connsiteX36" fmla="*/ 197650 w 3332855"/>
              <a:gd name="connsiteY36" fmla="*/ 159355 h 422296"/>
              <a:gd name="connsiteX37" fmla="*/ 189109 w 3332855"/>
              <a:gd name="connsiteY37" fmla="*/ 164540 h 422296"/>
              <a:gd name="connsiteX38" fmla="*/ 188195 w 3332855"/>
              <a:gd name="connsiteY38" fmla="*/ 206938 h 422296"/>
              <a:gd name="connsiteX39" fmla="*/ 187584 w 3332855"/>
              <a:gd name="connsiteY39" fmla="*/ 227679 h 422296"/>
              <a:gd name="connsiteX40" fmla="*/ 196735 w 3332855"/>
              <a:gd name="connsiteY40" fmla="*/ 221883 h 422296"/>
              <a:gd name="connsiteX41" fmla="*/ 207715 w 3332855"/>
              <a:gd name="connsiteY41" fmla="*/ 171556 h 422296"/>
              <a:gd name="connsiteX42" fmla="*/ 197650 w 3332855"/>
              <a:gd name="connsiteY42" fmla="*/ 159355 h 422296"/>
              <a:gd name="connsiteX43" fmla="*/ 970400 w 3332855"/>
              <a:gd name="connsiteY43" fmla="*/ 254264 h 422296"/>
              <a:gd name="connsiteX44" fmla="*/ 932279 w 3332855"/>
              <a:gd name="connsiteY44" fmla="*/ 275213 h 422296"/>
              <a:gd name="connsiteX45" fmla="*/ 932832 w 3332855"/>
              <a:gd name="connsiteY45" fmla="*/ 279619 h 422296"/>
              <a:gd name="connsiteX46" fmla="*/ 953774 w 3332855"/>
              <a:gd name="connsiteY46" fmla="*/ 277924 h 422296"/>
              <a:gd name="connsiteX47" fmla="*/ 962338 w 3332855"/>
              <a:gd name="connsiteY47" fmla="*/ 294375 h 422296"/>
              <a:gd name="connsiteX48" fmla="*/ 968136 w 3332855"/>
              <a:gd name="connsiteY48" fmla="*/ 292804 h 422296"/>
              <a:gd name="connsiteX49" fmla="*/ 970400 w 3332855"/>
              <a:gd name="connsiteY49" fmla="*/ 254264 h 422296"/>
              <a:gd name="connsiteX50" fmla="*/ 1371353 w 3332855"/>
              <a:gd name="connsiteY50" fmla="*/ 309287 h 422296"/>
              <a:gd name="connsiteX51" fmla="*/ 1358543 w 3332855"/>
              <a:gd name="connsiteY51" fmla="*/ 340704 h 422296"/>
              <a:gd name="connsiteX52" fmla="*/ 1366779 w 3332855"/>
              <a:gd name="connsiteY52" fmla="*/ 369680 h 422296"/>
              <a:gd name="connsiteX53" fmla="*/ 1371353 w 3332855"/>
              <a:gd name="connsiteY53" fmla="*/ 372120 h 422296"/>
              <a:gd name="connsiteX54" fmla="*/ 1390570 w 3332855"/>
              <a:gd name="connsiteY54" fmla="*/ 355344 h 422296"/>
              <a:gd name="connsiteX55" fmla="*/ 1405821 w 3332855"/>
              <a:gd name="connsiteY55" fmla="*/ 345889 h 422296"/>
              <a:gd name="connsiteX56" fmla="*/ 1388740 w 3332855"/>
              <a:gd name="connsiteY56" fmla="*/ 338263 h 422296"/>
              <a:gd name="connsiteX57" fmla="*/ 1400941 w 3332855"/>
              <a:gd name="connsiteY57" fmla="*/ 317522 h 422296"/>
              <a:gd name="connsiteX58" fmla="*/ 1371353 w 3332855"/>
              <a:gd name="connsiteY58" fmla="*/ 309287 h 422296"/>
              <a:gd name="connsiteX59" fmla="*/ 735518 w 3332855"/>
              <a:gd name="connsiteY59" fmla="*/ 194925 h 422296"/>
              <a:gd name="connsiteX60" fmla="*/ 705017 w 3332855"/>
              <a:gd name="connsiteY60" fmla="*/ 193400 h 422296"/>
              <a:gd name="connsiteX61" fmla="*/ 695866 w 3332855"/>
              <a:gd name="connsiteY61" fmla="*/ 214447 h 422296"/>
              <a:gd name="connsiteX62" fmla="*/ 674515 w 3332855"/>
              <a:gd name="connsiteY62" fmla="*/ 232442 h 422296"/>
              <a:gd name="connsiteX63" fmla="*/ 658045 w 3332855"/>
              <a:gd name="connsiteY63" fmla="*/ 244033 h 422296"/>
              <a:gd name="connsiteX64" fmla="*/ 670245 w 3332855"/>
              <a:gd name="connsiteY64" fmla="*/ 281550 h 422296"/>
              <a:gd name="connsiteX65" fmla="*/ 679701 w 3332855"/>
              <a:gd name="connsiteY65" fmla="*/ 278805 h 422296"/>
              <a:gd name="connsiteX66" fmla="*/ 687631 w 3332855"/>
              <a:gd name="connsiteY66" fmla="*/ 272704 h 422296"/>
              <a:gd name="connsiteX67" fmla="*/ 689766 w 3332855"/>
              <a:gd name="connsiteY67" fmla="*/ 275144 h 422296"/>
              <a:gd name="connsiteX68" fmla="*/ 680310 w 3332855"/>
              <a:gd name="connsiteY68" fmla="*/ 293141 h 422296"/>
              <a:gd name="connsiteX69" fmla="*/ 682750 w 3332855"/>
              <a:gd name="connsiteY69" fmla="*/ 294970 h 422296"/>
              <a:gd name="connsiteX70" fmla="*/ 690986 w 3332855"/>
              <a:gd name="connsiteY70" fmla="*/ 289785 h 422296"/>
              <a:gd name="connsiteX71" fmla="*/ 698307 w 3332855"/>
              <a:gd name="connsiteY71" fmla="*/ 303816 h 422296"/>
              <a:gd name="connsiteX72" fmla="*/ 719353 w 3332855"/>
              <a:gd name="connsiteY72" fmla="*/ 268740 h 422296"/>
              <a:gd name="connsiteX73" fmla="*/ 703186 w 3332855"/>
              <a:gd name="connsiteY73" fmla="*/ 224512 h 422296"/>
              <a:gd name="connsiteX74" fmla="*/ 720268 w 3332855"/>
              <a:gd name="connsiteY74" fmla="*/ 214141 h 422296"/>
              <a:gd name="connsiteX75" fmla="*/ 736434 w 3332855"/>
              <a:gd name="connsiteY75" fmla="*/ 200416 h 422296"/>
              <a:gd name="connsiteX76" fmla="*/ 735518 w 3332855"/>
              <a:gd name="connsiteY76" fmla="*/ 194925 h 422296"/>
              <a:gd name="connsiteX77" fmla="*/ 1145935 w 3332855"/>
              <a:gd name="connsiteY77" fmla="*/ 246359 h 422296"/>
              <a:gd name="connsiteX78" fmla="*/ 1140994 w 3332855"/>
              <a:gd name="connsiteY78" fmla="*/ 247788 h 422296"/>
              <a:gd name="connsiteX79" fmla="*/ 1134708 w 3332855"/>
              <a:gd name="connsiteY79" fmla="*/ 257391 h 422296"/>
              <a:gd name="connsiteX80" fmla="*/ 1147659 w 3332855"/>
              <a:gd name="connsiteY80" fmla="*/ 292591 h 422296"/>
              <a:gd name="connsiteX81" fmla="*/ 1157663 w 3332855"/>
              <a:gd name="connsiteY81" fmla="*/ 274979 h 422296"/>
              <a:gd name="connsiteX82" fmla="*/ 1186036 w 3332855"/>
              <a:gd name="connsiteY82" fmla="*/ 258815 h 422296"/>
              <a:gd name="connsiteX83" fmla="*/ 1148552 w 3332855"/>
              <a:gd name="connsiteY83" fmla="*/ 267585 h 422296"/>
              <a:gd name="connsiteX84" fmla="*/ 1153414 w 3332855"/>
              <a:gd name="connsiteY84" fmla="*/ 250824 h 422296"/>
              <a:gd name="connsiteX85" fmla="*/ 1145935 w 3332855"/>
              <a:gd name="connsiteY85" fmla="*/ 246359 h 422296"/>
              <a:gd name="connsiteX86" fmla="*/ 162883 w 3332855"/>
              <a:gd name="connsiteY86" fmla="*/ 68160 h 422296"/>
              <a:gd name="connsiteX87" fmla="*/ 140612 w 3332855"/>
              <a:gd name="connsiteY87" fmla="*/ 69375 h 422296"/>
              <a:gd name="connsiteX88" fmla="*/ 140307 w 3332855"/>
              <a:gd name="connsiteY88" fmla="*/ 162710 h 422296"/>
              <a:gd name="connsiteX89" fmla="*/ 145187 w 3332855"/>
              <a:gd name="connsiteY89" fmla="*/ 172471 h 422296"/>
              <a:gd name="connsiteX90" fmla="*/ 186669 w 3332855"/>
              <a:gd name="connsiteY90" fmla="*/ 149290 h 422296"/>
              <a:gd name="connsiteX91" fmla="*/ 187890 w 3332855"/>
              <a:gd name="connsiteY91" fmla="*/ 106892 h 422296"/>
              <a:gd name="connsiteX92" fmla="*/ 162883 w 3332855"/>
              <a:gd name="connsiteY92" fmla="*/ 68160 h 422296"/>
              <a:gd name="connsiteX93" fmla="*/ 2042658 w 3332855"/>
              <a:gd name="connsiteY93" fmla="*/ 322709 h 422296"/>
              <a:gd name="connsiteX94" fmla="*/ 2042353 w 3332855"/>
              <a:gd name="connsiteY94" fmla="*/ 360531 h 422296"/>
              <a:gd name="connsiteX95" fmla="*/ 2020391 w 3332855"/>
              <a:gd name="connsiteY95" fmla="*/ 332774 h 422296"/>
              <a:gd name="connsiteX96" fmla="*/ 2042658 w 3332855"/>
              <a:gd name="connsiteY96" fmla="*/ 322709 h 422296"/>
              <a:gd name="connsiteX97" fmla="*/ 1620552 w 3332855"/>
              <a:gd name="connsiteY97" fmla="*/ 251943 h 422296"/>
              <a:gd name="connsiteX98" fmla="*/ 1583341 w 3332855"/>
              <a:gd name="connsiteY98" fmla="*/ 267500 h 422296"/>
              <a:gd name="connsiteX99" fmla="*/ 1592491 w 3332855"/>
              <a:gd name="connsiteY99" fmla="*/ 278785 h 422296"/>
              <a:gd name="connsiteX100" fmla="*/ 1616283 w 3332855"/>
              <a:gd name="connsiteY100" fmla="*/ 272380 h 422296"/>
              <a:gd name="connsiteX101" fmla="*/ 1625738 w 3332855"/>
              <a:gd name="connsiteY101" fmla="*/ 253164 h 422296"/>
              <a:gd name="connsiteX102" fmla="*/ 1620552 w 3332855"/>
              <a:gd name="connsiteY102" fmla="*/ 251943 h 422296"/>
              <a:gd name="connsiteX103" fmla="*/ 610156 w 3332855"/>
              <a:gd name="connsiteY103" fmla="*/ 98540 h 422296"/>
              <a:gd name="connsiteX104" fmla="*/ 606497 w 3332855"/>
              <a:gd name="connsiteY104" fmla="*/ 98540 h 422296"/>
              <a:gd name="connsiteX105" fmla="*/ 592161 w 3332855"/>
              <a:gd name="connsiteY105" fmla="*/ 173574 h 422296"/>
              <a:gd name="connsiteX106" fmla="*/ 555864 w 3332855"/>
              <a:gd name="connsiteY106" fmla="*/ 173269 h 422296"/>
              <a:gd name="connsiteX107" fmla="*/ 565014 w 3332855"/>
              <a:gd name="connsiteY107" fmla="*/ 194620 h 422296"/>
              <a:gd name="connsiteX108" fmla="*/ 551289 w 3332855"/>
              <a:gd name="connsiteY108" fmla="*/ 229087 h 422296"/>
              <a:gd name="connsiteX109" fmla="*/ 546714 w 3332855"/>
              <a:gd name="connsiteY109" fmla="*/ 215362 h 422296"/>
              <a:gd name="connsiteX110" fmla="*/ 530852 w 3332855"/>
              <a:gd name="connsiteY110" fmla="*/ 207431 h 422296"/>
              <a:gd name="connsiteX111" fmla="*/ 521703 w 3332855"/>
              <a:gd name="connsiteY111" fmla="*/ 212007 h 422296"/>
              <a:gd name="connsiteX112" fmla="*/ 525667 w 3332855"/>
              <a:gd name="connsiteY112" fmla="*/ 226342 h 422296"/>
              <a:gd name="connsiteX113" fmla="*/ 540003 w 3332855"/>
              <a:gd name="connsiteY113" fmla="*/ 248913 h 422296"/>
              <a:gd name="connsiteX114" fmla="*/ 553119 w 3332855"/>
              <a:gd name="connsiteY114" fmla="*/ 253794 h 422296"/>
              <a:gd name="connsiteX115" fmla="*/ 569590 w 3332855"/>
              <a:gd name="connsiteY115" fmla="*/ 245252 h 422296"/>
              <a:gd name="connsiteX116" fmla="*/ 571724 w 3332855"/>
              <a:gd name="connsiteY116" fmla="*/ 247693 h 422296"/>
              <a:gd name="connsiteX117" fmla="*/ 581790 w 3332855"/>
              <a:gd name="connsiteY117" fmla="*/ 224207 h 422296"/>
              <a:gd name="connsiteX118" fmla="*/ 584230 w 3332855"/>
              <a:gd name="connsiteY118" fmla="*/ 224817 h 422296"/>
              <a:gd name="connsiteX119" fmla="*/ 580569 w 3332855"/>
              <a:gd name="connsiteY119" fmla="*/ 262334 h 422296"/>
              <a:gd name="connsiteX120" fmla="*/ 630593 w 3332855"/>
              <a:gd name="connsiteY120" fmla="*/ 262334 h 422296"/>
              <a:gd name="connsiteX121" fmla="*/ 610156 w 3332855"/>
              <a:gd name="connsiteY121" fmla="*/ 98540 h 422296"/>
              <a:gd name="connsiteX122" fmla="*/ 249808 w 3332855"/>
              <a:gd name="connsiteY122" fmla="*/ 32773 h 422296"/>
              <a:gd name="connsiteX123" fmla="*/ 271769 w 3332855"/>
              <a:gd name="connsiteY123" fmla="*/ 63580 h 422296"/>
              <a:gd name="connsiteX124" fmla="*/ 249808 w 3332855"/>
              <a:gd name="connsiteY124" fmla="*/ 32773 h 422296"/>
              <a:gd name="connsiteX125" fmla="*/ 224797 w 3332855"/>
              <a:gd name="connsiteY125" fmla="*/ 7152 h 422296"/>
              <a:gd name="connsiteX126" fmla="*/ 241572 w 3332855"/>
              <a:gd name="connsiteY126" fmla="*/ 18437 h 422296"/>
              <a:gd name="connsiteX127" fmla="*/ 241268 w 3332855"/>
              <a:gd name="connsiteY127" fmla="*/ 24233 h 422296"/>
              <a:gd name="connsiteX128" fmla="*/ 258043 w 3332855"/>
              <a:gd name="connsiteY128" fmla="*/ 14778 h 422296"/>
              <a:gd name="connsiteX129" fmla="*/ 287630 w 3332855"/>
              <a:gd name="connsiteY129" fmla="*/ 34298 h 422296"/>
              <a:gd name="connsiteX130" fmla="*/ 285494 w 3332855"/>
              <a:gd name="connsiteY130" fmla="*/ 37958 h 422296"/>
              <a:gd name="connsiteX131" fmla="*/ 267193 w 3332855"/>
              <a:gd name="connsiteY131" fmla="*/ 27588 h 422296"/>
              <a:gd name="connsiteX132" fmla="*/ 271158 w 3332855"/>
              <a:gd name="connsiteY132" fmla="*/ 46499 h 422296"/>
              <a:gd name="connsiteX133" fmla="*/ 294950 w 3332855"/>
              <a:gd name="connsiteY133" fmla="*/ 48024 h 422296"/>
              <a:gd name="connsiteX134" fmla="*/ 300746 w 3332855"/>
              <a:gd name="connsiteY134" fmla="*/ 68155 h 422296"/>
              <a:gd name="connsiteX135" fmla="*/ 299525 w 3332855"/>
              <a:gd name="connsiteY135" fmla="*/ 180401 h 422296"/>
              <a:gd name="connsiteX136" fmla="*/ 263228 w 3332855"/>
              <a:gd name="connsiteY136" fmla="*/ 227069 h 422296"/>
              <a:gd name="connsiteX137" fmla="*/ 195210 w 3332855"/>
              <a:gd name="connsiteY137" fmla="*/ 237744 h 422296"/>
              <a:gd name="connsiteX138" fmla="*/ 138782 w 3332855"/>
              <a:gd name="connsiteY138" fmla="*/ 242015 h 422296"/>
              <a:gd name="connsiteX139" fmla="*/ 138172 w 3332855"/>
              <a:gd name="connsiteY139" fmla="*/ 387508 h 422296"/>
              <a:gd name="connsiteX140" fmla="*/ 119871 w 3332855"/>
              <a:gd name="connsiteY140" fmla="*/ 324064 h 422296"/>
              <a:gd name="connsiteX141" fmla="*/ 101265 w 3332855"/>
              <a:gd name="connsiteY141" fmla="*/ 300578 h 422296"/>
              <a:gd name="connsiteX142" fmla="*/ 94249 w 3332855"/>
              <a:gd name="connsiteY142" fmla="*/ 313693 h 422296"/>
              <a:gd name="connsiteX143" fmla="*/ 91809 w 3332855"/>
              <a:gd name="connsiteY143" fmla="*/ 339925 h 422296"/>
              <a:gd name="connsiteX144" fmla="*/ 103705 w 3332855"/>
              <a:gd name="connsiteY144" fmla="*/ 356091 h 422296"/>
              <a:gd name="connsiteX145" fmla="*/ 82659 w 3332855"/>
              <a:gd name="connsiteY145" fmla="*/ 386593 h 422296"/>
              <a:gd name="connsiteX146" fmla="*/ 103400 w 3332855"/>
              <a:gd name="connsiteY146" fmla="*/ 388728 h 422296"/>
              <a:gd name="connsiteX147" fmla="*/ 102790 w 3332855"/>
              <a:gd name="connsiteY147" fmla="*/ 392998 h 422296"/>
              <a:gd name="connsiteX148" fmla="*/ 35077 w 3332855"/>
              <a:gd name="connsiteY148" fmla="*/ 400624 h 422296"/>
              <a:gd name="connsiteX149" fmla="*/ 39652 w 3332855"/>
              <a:gd name="connsiteY149" fmla="*/ 396048 h 422296"/>
              <a:gd name="connsiteX150" fmla="*/ 51547 w 3332855"/>
              <a:gd name="connsiteY150" fmla="*/ 378968 h 422296"/>
              <a:gd name="connsiteX151" fmla="*/ 58563 w 3332855"/>
              <a:gd name="connsiteY151" fmla="*/ 358531 h 422296"/>
              <a:gd name="connsiteX152" fmla="*/ 60698 w 3332855"/>
              <a:gd name="connsiteY152" fmla="*/ 348771 h 422296"/>
              <a:gd name="connsiteX153" fmla="*/ 71984 w 3332855"/>
              <a:gd name="connsiteY153" fmla="*/ 334740 h 422296"/>
              <a:gd name="connsiteX154" fmla="*/ 65273 w 3332855"/>
              <a:gd name="connsiteY154" fmla="*/ 348770 h 422296"/>
              <a:gd name="connsiteX155" fmla="*/ 87539 w 3332855"/>
              <a:gd name="connsiteY155" fmla="*/ 342975 h 422296"/>
              <a:gd name="connsiteX156" fmla="*/ 61308 w 3332855"/>
              <a:gd name="connsiteY156" fmla="*/ 279837 h 422296"/>
              <a:gd name="connsiteX157" fmla="*/ 32941 w 3332855"/>
              <a:gd name="connsiteY157" fmla="*/ 285937 h 422296"/>
              <a:gd name="connsiteX158" fmla="*/ 21351 w 3332855"/>
              <a:gd name="connsiteY158" fmla="*/ 299968 h 422296"/>
              <a:gd name="connsiteX159" fmla="*/ 10065 w 3332855"/>
              <a:gd name="connsiteY159" fmla="*/ 346331 h 422296"/>
              <a:gd name="connsiteX160" fmla="*/ 10065 w 3332855"/>
              <a:gd name="connsiteY160" fmla="*/ 353956 h 422296"/>
              <a:gd name="connsiteX161" fmla="*/ 18911 w 3332855"/>
              <a:gd name="connsiteY161" fmla="*/ 357311 h 422296"/>
              <a:gd name="connsiteX162" fmla="*/ 36907 w 3332855"/>
              <a:gd name="connsiteY162" fmla="*/ 352736 h 422296"/>
              <a:gd name="connsiteX163" fmla="*/ 30501 w 3332855"/>
              <a:gd name="connsiteY163" fmla="*/ 364326 h 422296"/>
              <a:gd name="connsiteX164" fmla="*/ 25011 w 3332855"/>
              <a:gd name="connsiteY164" fmla="*/ 383238 h 422296"/>
              <a:gd name="connsiteX165" fmla="*/ 4879 w 3332855"/>
              <a:gd name="connsiteY165" fmla="*/ 404894 h 422296"/>
              <a:gd name="connsiteX166" fmla="*/ 0 w 3332855"/>
              <a:gd name="connsiteY166" fmla="*/ 402454 h 422296"/>
              <a:gd name="connsiteX167" fmla="*/ 1220 w 3332855"/>
              <a:gd name="connsiteY167" fmla="*/ 136 h 422296"/>
              <a:gd name="connsiteX168" fmla="*/ 75034 w 3332855"/>
              <a:gd name="connsiteY168" fmla="*/ 136 h 422296"/>
              <a:gd name="connsiteX169" fmla="*/ 190635 w 3332855"/>
              <a:gd name="connsiteY169" fmla="*/ 2272 h 422296"/>
              <a:gd name="connsiteX170" fmla="*/ 224797 w 3332855"/>
              <a:gd name="connsiteY170" fmla="*/ 7152 h 422296"/>
              <a:gd name="connsiteX171" fmla="*/ 1183590 w 3332855"/>
              <a:gd name="connsiteY171" fmla="*/ 114519 h 422296"/>
              <a:gd name="connsiteX172" fmla="*/ 1179165 w 3332855"/>
              <a:gd name="connsiteY172" fmla="*/ 114889 h 422296"/>
              <a:gd name="connsiteX173" fmla="*/ 1179994 w 3332855"/>
              <a:gd name="connsiteY173" fmla="*/ 135883 h 422296"/>
              <a:gd name="connsiteX174" fmla="*/ 1163206 w 3332855"/>
              <a:gd name="connsiteY174" fmla="*/ 143762 h 422296"/>
              <a:gd name="connsiteX175" fmla="*/ 1164538 w 3332855"/>
              <a:gd name="connsiteY175" fmla="*/ 149620 h 422296"/>
              <a:gd name="connsiteX176" fmla="*/ 1202951 w 3332855"/>
              <a:gd name="connsiteY176" fmla="*/ 153470 h 422296"/>
              <a:gd name="connsiteX177" fmla="*/ 1183590 w 3332855"/>
              <a:gd name="connsiteY177" fmla="*/ 114519 h 422296"/>
              <a:gd name="connsiteX178" fmla="*/ 2187503 w 3332855"/>
              <a:gd name="connsiteY178" fmla="*/ 252859 h 422296"/>
              <a:gd name="connsiteX179" fmla="*/ 2195434 w 3332855"/>
              <a:gd name="connsiteY179" fmla="*/ 282751 h 422296"/>
              <a:gd name="connsiteX180" fmla="*/ 2187808 w 3332855"/>
              <a:gd name="connsiteY180" fmla="*/ 309898 h 422296"/>
              <a:gd name="connsiteX181" fmla="*/ 2195129 w 3332855"/>
              <a:gd name="connsiteY181" fmla="*/ 312338 h 422296"/>
              <a:gd name="connsiteX182" fmla="*/ 2209465 w 3332855"/>
              <a:gd name="connsiteY182" fmla="*/ 282141 h 422296"/>
              <a:gd name="connsiteX183" fmla="*/ 2187503 w 3332855"/>
              <a:gd name="connsiteY183" fmla="*/ 252859 h 422296"/>
              <a:gd name="connsiteX184" fmla="*/ 1619943 w 3332855"/>
              <a:gd name="connsiteY184" fmla="*/ 166234 h 422296"/>
              <a:gd name="connsiteX185" fmla="*/ 1584865 w 3332855"/>
              <a:gd name="connsiteY185" fmla="*/ 182095 h 422296"/>
              <a:gd name="connsiteX186" fmla="*/ 1586390 w 3332855"/>
              <a:gd name="connsiteY186" fmla="*/ 164709 h 422296"/>
              <a:gd name="connsiteX187" fmla="*/ 1569309 w 3332855"/>
              <a:gd name="connsiteY187" fmla="*/ 174775 h 422296"/>
              <a:gd name="connsiteX188" fmla="*/ 1588830 w 3332855"/>
              <a:gd name="connsiteY188" fmla="*/ 206801 h 422296"/>
              <a:gd name="connsiteX189" fmla="*/ 1595236 w 3332855"/>
              <a:gd name="connsiteY189" fmla="*/ 187585 h 422296"/>
              <a:gd name="connsiteX190" fmla="*/ 1619943 w 3332855"/>
              <a:gd name="connsiteY190" fmla="*/ 166234 h 422296"/>
              <a:gd name="connsiteX191" fmla="*/ 2779815 w 3332855"/>
              <a:gd name="connsiteY191" fmla="*/ 321785 h 422296"/>
              <a:gd name="connsiteX192" fmla="*/ 2767614 w 3332855"/>
              <a:gd name="connsiteY192" fmla="*/ 321174 h 422296"/>
              <a:gd name="connsiteX193" fmla="*/ 2766395 w 3332855"/>
              <a:gd name="connsiteY193" fmla="*/ 333986 h 422296"/>
              <a:gd name="connsiteX194" fmla="*/ 2781341 w 3332855"/>
              <a:gd name="connsiteY194" fmla="*/ 352591 h 422296"/>
              <a:gd name="connsiteX195" fmla="*/ 2795067 w 3332855"/>
              <a:gd name="connsiteY195" fmla="*/ 357777 h 422296"/>
              <a:gd name="connsiteX196" fmla="*/ 2814282 w 3332855"/>
              <a:gd name="connsiteY196" fmla="*/ 347711 h 422296"/>
              <a:gd name="connsiteX197" fmla="*/ 2799031 w 3332855"/>
              <a:gd name="connsiteY197" fmla="*/ 327275 h 422296"/>
              <a:gd name="connsiteX198" fmla="*/ 2779815 w 3332855"/>
              <a:gd name="connsiteY198" fmla="*/ 321785 h 422296"/>
              <a:gd name="connsiteX199" fmla="*/ 650757 w 3332855"/>
              <a:gd name="connsiteY199" fmla="*/ 2255 h 422296"/>
              <a:gd name="connsiteX200" fmla="*/ 661094 w 3332855"/>
              <a:gd name="connsiteY200" fmla="*/ 25031 h 422296"/>
              <a:gd name="connsiteX201" fmla="*/ 706541 w 3332855"/>
              <a:gd name="connsiteY201" fmla="*/ 14356 h 422296"/>
              <a:gd name="connsiteX202" fmla="*/ 719048 w 3332855"/>
              <a:gd name="connsiteY202" fmla="*/ 72613 h 422296"/>
              <a:gd name="connsiteX203" fmla="*/ 690071 w 3332855"/>
              <a:gd name="connsiteY203" fmla="*/ 72308 h 422296"/>
              <a:gd name="connsiteX204" fmla="*/ 723318 w 3332855"/>
              <a:gd name="connsiteY204" fmla="*/ 104336 h 422296"/>
              <a:gd name="connsiteX205" fmla="*/ 704407 w 3332855"/>
              <a:gd name="connsiteY205" fmla="*/ 123246 h 422296"/>
              <a:gd name="connsiteX206" fmla="*/ 722097 w 3332855"/>
              <a:gd name="connsiteY206" fmla="*/ 115621 h 422296"/>
              <a:gd name="connsiteX207" fmla="*/ 730028 w 3332855"/>
              <a:gd name="connsiteY207" fmla="*/ 129652 h 422296"/>
              <a:gd name="connsiteX208" fmla="*/ 744059 w 3332855"/>
              <a:gd name="connsiteY208" fmla="*/ 199806 h 422296"/>
              <a:gd name="connsiteX209" fmla="*/ 726063 w 3332855"/>
              <a:gd name="connsiteY209" fmla="*/ 214447 h 422296"/>
              <a:gd name="connsiteX210" fmla="*/ 720573 w 3332855"/>
              <a:gd name="connsiteY210" fmla="*/ 214141 h 422296"/>
              <a:gd name="connsiteX211" fmla="*/ 737958 w 3332855"/>
              <a:gd name="connsiteY211" fmla="*/ 230917 h 422296"/>
              <a:gd name="connsiteX212" fmla="*/ 750769 w 3332855"/>
              <a:gd name="connsiteY212" fmla="*/ 237933 h 422296"/>
              <a:gd name="connsiteX213" fmla="*/ 784321 w 3332855"/>
              <a:gd name="connsiteY213" fmla="*/ 405081 h 422296"/>
              <a:gd name="connsiteX214" fmla="*/ 639439 w 3332855"/>
              <a:gd name="connsiteY214" fmla="*/ 403862 h 422296"/>
              <a:gd name="connsiteX215" fmla="*/ 641573 w 3332855"/>
              <a:gd name="connsiteY215" fmla="*/ 337978 h 422296"/>
              <a:gd name="connsiteX216" fmla="*/ 636999 w 3332855"/>
              <a:gd name="connsiteY216" fmla="*/ 319677 h 422296"/>
              <a:gd name="connsiteX217" fmla="*/ 616562 w 3332855"/>
              <a:gd name="connsiteY217" fmla="*/ 329743 h 422296"/>
              <a:gd name="connsiteX218" fmla="*/ 593991 w 3332855"/>
              <a:gd name="connsiteY218" fmla="*/ 330658 h 422296"/>
              <a:gd name="connsiteX219" fmla="*/ 580570 w 3332855"/>
              <a:gd name="connsiteY219" fmla="*/ 342553 h 422296"/>
              <a:gd name="connsiteX220" fmla="*/ 574775 w 3332855"/>
              <a:gd name="connsiteY220" fmla="*/ 389526 h 422296"/>
              <a:gd name="connsiteX221" fmla="*/ 565320 w 3332855"/>
              <a:gd name="connsiteY221" fmla="*/ 402641 h 422296"/>
              <a:gd name="connsiteX222" fmla="*/ 549153 w 3332855"/>
              <a:gd name="connsiteY222" fmla="*/ 398371 h 422296"/>
              <a:gd name="connsiteX223" fmla="*/ 519567 w 3332855"/>
              <a:gd name="connsiteY223" fmla="*/ 369090 h 422296"/>
              <a:gd name="connsiteX224" fmla="*/ 500656 w 3332855"/>
              <a:gd name="connsiteY224" fmla="*/ 376105 h 422296"/>
              <a:gd name="connsiteX225" fmla="*/ 511942 w 3332855"/>
              <a:gd name="connsiteY225" fmla="*/ 403556 h 422296"/>
              <a:gd name="connsiteX226" fmla="*/ 427147 w 3332855"/>
              <a:gd name="connsiteY226" fmla="*/ 403556 h 422296"/>
              <a:gd name="connsiteX227" fmla="*/ 448499 w 3332855"/>
              <a:gd name="connsiteY227" fmla="*/ 319067 h 422296"/>
              <a:gd name="connsiteX228" fmla="*/ 450329 w 3332855"/>
              <a:gd name="connsiteY228" fmla="*/ 288260 h 422296"/>
              <a:gd name="connsiteX229" fmla="*/ 499436 w 3332855"/>
              <a:gd name="connsiteY229" fmla="*/ 13746 h 422296"/>
              <a:gd name="connsiteX230" fmla="*/ 516211 w 3332855"/>
              <a:gd name="connsiteY230" fmla="*/ 20 h 422296"/>
              <a:gd name="connsiteX231" fmla="*/ 589416 w 3332855"/>
              <a:gd name="connsiteY231" fmla="*/ 325 h 422296"/>
              <a:gd name="connsiteX232" fmla="*/ 609242 w 3332855"/>
              <a:gd name="connsiteY232" fmla="*/ 14661 h 422296"/>
              <a:gd name="connsiteX233" fmla="*/ 633032 w 3332855"/>
              <a:gd name="connsiteY233" fmla="*/ 48212 h 422296"/>
              <a:gd name="connsiteX234" fmla="*/ 639438 w 3332855"/>
              <a:gd name="connsiteY234" fmla="*/ 46687 h 422296"/>
              <a:gd name="connsiteX235" fmla="*/ 652249 w 3332855"/>
              <a:gd name="connsiteY235" fmla="*/ 16490 h 422296"/>
              <a:gd name="connsiteX236" fmla="*/ 637608 w 3332855"/>
              <a:gd name="connsiteY236" fmla="*/ 2765 h 422296"/>
              <a:gd name="connsiteX237" fmla="*/ 650757 w 3332855"/>
              <a:gd name="connsiteY237" fmla="*/ 2255 h 422296"/>
              <a:gd name="connsiteX238" fmla="*/ 941154 w 3332855"/>
              <a:gd name="connsiteY238" fmla="*/ 34779 h 422296"/>
              <a:gd name="connsiteX239" fmla="*/ 915838 w 3332855"/>
              <a:gd name="connsiteY239" fmla="*/ 47589 h 422296"/>
              <a:gd name="connsiteX240" fmla="*/ 941459 w 3332855"/>
              <a:gd name="connsiteY240" fmla="*/ 56740 h 422296"/>
              <a:gd name="connsiteX241" fmla="*/ 941154 w 3332855"/>
              <a:gd name="connsiteY241" fmla="*/ 34779 h 422296"/>
              <a:gd name="connsiteX242" fmla="*/ 1172179 w 3332855"/>
              <a:gd name="connsiteY242" fmla="*/ 67270 h 422296"/>
              <a:gd name="connsiteX243" fmla="*/ 1155866 w 3332855"/>
              <a:gd name="connsiteY243" fmla="*/ 74310 h 422296"/>
              <a:gd name="connsiteX244" fmla="*/ 1144098 w 3332855"/>
              <a:gd name="connsiteY244" fmla="*/ 127639 h 422296"/>
              <a:gd name="connsiteX245" fmla="*/ 1148229 w 3332855"/>
              <a:gd name="connsiteY245" fmla="*/ 128765 h 422296"/>
              <a:gd name="connsiteX246" fmla="*/ 1170349 w 3332855"/>
              <a:gd name="connsiteY246" fmla="*/ 100176 h 422296"/>
              <a:gd name="connsiteX247" fmla="*/ 1177183 w 3332855"/>
              <a:gd name="connsiteY247" fmla="*/ 82870 h 422296"/>
              <a:gd name="connsiteX248" fmla="*/ 1172179 w 3332855"/>
              <a:gd name="connsiteY248" fmla="*/ 67270 h 422296"/>
              <a:gd name="connsiteX249" fmla="*/ 1179187 w 3332855"/>
              <a:gd name="connsiteY249" fmla="*/ 47925 h 422296"/>
              <a:gd name="connsiteX250" fmla="*/ 1174474 w 3332855"/>
              <a:gd name="connsiteY250" fmla="*/ 52902 h 422296"/>
              <a:gd name="connsiteX251" fmla="*/ 1186090 w 3332855"/>
              <a:gd name="connsiteY251" fmla="*/ 80689 h 422296"/>
              <a:gd name="connsiteX252" fmla="*/ 1193626 w 3332855"/>
              <a:gd name="connsiteY252" fmla="*/ 80310 h 422296"/>
              <a:gd name="connsiteX253" fmla="*/ 1201591 w 3332855"/>
              <a:gd name="connsiteY253" fmla="*/ 60431 h 422296"/>
              <a:gd name="connsiteX254" fmla="*/ 1179187 w 3332855"/>
              <a:gd name="connsiteY254" fmla="*/ 47925 h 422296"/>
              <a:gd name="connsiteX255" fmla="*/ 1616282 w 3332855"/>
              <a:gd name="connsiteY255" fmla="*/ 98520 h 422296"/>
              <a:gd name="connsiteX256" fmla="*/ 1612013 w 3332855"/>
              <a:gd name="connsiteY256" fmla="*/ 99741 h 422296"/>
              <a:gd name="connsiteX257" fmla="*/ 1616891 w 3332855"/>
              <a:gd name="connsiteY257" fmla="*/ 120176 h 422296"/>
              <a:gd name="connsiteX258" fmla="*/ 1601946 w 3332855"/>
              <a:gd name="connsiteY258" fmla="*/ 131157 h 422296"/>
              <a:gd name="connsiteX259" fmla="*/ 1604081 w 3332855"/>
              <a:gd name="connsiteY259" fmla="*/ 136647 h 422296"/>
              <a:gd name="connsiteX260" fmla="*/ 1642819 w 3332855"/>
              <a:gd name="connsiteY260" fmla="*/ 132987 h 422296"/>
              <a:gd name="connsiteX261" fmla="*/ 1616282 w 3332855"/>
              <a:gd name="connsiteY261" fmla="*/ 98520 h 422296"/>
              <a:gd name="connsiteX262" fmla="*/ 2234782 w 3332855"/>
              <a:gd name="connsiteY262" fmla="*/ 158915 h 422296"/>
              <a:gd name="connsiteX263" fmla="*/ 2218920 w 3332855"/>
              <a:gd name="connsiteY263" fmla="*/ 163794 h 422296"/>
              <a:gd name="connsiteX264" fmla="*/ 2243321 w 3332855"/>
              <a:gd name="connsiteY264" fmla="*/ 189111 h 422296"/>
              <a:gd name="connsiteX265" fmla="*/ 2249116 w 3332855"/>
              <a:gd name="connsiteY265" fmla="*/ 186061 h 422296"/>
              <a:gd name="connsiteX266" fmla="*/ 2246982 w 3332855"/>
              <a:gd name="connsiteY266" fmla="*/ 178436 h 422296"/>
              <a:gd name="connsiteX267" fmla="*/ 2234782 w 3332855"/>
              <a:gd name="connsiteY267" fmla="*/ 158915 h 422296"/>
              <a:gd name="connsiteX268" fmla="*/ 1389655 w 3332855"/>
              <a:gd name="connsiteY268" fmla="*/ 30502 h 422296"/>
              <a:gd name="connsiteX269" fmla="*/ 1364339 w 3332855"/>
              <a:gd name="connsiteY269" fmla="*/ 43312 h 422296"/>
              <a:gd name="connsiteX270" fmla="*/ 1389960 w 3332855"/>
              <a:gd name="connsiteY270" fmla="*/ 52463 h 422296"/>
              <a:gd name="connsiteX271" fmla="*/ 1389655 w 3332855"/>
              <a:gd name="connsiteY271" fmla="*/ 30502 h 422296"/>
              <a:gd name="connsiteX272" fmla="*/ 1221628 w 3332855"/>
              <a:gd name="connsiteY272" fmla="*/ 1 h 422296"/>
              <a:gd name="connsiteX273" fmla="*/ 1221628 w 3332855"/>
              <a:gd name="connsiteY273" fmla="*/ 401022 h 422296"/>
              <a:gd name="connsiteX274" fmla="*/ 1134110 w 3332855"/>
              <a:gd name="connsiteY274" fmla="*/ 401022 h 422296"/>
              <a:gd name="connsiteX275" fmla="*/ 1044317 w 3332855"/>
              <a:gd name="connsiteY275" fmla="*/ 235833 h 422296"/>
              <a:gd name="connsiteX276" fmla="*/ 1078525 w 3332855"/>
              <a:gd name="connsiteY276" fmla="*/ 241915 h 422296"/>
              <a:gd name="connsiteX277" fmla="*/ 1079480 w 3332855"/>
              <a:gd name="connsiteY277" fmla="*/ 237742 h 422296"/>
              <a:gd name="connsiteX278" fmla="*/ 1050003 w 3332855"/>
              <a:gd name="connsiteY278" fmla="*/ 216818 h 422296"/>
              <a:gd name="connsiteX279" fmla="*/ 1032432 w 3332855"/>
              <a:gd name="connsiteY279" fmla="*/ 210702 h 422296"/>
              <a:gd name="connsiteX280" fmla="*/ 1030952 w 3332855"/>
              <a:gd name="connsiteY280" fmla="*/ 211245 h 422296"/>
              <a:gd name="connsiteX281" fmla="*/ 997542 w 3332855"/>
              <a:gd name="connsiteY281" fmla="*/ 149781 h 422296"/>
              <a:gd name="connsiteX282" fmla="*/ 1006011 w 3332855"/>
              <a:gd name="connsiteY282" fmla="*/ 145824 h 422296"/>
              <a:gd name="connsiteX283" fmla="*/ 1005323 w 3332855"/>
              <a:gd name="connsiteY283" fmla="*/ 138310 h 422296"/>
              <a:gd name="connsiteX284" fmla="*/ 985131 w 3332855"/>
              <a:gd name="connsiteY284" fmla="*/ 131170 h 422296"/>
              <a:gd name="connsiteX285" fmla="*/ 973559 w 3332855"/>
              <a:gd name="connsiteY285" fmla="*/ 154071 h 422296"/>
              <a:gd name="connsiteX286" fmla="*/ 978726 w 3332855"/>
              <a:gd name="connsiteY286" fmla="*/ 158575 h 422296"/>
              <a:gd name="connsiteX287" fmla="*/ 992161 w 3332855"/>
              <a:gd name="connsiteY287" fmla="*/ 152296 h 422296"/>
              <a:gd name="connsiteX288" fmla="*/ 992891 w 3332855"/>
              <a:gd name="connsiteY288" fmla="*/ 162143 h 422296"/>
              <a:gd name="connsiteX289" fmla="*/ 992890 w 3332855"/>
              <a:gd name="connsiteY289" fmla="*/ 189844 h 422296"/>
              <a:gd name="connsiteX290" fmla="*/ 968414 w 3332855"/>
              <a:gd name="connsiteY290" fmla="*/ 172470 h 422296"/>
              <a:gd name="connsiteX291" fmla="*/ 950842 w 3332855"/>
              <a:gd name="connsiteY291" fmla="*/ 166354 h 422296"/>
              <a:gd name="connsiteX292" fmla="*/ 935461 w 3332855"/>
              <a:gd name="connsiteY292" fmla="*/ 171998 h 422296"/>
              <a:gd name="connsiteX293" fmla="*/ 943167 w 3332855"/>
              <a:gd name="connsiteY293" fmla="*/ 188007 h 422296"/>
              <a:gd name="connsiteX294" fmla="*/ 992891 w 3332855"/>
              <a:gd name="connsiteY294" fmla="*/ 196848 h 422296"/>
              <a:gd name="connsiteX295" fmla="*/ 992890 w 3332855"/>
              <a:gd name="connsiteY295" fmla="*/ 260834 h 422296"/>
              <a:gd name="connsiteX296" fmla="*/ 991845 w 3332855"/>
              <a:gd name="connsiteY296" fmla="*/ 260696 h 422296"/>
              <a:gd name="connsiteX297" fmla="*/ 983438 w 3332855"/>
              <a:gd name="connsiteY297" fmla="*/ 279397 h 422296"/>
              <a:gd name="connsiteX298" fmla="*/ 992891 w 3332855"/>
              <a:gd name="connsiteY298" fmla="*/ 279645 h 422296"/>
              <a:gd name="connsiteX299" fmla="*/ 992890 w 3332855"/>
              <a:gd name="connsiteY299" fmla="*/ 401022 h 422296"/>
              <a:gd name="connsiteX300" fmla="*/ 909950 w 3332855"/>
              <a:gd name="connsiteY300" fmla="*/ 401022 h 422296"/>
              <a:gd name="connsiteX301" fmla="*/ 909950 w 3332855"/>
              <a:gd name="connsiteY301" fmla="*/ 1 h 422296"/>
              <a:gd name="connsiteX302" fmla="*/ 1017531 w 3332855"/>
              <a:gd name="connsiteY302" fmla="*/ 1 h 422296"/>
              <a:gd name="connsiteX303" fmla="*/ 1039920 w 3332855"/>
              <a:gd name="connsiteY303" fmla="*/ 41637 h 422296"/>
              <a:gd name="connsiteX304" fmla="*/ 1018018 w 3332855"/>
              <a:gd name="connsiteY304" fmla="*/ 47895 h 422296"/>
              <a:gd name="connsiteX305" fmla="*/ 1047003 w 3332855"/>
              <a:gd name="connsiteY305" fmla="*/ 54809 h 422296"/>
              <a:gd name="connsiteX306" fmla="*/ 1078849 w 3332855"/>
              <a:gd name="connsiteY306" fmla="*/ 114029 h 422296"/>
              <a:gd name="connsiteX307" fmla="*/ 1066219 w 3332855"/>
              <a:gd name="connsiteY307" fmla="*/ 116999 h 422296"/>
              <a:gd name="connsiteX308" fmla="*/ 1045271 w 3332855"/>
              <a:gd name="connsiteY308" fmla="*/ 167435 h 422296"/>
              <a:gd name="connsiteX309" fmla="*/ 1049140 w 3332855"/>
              <a:gd name="connsiteY309" fmla="*/ 169268 h 422296"/>
              <a:gd name="connsiteX310" fmla="*/ 1075936 w 3332855"/>
              <a:gd name="connsiteY310" fmla="*/ 145006 h 422296"/>
              <a:gd name="connsiteX311" fmla="*/ 1085702 w 3332855"/>
              <a:gd name="connsiteY311" fmla="*/ 129169 h 422296"/>
              <a:gd name="connsiteX312" fmla="*/ 1085271 w 3332855"/>
              <a:gd name="connsiteY312" fmla="*/ 125971 h 422296"/>
              <a:gd name="connsiteX313" fmla="*/ 1141017 w 3332855"/>
              <a:gd name="connsiteY313" fmla="*/ 229635 h 422296"/>
              <a:gd name="connsiteX314" fmla="*/ 1139271 w 3332855"/>
              <a:gd name="connsiteY314" fmla="*/ 209497 h 422296"/>
              <a:gd name="connsiteX315" fmla="*/ 1139271 w 3332855"/>
              <a:gd name="connsiteY315" fmla="*/ 1 h 422296"/>
              <a:gd name="connsiteX316" fmla="*/ 1602861 w 3332855"/>
              <a:gd name="connsiteY316" fmla="*/ 49108 h 422296"/>
              <a:gd name="connsiteX317" fmla="*/ 1588220 w 3332855"/>
              <a:gd name="connsiteY317" fmla="*/ 59173 h 422296"/>
              <a:gd name="connsiteX318" fmla="*/ 1587001 w 3332855"/>
              <a:gd name="connsiteY318" fmla="*/ 113771 h 422296"/>
              <a:gd name="connsiteX319" fmla="*/ 1591271 w 3332855"/>
              <a:gd name="connsiteY319" fmla="*/ 114076 h 422296"/>
              <a:gd name="connsiteX320" fmla="*/ 1607436 w 3332855"/>
              <a:gd name="connsiteY320" fmla="*/ 81744 h 422296"/>
              <a:gd name="connsiteX321" fmla="*/ 1610792 w 3332855"/>
              <a:gd name="connsiteY321" fmla="*/ 63443 h 422296"/>
              <a:gd name="connsiteX322" fmla="*/ 1602861 w 3332855"/>
              <a:gd name="connsiteY322" fmla="*/ 49108 h 422296"/>
              <a:gd name="connsiteX323" fmla="*/ 1509222 w 3332855"/>
              <a:gd name="connsiteY323" fmla="*/ 31417 h 422296"/>
              <a:gd name="connsiteX324" fmla="*/ 1466824 w 3332855"/>
              <a:gd name="connsiteY324" fmla="*/ 43312 h 422296"/>
              <a:gd name="connsiteX325" fmla="*/ 1500071 w 3332855"/>
              <a:gd name="connsiteY325" fmla="*/ 51243 h 422296"/>
              <a:gd name="connsiteX326" fmla="*/ 1509222 w 3332855"/>
              <a:gd name="connsiteY326" fmla="*/ 31417 h 422296"/>
              <a:gd name="connsiteX327" fmla="*/ 1613232 w 3332855"/>
              <a:gd name="connsiteY327" fmla="*/ 32637 h 422296"/>
              <a:gd name="connsiteX328" fmla="*/ 1609573 w 3332855"/>
              <a:gd name="connsiteY328" fmla="*/ 38432 h 422296"/>
              <a:gd name="connsiteX329" fmla="*/ 1626347 w 3332855"/>
              <a:gd name="connsiteY329" fmla="*/ 63443 h 422296"/>
              <a:gd name="connsiteX330" fmla="*/ 1633668 w 3332855"/>
              <a:gd name="connsiteY330" fmla="*/ 61613 h 422296"/>
              <a:gd name="connsiteX331" fmla="*/ 1637633 w 3332855"/>
              <a:gd name="connsiteY331" fmla="*/ 40568 h 422296"/>
              <a:gd name="connsiteX332" fmla="*/ 1613232 w 3332855"/>
              <a:gd name="connsiteY332" fmla="*/ 32637 h 422296"/>
              <a:gd name="connsiteX333" fmla="*/ 1601946 w 3332855"/>
              <a:gd name="connsiteY333" fmla="*/ 9456 h 422296"/>
              <a:gd name="connsiteX334" fmla="*/ 1596456 w 3332855"/>
              <a:gd name="connsiteY334" fmla="*/ 34162 h 422296"/>
              <a:gd name="connsiteX335" fmla="*/ 1624822 w 3332855"/>
              <a:gd name="connsiteY335" fmla="*/ 19521 h 422296"/>
              <a:gd name="connsiteX336" fmla="*/ 1671794 w 3332855"/>
              <a:gd name="connsiteY336" fmla="*/ 87844 h 422296"/>
              <a:gd name="connsiteX337" fmla="*/ 1669354 w 3332855"/>
              <a:gd name="connsiteY337" fmla="*/ 340703 h 422296"/>
              <a:gd name="connsiteX338" fmla="*/ 1637938 w 3332855"/>
              <a:gd name="connsiteY338" fmla="*/ 387676 h 422296"/>
              <a:gd name="connsiteX339" fmla="*/ 1622992 w 3332855"/>
              <a:gd name="connsiteY339" fmla="*/ 389201 h 422296"/>
              <a:gd name="connsiteX340" fmla="*/ 1610487 w 3332855"/>
              <a:gd name="connsiteY340" fmla="*/ 391641 h 422296"/>
              <a:gd name="connsiteX341" fmla="*/ 1565039 w 3332855"/>
              <a:gd name="connsiteY341" fmla="*/ 402622 h 422296"/>
              <a:gd name="connsiteX342" fmla="*/ 1513187 w 3332855"/>
              <a:gd name="connsiteY342" fmla="*/ 397742 h 422296"/>
              <a:gd name="connsiteX343" fmla="*/ 1500377 w 3332855"/>
              <a:gd name="connsiteY343" fmla="*/ 390725 h 422296"/>
              <a:gd name="connsiteX344" fmla="*/ 1472009 w 3332855"/>
              <a:gd name="connsiteY344" fmla="*/ 400791 h 422296"/>
              <a:gd name="connsiteX345" fmla="*/ 1496716 w 3332855"/>
              <a:gd name="connsiteY345" fmla="*/ 366324 h 422296"/>
              <a:gd name="connsiteX346" fmla="*/ 1496106 w 3332855"/>
              <a:gd name="connsiteY346" fmla="*/ 357784 h 422296"/>
              <a:gd name="connsiteX347" fmla="*/ 1506477 w 3332855"/>
              <a:gd name="connsiteY347" fmla="*/ 336433 h 422296"/>
              <a:gd name="connsiteX348" fmla="*/ 1518372 w 3332855"/>
              <a:gd name="connsiteY348" fmla="*/ 359309 h 422296"/>
              <a:gd name="connsiteX349" fmla="*/ 1537283 w 3332855"/>
              <a:gd name="connsiteY349" fmla="*/ 317522 h 422296"/>
              <a:gd name="connsiteX350" fmla="*/ 1532708 w 3332855"/>
              <a:gd name="connsiteY350" fmla="*/ 305017 h 422296"/>
              <a:gd name="connsiteX351" fmla="*/ 1533317 w 3332855"/>
              <a:gd name="connsiteY351" fmla="*/ 96386 h 422296"/>
              <a:gd name="connsiteX352" fmla="*/ 1492445 w 3332855"/>
              <a:gd name="connsiteY352" fmla="*/ 68628 h 422296"/>
              <a:gd name="connsiteX353" fmla="*/ 1487260 w 3332855"/>
              <a:gd name="connsiteY353" fmla="*/ 80525 h 422296"/>
              <a:gd name="connsiteX354" fmla="*/ 1486650 w 3332855"/>
              <a:gd name="connsiteY354" fmla="*/ 185755 h 422296"/>
              <a:gd name="connsiteX355" fmla="*/ 1485125 w 3332855"/>
              <a:gd name="connsiteY355" fmla="*/ 202226 h 422296"/>
              <a:gd name="connsiteX356" fmla="*/ 1484821 w 3332855"/>
              <a:gd name="connsiteY356" fmla="*/ 202226 h 422296"/>
              <a:gd name="connsiteX357" fmla="*/ 1466824 w 3332855"/>
              <a:gd name="connsiteY357" fmla="*/ 219611 h 422296"/>
              <a:gd name="connsiteX358" fmla="*/ 1484821 w 3332855"/>
              <a:gd name="connsiteY358" fmla="*/ 202226 h 422296"/>
              <a:gd name="connsiteX359" fmla="*/ 1486040 w 3332855"/>
              <a:gd name="connsiteY359" fmla="*/ 303491 h 422296"/>
              <a:gd name="connsiteX360" fmla="*/ 1479330 w 3332855"/>
              <a:gd name="connsiteY360" fmla="*/ 348938 h 422296"/>
              <a:gd name="connsiteX361" fmla="*/ 1481465 w 3332855"/>
              <a:gd name="connsiteY361" fmla="*/ 355954 h 422296"/>
              <a:gd name="connsiteX362" fmla="*/ 1475060 w 3332855"/>
              <a:gd name="connsiteY362" fmla="*/ 367545 h 422296"/>
              <a:gd name="connsiteX363" fmla="*/ 1443033 w 3332855"/>
              <a:gd name="connsiteY363" fmla="*/ 388286 h 422296"/>
              <a:gd name="connsiteX364" fmla="*/ 1464690 w 3332855"/>
              <a:gd name="connsiteY364" fmla="*/ 403842 h 422296"/>
              <a:gd name="connsiteX365" fmla="*/ 1347258 w 3332855"/>
              <a:gd name="connsiteY365" fmla="*/ 403537 h 422296"/>
              <a:gd name="connsiteX366" fmla="*/ 1348173 w 3332855"/>
              <a:gd name="connsiteY366" fmla="*/ 96080 h 422296"/>
              <a:gd name="connsiteX367" fmla="*/ 1364339 w 3332855"/>
              <a:gd name="connsiteY367" fmla="*/ 93335 h 422296"/>
              <a:gd name="connsiteX368" fmla="*/ 1373794 w 3332855"/>
              <a:gd name="connsiteY368" fmla="*/ 82965 h 422296"/>
              <a:gd name="connsiteX369" fmla="*/ 1370439 w 3332855"/>
              <a:gd name="connsiteY369" fmla="*/ 75339 h 422296"/>
              <a:gd name="connsiteX370" fmla="*/ 1360374 w 3332855"/>
              <a:gd name="connsiteY370" fmla="*/ 84185 h 422296"/>
              <a:gd name="connsiteX371" fmla="*/ 1350918 w 3332855"/>
              <a:gd name="connsiteY371" fmla="*/ 91505 h 422296"/>
              <a:gd name="connsiteX372" fmla="*/ 1347867 w 3332855"/>
              <a:gd name="connsiteY372" fmla="*/ 0 h 422296"/>
              <a:gd name="connsiteX373" fmla="*/ 1601946 w 3332855"/>
              <a:gd name="connsiteY373" fmla="*/ 9456 h 422296"/>
              <a:gd name="connsiteX374" fmla="*/ 2453477 w 3332855"/>
              <a:gd name="connsiteY374" fmla="*/ 67104 h 422296"/>
              <a:gd name="connsiteX375" fmla="*/ 2433346 w 3332855"/>
              <a:gd name="connsiteY375" fmla="*/ 77170 h 422296"/>
              <a:gd name="connsiteX376" fmla="*/ 2444060 w 3332855"/>
              <a:gd name="connsiteY376" fmla="*/ 106909 h 422296"/>
              <a:gd name="connsiteX377" fmla="*/ 2447826 w 3332855"/>
              <a:gd name="connsiteY377" fmla="*/ 109241 h 422296"/>
              <a:gd name="connsiteX378" fmla="*/ 2447987 w 3332855"/>
              <a:gd name="connsiteY378" fmla="*/ 110112 h 422296"/>
              <a:gd name="connsiteX379" fmla="*/ 2459577 w 3332855"/>
              <a:gd name="connsiteY379" fmla="*/ 116518 h 422296"/>
              <a:gd name="connsiteX380" fmla="*/ 2447826 w 3332855"/>
              <a:gd name="connsiteY380" fmla="*/ 109241 h 422296"/>
              <a:gd name="connsiteX381" fmla="*/ 2442802 w 3332855"/>
              <a:gd name="connsiteY381" fmla="*/ 82050 h 422296"/>
              <a:gd name="connsiteX382" fmla="*/ 2455612 w 3332855"/>
              <a:gd name="connsiteY382" fmla="*/ 69850 h 422296"/>
              <a:gd name="connsiteX383" fmla="*/ 2453477 w 3332855"/>
              <a:gd name="connsiteY383" fmla="*/ 67104 h 422296"/>
              <a:gd name="connsiteX384" fmla="*/ 2034118 w 3332855"/>
              <a:gd name="connsiteY384" fmla="*/ 916 h 422296"/>
              <a:gd name="connsiteX385" fmla="*/ 2034118 w 3332855"/>
              <a:gd name="connsiteY385" fmla="*/ 79305 h 422296"/>
              <a:gd name="connsiteX386" fmla="*/ 1965794 w 3332855"/>
              <a:gd name="connsiteY386" fmla="*/ 79611 h 422296"/>
              <a:gd name="connsiteX387" fmla="*/ 1939562 w 3332855"/>
              <a:gd name="connsiteY387" fmla="*/ 105231 h 422296"/>
              <a:gd name="connsiteX388" fmla="*/ 1939563 w 3332855"/>
              <a:gd name="connsiteY388" fmla="*/ 161355 h 422296"/>
              <a:gd name="connsiteX389" fmla="*/ 1924007 w 3332855"/>
              <a:gd name="connsiteY389" fmla="*/ 144884 h 422296"/>
              <a:gd name="connsiteX390" fmla="*/ 1898690 w 3332855"/>
              <a:gd name="connsiteY390" fmla="*/ 119873 h 422296"/>
              <a:gd name="connsiteX391" fmla="*/ 1901436 w 3332855"/>
              <a:gd name="connsiteY391" fmla="*/ 147020 h 422296"/>
              <a:gd name="connsiteX392" fmla="*/ 1880084 w 3332855"/>
              <a:gd name="connsiteY392" fmla="*/ 182707 h 422296"/>
              <a:gd name="connsiteX393" fmla="*/ 1885880 w 3332855"/>
              <a:gd name="connsiteY393" fmla="*/ 187586 h 422296"/>
              <a:gd name="connsiteX394" fmla="*/ 1902655 w 3332855"/>
              <a:gd name="connsiteY394" fmla="*/ 173251 h 422296"/>
              <a:gd name="connsiteX395" fmla="*/ 1956339 w 3332855"/>
              <a:gd name="connsiteY395" fmla="*/ 167455 h 422296"/>
              <a:gd name="connsiteX396" fmla="*/ 1979215 w 3332855"/>
              <a:gd name="connsiteY396" fmla="*/ 159524 h 422296"/>
              <a:gd name="connsiteX397" fmla="*/ 2021918 w 3332855"/>
              <a:gd name="connsiteY397" fmla="*/ 159525 h 422296"/>
              <a:gd name="connsiteX398" fmla="*/ 2027712 w 3332855"/>
              <a:gd name="connsiteY398" fmla="*/ 161660 h 422296"/>
              <a:gd name="connsiteX399" fmla="*/ 2027407 w 3332855"/>
              <a:gd name="connsiteY399" fmla="*/ 233034 h 422296"/>
              <a:gd name="connsiteX400" fmla="*/ 1966709 w 3332855"/>
              <a:gd name="connsiteY400" fmla="*/ 215343 h 422296"/>
              <a:gd name="connsiteX401" fmla="*/ 1966709 w 3332855"/>
              <a:gd name="connsiteY401" fmla="*/ 231204 h 422296"/>
              <a:gd name="connsiteX402" fmla="*/ 1963964 w 3332855"/>
              <a:gd name="connsiteY402" fmla="*/ 232424 h 422296"/>
              <a:gd name="connsiteX403" fmla="*/ 1938648 w 3332855"/>
              <a:gd name="connsiteY403" fmla="*/ 263231 h 422296"/>
              <a:gd name="connsiteX404" fmla="*/ 1934683 w 3332855"/>
              <a:gd name="connsiteY404" fmla="*/ 306543 h 422296"/>
              <a:gd name="connsiteX405" fmla="*/ 1924922 w 3332855"/>
              <a:gd name="connsiteY405" fmla="*/ 313559 h 422296"/>
              <a:gd name="connsiteX406" fmla="*/ 1907536 w 3332855"/>
              <a:gd name="connsiteY406" fmla="*/ 331860 h 422296"/>
              <a:gd name="connsiteX407" fmla="*/ 2007581 w 3332855"/>
              <a:gd name="connsiteY407" fmla="*/ 324844 h 422296"/>
              <a:gd name="connsiteX408" fmla="*/ 2011242 w 3332855"/>
              <a:gd name="connsiteY408" fmla="*/ 372426 h 422296"/>
              <a:gd name="connsiteX409" fmla="*/ 2035948 w 3332855"/>
              <a:gd name="connsiteY409" fmla="*/ 370902 h 422296"/>
              <a:gd name="connsiteX410" fmla="*/ 2045098 w 3332855"/>
              <a:gd name="connsiteY410" fmla="*/ 404454 h 422296"/>
              <a:gd name="connsiteX411" fmla="*/ 2011851 w 3332855"/>
              <a:gd name="connsiteY411" fmla="*/ 403539 h 422296"/>
              <a:gd name="connsiteX412" fmla="*/ 2019782 w 3332855"/>
              <a:gd name="connsiteY412" fmla="*/ 391338 h 422296"/>
              <a:gd name="connsiteX413" fmla="*/ 2018257 w 3332855"/>
              <a:gd name="connsiteY413" fmla="*/ 387068 h 422296"/>
              <a:gd name="connsiteX414" fmla="*/ 1969760 w 3332855"/>
              <a:gd name="connsiteY414" fmla="*/ 401403 h 422296"/>
              <a:gd name="connsiteX415" fmla="*/ 1946883 w 3332855"/>
              <a:gd name="connsiteY415" fmla="*/ 346806 h 422296"/>
              <a:gd name="connsiteX416" fmla="*/ 1912721 w 3332855"/>
              <a:gd name="connsiteY416" fmla="*/ 366631 h 422296"/>
              <a:gd name="connsiteX417" fmla="*/ 1912722 w 3332855"/>
              <a:gd name="connsiteY417" fmla="*/ 403539 h 422296"/>
              <a:gd name="connsiteX418" fmla="*/ 1799865 w 3332855"/>
              <a:gd name="connsiteY418" fmla="*/ 402014 h 422296"/>
              <a:gd name="connsiteX419" fmla="*/ 1800170 w 3332855"/>
              <a:gd name="connsiteY419" fmla="*/ 257435 h 422296"/>
              <a:gd name="connsiteX420" fmla="*/ 1844094 w 3332855"/>
              <a:gd name="connsiteY420" fmla="*/ 274517 h 422296"/>
              <a:gd name="connsiteX421" fmla="*/ 1846533 w 3332855"/>
              <a:gd name="connsiteY421" fmla="*/ 265061 h 422296"/>
              <a:gd name="connsiteX422" fmla="*/ 1825181 w 3332855"/>
              <a:gd name="connsiteY422" fmla="*/ 255301 h 422296"/>
              <a:gd name="connsiteX423" fmla="*/ 1797425 w 3332855"/>
              <a:gd name="connsiteY423" fmla="*/ 247980 h 422296"/>
              <a:gd name="connsiteX424" fmla="*/ 1805355 w 3332855"/>
              <a:gd name="connsiteY424" fmla="*/ 205887 h 422296"/>
              <a:gd name="connsiteX425" fmla="*/ 1802916 w 3332855"/>
              <a:gd name="connsiteY425" fmla="*/ 175995 h 422296"/>
              <a:gd name="connsiteX426" fmla="*/ 1800171 w 3332855"/>
              <a:gd name="connsiteY426" fmla="*/ 168065 h 422296"/>
              <a:gd name="connsiteX427" fmla="*/ 1800476 w 3332855"/>
              <a:gd name="connsiteY427" fmla="*/ 34468 h 422296"/>
              <a:gd name="connsiteX428" fmla="*/ 1819691 w 3332855"/>
              <a:gd name="connsiteY428" fmla="*/ 8541 h 422296"/>
              <a:gd name="connsiteX429" fmla="*/ 1804440 w 3332855"/>
              <a:gd name="connsiteY429" fmla="*/ 86321 h 422296"/>
              <a:gd name="connsiteX430" fmla="*/ 1842873 w 3332855"/>
              <a:gd name="connsiteY430" fmla="*/ 59174 h 422296"/>
              <a:gd name="connsiteX431" fmla="*/ 1837688 w 3332855"/>
              <a:gd name="connsiteY431" fmla="*/ 42703 h 422296"/>
              <a:gd name="connsiteX432" fmla="*/ 1831892 w 3332855"/>
              <a:gd name="connsiteY432" fmla="*/ 23793 h 422296"/>
              <a:gd name="connsiteX433" fmla="*/ 1825791 w 3332855"/>
              <a:gd name="connsiteY433" fmla="*/ 2441 h 422296"/>
              <a:gd name="connsiteX434" fmla="*/ 1831892 w 3332855"/>
              <a:gd name="connsiteY434" fmla="*/ 306 h 422296"/>
              <a:gd name="connsiteX435" fmla="*/ 1860258 w 3332855"/>
              <a:gd name="connsiteY435" fmla="*/ 1 h 422296"/>
              <a:gd name="connsiteX436" fmla="*/ 1881610 w 3332855"/>
              <a:gd name="connsiteY436" fmla="*/ 13117 h 422296"/>
              <a:gd name="connsiteX437" fmla="*/ 1897470 w 3332855"/>
              <a:gd name="connsiteY437" fmla="*/ 14642 h 422296"/>
              <a:gd name="connsiteX438" fmla="*/ 1928582 w 3332855"/>
              <a:gd name="connsiteY438" fmla="*/ 18912 h 422296"/>
              <a:gd name="connsiteX439" fmla="*/ 1949323 w 3332855"/>
              <a:gd name="connsiteY439" fmla="*/ 5186 h 422296"/>
              <a:gd name="connsiteX440" fmla="*/ 1946883 w 3332855"/>
              <a:gd name="connsiteY440" fmla="*/ 611 h 422296"/>
              <a:gd name="connsiteX441" fmla="*/ 2034118 w 3332855"/>
              <a:gd name="connsiteY441" fmla="*/ 916 h 422296"/>
              <a:gd name="connsiteX442" fmla="*/ 3240739 w 3332855"/>
              <a:gd name="connsiteY442" fmla="*/ 156703 h 422296"/>
              <a:gd name="connsiteX443" fmla="*/ 3240434 w 3332855"/>
              <a:gd name="connsiteY443" fmla="*/ 157008 h 422296"/>
              <a:gd name="connsiteX444" fmla="*/ 3240421 w 3332855"/>
              <a:gd name="connsiteY444" fmla="*/ 156719 h 422296"/>
              <a:gd name="connsiteX445" fmla="*/ 3240434 w 3332855"/>
              <a:gd name="connsiteY445" fmla="*/ 156703 h 422296"/>
              <a:gd name="connsiteX446" fmla="*/ 3240739 w 3332855"/>
              <a:gd name="connsiteY446" fmla="*/ 156703 h 422296"/>
              <a:gd name="connsiteX447" fmla="*/ 2237221 w 3332855"/>
              <a:gd name="connsiteY447" fmla="*/ 7626 h 422296"/>
              <a:gd name="connsiteX448" fmla="*/ 2202144 w 3332855"/>
              <a:gd name="connsiteY448" fmla="*/ 25623 h 422296"/>
              <a:gd name="connsiteX449" fmla="*/ 2196349 w 3332855"/>
              <a:gd name="connsiteY449" fmla="*/ 12201 h 422296"/>
              <a:gd name="connsiteX450" fmla="*/ 2192994 w 3332855"/>
              <a:gd name="connsiteY450" fmla="*/ 11896 h 422296"/>
              <a:gd name="connsiteX451" fmla="*/ 2187503 w 3332855"/>
              <a:gd name="connsiteY451" fmla="*/ 44533 h 422296"/>
              <a:gd name="connsiteX452" fmla="*/ 2200313 w 3332855"/>
              <a:gd name="connsiteY452" fmla="*/ 50634 h 422296"/>
              <a:gd name="connsiteX453" fmla="*/ 2224411 w 3332855"/>
              <a:gd name="connsiteY453" fmla="*/ 44228 h 422296"/>
              <a:gd name="connsiteX454" fmla="*/ 2220445 w 3332855"/>
              <a:gd name="connsiteY454" fmla="*/ 26842 h 422296"/>
              <a:gd name="connsiteX455" fmla="*/ 2237221 w 3332855"/>
              <a:gd name="connsiteY455" fmla="*/ 7626 h 422296"/>
              <a:gd name="connsiteX456" fmla="*/ 3260870 w 3332855"/>
              <a:gd name="connsiteY456" fmla="*/ 148162 h 422296"/>
              <a:gd name="connsiteX457" fmla="*/ 3265140 w 3332855"/>
              <a:gd name="connsiteY457" fmla="*/ 164633 h 422296"/>
              <a:gd name="connsiteX458" fmla="*/ 3251110 w 3332855"/>
              <a:gd name="connsiteY458" fmla="*/ 162193 h 422296"/>
              <a:gd name="connsiteX459" fmla="*/ 3254160 w 3332855"/>
              <a:gd name="connsiteY459" fmla="*/ 171649 h 422296"/>
              <a:gd name="connsiteX460" fmla="*/ 3250804 w 3332855"/>
              <a:gd name="connsiteY460" fmla="*/ 173478 h 422296"/>
              <a:gd name="connsiteX461" fmla="*/ 3241044 w 3332855"/>
              <a:gd name="connsiteY461" fmla="*/ 155483 h 422296"/>
              <a:gd name="connsiteX462" fmla="*/ 3260870 w 3332855"/>
              <a:gd name="connsiteY462" fmla="*/ 148162 h 422296"/>
              <a:gd name="connsiteX463" fmla="*/ 2822213 w 3332855"/>
              <a:gd name="connsiteY463" fmla="*/ 73806 h 422296"/>
              <a:gd name="connsiteX464" fmla="*/ 2820078 w 3332855"/>
              <a:gd name="connsiteY464" fmla="*/ 104002 h 422296"/>
              <a:gd name="connsiteX465" fmla="*/ 2782866 w 3332855"/>
              <a:gd name="connsiteY465" fmla="*/ 105223 h 422296"/>
              <a:gd name="connsiteX466" fmla="*/ 2766089 w 3332855"/>
              <a:gd name="connsiteY466" fmla="*/ 106748 h 422296"/>
              <a:gd name="connsiteX467" fmla="*/ 2742298 w 3332855"/>
              <a:gd name="connsiteY467" fmla="*/ 136029 h 422296"/>
              <a:gd name="connsiteX468" fmla="*/ 2812758 w 3332855"/>
              <a:gd name="connsiteY468" fmla="*/ 143044 h 422296"/>
              <a:gd name="connsiteX469" fmla="*/ 2819467 w 3332855"/>
              <a:gd name="connsiteY469" fmla="*/ 160735 h 422296"/>
              <a:gd name="connsiteX470" fmla="*/ 2862475 w 3332855"/>
              <a:gd name="connsiteY470" fmla="*/ 149450 h 422296"/>
              <a:gd name="connsiteX471" fmla="*/ 2837464 w 3332855"/>
              <a:gd name="connsiteY471" fmla="*/ 121084 h 422296"/>
              <a:gd name="connsiteX472" fmla="*/ 2850579 w 3332855"/>
              <a:gd name="connsiteY472" fmla="*/ 130843 h 422296"/>
              <a:gd name="connsiteX473" fmla="*/ 2843564 w 3332855"/>
              <a:gd name="connsiteY473" fmla="*/ 93632 h 422296"/>
              <a:gd name="connsiteX474" fmla="*/ 2822213 w 3332855"/>
              <a:gd name="connsiteY474" fmla="*/ 73806 h 422296"/>
              <a:gd name="connsiteX475" fmla="*/ 2803607 w 3332855"/>
              <a:gd name="connsiteY475" fmla="*/ 34153 h 422296"/>
              <a:gd name="connsiteX476" fmla="*/ 2798116 w 3332855"/>
              <a:gd name="connsiteY476" fmla="*/ 39339 h 422296"/>
              <a:gd name="connsiteX477" fmla="*/ 2813977 w 3332855"/>
              <a:gd name="connsiteY477" fmla="*/ 63436 h 422296"/>
              <a:gd name="connsiteX478" fmla="*/ 2819163 w 3332855"/>
              <a:gd name="connsiteY478" fmla="*/ 62520 h 422296"/>
              <a:gd name="connsiteX479" fmla="*/ 2817638 w 3332855"/>
              <a:gd name="connsiteY479" fmla="*/ 44524 h 422296"/>
              <a:gd name="connsiteX480" fmla="*/ 2803607 w 3332855"/>
              <a:gd name="connsiteY480" fmla="*/ 34153 h 422296"/>
              <a:gd name="connsiteX481" fmla="*/ 2607205 w 3332855"/>
              <a:gd name="connsiteY481" fmla="*/ 1831 h 422296"/>
              <a:gd name="connsiteX482" fmla="*/ 2605986 w 3332855"/>
              <a:gd name="connsiteY482" fmla="*/ 404148 h 422296"/>
              <a:gd name="connsiteX483" fmla="*/ 2499230 w 3332855"/>
              <a:gd name="connsiteY483" fmla="*/ 400487 h 422296"/>
              <a:gd name="connsiteX484" fmla="*/ 2485199 w 3332855"/>
              <a:gd name="connsiteY484" fmla="*/ 406588 h 422296"/>
              <a:gd name="connsiteX485" fmla="*/ 2485504 w 3332855"/>
              <a:gd name="connsiteY485" fmla="*/ 143969 h 422296"/>
              <a:gd name="connsiteX486" fmla="*/ 2481234 w 3332855"/>
              <a:gd name="connsiteY486" fmla="*/ 143054 h 422296"/>
              <a:gd name="connsiteX487" fmla="*/ 2465983 w 3332855"/>
              <a:gd name="connsiteY487" fmla="*/ 223578 h 422296"/>
              <a:gd name="connsiteX488" fmla="*/ 2434566 w 3332855"/>
              <a:gd name="connsiteY488" fmla="*/ 394387 h 422296"/>
              <a:gd name="connsiteX489" fmla="*/ 2423281 w 3332855"/>
              <a:gd name="connsiteY489" fmla="*/ 404148 h 422296"/>
              <a:gd name="connsiteX490" fmla="*/ 2356178 w 3332855"/>
              <a:gd name="connsiteY490" fmla="*/ 403843 h 422296"/>
              <a:gd name="connsiteX491" fmla="*/ 2345806 w 3332855"/>
              <a:gd name="connsiteY491" fmla="*/ 394998 h 422296"/>
              <a:gd name="connsiteX492" fmla="*/ 2306154 w 3332855"/>
              <a:gd name="connsiteY492" fmla="*/ 186976 h 422296"/>
              <a:gd name="connsiteX493" fmla="*/ 2312865 w 3332855"/>
              <a:gd name="connsiteY493" fmla="*/ 153424 h 422296"/>
              <a:gd name="connsiteX494" fmla="*/ 2283583 w 3332855"/>
              <a:gd name="connsiteY494" fmla="*/ 104927 h 422296"/>
              <a:gd name="connsiteX495" fmla="*/ 2257046 w 3332855"/>
              <a:gd name="connsiteY495" fmla="*/ 86930 h 422296"/>
              <a:gd name="connsiteX496" fmla="*/ 2241796 w 3332855"/>
              <a:gd name="connsiteY496" fmla="*/ 88456 h 422296"/>
              <a:gd name="connsiteX497" fmla="*/ 2241491 w 3332855"/>
              <a:gd name="connsiteY497" fmla="*/ 107977 h 422296"/>
              <a:gd name="connsiteX498" fmla="*/ 2250642 w 3332855"/>
              <a:gd name="connsiteY498" fmla="*/ 122007 h 422296"/>
              <a:gd name="connsiteX499" fmla="*/ 2258877 w 3332855"/>
              <a:gd name="connsiteY499" fmla="*/ 117127 h 422296"/>
              <a:gd name="connsiteX500" fmla="*/ 2261927 w 3332855"/>
              <a:gd name="connsiteY500" fmla="*/ 129023 h 422296"/>
              <a:gd name="connsiteX501" fmla="*/ 2267113 w 3332855"/>
              <a:gd name="connsiteY501" fmla="*/ 147323 h 422296"/>
              <a:gd name="connsiteX502" fmla="*/ 2293345 w 3332855"/>
              <a:gd name="connsiteY502" fmla="*/ 169895 h 422296"/>
              <a:gd name="connsiteX503" fmla="*/ 2292124 w 3332855"/>
              <a:gd name="connsiteY503" fmla="*/ 400183 h 422296"/>
              <a:gd name="connsiteX504" fmla="*/ 2189944 w 3332855"/>
              <a:gd name="connsiteY504" fmla="*/ 394998 h 422296"/>
              <a:gd name="connsiteX505" fmla="*/ 2174387 w 3332855"/>
              <a:gd name="connsiteY505" fmla="*/ 403233 h 422296"/>
              <a:gd name="connsiteX506" fmla="*/ 2170727 w 3332855"/>
              <a:gd name="connsiteY506" fmla="*/ 401098 h 422296"/>
              <a:gd name="connsiteX507" fmla="*/ 2179267 w 3332855"/>
              <a:gd name="connsiteY507" fmla="*/ 378222 h 422296"/>
              <a:gd name="connsiteX508" fmla="*/ 2171948 w 3332855"/>
              <a:gd name="connsiteY508" fmla="*/ 379137 h 422296"/>
              <a:gd name="connsiteX509" fmla="*/ 2172558 w 3332855"/>
              <a:gd name="connsiteY509" fmla="*/ 916 h 422296"/>
              <a:gd name="connsiteX510" fmla="*/ 2186589 w 3332855"/>
              <a:gd name="connsiteY510" fmla="*/ 1 h 422296"/>
              <a:gd name="connsiteX511" fmla="*/ 2339096 w 3332855"/>
              <a:gd name="connsiteY511" fmla="*/ 1 h 422296"/>
              <a:gd name="connsiteX512" fmla="*/ 2357397 w 3332855"/>
              <a:gd name="connsiteY512" fmla="*/ 15862 h 422296"/>
              <a:gd name="connsiteX513" fmla="*/ 2384544 w 3332855"/>
              <a:gd name="connsiteY513" fmla="*/ 161050 h 422296"/>
              <a:gd name="connsiteX514" fmla="*/ 2392779 w 3332855"/>
              <a:gd name="connsiteY514" fmla="*/ 183010 h 422296"/>
              <a:gd name="connsiteX515" fmla="*/ 2397965 w 3332855"/>
              <a:gd name="connsiteY515" fmla="*/ 158914 h 422296"/>
              <a:gd name="connsiteX516" fmla="*/ 2415960 w 3332855"/>
              <a:gd name="connsiteY516" fmla="*/ 71985 h 422296"/>
              <a:gd name="connsiteX517" fmla="*/ 2423585 w 3332855"/>
              <a:gd name="connsiteY517" fmla="*/ 11896 h 422296"/>
              <a:gd name="connsiteX518" fmla="*/ 2433955 w 3332855"/>
              <a:gd name="connsiteY518" fmla="*/ 1221 h 422296"/>
              <a:gd name="connsiteX519" fmla="*/ 2607205 w 3332855"/>
              <a:gd name="connsiteY519" fmla="*/ 1831 h 422296"/>
              <a:gd name="connsiteX520" fmla="*/ 2872846 w 3332855"/>
              <a:gd name="connsiteY520" fmla="*/ 1822 h 422296"/>
              <a:gd name="connsiteX521" fmla="*/ 2871931 w 3332855"/>
              <a:gd name="connsiteY521" fmla="*/ 405969 h 422296"/>
              <a:gd name="connsiteX522" fmla="*/ 2755719 w 3332855"/>
              <a:gd name="connsiteY522" fmla="*/ 402310 h 422296"/>
              <a:gd name="connsiteX523" fmla="*/ 2753279 w 3332855"/>
              <a:gd name="connsiteY523" fmla="*/ 381568 h 422296"/>
              <a:gd name="connsiteX524" fmla="*/ 2732843 w 3332855"/>
              <a:gd name="connsiteY524" fmla="*/ 358691 h 422296"/>
              <a:gd name="connsiteX525" fmla="*/ 2734063 w 3332855"/>
              <a:gd name="connsiteY525" fmla="*/ 71061 h 422296"/>
              <a:gd name="connsiteX526" fmla="*/ 2734064 w 3332855"/>
              <a:gd name="connsiteY526" fmla="*/ 11888 h 422296"/>
              <a:gd name="connsiteX527" fmla="*/ 2744434 w 3332855"/>
              <a:gd name="connsiteY527" fmla="*/ 1212 h 422296"/>
              <a:gd name="connsiteX528" fmla="*/ 2800252 w 3332855"/>
              <a:gd name="connsiteY528" fmla="*/ 2736 h 422296"/>
              <a:gd name="connsiteX529" fmla="*/ 2842039 w 3332855"/>
              <a:gd name="connsiteY529" fmla="*/ 1517 h 422296"/>
              <a:gd name="connsiteX530" fmla="*/ 2872846 w 3332855"/>
              <a:gd name="connsiteY530" fmla="*/ 1822 h 422296"/>
              <a:gd name="connsiteX531" fmla="*/ 3177792 w 3332855"/>
              <a:gd name="connsiteY531" fmla="*/ 230 h 422296"/>
              <a:gd name="connsiteX532" fmla="*/ 3283442 w 3332855"/>
              <a:gd name="connsiteY532" fmla="*/ 28902 h 422296"/>
              <a:gd name="connsiteX533" fmla="*/ 3324924 w 3332855"/>
              <a:gd name="connsiteY533" fmla="*/ 85939 h 422296"/>
              <a:gd name="connsiteX534" fmla="*/ 3332855 w 3332855"/>
              <a:gd name="connsiteY534" fmla="*/ 184459 h 422296"/>
              <a:gd name="connsiteX535" fmla="*/ 3287711 w 3332855"/>
              <a:gd name="connsiteY535" fmla="*/ 184765 h 422296"/>
              <a:gd name="connsiteX536" fmla="*/ 3287102 w 3332855"/>
              <a:gd name="connsiteY536" fmla="*/ 174089 h 422296"/>
              <a:gd name="connsiteX537" fmla="*/ 3277951 w 3332855"/>
              <a:gd name="connsiteY537" fmla="*/ 133217 h 422296"/>
              <a:gd name="connsiteX538" fmla="*/ 3273681 w 3332855"/>
              <a:gd name="connsiteY538" fmla="*/ 123762 h 422296"/>
              <a:gd name="connsiteX539" fmla="*/ 3263615 w 3332855"/>
              <a:gd name="connsiteY539" fmla="*/ 107901 h 422296"/>
              <a:gd name="connsiteX540" fmla="*/ 3253855 w 3332855"/>
              <a:gd name="connsiteY540" fmla="*/ 92650 h 422296"/>
              <a:gd name="connsiteX541" fmla="*/ 3256600 w 3332855"/>
              <a:gd name="connsiteY541" fmla="*/ 88990 h 422296"/>
              <a:gd name="connsiteX542" fmla="*/ 3220304 w 3332855"/>
              <a:gd name="connsiteY542" fmla="*/ 83499 h 422296"/>
              <a:gd name="connsiteX543" fmla="*/ 3222133 w 3332855"/>
              <a:gd name="connsiteY543" fmla="*/ 66114 h 422296"/>
              <a:gd name="connsiteX544" fmla="*/ 3210848 w 3332855"/>
              <a:gd name="connsiteY544" fmla="*/ 132302 h 422296"/>
              <a:gd name="connsiteX545" fmla="*/ 3217863 w 3332855"/>
              <a:gd name="connsiteY545" fmla="*/ 130472 h 422296"/>
              <a:gd name="connsiteX546" fmla="*/ 3237079 w 3332855"/>
              <a:gd name="connsiteY546" fmla="*/ 129862 h 422296"/>
              <a:gd name="connsiteX547" fmla="*/ 3240129 w 3332855"/>
              <a:gd name="connsiteY547" fmla="*/ 149689 h 422296"/>
              <a:gd name="connsiteX548" fmla="*/ 3240421 w 3332855"/>
              <a:gd name="connsiteY548" fmla="*/ 156719 h 422296"/>
              <a:gd name="connsiteX549" fmla="*/ 3231589 w 3332855"/>
              <a:gd name="connsiteY549" fmla="*/ 168294 h 422296"/>
              <a:gd name="connsiteX550" fmla="*/ 3206883 w 3332855"/>
              <a:gd name="connsiteY550" fmla="*/ 183850 h 422296"/>
              <a:gd name="connsiteX551" fmla="*/ 3192851 w 3332855"/>
              <a:gd name="connsiteY551" fmla="*/ 183240 h 422296"/>
              <a:gd name="connsiteX552" fmla="*/ 3192547 w 3332855"/>
              <a:gd name="connsiteY552" fmla="*/ 128947 h 422296"/>
              <a:gd name="connsiteX553" fmla="*/ 3184616 w 3332855"/>
              <a:gd name="connsiteY553" fmla="*/ 63978 h 422296"/>
              <a:gd name="connsiteX554" fmla="*/ 3171500 w 3332855"/>
              <a:gd name="connsiteY554" fmla="*/ 50253 h 422296"/>
              <a:gd name="connsiteX555" fmla="*/ 3173330 w 3332855"/>
              <a:gd name="connsiteY555" fmla="*/ 36832 h 422296"/>
              <a:gd name="connsiteX556" fmla="*/ 3136424 w 3332855"/>
              <a:gd name="connsiteY556" fmla="*/ 36832 h 422296"/>
              <a:gd name="connsiteX557" fmla="*/ 3136119 w 3332855"/>
              <a:gd name="connsiteY557" fmla="*/ 54828 h 422296"/>
              <a:gd name="connsiteX558" fmla="*/ 3155640 w 3332855"/>
              <a:gd name="connsiteY558" fmla="*/ 41407 h 422296"/>
              <a:gd name="connsiteX559" fmla="*/ 3144355 w 3332855"/>
              <a:gd name="connsiteY559" fmla="*/ 56964 h 422296"/>
              <a:gd name="connsiteX560" fmla="*/ 3138864 w 3332855"/>
              <a:gd name="connsiteY560" fmla="*/ 62453 h 422296"/>
              <a:gd name="connsiteX561" fmla="*/ 3128188 w 3332855"/>
              <a:gd name="connsiteY561" fmla="*/ 94785 h 422296"/>
              <a:gd name="connsiteX562" fmla="*/ 3137948 w 3332855"/>
              <a:gd name="connsiteY562" fmla="*/ 91735 h 422296"/>
              <a:gd name="connsiteX563" fmla="*/ 3123918 w 3332855"/>
              <a:gd name="connsiteY563" fmla="*/ 108206 h 422296"/>
              <a:gd name="connsiteX564" fmla="*/ 3102262 w 3332855"/>
              <a:gd name="connsiteY564" fmla="*/ 99055 h 422296"/>
              <a:gd name="connsiteX565" fmla="*/ 3137949 w 3332855"/>
              <a:gd name="connsiteY565" fmla="*/ 122846 h 422296"/>
              <a:gd name="connsiteX566" fmla="*/ 3137949 w 3332855"/>
              <a:gd name="connsiteY566" fmla="*/ 219536 h 422296"/>
              <a:gd name="connsiteX567" fmla="*/ 3139168 w 3332855"/>
              <a:gd name="connsiteY567" fmla="*/ 329038 h 422296"/>
              <a:gd name="connsiteX568" fmla="*/ 3166620 w 3332855"/>
              <a:gd name="connsiteY568" fmla="*/ 353745 h 422296"/>
              <a:gd name="connsiteX569" fmla="*/ 3189802 w 3332855"/>
              <a:gd name="connsiteY569" fmla="*/ 332698 h 422296"/>
              <a:gd name="connsiteX570" fmla="*/ 3191936 w 3332855"/>
              <a:gd name="connsiteY570" fmla="*/ 272000 h 422296"/>
              <a:gd name="connsiteX571" fmla="*/ 3191327 w 3332855"/>
              <a:gd name="connsiteY571" fmla="*/ 253394 h 422296"/>
              <a:gd name="connsiteX572" fmla="*/ 3330414 w 3332855"/>
              <a:gd name="connsiteY572" fmla="*/ 253394 h 422296"/>
              <a:gd name="connsiteX573" fmla="*/ 3327974 w 3332855"/>
              <a:gd name="connsiteY573" fmla="*/ 312567 h 422296"/>
              <a:gd name="connsiteX574" fmla="*/ 3260565 w 3332855"/>
              <a:gd name="connsiteY574" fmla="*/ 404377 h 422296"/>
              <a:gd name="connsiteX575" fmla="*/ 3065660 w 3332855"/>
              <a:gd name="connsiteY575" fmla="*/ 404987 h 422296"/>
              <a:gd name="connsiteX576" fmla="*/ 3002522 w 3332855"/>
              <a:gd name="connsiteY576" fmla="*/ 325377 h 422296"/>
              <a:gd name="connsiteX577" fmla="*/ 2998556 w 3332855"/>
              <a:gd name="connsiteY577" fmla="*/ 177749 h 422296"/>
              <a:gd name="connsiteX578" fmla="*/ 2999166 w 3332855"/>
              <a:gd name="connsiteY578" fmla="*/ 118271 h 422296"/>
              <a:gd name="connsiteX579" fmla="*/ 3069625 w 3332855"/>
              <a:gd name="connsiteY579" fmla="*/ 17311 h 422296"/>
              <a:gd name="connsiteX580" fmla="*/ 3177792 w 3332855"/>
              <a:gd name="connsiteY580" fmla="*/ 230 h 42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Lst>
            <a:rect l="l" t="t" r="r" b="b"/>
            <a:pathLst>
              <a:path w="3332855" h="422296">
                <a:moveTo>
                  <a:pt x="453073" y="336758"/>
                </a:moveTo>
                <a:cubicBezTo>
                  <a:pt x="452158" y="336147"/>
                  <a:pt x="447278" y="339808"/>
                  <a:pt x="444228" y="341333"/>
                </a:cubicBezTo>
                <a:cubicBezTo>
                  <a:pt x="448499" y="348653"/>
                  <a:pt x="452463" y="355974"/>
                  <a:pt x="457649" y="364819"/>
                </a:cubicBezTo>
                <a:cubicBezTo>
                  <a:pt x="464664" y="361464"/>
                  <a:pt x="468934" y="359329"/>
                  <a:pt x="472900" y="357194"/>
                </a:cubicBezTo>
                <a:cubicBezTo>
                  <a:pt x="466494" y="350484"/>
                  <a:pt x="460089" y="343163"/>
                  <a:pt x="453073" y="336758"/>
                </a:cubicBezTo>
                <a:close/>
                <a:moveTo>
                  <a:pt x="671160" y="321507"/>
                </a:moveTo>
                <a:cubicBezTo>
                  <a:pt x="658655" y="317542"/>
                  <a:pt x="652249" y="320287"/>
                  <a:pt x="649199" y="333098"/>
                </a:cubicBezTo>
                <a:cubicBezTo>
                  <a:pt x="648590" y="335538"/>
                  <a:pt x="644318" y="337062"/>
                  <a:pt x="641573" y="338588"/>
                </a:cubicBezTo>
                <a:cubicBezTo>
                  <a:pt x="647979" y="346823"/>
                  <a:pt x="654385" y="355363"/>
                  <a:pt x="660485" y="363599"/>
                </a:cubicBezTo>
                <a:cubicBezTo>
                  <a:pt x="669634" y="355059"/>
                  <a:pt x="676650" y="348348"/>
                  <a:pt x="683970" y="341333"/>
                </a:cubicBezTo>
                <a:cubicBezTo>
                  <a:pt x="685495" y="344688"/>
                  <a:pt x="685191" y="346214"/>
                  <a:pt x="684886" y="347433"/>
                </a:cubicBezTo>
                <a:cubicBezTo>
                  <a:pt x="683971" y="352008"/>
                  <a:pt x="682750" y="356279"/>
                  <a:pt x="682751" y="360549"/>
                </a:cubicBezTo>
                <a:cubicBezTo>
                  <a:pt x="682751" y="361464"/>
                  <a:pt x="688851" y="363905"/>
                  <a:pt x="690071" y="362989"/>
                </a:cubicBezTo>
                <a:cubicBezTo>
                  <a:pt x="694646" y="360244"/>
                  <a:pt x="700136" y="356584"/>
                  <a:pt x="701356" y="352008"/>
                </a:cubicBezTo>
                <a:cubicBezTo>
                  <a:pt x="703492" y="344078"/>
                  <a:pt x="702577" y="335538"/>
                  <a:pt x="702881" y="326997"/>
                </a:cubicBezTo>
                <a:cubicBezTo>
                  <a:pt x="693121" y="325472"/>
                  <a:pt x="681531" y="324862"/>
                  <a:pt x="671160" y="321507"/>
                </a:cubicBezTo>
                <a:close/>
                <a:moveTo>
                  <a:pt x="922854" y="313869"/>
                </a:moveTo>
                <a:cubicBezTo>
                  <a:pt x="918278" y="324545"/>
                  <a:pt x="910957" y="334610"/>
                  <a:pt x="910043" y="345286"/>
                </a:cubicBezTo>
                <a:cubicBezTo>
                  <a:pt x="909127" y="354741"/>
                  <a:pt x="915228" y="364502"/>
                  <a:pt x="918279" y="374263"/>
                </a:cubicBezTo>
                <a:cubicBezTo>
                  <a:pt x="919803" y="375178"/>
                  <a:pt x="921328" y="375787"/>
                  <a:pt x="922854" y="376702"/>
                </a:cubicBezTo>
                <a:cubicBezTo>
                  <a:pt x="920413" y="357181"/>
                  <a:pt x="930783" y="355656"/>
                  <a:pt x="942069" y="359926"/>
                </a:cubicBezTo>
                <a:cubicBezTo>
                  <a:pt x="952441" y="363892"/>
                  <a:pt x="953660" y="357181"/>
                  <a:pt x="957320" y="350776"/>
                </a:cubicBezTo>
                <a:cubicBezTo>
                  <a:pt x="951525" y="348335"/>
                  <a:pt x="946645" y="346201"/>
                  <a:pt x="940240" y="343150"/>
                </a:cubicBezTo>
                <a:cubicBezTo>
                  <a:pt x="944205" y="336135"/>
                  <a:pt x="947560" y="330340"/>
                  <a:pt x="952441" y="322409"/>
                </a:cubicBezTo>
                <a:cubicBezTo>
                  <a:pt x="942069" y="319359"/>
                  <a:pt x="932920" y="316920"/>
                  <a:pt x="922854" y="313869"/>
                </a:cubicBezTo>
                <a:close/>
                <a:moveTo>
                  <a:pt x="1186223" y="343028"/>
                </a:moveTo>
                <a:cubicBezTo>
                  <a:pt x="1174266" y="345332"/>
                  <a:pt x="1161951" y="347876"/>
                  <a:pt x="1146705" y="351084"/>
                </a:cubicBezTo>
                <a:cubicBezTo>
                  <a:pt x="1148989" y="355266"/>
                  <a:pt x="1150138" y="360467"/>
                  <a:pt x="1153498" y="363929"/>
                </a:cubicBezTo>
                <a:cubicBezTo>
                  <a:pt x="1161773" y="372402"/>
                  <a:pt x="1170798" y="369209"/>
                  <a:pt x="1178078" y="362251"/>
                </a:cubicBezTo>
                <a:cubicBezTo>
                  <a:pt x="1183091" y="357333"/>
                  <a:pt x="1186602" y="350564"/>
                  <a:pt x="1190835" y="344871"/>
                </a:cubicBezTo>
                <a:cubicBezTo>
                  <a:pt x="1189158" y="343918"/>
                  <a:pt x="1187722" y="343323"/>
                  <a:pt x="1186223" y="343028"/>
                </a:cubicBezTo>
                <a:close/>
                <a:moveTo>
                  <a:pt x="725758" y="239152"/>
                </a:moveTo>
                <a:cubicBezTo>
                  <a:pt x="723318" y="239763"/>
                  <a:pt x="719048" y="240982"/>
                  <a:pt x="719353" y="241288"/>
                </a:cubicBezTo>
                <a:cubicBezTo>
                  <a:pt x="720267" y="248303"/>
                  <a:pt x="721794" y="255318"/>
                  <a:pt x="723012" y="262334"/>
                </a:cubicBezTo>
                <a:cubicBezTo>
                  <a:pt x="726063" y="261724"/>
                  <a:pt x="728809" y="260809"/>
                  <a:pt x="731858" y="260198"/>
                </a:cubicBezTo>
                <a:cubicBezTo>
                  <a:pt x="729723" y="253183"/>
                  <a:pt x="727893" y="246168"/>
                  <a:pt x="725758" y="239152"/>
                </a:cubicBezTo>
                <a:close/>
                <a:moveTo>
                  <a:pt x="197650" y="159355"/>
                </a:moveTo>
                <a:cubicBezTo>
                  <a:pt x="196735" y="158746"/>
                  <a:pt x="189109" y="162406"/>
                  <a:pt x="189109" y="164540"/>
                </a:cubicBezTo>
                <a:cubicBezTo>
                  <a:pt x="188195" y="178877"/>
                  <a:pt x="188499" y="192907"/>
                  <a:pt x="188195" y="206938"/>
                </a:cubicBezTo>
                <a:cubicBezTo>
                  <a:pt x="188195" y="213343"/>
                  <a:pt x="187890" y="219443"/>
                  <a:pt x="187584" y="227679"/>
                </a:cubicBezTo>
                <a:cubicBezTo>
                  <a:pt x="190635" y="225849"/>
                  <a:pt x="197039" y="222798"/>
                  <a:pt x="196735" y="221883"/>
                </a:cubicBezTo>
                <a:cubicBezTo>
                  <a:pt x="191854" y="203278"/>
                  <a:pt x="196735" y="187111"/>
                  <a:pt x="207715" y="171556"/>
                </a:cubicBezTo>
                <a:cubicBezTo>
                  <a:pt x="208325" y="170335"/>
                  <a:pt x="201920" y="162710"/>
                  <a:pt x="197650" y="159355"/>
                </a:cubicBezTo>
                <a:close/>
                <a:moveTo>
                  <a:pt x="970400" y="254264"/>
                </a:moveTo>
                <a:cubicBezTo>
                  <a:pt x="958242" y="261024"/>
                  <a:pt x="945087" y="268245"/>
                  <a:pt x="932279" y="275213"/>
                </a:cubicBezTo>
                <a:cubicBezTo>
                  <a:pt x="932348" y="276768"/>
                  <a:pt x="932763" y="278066"/>
                  <a:pt x="932832" y="279619"/>
                </a:cubicBezTo>
                <a:cubicBezTo>
                  <a:pt x="940044" y="278885"/>
                  <a:pt x="946909" y="278405"/>
                  <a:pt x="953774" y="277924"/>
                </a:cubicBezTo>
                <a:cubicBezTo>
                  <a:pt x="956389" y="282960"/>
                  <a:pt x="959515" y="288691"/>
                  <a:pt x="962338" y="294375"/>
                </a:cubicBezTo>
                <a:cubicBezTo>
                  <a:pt x="964540" y="294098"/>
                  <a:pt x="966490" y="293475"/>
                  <a:pt x="968136" y="292804"/>
                </a:cubicBezTo>
                <a:cubicBezTo>
                  <a:pt x="963674" y="279766"/>
                  <a:pt x="987196" y="271371"/>
                  <a:pt x="970400" y="254264"/>
                </a:cubicBezTo>
                <a:close/>
                <a:moveTo>
                  <a:pt x="1371353" y="309287"/>
                </a:moveTo>
                <a:cubicBezTo>
                  <a:pt x="1366779" y="319963"/>
                  <a:pt x="1359458" y="330028"/>
                  <a:pt x="1358543" y="340704"/>
                </a:cubicBezTo>
                <a:cubicBezTo>
                  <a:pt x="1357628" y="350159"/>
                  <a:pt x="1363729" y="359920"/>
                  <a:pt x="1366779" y="369680"/>
                </a:cubicBezTo>
                <a:cubicBezTo>
                  <a:pt x="1368304" y="370595"/>
                  <a:pt x="1369829" y="371205"/>
                  <a:pt x="1371353" y="372120"/>
                </a:cubicBezTo>
                <a:cubicBezTo>
                  <a:pt x="1368914" y="352599"/>
                  <a:pt x="1379284" y="351074"/>
                  <a:pt x="1390570" y="355344"/>
                </a:cubicBezTo>
                <a:cubicBezTo>
                  <a:pt x="1400941" y="359309"/>
                  <a:pt x="1402161" y="352904"/>
                  <a:pt x="1405821" y="345889"/>
                </a:cubicBezTo>
                <a:cubicBezTo>
                  <a:pt x="1400026" y="343449"/>
                  <a:pt x="1395145" y="341313"/>
                  <a:pt x="1388740" y="338263"/>
                </a:cubicBezTo>
                <a:cubicBezTo>
                  <a:pt x="1392705" y="331248"/>
                  <a:pt x="1396060" y="325452"/>
                  <a:pt x="1400941" y="317522"/>
                </a:cubicBezTo>
                <a:cubicBezTo>
                  <a:pt x="1390875" y="314777"/>
                  <a:pt x="1381725" y="312337"/>
                  <a:pt x="1371353" y="309287"/>
                </a:cubicBezTo>
                <a:close/>
                <a:moveTo>
                  <a:pt x="735518" y="194925"/>
                </a:moveTo>
                <a:cubicBezTo>
                  <a:pt x="725452" y="194010"/>
                  <a:pt x="714166" y="190655"/>
                  <a:pt x="705017" y="193400"/>
                </a:cubicBezTo>
                <a:cubicBezTo>
                  <a:pt x="700136" y="194620"/>
                  <a:pt x="696781" y="206820"/>
                  <a:pt x="695866" y="214447"/>
                </a:cubicBezTo>
                <a:cubicBezTo>
                  <a:pt x="694342" y="228477"/>
                  <a:pt x="689156" y="235493"/>
                  <a:pt x="674515" y="232442"/>
                </a:cubicBezTo>
                <a:cubicBezTo>
                  <a:pt x="664450" y="230307"/>
                  <a:pt x="659570" y="233357"/>
                  <a:pt x="658045" y="244033"/>
                </a:cubicBezTo>
                <a:cubicBezTo>
                  <a:pt x="656824" y="251964"/>
                  <a:pt x="663230" y="277890"/>
                  <a:pt x="670245" y="281550"/>
                </a:cubicBezTo>
                <a:cubicBezTo>
                  <a:pt x="672380" y="282769"/>
                  <a:pt x="676649" y="280329"/>
                  <a:pt x="679701" y="278805"/>
                </a:cubicBezTo>
                <a:cubicBezTo>
                  <a:pt x="682750" y="277280"/>
                  <a:pt x="684886" y="274840"/>
                  <a:pt x="687631" y="272704"/>
                </a:cubicBezTo>
                <a:cubicBezTo>
                  <a:pt x="688241" y="273619"/>
                  <a:pt x="689156" y="274229"/>
                  <a:pt x="689766" y="275144"/>
                </a:cubicBezTo>
                <a:cubicBezTo>
                  <a:pt x="686716" y="281245"/>
                  <a:pt x="683361" y="287040"/>
                  <a:pt x="680310" y="293141"/>
                </a:cubicBezTo>
                <a:cubicBezTo>
                  <a:pt x="680921" y="293751"/>
                  <a:pt x="681835" y="294360"/>
                  <a:pt x="682750" y="294970"/>
                </a:cubicBezTo>
                <a:cubicBezTo>
                  <a:pt x="685496" y="293141"/>
                  <a:pt x="688241" y="291615"/>
                  <a:pt x="690986" y="289785"/>
                </a:cubicBezTo>
                <a:cubicBezTo>
                  <a:pt x="693121" y="294056"/>
                  <a:pt x="695562" y="298326"/>
                  <a:pt x="698307" y="303816"/>
                </a:cubicBezTo>
                <a:cubicBezTo>
                  <a:pt x="706847" y="289480"/>
                  <a:pt x="714167" y="277280"/>
                  <a:pt x="719353" y="268740"/>
                </a:cubicBezTo>
                <a:cubicBezTo>
                  <a:pt x="713252" y="252268"/>
                  <a:pt x="708372" y="238542"/>
                  <a:pt x="703186" y="224512"/>
                </a:cubicBezTo>
                <a:cubicBezTo>
                  <a:pt x="708372" y="221157"/>
                  <a:pt x="714472" y="217801"/>
                  <a:pt x="720268" y="214141"/>
                </a:cubicBezTo>
                <a:cubicBezTo>
                  <a:pt x="725758" y="209566"/>
                  <a:pt x="730943" y="204991"/>
                  <a:pt x="736434" y="200416"/>
                </a:cubicBezTo>
                <a:cubicBezTo>
                  <a:pt x="736129" y="198586"/>
                  <a:pt x="735824" y="196755"/>
                  <a:pt x="735518" y="194925"/>
                </a:cubicBezTo>
                <a:close/>
                <a:moveTo>
                  <a:pt x="1145935" y="246359"/>
                </a:moveTo>
                <a:cubicBezTo>
                  <a:pt x="1143921" y="246005"/>
                  <a:pt x="1142329" y="246634"/>
                  <a:pt x="1140994" y="247788"/>
                </a:cubicBezTo>
                <a:cubicBezTo>
                  <a:pt x="1138324" y="250098"/>
                  <a:pt x="1136674" y="254514"/>
                  <a:pt x="1134708" y="257391"/>
                </a:cubicBezTo>
                <a:cubicBezTo>
                  <a:pt x="1138984" y="268805"/>
                  <a:pt x="1142839" y="279203"/>
                  <a:pt x="1147659" y="292591"/>
                </a:cubicBezTo>
                <a:cubicBezTo>
                  <a:pt x="1152422" y="284205"/>
                  <a:pt x="1155222" y="279472"/>
                  <a:pt x="1157663" y="274979"/>
                </a:cubicBezTo>
                <a:cubicBezTo>
                  <a:pt x="1178504" y="284377"/>
                  <a:pt x="1183103" y="281554"/>
                  <a:pt x="1186036" y="258815"/>
                </a:cubicBezTo>
                <a:cubicBezTo>
                  <a:pt x="1174318" y="261477"/>
                  <a:pt x="1162600" y="264140"/>
                  <a:pt x="1148552" y="267585"/>
                </a:cubicBezTo>
                <a:cubicBezTo>
                  <a:pt x="1150686" y="259922"/>
                  <a:pt x="1152230" y="255252"/>
                  <a:pt x="1153414" y="250824"/>
                </a:cubicBezTo>
                <a:cubicBezTo>
                  <a:pt x="1150386" y="248050"/>
                  <a:pt x="1147949" y="246713"/>
                  <a:pt x="1145935" y="246359"/>
                </a:cubicBezTo>
                <a:close/>
                <a:moveTo>
                  <a:pt x="162883" y="68160"/>
                </a:moveTo>
                <a:cubicBezTo>
                  <a:pt x="156759" y="67488"/>
                  <a:pt x="149381" y="67927"/>
                  <a:pt x="140612" y="69375"/>
                </a:cubicBezTo>
                <a:cubicBezTo>
                  <a:pt x="140307" y="101097"/>
                  <a:pt x="140002" y="131904"/>
                  <a:pt x="140307" y="162710"/>
                </a:cubicBezTo>
                <a:cubicBezTo>
                  <a:pt x="140307" y="166065"/>
                  <a:pt x="142442" y="171251"/>
                  <a:pt x="145187" y="172471"/>
                </a:cubicBezTo>
                <a:cubicBezTo>
                  <a:pt x="161049" y="180096"/>
                  <a:pt x="184839" y="167286"/>
                  <a:pt x="186669" y="149290"/>
                </a:cubicBezTo>
                <a:cubicBezTo>
                  <a:pt x="187890" y="135259"/>
                  <a:pt x="187584" y="120923"/>
                  <a:pt x="187890" y="106892"/>
                </a:cubicBezTo>
                <a:cubicBezTo>
                  <a:pt x="188347" y="82186"/>
                  <a:pt x="181256" y="70176"/>
                  <a:pt x="162883" y="68160"/>
                </a:cubicBezTo>
                <a:close/>
                <a:moveTo>
                  <a:pt x="2042658" y="322709"/>
                </a:moveTo>
                <a:cubicBezTo>
                  <a:pt x="2042658" y="337960"/>
                  <a:pt x="2042353" y="348025"/>
                  <a:pt x="2042353" y="360531"/>
                </a:cubicBezTo>
                <a:cubicBezTo>
                  <a:pt x="2028627" y="353820"/>
                  <a:pt x="2014901" y="349246"/>
                  <a:pt x="2020391" y="332774"/>
                </a:cubicBezTo>
                <a:cubicBezTo>
                  <a:pt x="2021917" y="328199"/>
                  <a:pt x="2032896" y="326979"/>
                  <a:pt x="2042658" y="322709"/>
                </a:cubicBezTo>
                <a:close/>
                <a:moveTo>
                  <a:pt x="1620552" y="251943"/>
                </a:moveTo>
                <a:cubicBezTo>
                  <a:pt x="1609267" y="256519"/>
                  <a:pt x="1597675" y="261399"/>
                  <a:pt x="1583341" y="267500"/>
                </a:cubicBezTo>
                <a:cubicBezTo>
                  <a:pt x="1586391" y="271160"/>
                  <a:pt x="1588526" y="276040"/>
                  <a:pt x="1592491" y="278785"/>
                </a:cubicBezTo>
                <a:cubicBezTo>
                  <a:pt x="1602251" y="285495"/>
                  <a:pt x="1610487" y="280615"/>
                  <a:pt x="1616283" y="272380"/>
                </a:cubicBezTo>
                <a:cubicBezTo>
                  <a:pt x="1620247" y="266585"/>
                  <a:pt x="1622383" y="259569"/>
                  <a:pt x="1625738" y="253164"/>
                </a:cubicBezTo>
                <a:cubicBezTo>
                  <a:pt x="1623908" y="252858"/>
                  <a:pt x="1622383" y="252249"/>
                  <a:pt x="1620552" y="251943"/>
                </a:cubicBezTo>
                <a:close/>
                <a:moveTo>
                  <a:pt x="610156" y="98540"/>
                </a:moveTo>
                <a:cubicBezTo>
                  <a:pt x="608937" y="98540"/>
                  <a:pt x="607717" y="98539"/>
                  <a:pt x="606497" y="98540"/>
                </a:cubicBezTo>
                <a:cubicBezTo>
                  <a:pt x="601616" y="123552"/>
                  <a:pt x="597041" y="148563"/>
                  <a:pt x="592161" y="173574"/>
                </a:cubicBezTo>
                <a:cubicBezTo>
                  <a:pt x="584230" y="156798"/>
                  <a:pt x="584230" y="156798"/>
                  <a:pt x="555864" y="173269"/>
                </a:cubicBezTo>
                <a:cubicBezTo>
                  <a:pt x="558914" y="180589"/>
                  <a:pt x="561050" y="188215"/>
                  <a:pt x="565014" y="194620"/>
                </a:cubicBezTo>
                <a:cubicBezTo>
                  <a:pt x="574165" y="209261"/>
                  <a:pt x="569284" y="224207"/>
                  <a:pt x="551289" y="229087"/>
                </a:cubicBezTo>
                <a:cubicBezTo>
                  <a:pt x="550068" y="224512"/>
                  <a:pt x="549763" y="218411"/>
                  <a:pt x="546714" y="215362"/>
                </a:cubicBezTo>
                <a:cubicBezTo>
                  <a:pt x="542749" y="211396"/>
                  <a:pt x="536343" y="208651"/>
                  <a:pt x="530852" y="207431"/>
                </a:cubicBezTo>
                <a:cubicBezTo>
                  <a:pt x="528107" y="206820"/>
                  <a:pt x="521702" y="210481"/>
                  <a:pt x="521703" y="212007"/>
                </a:cubicBezTo>
                <a:cubicBezTo>
                  <a:pt x="521703" y="216887"/>
                  <a:pt x="523228" y="222072"/>
                  <a:pt x="525667" y="226342"/>
                </a:cubicBezTo>
                <a:cubicBezTo>
                  <a:pt x="529937" y="234272"/>
                  <a:pt x="536648" y="240982"/>
                  <a:pt x="540003" y="248913"/>
                </a:cubicBezTo>
                <a:cubicBezTo>
                  <a:pt x="543968" y="258064"/>
                  <a:pt x="545188" y="258979"/>
                  <a:pt x="553119" y="253794"/>
                </a:cubicBezTo>
                <a:cubicBezTo>
                  <a:pt x="558304" y="250438"/>
                  <a:pt x="564100" y="247998"/>
                  <a:pt x="569590" y="245252"/>
                </a:cubicBezTo>
                <a:cubicBezTo>
                  <a:pt x="570504" y="246168"/>
                  <a:pt x="571115" y="246778"/>
                  <a:pt x="571724" y="247693"/>
                </a:cubicBezTo>
                <a:cubicBezTo>
                  <a:pt x="575081" y="239763"/>
                  <a:pt x="578436" y="232137"/>
                  <a:pt x="581790" y="224207"/>
                </a:cubicBezTo>
                <a:cubicBezTo>
                  <a:pt x="582400" y="224207"/>
                  <a:pt x="583315" y="224512"/>
                  <a:pt x="584230" y="224817"/>
                </a:cubicBezTo>
                <a:cubicBezTo>
                  <a:pt x="583010" y="236408"/>
                  <a:pt x="582096" y="248303"/>
                  <a:pt x="580569" y="262334"/>
                </a:cubicBezTo>
                <a:cubicBezTo>
                  <a:pt x="598870" y="262028"/>
                  <a:pt x="614122" y="262028"/>
                  <a:pt x="630593" y="262334"/>
                </a:cubicBezTo>
                <a:cubicBezTo>
                  <a:pt x="623578" y="206211"/>
                  <a:pt x="616868" y="152223"/>
                  <a:pt x="610156" y="98540"/>
                </a:cubicBezTo>
                <a:close/>
                <a:moveTo>
                  <a:pt x="249808" y="32773"/>
                </a:moveTo>
                <a:cubicBezTo>
                  <a:pt x="240353" y="66020"/>
                  <a:pt x="242487" y="69375"/>
                  <a:pt x="271769" y="63580"/>
                </a:cubicBezTo>
                <a:cubicBezTo>
                  <a:pt x="264144" y="52904"/>
                  <a:pt x="257738" y="43753"/>
                  <a:pt x="249808" y="32773"/>
                </a:cubicBezTo>
                <a:close/>
                <a:moveTo>
                  <a:pt x="224797" y="7152"/>
                </a:moveTo>
                <a:cubicBezTo>
                  <a:pt x="231202" y="8982"/>
                  <a:pt x="236082" y="14472"/>
                  <a:pt x="241572" y="18437"/>
                </a:cubicBezTo>
                <a:cubicBezTo>
                  <a:pt x="241572" y="20573"/>
                  <a:pt x="241267" y="22403"/>
                  <a:pt x="241268" y="24233"/>
                </a:cubicBezTo>
                <a:cubicBezTo>
                  <a:pt x="245842" y="21793"/>
                  <a:pt x="250113" y="19352"/>
                  <a:pt x="258043" y="14778"/>
                </a:cubicBezTo>
                <a:cubicBezTo>
                  <a:pt x="265669" y="19963"/>
                  <a:pt x="276649" y="26978"/>
                  <a:pt x="287630" y="34298"/>
                </a:cubicBezTo>
                <a:cubicBezTo>
                  <a:pt x="287019" y="35519"/>
                  <a:pt x="286104" y="36738"/>
                  <a:pt x="285494" y="37958"/>
                </a:cubicBezTo>
                <a:cubicBezTo>
                  <a:pt x="280919" y="35519"/>
                  <a:pt x="276345" y="32773"/>
                  <a:pt x="267193" y="27588"/>
                </a:cubicBezTo>
                <a:cubicBezTo>
                  <a:pt x="269024" y="36738"/>
                  <a:pt x="268414" y="45584"/>
                  <a:pt x="271158" y="46499"/>
                </a:cubicBezTo>
                <a:cubicBezTo>
                  <a:pt x="277259" y="48940"/>
                  <a:pt x="284885" y="47719"/>
                  <a:pt x="294950" y="48024"/>
                </a:cubicBezTo>
                <a:cubicBezTo>
                  <a:pt x="296170" y="52295"/>
                  <a:pt x="300440" y="60225"/>
                  <a:pt x="300746" y="68155"/>
                </a:cubicBezTo>
                <a:cubicBezTo>
                  <a:pt x="301660" y="105673"/>
                  <a:pt x="302270" y="143190"/>
                  <a:pt x="299525" y="180401"/>
                </a:cubicBezTo>
                <a:cubicBezTo>
                  <a:pt x="298610" y="203278"/>
                  <a:pt x="284579" y="219139"/>
                  <a:pt x="263228" y="227069"/>
                </a:cubicBezTo>
                <a:cubicBezTo>
                  <a:pt x="241268" y="235304"/>
                  <a:pt x="219611" y="240490"/>
                  <a:pt x="195210" y="237744"/>
                </a:cubicBezTo>
                <a:cubicBezTo>
                  <a:pt x="177519" y="235610"/>
                  <a:pt x="159219" y="240185"/>
                  <a:pt x="138782" y="242015"/>
                </a:cubicBezTo>
                <a:cubicBezTo>
                  <a:pt x="138782" y="288988"/>
                  <a:pt x="138477" y="336570"/>
                  <a:pt x="138172" y="387508"/>
                </a:cubicBezTo>
                <a:cubicBezTo>
                  <a:pt x="122617" y="366462"/>
                  <a:pt x="107975" y="349380"/>
                  <a:pt x="119871" y="324064"/>
                </a:cubicBezTo>
                <a:cubicBezTo>
                  <a:pt x="123226" y="317049"/>
                  <a:pt x="108890" y="298748"/>
                  <a:pt x="101265" y="300578"/>
                </a:cubicBezTo>
                <a:cubicBezTo>
                  <a:pt x="97910" y="301188"/>
                  <a:pt x="94555" y="308814"/>
                  <a:pt x="94249" y="313693"/>
                </a:cubicBezTo>
                <a:cubicBezTo>
                  <a:pt x="93335" y="322235"/>
                  <a:pt x="94859" y="331079"/>
                  <a:pt x="91809" y="339925"/>
                </a:cubicBezTo>
                <a:cubicBezTo>
                  <a:pt x="96385" y="346331"/>
                  <a:pt x="100959" y="352431"/>
                  <a:pt x="103705" y="356091"/>
                </a:cubicBezTo>
                <a:cubicBezTo>
                  <a:pt x="95165" y="368292"/>
                  <a:pt x="88455" y="378357"/>
                  <a:pt x="82659" y="386593"/>
                </a:cubicBezTo>
                <a:cubicBezTo>
                  <a:pt x="89674" y="387508"/>
                  <a:pt x="96689" y="388118"/>
                  <a:pt x="103400" y="388728"/>
                </a:cubicBezTo>
                <a:cubicBezTo>
                  <a:pt x="103095" y="390253"/>
                  <a:pt x="103095" y="391473"/>
                  <a:pt x="102790" y="392998"/>
                </a:cubicBezTo>
                <a:cubicBezTo>
                  <a:pt x="79914" y="390558"/>
                  <a:pt x="60393" y="413739"/>
                  <a:pt x="35077" y="400624"/>
                </a:cubicBezTo>
                <a:cubicBezTo>
                  <a:pt x="36602" y="399098"/>
                  <a:pt x="38126" y="396048"/>
                  <a:pt x="39652" y="396048"/>
                </a:cubicBezTo>
                <a:cubicBezTo>
                  <a:pt x="53378" y="396963"/>
                  <a:pt x="53072" y="387812"/>
                  <a:pt x="51547" y="378968"/>
                </a:cubicBezTo>
                <a:cubicBezTo>
                  <a:pt x="50023" y="370426"/>
                  <a:pt x="49717" y="363411"/>
                  <a:pt x="58563" y="358531"/>
                </a:cubicBezTo>
                <a:cubicBezTo>
                  <a:pt x="60393" y="357311"/>
                  <a:pt x="61308" y="351821"/>
                  <a:pt x="60698" y="348771"/>
                </a:cubicBezTo>
                <a:cubicBezTo>
                  <a:pt x="59478" y="340840"/>
                  <a:pt x="60088" y="335045"/>
                  <a:pt x="71984" y="334740"/>
                </a:cubicBezTo>
                <a:cubicBezTo>
                  <a:pt x="69543" y="340230"/>
                  <a:pt x="67409" y="344195"/>
                  <a:pt x="65273" y="348770"/>
                </a:cubicBezTo>
                <a:cubicBezTo>
                  <a:pt x="73204" y="346636"/>
                  <a:pt x="79915" y="344806"/>
                  <a:pt x="87539" y="342975"/>
                </a:cubicBezTo>
                <a:cubicBezTo>
                  <a:pt x="61613" y="330164"/>
                  <a:pt x="69543" y="301798"/>
                  <a:pt x="61308" y="279837"/>
                </a:cubicBezTo>
                <a:cubicBezTo>
                  <a:pt x="50938" y="281972"/>
                  <a:pt x="44227" y="294783"/>
                  <a:pt x="32941" y="285937"/>
                </a:cubicBezTo>
                <a:cubicBezTo>
                  <a:pt x="32637" y="285632"/>
                  <a:pt x="18606" y="286852"/>
                  <a:pt x="21351" y="299968"/>
                </a:cubicBezTo>
                <a:cubicBezTo>
                  <a:pt x="24401" y="316134"/>
                  <a:pt x="23791" y="333215"/>
                  <a:pt x="10065" y="346331"/>
                </a:cubicBezTo>
                <a:cubicBezTo>
                  <a:pt x="8845" y="347550"/>
                  <a:pt x="8845" y="352736"/>
                  <a:pt x="10065" y="353956"/>
                </a:cubicBezTo>
                <a:cubicBezTo>
                  <a:pt x="12200" y="356091"/>
                  <a:pt x="16165" y="357922"/>
                  <a:pt x="18911" y="357311"/>
                </a:cubicBezTo>
                <a:cubicBezTo>
                  <a:pt x="24096" y="356091"/>
                  <a:pt x="28671" y="353346"/>
                  <a:pt x="36907" y="352736"/>
                </a:cubicBezTo>
                <a:cubicBezTo>
                  <a:pt x="34771" y="356701"/>
                  <a:pt x="33552" y="363411"/>
                  <a:pt x="30501" y="364326"/>
                </a:cubicBezTo>
                <a:cubicBezTo>
                  <a:pt x="17080" y="367987"/>
                  <a:pt x="19826" y="375307"/>
                  <a:pt x="25011" y="383238"/>
                </a:cubicBezTo>
                <a:cubicBezTo>
                  <a:pt x="17995" y="390863"/>
                  <a:pt x="11285" y="397879"/>
                  <a:pt x="4879" y="404894"/>
                </a:cubicBezTo>
                <a:cubicBezTo>
                  <a:pt x="3355" y="404284"/>
                  <a:pt x="1525" y="403369"/>
                  <a:pt x="0" y="402454"/>
                </a:cubicBezTo>
                <a:cubicBezTo>
                  <a:pt x="609" y="268856"/>
                  <a:pt x="915" y="135259"/>
                  <a:pt x="1220" y="136"/>
                </a:cubicBezTo>
                <a:cubicBezTo>
                  <a:pt x="26537" y="136"/>
                  <a:pt x="50938" y="-168"/>
                  <a:pt x="75034" y="136"/>
                </a:cubicBezTo>
                <a:cubicBezTo>
                  <a:pt x="113466" y="747"/>
                  <a:pt x="152203" y="1051"/>
                  <a:pt x="190635" y="2272"/>
                </a:cubicBezTo>
                <a:cubicBezTo>
                  <a:pt x="202225" y="2577"/>
                  <a:pt x="213815" y="4102"/>
                  <a:pt x="224797" y="7152"/>
                </a:cubicBezTo>
                <a:close/>
                <a:moveTo>
                  <a:pt x="1183590" y="114519"/>
                </a:moveTo>
                <a:cubicBezTo>
                  <a:pt x="1182034" y="114522"/>
                  <a:pt x="1180719" y="114884"/>
                  <a:pt x="1179165" y="114889"/>
                </a:cubicBezTo>
                <a:cubicBezTo>
                  <a:pt x="1179601" y="122125"/>
                  <a:pt x="1179798" y="129005"/>
                  <a:pt x="1179994" y="135883"/>
                </a:cubicBezTo>
                <a:cubicBezTo>
                  <a:pt x="1174858" y="138288"/>
                  <a:pt x="1169002" y="141175"/>
                  <a:pt x="1163206" y="143762"/>
                </a:cubicBezTo>
                <a:cubicBezTo>
                  <a:pt x="1163391" y="145974"/>
                  <a:pt x="1163934" y="147947"/>
                  <a:pt x="1164538" y="149620"/>
                </a:cubicBezTo>
                <a:cubicBezTo>
                  <a:pt x="1177746" y="145699"/>
                  <a:pt x="1185166" y="169547"/>
                  <a:pt x="1202951" y="153470"/>
                </a:cubicBezTo>
                <a:cubicBezTo>
                  <a:pt x="1196698" y="141044"/>
                  <a:pt x="1190024" y="127602"/>
                  <a:pt x="1183590" y="114519"/>
                </a:cubicBezTo>
                <a:close/>
                <a:moveTo>
                  <a:pt x="2187503" y="252859"/>
                </a:moveTo>
                <a:cubicBezTo>
                  <a:pt x="2185673" y="266586"/>
                  <a:pt x="2180488" y="277871"/>
                  <a:pt x="2195434" y="282751"/>
                </a:cubicBezTo>
                <a:cubicBezTo>
                  <a:pt x="2192689" y="292207"/>
                  <a:pt x="2190249" y="301052"/>
                  <a:pt x="2187808" y="309898"/>
                </a:cubicBezTo>
                <a:cubicBezTo>
                  <a:pt x="2190249" y="310507"/>
                  <a:pt x="2192689" y="311423"/>
                  <a:pt x="2195129" y="312338"/>
                </a:cubicBezTo>
                <a:cubicBezTo>
                  <a:pt x="2200009" y="302273"/>
                  <a:pt x="2207329" y="292817"/>
                  <a:pt x="2209465" y="282141"/>
                </a:cubicBezTo>
                <a:cubicBezTo>
                  <a:pt x="2212820" y="266890"/>
                  <a:pt x="2198179" y="262316"/>
                  <a:pt x="2187503" y="252859"/>
                </a:cubicBezTo>
                <a:close/>
                <a:moveTo>
                  <a:pt x="1619943" y="166234"/>
                </a:moveTo>
                <a:cubicBezTo>
                  <a:pt x="1608961" y="171114"/>
                  <a:pt x="1598287" y="175994"/>
                  <a:pt x="1584865" y="182095"/>
                </a:cubicBezTo>
                <a:cubicBezTo>
                  <a:pt x="1585475" y="174165"/>
                  <a:pt x="1586086" y="169284"/>
                  <a:pt x="1586390" y="164709"/>
                </a:cubicBezTo>
                <a:cubicBezTo>
                  <a:pt x="1572360" y="156169"/>
                  <a:pt x="1572055" y="168369"/>
                  <a:pt x="1569309" y="174775"/>
                </a:cubicBezTo>
                <a:cubicBezTo>
                  <a:pt x="1575714" y="185145"/>
                  <a:pt x="1581510" y="194600"/>
                  <a:pt x="1588830" y="206801"/>
                </a:cubicBezTo>
                <a:cubicBezTo>
                  <a:pt x="1591881" y="197651"/>
                  <a:pt x="1593711" y="192466"/>
                  <a:pt x="1595236" y="187585"/>
                </a:cubicBezTo>
                <a:cubicBezTo>
                  <a:pt x="1617503" y="192770"/>
                  <a:pt x="1621467" y="189110"/>
                  <a:pt x="1619943" y="166234"/>
                </a:cubicBezTo>
                <a:close/>
                <a:moveTo>
                  <a:pt x="2779815" y="321785"/>
                </a:moveTo>
                <a:cubicBezTo>
                  <a:pt x="2777376" y="319649"/>
                  <a:pt x="2769445" y="319040"/>
                  <a:pt x="2767614" y="321174"/>
                </a:cubicBezTo>
                <a:cubicBezTo>
                  <a:pt x="2765175" y="323615"/>
                  <a:pt x="2764565" y="330631"/>
                  <a:pt x="2766395" y="333986"/>
                </a:cubicBezTo>
                <a:cubicBezTo>
                  <a:pt x="2770360" y="341001"/>
                  <a:pt x="2775545" y="347406"/>
                  <a:pt x="2781341" y="352591"/>
                </a:cubicBezTo>
                <a:cubicBezTo>
                  <a:pt x="2784696" y="355642"/>
                  <a:pt x="2791101" y="358997"/>
                  <a:pt x="2795067" y="357777"/>
                </a:cubicBezTo>
                <a:cubicBezTo>
                  <a:pt x="2802691" y="355642"/>
                  <a:pt x="2809707" y="350456"/>
                  <a:pt x="2814282" y="347711"/>
                </a:cubicBezTo>
                <a:cubicBezTo>
                  <a:pt x="2817333" y="335205"/>
                  <a:pt x="2807572" y="323919"/>
                  <a:pt x="2799031" y="327275"/>
                </a:cubicBezTo>
                <a:cubicBezTo>
                  <a:pt x="2789576" y="331240"/>
                  <a:pt x="2785611" y="327275"/>
                  <a:pt x="2779815" y="321785"/>
                </a:cubicBezTo>
                <a:close/>
                <a:moveTo>
                  <a:pt x="650757" y="2255"/>
                </a:moveTo>
                <a:cubicBezTo>
                  <a:pt x="660294" y="4614"/>
                  <a:pt x="660179" y="14737"/>
                  <a:pt x="661094" y="25031"/>
                </a:cubicBezTo>
                <a:cubicBezTo>
                  <a:pt x="675735" y="21676"/>
                  <a:pt x="689766" y="18320"/>
                  <a:pt x="706541" y="14356"/>
                </a:cubicBezTo>
                <a:cubicBezTo>
                  <a:pt x="710202" y="31742"/>
                  <a:pt x="714167" y="49433"/>
                  <a:pt x="719048" y="72613"/>
                </a:cubicBezTo>
                <a:cubicBezTo>
                  <a:pt x="706237" y="60413"/>
                  <a:pt x="697392" y="58888"/>
                  <a:pt x="690071" y="72308"/>
                </a:cubicBezTo>
                <a:cubicBezTo>
                  <a:pt x="701051" y="82374"/>
                  <a:pt x="727893" y="77189"/>
                  <a:pt x="723318" y="104336"/>
                </a:cubicBezTo>
                <a:cubicBezTo>
                  <a:pt x="713557" y="104945"/>
                  <a:pt x="701357" y="104640"/>
                  <a:pt x="704407" y="123246"/>
                </a:cubicBezTo>
                <a:cubicBezTo>
                  <a:pt x="710202" y="120806"/>
                  <a:pt x="714472" y="118976"/>
                  <a:pt x="722097" y="115621"/>
                </a:cubicBezTo>
                <a:cubicBezTo>
                  <a:pt x="723928" y="118671"/>
                  <a:pt x="728809" y="123856"/>
                  <a:pt x="730028" y="129652"/>
                </a:cubicBezTo>
                <a:cubicBezTo>
                  <a:pt x="735213" y="152833"/>
                  <a:pt x="739483" y="176319"/>
                  <a:pt x="744059" y="199806"/>
                </a:cubicBezTo>
                <a:cubicBezTo>
                  <a:pt x="747413" y="217192"/>
                  <a:pt x="744059" y="219936"/>
                  <a:pt x="726063" y="214447"/>
                </a:cubicBezTo>
                <a:cubicBezTo>
                  <a:pt x="724233" y="213836"/>
                  <a:pt x="722403" y="214141"/>
                  <a:pt x="720573" y="214141"/>
                </a:cubicBezTo>
                <a:cubicBezTo>
                  <a:pt x="718437" y="227562"/>
                  <a:pt x="720878" y="235797"/>
                  <a:pt x="737958" y="230917"/>
                </a:cubicBezTo>
                <a:cubicBezTo>
                  <a:pt x="741313" y="230002"/>
                  <a:pt x="750159" y="234578"/>
                  <a:pt x="750769" y="237933"/>
                </a:cubicBezTo>
                <a:cubicBezTo>
                  <a:pt x="762360" y="292836"/>
                  <a:pt x="773035" y="348043"/>
                  <a:pt x="784321" y="405081"/>
                </a:cubicBezTo>
                <a:cubicBezTo>
                  <a:pt x="736128" y="405081"/>
                  <a:pt x="689766" y="405081"/>
                  <a:pt x="639439" y="403862"/>
                </a:cubicBezTo>
                <a:cubicBezTo>
                  <a:pt x="640048" y="381290"/>
                  <a:pt x="640963" y="359633"/>
                  <a:pt x="641573" y="337978"/>
                </a:cubicBezTo>
                <a:cubicBezTo>
                  <a:pt x="640354" y="333098"/>
                  <a:pt x="639133" y="328217"/>
                  <a:pt x="636999" y="319677"/>
                </a:cubicBezTo>
                <a:cubicBezTo>
                  <a:pt x="630898" y="322727"/>
                  <a:pt x="624187" y="327607"/>
                  <a:pt x="616562" y="329743"/>
                </a:cubicBezTo>
                <a:cubicBezTo>
                  <a:pt x="609547" y="331573"/>
                  <a:pt x="601616" y="331267"/>
                  <a:pt x="593991" y="330658"/>
                </a:cubicBezTo>
                <a:cubicBezTo>
                  <a:pt x="585145" y="330352"/>
                  <a:pt x="581181" y="333402"/>
                  <a:pt x="580570" y="342553"/>
                </a:cubicBezTo>
                <a:cubicBezTo>
                  <a:pt x="579351" y="358414"/>
                  <a:pt x="577521" y="373970"/>
                  <a:pt x="574775" y="389526"/>
                </a:cubicBezTo>
                <a:cubicBezTo>
                  <a:pt x="573555" y="394406"/>
                  <a:pt x="569590" y="401116"/>
                  <a:pt x="565320" y="402641"/>
                </a:cubicBezTo>
                <a:cubicBezTo>
                  <a:pt x="560744" y="404166"/>
                  <a:pt x="553119" y="401726"/>
                  <a:pt x="549153" y="398371"/>
                </a:cubicBezTo>
                <a:cubicBezTo>
                  <a:pt x="539088" y="390136"/>
                  <a:pt x="530548" y="380070"/>
                  <a:pt x="519567" y="369090"/>
                </a:cubicBezTo>
                <a:cubicBezTo>
                  <a:pt x="516212" y="370309"/>
                  <a:pt x="509196" y="372749"/>
                  <a:pt x="500656" y="376105"/>
                </a:cubicBezTo>
                <a:cubicBezTo>
                  <a:pt x="504317" y="384950"/>
                  <a:pt x="507672" y="393491"/>
                  <a:pt x="511942" y="403556"/>
                </a:cubicBezTo>
                <a:cubicBezTo>
                  <a:pt x="486320" y="403556"/>
                  <a:pt x="459174" y="403556"/>
                  <a:pt x="427147" y="403556"/>
                </a:cubicBezTo>
                <a:cubicBezTo>
                  <a:pt x="434772" y="373970"/>
                  <a:pt x="442398" y="346518"/>
                  <a:pt x="448499" y="319067"/>
                </a:cubicBezTo>
                <a:cubicBezTo>
                  <a:pt x="450938" y="309001"/>
                  <a:pt x="448498" y="298326"/>
                  <a:pt x="450329" y="288260"/>
                </a:cubicBezTo>
                <a:cubicBezTo>
                  <a:pt x="466494" y="196755"/>
                  <a:pt x="483270" y="105251"/>
                  <a:pt x="499436" y="13746"/>
                </a:cubicBezTo>
                <a:cubicBezTo>
                  <a:pt x="501571" y="3070"/>
                  <a:pt x="505536" y="-285"/>
                  <a:pt x="516211" y="20"/>
                </a:cubicBezTo>
                <a:cubicBezTo>
                  <a:pt x="540613" y="935"/>
                  <a:pt x="565014" y="935"/>
                  <a:pt x="589416" y="325"/>
                </a:cubicBezTo>
                <a:cubicBezTo>
                  <a:pt x="600396" y="19"/>
                  <a:pt x="604667" y="5815"/>
                  <a:pt x="609242" y="14661"/>
                </a:cubicBezTo>
                <a:cubicBezTo>
                  <a:pt x="615647" y="26556"/>
                  <a:pt x="625102" y="36927"/>
                  <a:pt x="633032" y="48212"/>
                </a:cubicBezTo>
                <a:cubicBezTo>
                  <a:pt x="635169" y="47603"/>
                  <a:pt x="637303" y="47297"/>
                  <a:pt x="639438" y="46687"/>
                </a:cubicBezTo>
                <a:cubicBezTo>
                  <a:pt x="644014" y="36012"/>
                  <a:pt x="648284" y="25336"/>
                  <a:pt x="652249" y="16490"/>
                </a:cubicBezTo>
                <a:cubicBezTo>
                  <a:pt x="646759" y="11305"/>
                  <a:pt x="643099" y="7950"/>
                  <a:pt x="637608" y="2765"/>
                </a:cubicBezTo>
                <a:cubicBezTo>
                  <a:pt x="643327" y="1545"/>
                  <a:pt x="647578" y="1468"/>
                  <a:pt x="650757" y="2255"/>
                </a:cubicBezTo>
                <a:close/>
                <a:moveTo>
                  <a:pt x="941154" y="34779"/>
                </a:moveTo>
                <a:cubicBezTo>
                  <a:pt x="933224" y="38743"/>
                  <a:pt x="926818" y="42099"/>
                  <a:pt x="915838" y="47589"/>
                </a:cubicBezTo>
                <a:cubicBezTo>
                  <a:pt x="926818" y="51859"/>
                  <a:pt x="927733" y="66805"/>
                  <a:pt x="941459" y="56740"/>
                </a:cubicBezTo>
                <a:cubicBezTo>
                  <a:pt x="953660" y="47894"/>
                  <a:pt x="941154" y="42709"/>
                  <a:pt x="941154" y="34779"/>
                </a:cubicBezTo>
                <a:close/>
                <a:moveTo>
                  <a:pt x="1172179" y="67270"/>
                </a:moveTo>
                <a:cubicBezTo>
                  <a:pt x="1167458" y="69136"/>
                  <a:pt x="1162020" y="71483"/>
                  <a:pt x="1155866" y="74310"/>
                </a:cubicBezTo>
                <a:cubicBezTo>
                  <a:pt x="1151901" y="91249"/>
                  <a:pt x="1147701" y="109385"/>
                  <a:pt x="1144098" y="127639"/>
                </a:cubicBezTo>
                <a:cubicBezTo>
                  <a:pt x="1145536" y="128233"/>
                  <a:pt x="1146732" y="128470"/>
                  <a:pt x="1148229" y="128765"/>
                </a:cubicBezTo>
                <a:cubicBezTo>
                  <a:pt x="1155442" y="118996"/>
                  <a:pt x="1161396" y="107735"/>
                  <a:pt x="1170349" y="100176"/>
                </a:cubicBezTo>
                <a:cubicBezTo>
                  <a:pt x="1178526" y="93395"/>
                  <a:pt x="1180975" y="92012"/>
                  <a:pt x="1177183" y="82870"/>
                </a:cubicBezTo>
                <a:cubicBezTo>
                  <a:pt x="1174837" y="77432"/>
                  <a:pt x="1173565" y="71274"/>
                  <a:pt x="1172179" y="67270"/>
                </a:cubicBezTo>
                <a:close/>
                <a:moveTo>
                  <a:pt x="1179187" y="47925"/>
                </a:moveTo>
                <a:cubicBezTo>
                  <a:pt x="1177636" y="49484"/>
                  <a:pt x="1176026" y="51343"/>
                  <a:pt x="1174474" y="52902"/>
                </a:cubicBezTo>
                <a:cubicBezTo>
                  <a:pt x="1178266" y="62045"/>
                  <a:pt x="1182298" y="71546"/>
                  <a:pt x="1186090" y="80689"/>
                </a:cubicBezTo>
                <a:cubicBezTo>
                  <a:pt x="1188602" y="80562"/>
                  <a:pt x="1191114" y="80436"/>
                  <a:pt x="1193626" y="80310"/>
                </a:cubicBezTo>
                <a:cubicBezTo>
                  <a:pt x="1196539" y="73424"/>
                  <a:pt x="1203871" y="63056"/>
                  <a:pt x="1201591" y="60431"/>
                </a:cubicBezTo>
                <a:cubicBezTo>
                  <a:pt x="1196611" y="54162"/>
                  <a:pt x="1186794" y="51914"/>
                  <a:pt x="1179187" y="47925"/>
                </a:cubicBezTo>
                <a:close/>
                <a:moveTo>
                  <a:pt x="1616282" y="98520"/>
                </a:moveTo>
                <a:cubicBezTo>
                  <a:pt x="1614757" y="98826"/>
                  <a:pt x="1613536" y="99435"/>
                  <a:pt x="1612013" y="99741"/>
                </a:cubicBezTo>
                <a:cubicBezTo>
                  <a:pt x="1613843" y="106756"/>
                  <a:pt x="1615367" y="113466"/>
                  <a:pt x="1616891" y="120176"/>
                </a:cubicBezTo>
                <a:cubicBezTo>
                  <a:pt x="1612317" y="123532"/>
                  <a:pt x="1607131" y="127497"/>
                  <a:pt x="1601946" y="131157"/>
                </a:cubicBezTo>
                <a:cubicBezTo>
                  <a:pt x="1602557" y="132988"/>
                  <a:pt x="1603472" y="134818"/>
                  <a:pt x="1604081" y="136647"/>
                </a:cubicBezTo>
                <a:cubicBezTo>
                  <a:pt x="1616588" y="130242"/>
                  <a:pt x="1628483" y="152204"/>
                  <a:pt x="1642819" y="132987"/>
                </a:cubicBezTo>
                <a:cubicBezTo>
                  <a:pt x="1634278" y="122006"/>
                  <a:pt x="1625128" y="110111"/>
                  <a:pt x="1616282" y="98520"/>
                </a:cubicBezTo>
                <a:close/>
                <a:moveTo>
                  <a:pt x="2234782" y="158915"/>
                </a:moveTo>
                <a:cubicBezTo>
                  <a:pt x="2230816" y="160439"/>
                  <a:pt x="2224715" y="161965"/>
                  <a:pt x="2218920" y="163794"/>
                </a:cubicBezTo>
                <a:cubicBezTo>
                  <a:pt x="2218920" y="172945"/>
                  <a:pt x="2234475" y="189416"/>
                  <a:pt x="2243321" y="189111"/>
                </a:cubicBezTo>
                <a:cubicBezTo>
                  <a:pt x="2245456" y="189111"/>
                  <a:pt x="2248812" y="187586"/>
                  <a:pt x="2249116" y="186061"/>
                </a:cubicBezTo>
                <a:cubicBezTo>
                  <a:pt x="2249422" y="183621"/>
                  <a:pt x="2248201" y="180570"/>
                  <a:pt x="2246982" y="178436"/>
                </a:cubicBezTo>
                <a:cubicBezTo>
                  <a:pt x="2243016" y="172030"/>
                  <a:pt x="2239051" y="165625"/>
                  <a:pt x="2234782" y="158915"/>
                </a:cubicBezTo>
                <a:close/>
                <a:moveTo>
                  <a:pt x="1389655" y="30502"/>
                </a:moveTo>
                <a:cubicBezTo>
                  <a:pt x="1381725" y="34466"/>
                  <a:pt x="1375319" y="37822"/>
                  <a:pt x="1364339" y="43312"/>
                </a:cubicBezTo>
                <a:cubicBezTo>
                  <a:pt x="1375319" y="47583"/>
                  <a:pt x="1376235" y="62528"/>
                  <a:pt x="1389960" y="52463"/>
                </a:cubicBezTo>
                <a:cubicBezTo>
                  <a:pt x="1402160" y="43617"/>
                  <a:pt x="1389655" y="38432"/>
                  <a:pt x="1389655" y="30502"/>
                </a:cubicBezTo>
                <a:close/>
                <a:moveTo>
                  <a:pt x="1221628" y="1"/>
                </a:moveTo>
                <a:lnTo>
                  <a:pt x="1221628" y="401022"/>
                </a:lnTo>
                <a:lnTo>
                  <a:pt x="1134110" y="401022"/>
                </a:lnTo>
                <a:lnTo>
                  <a:pt x="1044317" y="235833"/>
                </a:lnTo>
                <a:lnTo>
                  <a:pt x="1078525" y="241915"/>
                </a:lnTo>
                <a:cubicBezTo>
                  <a:pt x="1079061" y="240455"/>
                  <a:pt x="1079248" y="239249"/>
                  <a:pt x="1079480" y="237742"/>
                </a:cubicBezTo>
                <a:cubicBezTo>
                  <a:pt x="1069422" y="230937"/>
                  <a:pt x="1057925" y="225452"/>
                  <a:pt x="1050003" y="216818"/>
                </a:cubicBezTo>
                <a:cubicBezTo>
                  <a:pt x="1042892" y="208927"/>
                  <a:pt x="1041410" y="206537"/>
                  <a:pt x="1032432" y="210702"/>
                </a:cubicBezTo>
                <a:lnTo>
                  <a:pt x="1030952" y="211245"/>
                </a:lnTo>
                <a:lnTo>
                  <a:pt x="997542" y="149781"/>
                </a:lnTo>
                <a:lnTo>
                  <a:pt x="1006011" y="145824"/>
                </a:lnTo>
                <a:cubicBezTo>
                  <a:pt x="1005780" y="143319"/>
                  <a:pt x="1005551" y="140815"/>
                  <a:pt x="1005323" y="138310"/>
                </a:cubicBezTo>
                <a:cubicBezTo>
                  <a:pt x="998321" y="135683"/>
                  <a:pt x="987661" y="128785"/>
                  <a:pt x="985131" y="131170"/>
                </a:cubicBezTo>
                <a:cubicBezTo>
                  <a:pt x="979073" y="136406"/>
                  <a:pt x="977230" y="146307"/>
                  <a:pt x="973559" y="154071"/>
                </a:cubicBezTo>
                <a:cubicBezTo>
                  <a:pt x="975182" y="155557"/>
                  <a:pt x="977105" y="157089"/>
                  <a:pt x="978726" y="158575"/>
                </a:cubicBezTo>
                <a:lnTo>
                  <a:pt x="992161" y="152296"/>
                </a:lnTo>
                <a:lnTo>
                  <a:pt x="992891" y="162143"/>
                </a:lnTo>
                <a:lnTo>
                  <a:pt x="992890" y="189844"/>
                </a:lnTo>
                <a:lnTo>
                  <a:pt x="968414" y="172470"/>
                </a:lnTo>
                <a:cubicBezTo>
                  <a:pt x="961302" y="164580"/>
                  <a:pt x="959821" y="162189"/>
                  <a:pt x="950842" y="166354"/>
                </a:cubicBezTo>
                <a:cubicBezTo>
                  <a:pt x="945505" y="168923"/>
                  <a:pt x="939406" y="170449"/>
                  <a:pt x="935461" y="171998"/>
                </a:cubicBezTo>
                <a:cubicBezTo>
                  <a:pt x="937521" y="176637"/>
                  <a:pt x="940089" y="181974"/>
                  <a:pt x="943167" y="188007"/>
                </a:cubicBezTo>
                <a:lnTo>
                  <a:pt x="992891" y="196848"/>
                </a:lnTo>
                <a:lnTo>
                  <a:pt x="992890" y="260834"/>
                </a:lnTo>
                <a:lnTo>
                  <a:pt x="991845" y="260696"/>
                </a:lnTo>
                <a:cubicBezTo>
                  <a:pt x="985268" y="262640"/>
                  <a:pt x="987099" y="272992"/>
                  <a:pt x="983438" y="279397"/>
                </a:cubicBezTo>
                <a:lnTo>
                  <a:pt x="992891" y="279645"/>
                </a:lnTo>
                <a:lnTo>
                  <a:pt x="992890" y="401022"/>
                </a:lnTo>
                <a:lnTo>
                  <a:pt x="909950" y="401022"/>
                </a:lnTo>
                <a:lnTo>
                  <a:pt x="909950" y="1"/>
                </a:lnTo>
                <a:lnTo>
                  <a:pt x="1017531" y="1"/>
                </a:lnTo>
                <a:lnTo>
                  <a:pt x="1039920" y="41637"/>
                </a:lnTo>
                <a:lnTo>
                  <a:pt x="1018018" y="47895"/>
                </a:lnTo>
                <a:lnTo>
                  <a:pt x="1047003" y="54809"/>
                </a:lnTo>
                <a:lnTo>
                  <a:pt x="1078849" y="114029"/>
                </a:lnTo>
                <a:lnTo>
                  <a:pt x="1066219" y="116999"/>
                </a:lnTo>
                <a:cubicBezTo>
                  <a:pt x="1059342" y="132980"/>
                  <a:pt x="1052022" y="150097"/>
                  <a:pt x="1045271" y="167435"/>
                </a:cubicBezTo>
                <a:cubicBezTo>
                  <a:pt x="1046582" y="168272"/>
                  <a:pt x="1047718" y="168715"/>
                  <a:pt x="1049140" y="169268"/>
                </a:cubicBezTo>
                <a:cubicBezTo>
                  <a:pt x="1057956" y="160917"/>
                  <a:pt x="1065793" y="150875"/>
                  <a:pt x="1075936" y="145006"/>
                </a:cubicBezTo>
                <a:cubicBezTo>
                  <a:pt x="1085177" y="139766"/>
                  <a:pt x="1087830" y="138835"/>
                  <a:pt x="1085702" y="129169"/>
                </a:cubicBezTo>
                <a:lnTo>
                  <a:pt x="1085271" y="125971"/>
                </a:lnTo>
                <a:lnTo>
                  <a:pt x="1141017" y="229635"/>
                </a:lnTo>
                <a:cubicBezTo>
                  <a:pt x="1139853" y="222523"/>
                  <a:pt x="1139271" y="215811"/>
                  <a:pt x="1139271" y="209497"/>
                </a:cubicBezTo>
                <a:lnTo>
                  <a:pt x="1139271" y="1"/>
                </a:lnTo>
                <a:close/>
                <a:moveTo>
                  <a:pt x="1602861" y="49108"/>
                </a:moveTo>
                <a:cubicBezTo>
                  <a:pt x="1598591" y="51853"/>
                  <a:pt x="1593711" y="55208"/>
                  <a:pt x="1588220" y="59173"/>
                </a:cubicBezTo>
                <a:cubicBezTo>
                  <a:pt x="1587611" y="76559"/>
                  <a:pt x="1587001" y="95165"/>
                  <a:pt x="1587001" y="113771"/>
                </a:cubicBezTo>
                <a:cubicBezTo>
                  <a:pt x="1588526" y="114076"/>
                  <a:pt x="1589746" y="114076"/>
                  <a:pt x="1591271" y="114076"/>
                </a:cubicBezTo>
                <a:cubicBezTo>
                  <a:pt x="1596456" y="103096"/>
                  <a:pt x="1600116" y="90895"/>
                  <a:pt x="1607436" y="81744"/>
                </a:cubicBezTo>
                <a:cubicBezTo>
                  <a:pt x="1614147" y="73509"/>
                  <a:pt x="1616282" y="71679"/>
                  <a:pt x="1610792" y="63443"/>
                </a:cubicBezTo>
                <a:cubicBezTo>
                  <a:pt x="1607437" y="58563"/>
                  <a:pt x="1604997" y="52768"/>
                  <a:pt x="1602861" y="49108"/>
                </a:cubicBezTo>
                <a:close/>
                <a:moveTo>
                  <a:pt x="1509222" y="31417"/>
                </a:moveTo>
                <a:cubicBezTo>
                  <a:pt x="1494276" y="35382"/>
                  <a:pt x="1480550" y="39347"/>
                  <a:pt x="1466824" y="43312"/>
                </a:cubicBezTo>
                <a:cubicBezTo>
                  <a:pt x="1478110" y="47888"/>
                  <a:pt x="1489091" y="51243"/>
                  <a:pt x="1500071" y="51243"/>
                </a:cubicBezTo>
                <a:cubicBezTo>
                  <a:pt x="1510747" y="51548"/>
                  <a:pt x="1514407" y="44533"/>
                  <a:pt x="1509222" y="31417"/>
                </a:cubicBezTo>
                <a:close/>
                <a:moveTo>
                  <a:pt x="1613232" y="32637"/>
                </a:moveTo>
                <a:cubicBezTo>
                  <a:pt x="1612012" y="34772"/>
                  <a:pt x="1610487" y="36602"/>
                  <a:pt x="1609573" y="38432"/>
                </a:cubicBezTo>
                <a:cubicBezTo>
                  <a:pt x="1615061" y="46668"/>
                  <a:pt x="1620857" y="55208"/>
                  <a:pt x="1626347" y="63443"/>
                </a:cubicBezTo>
                <a:cubicBezTo>
                  <a:pt x="1628789" y="62833"/>
                  <a:pt x="1631228" y="62224"/>
                  <a:pt x="1633668" y="61613"/>
                </a:cubicBezTo>
                <a:cubicBezTo>
                  <a:pt x="1635193" y="54293"/>
                  <a:pt x="1640378" y="42702"/>
                  <a:pt x="1637633" y="40568"/>
                </a:cubicBezTo>
                <a:cubicBezTo>
                  <a:pt x="1631532" y="35382"/>
                  <a:pt x="1621468" y="35077"/>
                  <a:pt x="1613232" y="32637"/>
                </a:cubicBezTo>
                <a:close/>
                <a:moveTo>
                  <a:pt x="1601946" y="9456"/>
                </a:moveTo>
                <a:cubicBezTo>
                  <a:pt x="1600116" y="17386"/>
                  <a:pt x="1598896" y="23486"/>
                  <a:pt x="1596456" y="34162"/>
                </a:cubicBezTo>
                <a:cubicBezTo>
                  <a:pt x="1608046" y="28062"/>
                  <a:pt x="1615673" y="24096"/>
                  <a:pt x="1624822" y="19521"/>
                </a:cubicBezTo>
                <a:cubicBezTo>
                  <a:pt x="1655019" y="31111"/>
                  <a:pt x="1671490" y="54598"/>
                  <a:pt x="1671794" y="87844"/>
                </a:cubicBezTo>
                <a:cubicBezTo>
                  <a:pt x="1671490" y="172335"/>
                  <a:pt x="1670880" y="256519"/>
                  <a:pt x="1669354" y="340703"/>
                </a:cubicBezTo>
                <a:cubicBezTo>
                  <a:pt x="1668745" y="361750"/>
                  <a:pt x="1657154" y="378220"/>
                  <a:pt x="1637938" y="387676"/>
                </a:cubicBezTo>
                <a:cubicBezTo>
                  <a:pt x="1633668" y="389811"/>
                  <a:pt x="1627873" y="388591"/>
                  <a:pt x="1622992" y="389201"/>
                </a:cubicBezTo>
                <a:cubicBezTo>
                  <a:pt x="1618722" y="389811"/>
                  <a:pt x="1613231" y="389201"/>
                  <a:pt x="1610487" y="391641"/>
                </a:cubicBezTo>
                <a:cubicBezTo>
                  <a:pt x="1597372" y="404146"/>
                  <a:pt x="1580901" y="402926"/>
                  <a:pt x="1565039" y="402622"/>
                </a:cubicBezTo>
                <a:cubicBezTo>
                  <a:pt x="1547654" y="402622"/>
                  <a:pt x="1530267" y="399876"/>
                  <a:pt x="1513187" y="397742"/>
                </a:cubicBezTo>
                <a:cubicBezTo>
                  <a:pt x="1509221" y="397131"/>
                  <a:pt x="1505256" y="393471"/>
                  <a:pt x="1500377" y="390725"/>
                </a:cubicBezTo>
                <a:cubicBezTo>
                  <a:pt x="1496715" y="403842"/>
                  <a:pt x="1486650" y="404146"/>
                  <a:pt x="1472009" y="400791"/>
                </a:cubicBezTo>
                <a:cubicBezTo>
                  <a:pt x="1485734" y="391336"/>
                  <a:pt x="1497631" y="382796"/>
                  <a:pt x="1496716" y="366324"/>
                </a:cubicBezTo>
                <a:cubicBezTo>
                  <a:pt x="1496411" y="363580"/>
                  <a:pt x="1497326" y="360224"/>
                  <a:pt x="1496106" y="357784"/>
                </a:cubicBezTo>
                <a:cubicBezTo>
                  <a:pt x="1487565" y="340398"/>
                  <a:pt x="1489700" y="337043"/>
                  <a:pt x="1506477" y="336433"/>
                </a:cubicBezTo>
                <a:cubicBezTo>
                  <a:pt x="1510746" y="344668"/>
                  <a:pt x="1514712" y="351989"/>
                  <a:pt x="1518372" y="359309"/>
                </a:cubicBezTo>
                <a:cubicBezTo>
                  <a:pt x="1539418" y="355954"/>
                  <a:pt x="1548568" y="334603"/>
                  <a:pt x="1537283" y="317522"/>
                </a:cubicBezTo>
                <a:cubicBezTo>
                  <a:pt x="1534842" y="313862"/>
                  <a:pt x="1532708" y="309287"/>
                  <a:pt x="1532708" y="305017"/>
                </a:cubicBezTo>
                <a:cubicBezTo>
                  <a:pt x="1532708" y="235472"/>
                  <a:pt x="1533623" y="165929"/>
                  <a:pt x="1533317" y="96386"/>
                </a:cubicBezTo>
                <a:cubicBezTo>
                  <a:pt x="1533012" y="75339"/>
                  <a:pt x="1511662" y="61309"/>
                  <a:pt x="1492445" y="68628"/>
                </a:cubicBezTo>
                <a:cubicBezTo>
                  <a:pt x="1489701" y="69544"/>
                  <a:pt x="1487261" y="76255"/>
                  <a:pt x="1487260" y="80525"/>
                </a:cubicBezTo>
                <a:cubicBezTo>
                  <a:pt x="1486650" y="115602"/>
                  <a:pt x="1486955" y="150678"/>
                  <a:pt x="1486650" y="185755"/>
                </a:cubicBezTo>
                <a:cubicBezTo>
                  <a:pt x="1486650" y="191245"/>
                  <a:pt x="1485735" y="196736"/>
                  <a:pt x="1485125" y="202226"/>
                </a:cubicBezTo>
                <a:cubicBezTo>
                  <a:pt x="1485125" y="202226"/>
                  <a:pt x="1484821" y="202226"/>
                  <a:pt x="1484821" y="202226"/>
                </a:cubicBezTo>
                <a:cubicBezTo>
                  <a:pt x="1466824" y="195821"/>
                  <a:pt x="1471705" y="211071"/>
                  <a:pt x="1466824" y="219611"/>
                </a:cubicBezTo>
                <a:cubicBezTo>
                  <a:pt x="1485430" y="223882"/>
                  <a:pt x="1483295" y="211377"/>
                  <a:pt x="1484821" y="202226"/>
                </a:cubicBezTo>
                <a:cubicBezTo>
                  <a:pt x="1485125" y="236083"/>
                  <a:pt x="1486345" y="269634"/>
                  <a:pt x="1486040" y="303491"/>
                </a:cubicBezTo>
                <a:cubicBezTo>
                  <a:pt x="1485735" y="318742"/>
                  <a:pt x="1490616" y="334907"/>
                  <a:pt x="1479330" y="348938"/>
                </a:cubicBezTo>
                <a:cubicBezTo>
                  <a:pt x="1478415" y="349853"/>
                  <a:pt x="1482076" y="354124"/>
                  <a:pt x="1481465" y="355954"/>
                </a:cubicBezTo>
                <a:cubicBezTo>
                  <a:pt x="1480245" y="360224"/>
                  <a:pt x="1478415" y="365409"/>
                  <a:pt x="1475060" y="367545"/>
                </a:cubicBezTo>
                <a:cubicBezTo>
                  <a:pt x="1464689" y="374255"/>
                  <a:pt x="1453709" y="380051"/>
                  <a:pt x="1443033" y="388286"/>
                </a:cubicBezTo>
                <a:cubicBezTo>
                  <a:pt x="1455233" y="387370"/>
                  <a:pt x="1464385" y="387981"/>
                  <a:pt x="1464690" y="403842"/>
                </a:cubicBezTo>
                <a:cubicBezTo>
                  <a:pt x="1426562" y="403537"/>
                  <a:pt x="1388130" y="403537"/>
                  <a:pt x="1347258" y="403537"/>
                </a:cubicBezTo>
                <a:cubicBezTo>
                  <a:pt x="1347563" y="300746"/>
                  <a:pt x="1347868" y="199176"/>
                  <a:pt x="1348173" y="96080"/>
                </a:cubicBezTo>
                <a:cubicBezTo>
                  <a:pt x="1353967" y="95165"/>
                  <a:pt x="1359764" y="95471"/>
                  <a:pt x="1364339" y="93335"/>
                </a:cubicBezTo>
                <a:cubicBezTo>
                  <a:pt x="1368304" y="91505"/>
                  <a:pt x="1371658" y="86929"/>
                  <a:pt x="1373794" y="82965"/>
                </a:cubicBezTo>
                <a:cubicBezTo>
                  <a:pt x="1374710" y="81440"/>
                  <a:pt x="1371659" y="78085"/>
                  <a:pt x="1370439" y="75339"/>
                </a:cubicBezTo>
                <a:cubicBezTo>
                  <a:pt x="1367083" y="78389"/>
                  <a:pt x="1363729" y="81440"/>
                  <a:pt x="1360374" y="84185"/>
                </a:cubicBezTo>
                <a:cubicBezTo>
                  <a:pt x="1358544" y="85710"/>
                  <a:pt x="1356408" y="87235"/>
                  <a:pt x="1350918" y="91505"/>
                </a:cubicBezTo>
                <a:cubicBezTo>
                  <a:pt x="1345733" y="59784"/>
                  <a:pt x="1349394" y="31112"/>
                  <a:pt x="1347867" y="0"/>
                </a:cubicBezTo>
                <a:cubicBezTo>
                  <a:pt x="1433882" y="2440"/>
                  <a:pt x="1518371" y="-3660"/>
                  <a:pt x="1601946" y="9456"/>
                </a:cubicBezTo>
                <a:close/>
                <a:moveTo>
                  <a:pt x="2453477" y="67104"/>
                </a:moveTo>
                <a:cubicBezTo>
                  <a:pt x="2446767" y="70459"/>
                  <a:pt x="2440057" y="73814"/>
                  <a:pt x="2433346" y="77170"/>
                </a:cubicBezTo>
                <a:cubicBezTo>
                  <a:pt x="2436549" y="90896"/>
                  <a:pt x="2439904" y="100580"/>
                  <a:pt x="2444060" y="106909"/>
                </a:cubicBezTo>
                <a:lnTo>
                  <a:pt x="2447826" y="109241"/>
                </a:lnTo>
                <a:lnTo>
                  <a:pt x="2447987" y="110112"/>
                </a:lnTo>
                <a:cubicBezTo>
                  <a:pt x="2451343" y="111942"/>
                  <a:pt x="2454393" y="113772"/>
                  <a:pt x="2459577" y="116518"/>
                </a:cubicBezTo>
                <a:lnTo>
                  <a:pt x="2447826" y="109241"/>
                </a:lnTo>
                <a:lnTo>
                  <a:pt x="2442802" y="82050"/>
                </a:lnTo>
                <a:cubicBezTo>
                  <a:pt x="2447072" y="78086"/>
                  <a:pt x="2451343" y="73814"/>
                  <a:pt x="2455612" y="69850"/>
                </a:cubicBezTo>
                <a:cubicBezTo>
                  <a:pt x="2455002" y="68935"/>
                  <a:pt x="2454087" y="68019"/>
                  <a:pt x="2453477" y="67104"/>
                </a:cubicBezTo>
                <a:close/>
                <a:moveTo>
                  <a:pt x="2034118" y="916"/>
                </a:moveTo>
                <a:cubicBezTo>
                  <a:pt x="2034118" y="26842"/>
                  <a:pt x="2034118" y="51854"/>
                  <a:pt x="2034118" y="79305"/>
                </a:cubicBezTo>
                <a:cubicBezTo>
                  <a:pt x="2010936" y="79610"/>
                  <a:pt x="1988365" y="79611"/>
                  <a:pt x="1965794" y="79611"/>
                </a:cubicBezTo>
                <a:cubicBezTo>
                  <a:pt x="1936207" y="79611"/>
                  <a:pt x="1939868" y="75950"/>
                  <a:pt x="1939562" y="105231"/>
                </a:cubicBezTo>
                <a:cubicBezTo>
                  <a:pt x="1939259" y="123534"/>
                  <a:pt x="1939563" y="141529"/>
                  <a:pt x="1939563" y="161355"/>
                </a:cubicBezTo>
                <a:cubicBezTo>
                  <a:pt x="1925837" y="165015"/>
                  <a:pt x="1924313" y="152509"/>
                  <a:pt x="1924007" y="144884"/>
                </a:cubicBezTo>
                <a:cubicBezTo>
                  <a:pt x="1923701" y="128108"/>
                  <a:pt x="1915467" y="121398"/>
                  <a:pt x="1898690" y="119873"/>
                </a:cubicBezTo>
                <a:cubicBezTo>
                  <a:pt x="1902655" y="128718"/>
                  <a:pt x="1881914" y="138784"/>
                  <a:pt x="1901436" y="147020"/>
                </a:cubicBezTo>
                <a:cubicBezTo>
                  <a:pt x="1898080" y="160440"/>
                  <a:pt x="1901740" y="177826"/>
                  <a:pt x="1880084" y="182707"/>
                </a:cubicBezTo>
                <a:cubicBezTo>
                  <a:pt x="1881915" y="184537"/>
                  <a:pt x="1884050" y="186062"/>
                  <a:pt x="1885880" y="187586"/>
                </a:cubicBezTo>
                <a:cubicBezTo>
                  <a:pt x="1891370" y="182706"/>
                  <a:pt x="1897165" y="178131"/>
                  <a:pt x="1902655" y="173251"/>
                </a:cubicBezTo>
                <a:cubicBezTo>
                  <a:pt x="1915772" y="180571"/>
                  <a:pt x="1942614" y="176911"/>
                  <a:pt x="1956339" y="167455"/>
                </a:cubicBezTo>
                <a:cubicBezTo>
                  <a:pt x="1962744" y="163185"/>
                  <a:pt x="1971285" y="160135"/>
                  <a:pt x="1979215" y="159524"/>
                </a:cubicBezTo>
                <a:cubicBezTo>
                  <a:pt x="1993551" y="158305"/>
                  <a:pt x="2007582" y="159220"/>
                  <a:pt x="2021918" y="159525"/>
                </a:cubicBezTo>
                <a:cubicBezTo>
                  <a:pt x="2023442" y="159525"/>
                  <a:pt x="2024663" y="160440"/>
                  <a:pt x="2027712" y="161660"/>
                </a:cubicBezTo>
                <a:cubicBezTo>
                  <a:pt x="2027713" y="184841"/>
                  <a:pt x="2027407" y="208633"/>
                  <a:pt x="2027407" y="233034"/>
                </a:cubicBezTo>
                <a:cubicBezTo>
                  <a:pt x="2005446" y="233034"/>
                  <a:pt x="1983789" y="241880"/>
                  <a:pt x="1966709" y="215343"/>
                </a:cubicBezTo>
                <a:cubicBezTo>
                  <a:pt x="1966710" y="224494"/>
                  <a:pt x="1966709" y="227849"/>
                  <a:pt x="1966709" y="231204"/>
                </a:cubicBezTo>
                <a:cubicBezTo>
                  <a:pt x="1965794" y="231509"/>
                  <a:pt x="1964880" y="232424"/>
                  <a:pt x="1963964" y="232424"/>
                </a:cubicBezTo>
                <a:cubicBezTo>
                  <a:pt x="1938343" y="236085"/>
                  <a:pt x="1938953" y="236085"/>
                  <a:pt x="1938648" y="263231"/>
                </a:cubicBezTo>
                <a:cubicBezTo>
                  <a:pt x="1938648" y="277872"/>
                  <a:pt x="1936817" y="292207"/>
                  <a:pt x="1934683" y="306543"/>
                </a:cubicBezTo>
                <a:cubicBezTo>
                  <a:pt x="1934072" y="309289"/>
                  <a:pt x="1927972" y="311119"/>
                  <a:pt x="1924922" y="313559"/>
                </a:cubicBezTo>
                <a:cubicBezTo>
                  <a:pt x="1918821" y="318744"/>
                  <a:pt x="1912721" y="323929"/>
                  <a:pt x="1907536" y="331860"/>
                </a:cubicBezTo>
                <a:cubicBezTo>
                  <a:pt x="1939868" y="317829"/>
                  <a:pt x="1972809" y="329420"/>
                  <a:pt x="2007581" y="324844"/>
                </a:cubicBezTo>
                <a:cubicBezTo>
                  <a:pt x="2009106" y="343145"/>
                  <a:pt x="2010327" y="359006"/>
                  <a:pt x="2011242" y="372426"/>
                </a:cubicBezTo>
                <a:cubicBezTo>
                  <a:pt x="2020392" y="371817"/>
                  <a:pt x="2034118" y="367852"/>
                  <a:pt x="2035948" y="370902"/>
                </a:cubicBezTo>
                <a:cubicBezTo>
                  <a:pt x="2041439" y="379747"/>
                  <a:pt x="2042049" y="391643"/>
                  <a:pt x="2045098" y="404454"/>
                </a:cubicBezTo>
                <a:cubicBezTo>
                  <a:pt x="2031982" y="404454"/>
                  <a:pt x="2023137" y="404454"/>
                  <a:pt x="2011851" y="403539"/>
                </a:cubicBezTo>
                <a:cubicBezTo>
                  <a:pt x="2015511" y="397743"/>
                  <a:pt x="2017647" y="394693"/>
                  <a:pt x="2019782" y="391338"/>
                </a:cubicBezTo>
                <a:cubicBezTo>
                  <a:pt x="2019172" y="390118"/>
                  <a:pt x="2018867" y="388593"/>
                  <a:pt x="2018257" y="387068"/>
                </a:cubicBezTo>
                <a:cubicBezTo>
                  <a:pt x="2002396" y="391643"/>
                  <a:pt x="1986535" y="396523"/>
                  <a:pt x="1969760" y="401403"/>
                </a:cubicBezTo>
                <a:cubicBezTo>
                  <a:pt x="1962439" y="383713"/>
                  <a:pt x="1955424" y="366937"/>
                  <a:pt x="1946883" y="346806"/>
                </a:cubicBezTo>
                <a:cubicBezTo>
                  <a:pt x="1935598" y="353210"/>
                  <a:pt x="1923398" y="358701"/>
                  <a:pt x="1912721" y="366631"/>
                </a:cubicBezTo>
                <a:cubicBezTo>
                  <a:pt x="1899301" y="376392"/>
                  <a:pt x="1901131" y="389203"/>
                  <a:pt x="1912722" y="403539"/>
                </a:cubicBezTo>
                <a:cubicBezTo>
                  <a:pt x="1873680" y="402928"/>
                  <a:pt x="1837382" y="402624"/>
                  <a:pt x="1799865" y="402014"/>
                </a:cubicBezTo>
                <a:cubicBezTo>
                  <a:pt x="1799865" y="352906"/>
                  <a:pt x="1800170" y="306543"/>
                  <a:pt x="1800170" y="257435"/>
                </a:cubicBezTo>
                <a:cubicBezTo>
                  <a:pt x="1815727" y="263536"/>
                  <a:pt x="1829147" y="268721"/>
                  <a:pt x="1844094" y="274517"/>
                </a:cubicBezTo>
                <a:cubicBezTo>
                  <a:pt x="1844703" y="272381"/>
                  <a:pt x="1847448" y="265671"/>
                  <a:pt x="1846533" y="265061"/>
                </a:cubicBezTo>
                <a:cubicBezTo>
                  <a:pt x="1840737" y="261401"/>
                  <a:pt x="1834027" y="258960"/>
                  <a:pt x="1825181" y="255301"/>
                </a:cubicBezTo>
                <a:cubicBezTo>
                  <a:pt x="1823352" y="244625"/>
                  <a:pt x="1813896" y="243100"/>
                  <a:pt x="1797425" y="247980"/>
                </a:cubicBezTo>
                <a:cubicBezTo>
                  <a:pt x="1800476" y="232119"/>
                  <a:pt x="1803220" y="219003"/>
                  <a:pt x="1805355" y="205887"/>
                </a:cubicBezTo>
                <a:cubicBezTo>
                  <a:pt x="1806880" y="195822"/>
                  <a:pt x="1812981" y="185452"/>
                  <a:pt x="1802916" y="175995"/>
                </a:cubicBezTo>
                <a:cubicBezTo>
                  <a:pt x="1801085" y="174471"/>
                  <a:pt x="1800171" y="170810"/>
                  <a:pt x="1800171" y="168065"/>
                </a:cubicBezTo>
                <a:cubicBezTo>
                  <a:pt x="1800171" y="123533"/>
                  <a:pt x="1800171" y="79001"/>
                  <a:pt x="1800476" y="34468"/>
                </a:cubicBezTo>
                <a:cubicBezTo>
                  <a:pt x="1800476" y="17692"/>
                  <a:pt x="1807186" y="9456"/>
                  <a:pt x="1819691" y="8541"/>
                </a:cubicBezTo>
                <a:cubicBezTo>
                  <a:pt x="1814811" y="34163"/>
                  <a:pt x="1809626" y="60394"/>
                  <a:pt x="1804440" y="86321"/>
                </a:cubicBezTo>
                <a:cubicBezTo>
                  <a:pt x="1829757" y="98521"/>
                  <a:pt x="1839822" y="91811"/>
                  <a:pt x="1842873" y="59174"/>
                </a:cubicBezTo>
                <a:cubicBezTo>
                  <a:pt x="1841043" y="53684"/>
                  <a:pt x="1839517" y="48194"/>
                  <a:pt x="1837688" y="42703"/>
                </a:cubicBezTo>
                <a:cubicBezTo>
                  <a:pt x="1835857" y="36603"/>
                  <a:pt x="1833722" y="30197"/>
                  <a:pt x="1831892" y="23793"/>
                </a:cubicBezTo>
                <a:cubicBezTo>
                  <a:pt x="1829758" y="16777"/>
                  <a:pt x="1827927" y="9456"/>
                  <a:pt x="1825791" y="2441"/>
                </a:cubicBezTo>
                <a:cubicBezTo>
                  <a:pt x="1829148" y="1222"/>
                  <a:pt x="1830367" y="306"/>
                  <a:pt x="1831892" y="306"/>
                </a:cubicBezTo>
                <a:cubicBezTo>
                  <a:pt x="1841043" y="1"/>
                  <a:pt x="1850193" y="1"/>
                  <a:pt x="1860258" y="1"/>
                </a:cubicBezTo>
                <a:cubicBezTo>
                  <a:pt x="1861479" y="14032"/>
                  <a:pt x="1871238" y="13726"/>
                  <a:pt x="1881610" y="13117"/>
                </a:cubicBezTo>
                <a:cubicBezTo>
                  <a:pt x="1887100" y="12811"/>
                  <a:pt x="1894420" y="11896"/>
                  <a:pt x="1897470" y="14642"/>
                </a:cubicBezTo>
                <a:cubicBezTo>
                  <a:pt x="1907231" y="24097"/>
                  <a:pt x="1917297" y="25317"/>
                  <a:pt x="1928582" y="18912"/>
                </a:cubicBezTo>
                <a:cubicBezTo>
                  <a:pt x="1935598" y="14642"/>
                  <a:pt x="1942308" y="9762"/>
                  <a:pt x="1949323" y="5186"/>
                </a:cubicBezTo>
                <a:cubicBezTo>
                  <a:pt x="1948408" y="3661"/>
                  <a:pt x="1947799" y="2137"/>
                  <a:pt x="1946883" y="611"/>
                </a:cubicBezTo>
                <a:cubicBezTo>
                  <a:pt x="1975249" y="916"/>
                  <a:pt x="2003617" y="916"/>
                  <a:pt x="2034118" y="916"/>
                </a:cubicBezTo>
                <a:close/>
                <a:moveTo>
                  <a:pt x="3240739" y="156703"/>
                </a:moveTo>
                <a:cubicBezTo>
                  <a:pt x="3240739" y="156703"/>
                  <a:pt x="3240434" y="157008"/>
                  <a:pt x="3240434" y="157008"/>
                </a:cubicBezTo>
                <a:lnTo>
                  <a:pt x="3240421" y="156719"/>
                </a:lnTo>
                <a:lnTo>
                  <a:pt x="3240434" y="156703"/>
                </a:lnTo>
                <a:cubicBezTo>
                  <a:pt x="3240434" y="156703"/>
                  <a:pt x="3240739" y="156703"/>
                  <a:pt x="3240739" y="156703"/>
                </a:cubicBezTo>
                <a:close/>
                <a:moveTo>
                  <a:pt x="2237221" y="7626"/>
                </a:moveTo>
                <a:cubicBezTo>
                  <a:pt x="2225020" y="13726"/>
                  <a:pt x="2213734" y="19522"/>
                  <a:pt x="2202144" y="25623"/>
                </a:cubicBezTo>
                <a:cubicBezTo>
                  <a:pt x="2200314" y="21047"/>
                  <a:pt x="2198180" y="16777"/>
                  <a:pt x="2196349" y="12201"/>
                </a:cubicBezTo>
                <a:cubicBezTo>
                  <a:pt x="2195129" y="12201"/>
                  <a:pt x="2194214" y="11896"/>
                  <a:pt x="2192994" y="11896"/>
                </a:cubicBezTo>
                <a:cubicBezTo>
                  <a:pt x="2191164" y="22877"/>
                  <a:pt x="2188419" y="33553"/>
                  <a:pt x="2187503" y="44533"/>
                </a:cubicBezTo>
                <a:cubicBezTo>
                  <a:pt x="2187504" y="46669"/>
                  <a:pt x="2196044" y="50939"/>
                  <a:pt x="2200313" y="50634"/>
                </a:cubicBezTo>
                <a:cubicBezTo>
                  <a:pt x="2208244" y="50024"/>
                  <a:pt x="2215869" y="46669"/>
                  <a:pt x="2224411" y="44228"/>
                </a:cubicBezTo>
                <a:cubicBezTo>
                  <a:pt x="2222885" y="38127"/>
                  <a:pt x="2221666" y="32942"/>
                  <a:pt x="2220445" y="26842"/>
                </a:cubicBezTo>
                <a:cubicBezTo>
                  <a:pt x="2232951" y="26538"/>
                  <a:pt x="2239356" y="21047"/>
                  <a:pt x="2237221" y="7626"/>
                </a:cubicBezTo>
                <a:close/>
                <a:moveTo>
                  <a:pt x="3260870" y="148162"/>
                </a:moveTo>
                <a:cubicBezTo>
                  <a:pt x="3262396" y="153653"/>
                  <a:pt x="3263615" y="159143"/>
                  <a:pt x="3265140" y="164633"/>
                </a:cubicBezTo>
                <a:cubicBezTo>
                  <a:pt x="3260870" y="164023"/>
                  <a:pt x="3256600" y="163108"/>
                  <a:pt x="3251110" y="162193"/>
                </a:cubicBezTo>
                <a:cubicBezTo>
                  <a:pt x="3252024" y="165243"/>
                  <a:pt x="3253245" y="168599"/>
                  <a:pt x="3254160" y="171649"/>
                </a:cubicBezTo>
                <a:cubicBezTo>
                  <a:pt x="3252940" y="172563"/>
                  <a:pt x="3251720" y="173173"/>
                  <a:pt x="3250804" y="173478"/>
                </a:cubicBezTo>
                <a:cubicBezTo>
                  <a:pt x="3247450" y="167378"/>
                  <a:pt x="3244400" y="161583"/>
                  <a:pt x="3241044" y="155483"/>
                </a:cubicBezTo>
                <a:cubicBezTo>
                  <a:pt x="3246839" y="153348"/>
                  <a:pt x="3252635" y="151213"/>
                  <a:pt x="3260870" y="148162"/>
                </a:cubicBezTo>
                <a:close/>
                <a:moveTo>
                  <a:pt x="2822213" y="73806"/>
                </a:moveTo>
                <a:cubicBezTo>
                  <a:pt x="2821298" y="86311"/>
                  <a:pt x="2820687" y="96072"/>
                  <a:pt x="2820078" y="104002"/>
                </a:cubicBezTo>
                <a:cubicBezTo>
                  <a:pt x="2805743" y="104612"/>
                  <a:pt x="2794152" y="104917"/>
                  <a:pt x="2782866" y="105223"/>
                </a:cubicBezTo>
                <a:cubicBezTo>
                  <a:pt x="2777070" y="105527"/>
                  <a:pt x="2769141" y="103697"/>
                  <a:pt x="2766089" y="106748"/>
                </a:cubicBezTo>
                <a:cubicBezTo>
                  <a:pt x="2757550" y="114983"/>
                  <a:pt x="2750534" y="125658"/>
                  <a:pt x="2742298" y="136029"/>
                </a:cubicBezTo>
                <a:cubicBezTo>
                  <a:pt x="2764259" y="159211"/>
                  <a:pt x="2788966" y="157990"/>
                  <a:pt x="2812758" y="143044"/>
                </a:cubicBezTo>
                <a:cubicBezTo>
                  <a:pt x="2815807" y="151280"/>
                  <a:pt x="2818248" y="157380"/>
                  <a:pt x="2819467" y="160735"/>
                </a:cubicBezTo>
                <a:cubicBezTo>
                  <a:pt x="2834718" y="156771"/>
                  <a:pt x="2847834" y="153416"/>
                  <a:pt x="2862475" y="149450"/>
                </a:cubicBezTo>
                <a:cubicBezTo>
                  <a:pt x="2853630" y="141215"/>
                  <a:pt x="2837463" y="138774"/>
                  <a:pt x="2837464" y="121084"/>
                </a:cubicBezTo>
                <a:cubicBezTo>
                  <a:pt x="2841430" y="124134"/>
                  <a:pt x="2844479" y="126269"/>
                  <a:pt x="2850579" y="130843"/>
                </a:cubicBezTo>
                <a:cubicBezTo>
                  <a:pt x="2847529" y="115898"/>
                  <a:pt x="2842954" y="104612"/>
                  <a:pt x="2843564" y="93632"/>
                </a:cubicBezTo>
                <a:cubicBezTo>
                  <a:pt x="2844784" y="74416"/>
                  <a:pt x="2828619" y="81736"/>
                  <a:pt x="2822213" y="73806"/>
                </a:cubicBezTo>
                <a:close/>
                <a:moveTo>
                  <a:pt x="2803607" y="34153"/>
                </a:moveTo>
                <a:cubicBezTo>
                  <a:pt x="2801777" y="35984"/>
                  <a:pt x="2799947" y="37508"/>
                  <a:pt x="2798116" y="39339"/>
                </a:cubicBezTo>
                <a:cubicBezTo>
                  <a:pt x="2803302" y="47269"/>
                  <a:pt x="2808792" y="55505"/>
                  <a:pt x="2813977" y="63436"/>
                </a:cubicBezTo>
                <a:cubicBezTo>
                  <a:pt x="2815503" y="63130"/>
                  <a:pt x="2817332" y="62825"/>
                  <a:pt x="2819163" y="62520"/>
                </a:cubicBezTo>
                <a:cubicBezTo>
                  <a:pt x="2818858" y="56420"/>
                  <a:pt x="2820383" y="49405"/>
                  <a:pt x="2817638" y="44524"/>
                </a:cubicBezTo>
                <a:cubicBezTo>
                  <a:pt x="2815198" y="39949"/>
                  <a:pt x="2808486" y="37508"/>
                  <a:pt x="2803607" y="34153"/>
                </a:cubicBezTo>
                <a:close/>
                <a:moveTo>
                  <a:pt x="2607205" y="1831"/>
                </a:moveTo>
                <a:cubicBezTo>
                  <a:pt x="2606899" y="135734"/>
                  <a:pt x="2606291" y="269026"/>
                  <a:pt x="2605986" y="404148"/>
                </a:cubicBezTo>
                <a:cubicBezTo>
                  <a:pt x="2569689" y="404148"/>
                  <a:pt x="2534001" y="408723"/>
                  <a:pt x="2499230" y="400487"/>
                </a:cubicBezTo>
                <a:cubicBezTo>
                  <a:pt x="2495875" y="401708"/>
                  <a:pt x="2491605" y="403842"/>
                  <a:pt x="2485199" y="406588"/>
                </a:cubicBezTo>
                <a:cubicBezTo>
                  <a:pt x="2485504" y="316913"/>
                  <a:pt x="2485504" y="230288"/>
                  <a:pt x="2485504" y="143969"/>
                </a:cubicBezTo>
                <a:cubicBezTo>
                  <a:pt x="2483979" y="143663"/>
                  <a:pt x="2482759" y="143359"/>
                  <a:pt x="2481234" y="143054"/>
                </a:cubicBezTo>
                <a:cubicBezTo>
                  <a:pt x="2476048" y="169895"/>
                  <a:pt x="2470863" y="196737"/>
                  <a:pt x="2465983" y="223578"/>
                </a:cubicBezTo>
                <a:cubicBezTo>
                  <a:pt x="2455613" y="280617"/>
                  <a:pt x="2445547" y="337654"/>
                  <a:pt x="2434566" y="394387"/>
                </a:cubicBezTo>
                <a:cubicBezTo>
                  <a:pt x="2433652" y="398353"/>
                  <a:pt x="2427246" y="403843"/>
                  <a:pt x="2423281" y="404148"/>
                </a:cubicBezTo>
                <a:cubicBezTo>
                  <a:pt x="2401014" y="404758"/>
                  <a:pt x="2378443" y="404758"/>
                  <a:pt x="2356178" y="403843"/>
                </a:cubicBezTo>
                <a:cubicBezTo>
                  <a:pt x="2352518" y="403843"/>
                  <a:pt x="2346417" y="398657"/>
                  <a:pt x="2345806" y="394998"/>
                </a:cubicBezTo>
                <a:cubicBezTo>
                  <a:pt x="2332081" y="325759"/>
                  <a:pt x="2318355" y="256520"/>
                  <a:pt x="2306154" y="186976"/>
                </a:cubicBezTo>
                <a:cubicBezTo>
                  <a:pt x="2304630" y="177521"/>
                  <a:pt x="2309814" y="167150"/>
                  <a:pt x="2312865" y="153424"/>
                </a:cubicBezTo>
                <a:cubicBezTo>
                  <a:pt x="2300664" y="142748"/>
                  <a:pt x="2274738" y="134819"/>
                  <a:pt x="2283583" y="104927"/>
                </a:cubicBezTo>
                <a:cubicBezTo>
                  <a:pt x="2274738" y="98826"/>
                  <a:pt x="2266502" y="91811"/>
                  <a:pt x="2257046" y="86930"/>
                </a:cubicBezTo>
                <a:cubicBezTo>
                  <a:pt x="2252777" y="85101"/>
                  <a:pt x="2242712" y="86320"/>
                  <a:pt x="2241796" y="88456"/>
                </a:cubicBezTo>
                <a:cubicBezTo>
                  <a:pt x="2239661" y="94251"/>
                  <a:pt x="2239661" y="101876"/>
                  <a:pt x="2241491" y="107977"/>
                </a:cubicBezTo>
                <a:cubicBezTo>
                  <a:pt x="2243016" y="113467"/>
                  <a:pt x="2247591" y="117737"/>
                  <a:pt x="2250642" y="122007"/>
                </a:cubicBezTo>
                <a:cubicBezTo>
                  <a:pt x="2252776" y="120788"/>
                  <a:pt x="2255827" y="118958"/>
                  <a:pt x="2258877" y="117127"/>
                </a:cubicBezTo>
                <a:cubicBezTo>
                  <a:pt x="2260097" y="121092"/>
                  <a:pt x="2263453" y="127193"/>
                  <a:pt x="2261927" y="129023"/>
                </a:cubicBezTo>
                <a:cubicBezTo>
                  <a:pt x="2253082" y="138783"/>
                  <a:pt x="2254912" y="142444"/>
                  <a:pt x="2267113" y="147323"/>
                </a:cubicBezTo>
                <a:cubicBezTo>
                  <a:pt x="2275958" y="150679"/>
                  <a:pt x="2282669" y="160135"/>
                  <a:pt x="2293345" y="169895"/>
                </a:cubicBezTo>
                <a:cubicBezTo>
                  <a:pt x="2293039" y="243404"/>
                  <a:pt x="2292429" y="321793"/>
                  <a:pt x="2292124" y="400183"/>
                </a:cubicBezTo>
                <a:cubicBezTo>
                  <a:pt x="2270467" y="407808"/>
                  <a:pt x="2193604" y="404453"/>
                  <a:pt x="2189944" y="394998"/>
                </a:cubicBezTo>
                <a:cubicBezTo>
                  <a:pt x="2184758" y="397742"/>
                  <a:pt x="2179573" y="400488"/>
                  <a:pt x="2174387" y="403233"/>
                </a:cubicBezTo>
                <a:cubicBezTo>
                  <a:pt x="2173167" y="402318"/>
                  <a:pt x="2171948" y="401708"/>
                  <a:pt x="2170727" y="401098"/>
                </a:cubicBezTo>
                <a:cubicBezTo>
                  <a:pt x="2173472" y="393472"/>
                  <a:pt x="2176218" y="385847"/>
                  <a:pt x="2179267" y="378222"/>
                </a:cubicBezTo>
                <a:cubicBezTo>
                  <a:pt x="2178353" y="378222"/>
                  <a:pt x="2175913" y="378526"/>
                  <a:pt x="2171948" y="379137"/>
                </a:cubicBezTo>
                <a:cubicBezTo>
                  <a:pt x="2171948" y="253470"/>
                  <a:pt x="2172252" y="127803"/>
                  <a:pt x="2172558" y="916"/>
                </a:cubicBezTo>
                <a:cubicBezTo>
                  <a:pt x="2177743" y="610"/>
                  <a:pt x="2182319" y="1"/>
                  <a:pt x="2186589" y="1"/>
                </a:cubicBezTo>
                <a:cubicBezTo>
                  <a:pt x="2237525" y="1"/>
                  <a:pt x="2288463" y="611"/>
                  <a:pt x="2339096" y="1"/>
                </a:cubicBezTo>
                <a:cubicBezTo>
                  <a:pt x="2351297" y="1"/>
                  <a:pt x="2355262" y="4271"/>
                  <a:pt x="2357397" y="15862"/>
                </a:cubicBezTo>
                <a:cubicBezTo>
                  <a:pt x="2365937" y="64359"/>
                  <a:pt x="2375393" y="112552"/>
                  <a:pt x="2384544" y="161050"/>
                </a:cubicBezTo>
                <a:cubicBezTo>
                  <a:pt x="2386068" y="168370"/>
                  <a:pt x="2387594" y="175691"/>
                  <a:pt x="2392779" y="183010"/>
                </a:cubicBezTo>
                <a:cubicBezTo>
                  <a:pt x="2394609" y="174775"/>
                  <a:pt x="2396134" y="166845"/>
                  <a:pt x="2397965" y="158914"/>
                </a:cubicBezTo>
                <a:cubicBezTo>
                  <a:pt x="2404065" y="129938"/>
                  <a:pt x="2410775" y="101266"/>
                  <a:pt x="2415960" y="71985"/>
                </a:cubicBezTo>
                <a:cubicBezTo>
                  <a:pt x="2419620" y="52158"/>
                  <a:pt x="2420230" y="31723"/>
                  <a:pt x="2423585" y="11896"/>
                </a:cubicBezTo>
                <a:cubicBezTo>
                  <a:pt x="2424196" y="7931"/>
                  <a:pt x="2430296" y="1221"/>
                  <a:pt x="2433955" y="1221"/>
                </a:cubicBezTo>
                <a:cubicBezTo>
                  <a:pt x="2490994" y="611"/>
                  <a:pt x="2547727" y="916"/>
                  <a:pt x="2607205" y="1831"/>
                </a:cubicBezTo>
                <a:close/>
                <a:moveTo>
                  <a:pt x="2872846" y="1822"/>
                </a:moveTo>
                <a:cubicBezTo>
                  <a:pt x="2872541" y="136944"/>
                  <a:pt x="2872237" y="270237"/>
                  <a:pt x="2871931" y="405969"/>
                </a:cubicBezTo>
                <a:cubicBezTo>
                  <a:pt x="2832278" y="404750"/>
                  <a:pt x="2794456" y="403529"/>
                  <a:pt x="2755719" y="402310"/>
                </a:cubicBezTo>
                <a:cubicBezTo>
                  <a:pt x="2754804" y="393464"/>
                  <a:pt x="2753889" y="387364"/>
                  <a:pt x="2753279" y="381568"/>
                </a:cubicBezTo>
                <a:cubicBezTo>
                  <a:pt x="2741079" y="379128"/>
                  <a:pt x="2732539" y="374248"/>
                  <a:pt x="2732843" y="358691"/>
                </a:cubicBezTo>
                <a:cubicBezTo>
                  <a:pt x="2733758" y="262916"/>
                  <a:pt x="2733758" y="166836"/>
                  <a:pt x="2734063" y="71061"/>
                </a:cubicBezTo>
                <a:cubicBezTo>
                  <a:pt x="2734063" y="51235"/>
                  <a:pt x="2734368" y="31713"/>
                  <a:pt x="2734064" y="11888"/>
                </a:cubicBezTo>
                <a:cubicBezTo>
                  <a:pt x="2733758" y="4261"/>
                  <a:pt x="2736198" y="906"/>
                  <a:pt x="2744434" y="1212"/>
                </a:cubicBezTo>
                <a:cubicBezTo>
                  <a:pt x="2763040" y="1822"/>
                  <a:pt x="2783170" y="-2754"/>
                  <a:pt x="2800252" y="2736"/>
                </a:cubicBezTo>
                <a:cubicBezTo>
                  <a:pt x="2815808" y="7617"/>
                  <a:pt x="2828313" y="1517"/>
                  <a:pt x="2842039" y="1517"/>
                </a:cubicBezTo>
                <a:cubicBezTo>
                  <a:pt x="2851494" y="1517"/>
                  <a:pt x="2861255" y="1517"/>
                  <a:pt x="2872846" y="1822"/>
                </a:cubicBezTo>
                <a:close/>
                <a:moveTo>
                  <a:pt x="3177792" y="230"/>
                </a:moveTo>
                <a:cubicBezTo>
                  <a:pt x="3213517" y="1756"/>
                  <a:pt x="3248823" y="10906"/>
                  <a:pt x="3283442" y="28902"/>
                </a:cubicBezTo>
                <a:cubicBezTo>
                  <a:pt x="3306318" y="40797"/>
                  <a:pt x="3321874" y="59708"/>
                  <a:pt x="3324924" y="85939"/>
                </a:cubicBezTo>
                <a:cubicBezTo>
                  <a:pt x="3328584" y="117967"/>
                  <a:pt x="3330110" y="150298"/>
                  <a:pt x="3332855" y="184459"/>
                </a:cubicBezTo>
                <a:cubicBezTo>
                  <a:pt x="3315469" y="184459"/>
                  <a:pt x="3302048" y="184765"/>
                  <a:pt x="3287711" y="184765"/>
                </a:cubicBezTo>
                <a:cubicBezTo>
                  <a:pt x="3287408" y="180800"/>
                  <a:pt x="3286492" y="177445"/>
                  <a:pt x="3287102" y="174089"/>
                </a:cubicBezTo>
                <a:cubicBezTo>
                  <a:pt x="3289542" y="159144"/>
                  <a:pt x="3288322" y="145418"/>
                  <a:pt x="3277951" y="133217"/>
                </a:cubicBezTo>
                <a:cubicBezTo>
                  <a:pt x="3275817" y="130777"/>
                  <a:pt x="3275511" y="126812"/>
                  <a:pt x="3273681" y="123762"/>
                </a:cubicBezTo>
                <a:cubicBezTo>
                  <a:pt x="3270632" y="118271"/>
                  <a:pt x="3266971" y="113086"/>
                  <a:pt x="3263615" y="107901"/>
                </a:cubicBezTo>
                <a:cubicBezTo>
                  <a:pt x="3260565" y="102715"/>
                  <a:pt x="3257210" y="97836"/>
                  <a:pt x="3253855" y="92650"/>
                </a:cubicBezTo>
                <a:cubicBezTo>
                  <a:pt x="3254770" y="91430"/>
                  <a:pt x="3255686" y="90209"/>
                  <a:pt x="3256600" y="88990"/>
                </a:cubicBezTo>
                <a:cubicBezTo>
                  <a:pt x="3244400" y="87161"/>
                  <a:pt x="3232199" y="85329"/>
                  <a:pt x="3220304" y="83499"/>
                </a:cubicBezTo>
                <a:cubicBezTo>
                  <a:pt x="3220608" y="80754"/>
                  <a:pt x="3221218" y="74044"/>
                  <a:pt x="3222133" y="66114"/>
                </a:cubicBezTo>
                <a:cubicBezTo>
                  <a:pt x="3197732" y="73129"/>
                  <a:pt x="3195597" y="91430"/>
                  <a:pt x="3210848" y="132302"/>
                </a:cubicBezTo>
                <a:cubicBezTo>
                  <a:pt x="3213288" y="131693"/>
                  <a:pt x="3215423" y="130777"/>
                  <a:pt x="3217863" y="130472"/>
                </a:cubicBezTo>
                <a:cubicBezTo>
                  <a:pt x="3224574" y="129862"/>
                  <a:pt x="3234029" y="126812"/>
                  <a:pt x="3237079" y="129862"/>
                </a:cubicBezTo>
                <a:cubicBezTo>
                  <a:pt x="3241044" y="133827"/>
                  <a:pt x="3239517" y="142672"/>
                  <a:pt x="3240129" y="149689"/>
                </a:cubicBezTo>
                <a:lnTo>
                  <a:pt x="3240421" y="156719"/>
                </a:lnTo>
                <a:lnTo>
                  <a:pt x="3231589" y="168294"/>
                </a:lnTo>
                <a:cubicBezTo>
                  <a:pt x="3227318" y="180495"/>
                  <a:pt x="3219999" y="186291"/>
                  <a:pt x="3206883" y="183850"/>
                </a:cubicBezTo>
                <a:cubicBezTo>
                  <a:pt x="3202917" y="182935"/>
                  <a:pt x="3198952" y="183545"/>
                  <a:pt x="3192851" y="183240"/>
                </a:cubicBezTo>
                <a:cubicBezTo>
                  <a:pt x="3192852" y="164939"/>
                  <a:pt x="3192242" y="146942"/>
                  <a:pt x="3192547" y="128947"/>
                </a:cubicBezTo>
                <a:cubicBezTo>
                  <a:pt x="3192852" y="106986"/>
                  <a:pt x="3194072" y="84720"/>
                  <a:pt x="3184616" y="63978"/>
                </a:cubicBezTo>
                <a:cubicBezTo>
                  <a:pt x="3182481" y="59098"/>
                  <a:pt x="3177296" y="56048"/>
                  <a:pt x="3171500" y="50253"/>
                </a:cubicBezTo>
                <a:cubicBezTo>
                  <a:pt x="3171805" y="48422"/>
                  <a:pt x="3172415" y="43848"/>
                  <a:pt x="3173330" y="36832"/>
                </a:cubicBezTo>
                <a:cubicBezTo>
                  <a:pt x="3160214" y="36527"/>
                  <a:pt x="3147404" y="33782"/>
                  <a:pt x="3136424" y="36832"/>
                </a:cubicBezTo>
                <a:cubicBezTo>
                  <a:pt x="3124224" y="40187"/>
                  <a:pt x="3130628" y="48422"/>
                  <a:pt x="3136119" y="54828"/>
                </a:cubicBezTo>
                <a:cubicBezTo>
                  <a:pt x="3142219" y="50558"/>
                  <a:pt x="3147710" y="46897"/>
                  <a:pt x="3155640" y="41407"/>
                </a:cubicBezTo>
                <a:cubicBezTo>
                  <a:pt x="3154113" y="50863"/>
                  <a:pt x="3155945" y="58793"/>
                  <a:pt x="3144355" y="56964"/>
                </a:cubicBezTo>
                <a:cubicBezTo>
                  <a:pt x="3142829" y="56658"/>
                  <a:pt x="3138558" y="61843"/>
                  <a:pt x="3138864" y="62453"/>
                </a:cubicBezTo>
                <a:cubicBezTo>
                  <a:pt x="3147405" y="77095"/>
                  <a:pt x="3136424" y="84720"/>
                  <a:pt x="3128188" y="94785"/>
                </a:cubicBezTo>
                <a:cubicBezTo>
                  <a:pt x="3131238" y="93870"/>
                  <a:pt x="3134288" y="92650"/>
                  <a:pt x="3137948" y="91735"/>
                </a:cubicBezTo>
                <a:cubicBezTo>
                  <a:pt x="3140694" y="103325"/>
                  <a:pt x="3130627" y="107596"/>
                  <a:pt x="3123918" y="108206"/>
                </a:cubicBezTo>
                <a:cubicBezTo>
                  <a:pt x="3117208" y="108510"/>
                  <a:pt x="3109887" y="102410"/>
                  <a:pt x="3102262" y="99055"/>
                </a:cubicBezTo>
                <a:cubicBezTo>
                  <a:pt x="3101652" y="116442"/>
                  <a:pt x="3106226" y="119492"/>
                  <a:pt x="3137949" y="122846"/>
                </a:cubicBezTo>
                <a:cubicBezTo>
                  <a:pt x="3137949" y="154873"/>
                  <a:pt x="3137949" y="187205"/>
                  <a:pt x="3137949" y="219536"/>
                </a:cubicBezTo>
                <a:cubicBezTo>
                  <a:pt x="3138254" y="255834"/>
                  <a:pt x="3137948" y="292436"/>
                  <a:pt x="3139168" y="329038"/>
                </a:cubicBezTo>
                <a:cubicBezTo>
                  <a:pt x="3140083" y="348254"/>
                  <a:pt x="3148624" y="354355"/>
                  <a:pt x="3166620" y="353745"/>
                </a:cubicBezTo>
                <a:cubicBezTo>
                  <a:pt x="3180651" y="353135"/>
                  <a:pt x="3188887" y="346729"/>
                  <a:pt x="3189802" y="332698"/>
                </a:cubicBezTo>
                <a:cubicBezTo>
                  <a:pt x="3190716" y="312568"/>
                  <a:pt x="3191327" y="292131"/>
                  <a:pt x="3191936" y="272000"/>
                </a:cubicBezTo>
                <a:cubicBezTo>
                  <a:pt x="3192242" y="266204"/>
                  <a:pt x="3192242" y="260104"/>
                  <a:pt x="3191327" y="253394"/>
                </a:cubicBezTo>
                <a:cubicBezTo>
                  <a:pt x="3237079" y="253394"/>
                  <a:pt x="3282222" y="253394"/>
                  <a:pt x="3330414" y="253394"/>
                </a:cubicBezTo>
                <a:cubicBezTo>
                  <a:pt x="3329499" y="273830"/>
                  <a:pt x="3328279" y="293047"/>
                  <a:pt x="3327974" y="312567"/>
                </a:cubicBezTo>
                <a:cubicBezTo>
                  <a:pt x="3327059" y="359234"/>
                  <a:pt x="3302048" y="388822"/>
                  <a:pt x="3260565" y="404377"/>
                </a:cubicBezTo>
                <a:cubicBezTo>
                  <a:pt x="3196206" y="428473"/>
                  <a:pt x="3130628" y="427863"/>
                  <a:pt x="3065660" y="404987"/>
                </a:cubicBezTo>
                <a:cubicBezTo>
                  <a:pt x="3028143" y="391871"/>
                  <a:pt x="3004961" y="365335"/>
                  <a:pt x="3002522" y="325377"/>
                </a:cubicBezTo>
                <a:cubicBezTo>
                  <a:pt x="2999471" y="276270"/>
                  <a:pt x="2999471" y="226857"/>
                  <a:pt x="2998556" y="177749"/>
                </a:cubicBezTo>
                <a:cubicBezTo>
                  <a:pt x="2998251" y="157924"/>
                  <a:pt x="2998861" y="138098"/>
                  <a:pt x="2999166" y="118271"/>
                </a:cubicBezTo>
                <a:cubicBezTo>
                  <a:pt x="2999776" y="68859"/>
                  <a:pt x="3022347" y="33476"/>
                  <a:pt x="3069625" y="17311"/>
                </a:cubicBezTo>
                <a:cubicBezTo>
                  <a:pt x="3105922" y="4806"/>
                  <a:pt x="3142066" y="-1295"/>
                  <a:pt x="3177792" y="230"/>
                </a:cubicBezTo>
                <a:close/>
              </a:path>
            </a:pathLst>
          </a:custGeom>
          <a:solidFill>
            <a:schemeClr val="accent3">
              <a:alpha val="10000"/>
            </a:schemeClr>
          </a:solidFill>
          <a:ln w="3133" cap="flat">
            <a:noFill/>
            <a:prstDash val="solid"/>
            <a:miter/>
          </a:ln>
        </p:spPr>
        <p:txBody>
          <a:bodyPr rtlCol="0" anchor="ctr"/>
          <a:lstStyle/>
          <a:p>
            <a:endParaRPr lang="en-US"/>
          </a:p>
        </p:txBody>
      </p:sp>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F824D07-1D7F-43A0-A9B8-18F3529EB454}"/>
              </a:ext>
            </a:extLst>
          </p:cNvPr>
          <p:cNvSpPr/>
          <p:nvPr userDrawn="1"/>
        </p:nvSpPr>
        <p:spPr>
          <a:xfrm>
            <a:off x="0" y="0"/>
            <a:ext cx="12192000" cy="6858000"/>
          </a:xfrm>
          <a:custGeom>
            <a:avLst/>
            <a:gdLst>
              <a:gd name="connsiteX0" fmla="*/ 9392433 w 12192000"/>
              <a:gd name="connsiteY0" fmla="*/ 6323276 h 6858000"/>
              <a:gd name="connsiteX1" fmla="*/ 9416431 w 12192000"/>
              <a:gd name="connsiteY1" fmla="*/ 6339923 h 6858000"/>
              <a:gd name="connsiteX2" fmla="*/ 9430367 w 12192000"/>
              <a:gd name="connsiteY2" fmla="*/ 6451826 h 6858000"/>
              <a:gd name="connsiteX3" fmla="*/ 9330256 w 12192000"/>
              <a:gd name="connsiteY3" fmla="*/ 6498913 h 6858000"/>
              <a:gd name="connsiteX4" fmla="*/ 9317015 w 12192000"/>
              <a:gd name="connsiteY4" fmla="*/ 6493620 h 6858000"/>
              <a:gd name="connsiteX5" fmla="*/ 9408670 w 12192000"/>
              <a:gd name="connsiteY5" fmla="*/ 6074766 h 6858000"/>
              <a:gd name="connsiteX6" fmla="*/ 9465918 w 12192000"/>
              <a:gd name="connsiteY6" fmla="*/ 6078055 h 6858000"/>
              <a:gd name="connsiteX7" fmla="*/ 9502082 w 12192000"/>
              <a:gd name="connsiteY7" fmla="*/ 6075615 h 6858000"/>
              <a:gd name="connsiteX8" fmla="*/ 9392433 w 12192000"/>
              <a:gd name="connsiteY8" fmla="*/ 6323276 h 6858000"/>
              <a:gd name="connsiteX9" fmla="*/ 9379936 w 12192000"/>
              <a:gd name="connsiteY9" fmla="*/ 6314606 h 6858000"/>
              <a:gd name="connsiteX10" fmla="*/ 9408670 w 12192000"/>
              <a:gd name="connsiteY10" fmla="*/ 6074766 h 6858000"/>
              <a:gd name="connsiteX11" fmla="*/ 9402806 w 12192000"/>
              <a:gd name="connsiteY11" fmla="*/ 5850170 h 6858000"/>
              <a:gd name="connsiteX12" fmla="*/ 9470243 w 12192000"/>
              <a:gd name="connsiteY12" fmla="*/ 5917607 h 6858000"/>
              <a:gd name="connsiteX13" fmla="*/ 9402219 w 12192000"/>
              <a:gd name="connsiteY13" fmla="*/ 5983871 h 6858000"/>
              <a:gd name="connsiteX14" fmla="*/ 9336542 w 12192000"/>
              <a:gd name="connsiteY14" fmla="*/ 5917021 h 6858000"/>
              <a:gd name="connsiteX15" fmla="*/ 9402806 w 12192000"/>
              <a:gd name="connsiteY15" fmla="*/ 5850170 h 6858000"/>
              <a:gd name="connsiteX16" fmla="*/ 9561136 w 12192000"/>
              <a:gd name="connsiteY16" fmla="*/ 5711778 h 6858000"/>
              <a:gd name="connsiteX17" fmla="*/ 9591043 w 12192000"/>
              <a:gd name="connsiteY17" fmla="*/ 5740512 h 6858000"/>
              <a:gd name="connsiteX18" fmla="*/ 9562895 w 12192000"/>
              <a:gd name="connsiteY18" fmla="*/ 5770419 h 6858000"/>
              <a:gd name="connsiteX19" fmla="*/ 9532988 w 12192000"/>
              <a:gd name="connsiteY19" fmla="*/ 5739339 h 6858000"/>
              <a:gd name="connsiteX20" fmla="*/ 9561136 w 12192000"/>
              <a:gd name="connsiteY20" fmla="*/ 5711778 h 6858000"/>
              <a:gd name="connsiteX21" fmla="*/ 9215741 w 12192000"/>
              <a:gd name="connsiteY21" fmla="*/ 5662520 h 6858000"/>
              <a:gd name="connsiteX22" fmla="*/ 9259722 w 12192000"/>
              <a:gd name="connsiteY22" fmla="*/ 5708260 h 6858000"/>
              <a:gd name="connsiteX23" fmla="*/ 9216914 w 12192000"/>
              <a:gd name="connsiteY23" fmla="*/ 5754000 h 6858000"/>
              <a:gd name="connsiteX24" fmla="*/ 9171760 w 12192000"/>
              <a:gd name="connsiteY24" fmla="*/ 5710019 h 6858000"/>
              <a:gd name="connsiteX25" fmla="*/ 9215741 w 12192000"/>
              <a:gd name="connsiteY25" fmla="*/ 5662520 h 6858000"/>
              <a:gd name="connsiteX26" fmla="*/ 9774003 w 12192000"/>
              <a:gd name="connsiteY26" fmla="*/ 5588632 h 6858000"/>
              <a:gd name="connsiteX27" fmla="*/ 9738818 w 12192000"/>
              <a:gd name="connsiteY27" fmla="*/ 5623817 h 6858000"/>
              <a:gd name="connsiteX28" fmla="*/ 9772243 w 12192000"/>
              <a:gd name="connsiteY28" fmla="*/ 5655483 h 6858000"/>
              <a:gd name="connsiteX29" fmla="*/ 9805669 w 12192000"/>
              <a:gd name="connsiteY29" fmla="*/ 5622644 h 6858000"/>
              <a:gd name="connsiteX30" fmla="*/ 9774003 w 12192000"/>
              <a:gd name="connsiteY30" fmla="*/ 5588632 h 6858000"/>
              <a:gd name="connsiteX31" fmla="*/ 9245062 w 12192000"/>
              <a:gd name="connsiteY31" fmla="*/ 5447895 h 6858000"/>
              <a:gd name="connsiteX32" fmla="*/ 9281419 w 12192000"/>
              <a:gd name="connsiteY32" fmla="*/ 5483666 h 6858000"/>
              <a:gd name="connsiteX33" fmla="*/ 9243889 w 12192000"/>
              <a:gd name="connsiteY33" fmla="*/ 5522955 h 6858000"/>
              <a:gd name="connsiteX34" fmla="*/ 9208118 w 12192000"/>
              <a:gd name="connsiteY34" fmla="*/ 5484252 h 6858000"/>
              <a:gd name="connsiteX35" fmla="*/ 9245062 w 12192000"/>
              <a:gd name="connsiteY35" fmla="*/ 5447895 h 6858000"/>
              <a:gd name="connsiteX36" fmla="*/ 9459687 w 12192000"/>
              <a:gd name="connsiteY36" fmla="*/ 5392186 h 6858000"/>
              <a:gd name="connsiteX37" fmla="*/ 9535921 w 12192000"/>
              <a:gd name="connsiteY37" fmla="*/ 5471938 h 6858000"/>
              <a:gd name="connsiteX38" fmla="*/ 9456169 w 12192000"/>
              <a:gd name="connsiteY38" fmla="*/ 5548757 h 6858000"/>
              <a:gd name="connsiteX39" fmla="*/ 9383454 w 12192000"/>
              <a:gd name="connsiteY39" fmla="*/ 5468419 h 6858000"/>
              <a:gd name="connsiteX40" fmla="*/ 9459687 w 12192000"/>
              <a:gd name="connsiteY40" fmla="*/ 5392186 h 6858000"/>
              <a:gd name="connsiteX41" fmla="*/ 10051960 w 12192000"/>
              <a:gd name="connsiteY41" fmla="*/ 5366971 h 6858000"/>
              <a:gd name="connsiteX42" fmla="*/ 10149890 w 12192000"/>
              <a:gd name="connsiteY42" fmla="*/ 5434994 h 6858000"/>
              <a:gd name="connsiteX43" fmla="*/ 10103564 w 12192000"/>
              <a:gd name="connsiteY43" fmla="*/ 5547585 h 6858000"/>
              <a:gd name="connsiteX44" fmla="*/ 9983937 w 12192000"/>
              <a:gd name="connsiteY44" fmla="*/ 5524715 h 6858000"/>
              <a:gd name="connsiteX45" fmla="*/ 9965172 w 12192000"/>
              <a:gd name="connsiteY45" fmla="*/ 5507123 h 6858000"/>
              <a:gd name="connsiteX46" fmla="*/ 9858446 w 12192000"/>
              <a:gd name="connsiteY46" fmla="*/ 5540548 h 6858000"/>
              <a:gd name="connsiteX47" fmla="*/ 9859032 w 12192000"/>
              <a:gd name="connsiteY47" fmla="*/ 5562831 h 6858000"/>
              <a:gd name="connsiteX48" fmla="*/ 9869587 w 12192000"/>
              <a:gd name="connsiteY48" fmla="*/ 5727612 h 6858000"/>
              <a:gd name="connsiteX49" fmla="*/ 9875451 w 12192000"/>
              <a:gd name="connsiteY49" fmla="*/ 5754000 h 6858000"/>
              <a:gd name="connsiteX50" fmla="*/ 10068380 w 12192000"/>
              <a:gd name="connsiteY50" fmla="*/ 5883010 h 6858000"/>
              <a:gd name="connsiteX51" fmla="*/ 10105323 w 12192000"/>
              <a:gd name="connsiteY51" fmla="*/ 5905880 h 6858000"/>
              <a:gd name="connsiteX52" fmla="*/ 10211464 w 12192000"/>
              <a:gd name="connsiteY52" fmla="*/ 5891806 h 6858000"/>
              <a:gd name="connsiteX53" fmla="*/ 10265413 w 12192000"/>
              <a:gd name="connsiteY53" fmla="*/ 5975076 h 6858000"/>
              <a:gd name="connsiteX54" fmla="*/ 10168069 w 12192000"/>
              <a:gd name="connsiteY54" fmla="*/ 6073593 h 6858000"/>
              <a:gd name="connsiteX55" fmla="*/ 10074244 w 12192000"/>
              <a:gd name="connsiteY55" fmla="*/ 5969212 h 6858000"/>
              <a:gd name="connsiteX56" fmla="*/ 10077176 w 12192000"/>
              <a:gd name="connsiteY56" fmla="*/ 5932268 h 6858000"/>
              <a:gd name="connsiteX57" fmla="*/ 9884834 w 12192000"/>
              <a:gd name="connsiteY57" fmla="*/ 5800913 h 6858000"/>
              <a:gd name="connsiteX58" fmla="*/ 9854340 w 12192000"/>
              <a:gd name="connsiteY58" fmla="*/ 5790357 h 6858000"/>
              <a:gd name="connsiteX59" fmla="*/ 9671967 w 12192000"/>
              <a:gd name="connsiteY59" fmla="*/ 6021402 h 6858000"/>
              <a:gd name="connsiteX60" fmla="*/ 9770484 w 12192000"/>
              <a:gd name="connsiteY60" fmla="*/ 6144548 h 6858000"/>
              <a:gd name="connsiteX61" fmla="*/ 9793940 w 12192000"/>
              <a:gd name="connsiteY61" fmla="*/ 6174455 h 6858000"/>
              <a:gd name="connsiteX62" fmla="*/ 9827952 w 12192000"/>
              <a:gd name="connsiteY62" fmla="*/ 6168004 h 6858000"/>
              <a:gd name="connsiteX63" fmla="*/ 9931746 w 12192000"/>
              <a:gd name="connsiteY63" fmla="*/ 6226645 h 6858000"/>
              <a:gd name="connsiteX64" fmla="*/ 9898321 w 12192000"/>
              <a:gd name="connsiteY64" fmla="*/ 6340995 h 6858000"/>
              <a:gd name="connsiteX65" fmla="*/ 9779280 w 12192000"/>
              <a:gd name="connsiteY65" fmla="*/ 6335131 h 6858000"/>
              <a:gd name="connsiteX66" fmla="*/ 9758169 w 12192000"/>
              <a:gd name="connsiteY66" fmla="*/ 6217849 h 6858000"/>
              <a:gd name="connsiteX67" fmla="*/ 9767552 w 12192000"/>
              <a:gd name="connsiteY67" fmla="*/ 6203189 h 6858000"/>
              <a:gd name="connsiteX68" fmla="*/ 9631505 w 12192000"/>
              <a:gd name="connsiteY68" fmla="*/ 6042513 h 6858000"/>
              <a:gd name="connsiteX69" fmla="*/ 9522287 w 12192000"/>
              <a:gd name="connsiteY69" fmla="*/ 6074252 h 6858000"/>
              <a:gd name="connsiteX70" fmla="*/ 9502082 w 12192000"/>
              <a:gd name="connsiteY70" fmla="*/ 6075615 h 6858000"/>
              <a:gd name="connsiteX71" fmla="*/ 9789793 w 12192000"/>
              <a:gd name="connsiteY71" fmla="*/ 5425774 h 6858000"/>
              <a:gd name="connsiteX72" fmla="*/ 9836162 w 12192000"/>
              <a:gd name="connsiteY72" fmla="*/ 5503604 h 6858000"/>
              <a:gd name="connsiteX73" fmla="*/ 9905358 w 12192000"/>
              <a:gd name="connsiteY73" fmla="*/ 5488944 h 6858000"/>
              <a:gd name="connsiteX74" fmla="*/ 9946993 w 12192000"/>
              <a:gd name="connsiteY74" fmla="*/ 5477802 h 6858000"/>
              <a:gd name="connsiteX75" fmla="*/ 9963412 w 12192000"/>
              <a:gd name="connsiteY75" fmla="*/ 5449655 h 6858000"/>
              <a:gd name="connsiteX76" fmla="*/ 10051960 w 12192000"/>
              <a:gd name="connsiteY76" fmla="*/ 5366971 h 6858000"/>
              <a:gd name="connsiteX77" fmla="*/ 10479589 w 12192000"/>
              <a:gd name="connsiteY77" fmla="*/ 4475676 h 6858000"/>
              <a:gd name="connsiteX78" fmla="*/ 10422043 w 12192000"/>
              <a:gd name="connsiteY78" fmla="*/ 4533730 h 6858000"/>
              <a:gd name="connsiteX79" fmla="*/ 10479079 w 12192000"/>
              <a:gd name="connsiteY79" fmla="*/ 4591785 h 6858000"/>
              <a:gd name="connsiteX80" fmla="*/ 10538153 w 12192000"/>
              <a:gd name="connsiteY80" fmla="*/ 4534239 h 6858000"/>
              <a:gd name="connsiteX81" fmla="*/ 10479589 w 12192000"/>
              <a:gd name="connsiteY81" fmla="*/ 4475676 h 6858000"/>
              <a:gd name="connsiteX82" fmla="*/ 10617086 w 12192000"/>
              <a:gd name="connsiteY82" fmla="*/ 4355492 h 6858000"/>
              <a:gd name="connsiteX83" fmla="*/ 10592642 w 12192000"/>
              <a:gd name="connsiteY83" fmla="*/ 4379427 h 6858000"/>
              <a:gd name="connsiteX84" fmla="*/ 10618614 w 12192000"/>
              <a:gd name="connsiteY84" fmla="*/ 4406418 h 6858000"/>
              <a:gd name="connsiteX85" fmla="*/ 10643059 w 12192000"/>
              <a:gd name="connsiteY85" fmla="*/ 4380445 h 6858000"/>
              <a:gd name="connsiteX86" fmla="*/ 10617086 w 12192000"/>
              <a:gd name="connsiteY86" fmla="*/ 4355492 h 6858000"/>
              <a:gd name="connsiteX87" fmla="*/ 10317137 w 12192000"/>
              <a:gd name="connsiteY87" fmla="*/ 4312715 h 6858000"/>
              <a:gd name="connsiteX88" fmla="*/ 10278943 w 12192000"/>
              <a:gd name="connsiteY88" fmla="*/ 4353965 h 6858000"/>
              <a:gd name="connsiteX89" fmla="*/ 10318156 w 12192000"/>
              <a:gd name="connsiteY89" fmla="*/ 4392159 h 6858000"/>
              <a:gd name="connsiteX90" fmla="*/ 10355331 w 12192000"/>
              <a:gd name="connsiteY90" fmla="*/ 4352437 h 6858000"/>
              <a:gd name="connsiteX91" fmla="*/ 10317137 w 12192000"/>
              <a:gd name="connsiteY91" fmla="*/ 4312715 h 6858000"/>
              <a:gd name="connsiteX92" fmla="*/ 10801945 w 12192000"/>
              <a:gd name="connsiteY92" fmla="*/ 4248550 h 6858000"/>
              <a:gd name="connsiteX93" fmla="*/ 10771390 w 12192000"/>
              <a:gd name="connsiteY93" fmla="*/ 4279105 h 6858000"/>
              <a:gd name="connsiteX94" fmla="*/ 10800417 w 12192000"/>
              <a:gd name="connsiteY94" fmla="*/ 4306604 h 6858000"/>
              <a:gd name="connsiteX95" fmla="*/ 10829445 w 12192000"/>
              <a:gd name="connsiteY95" fmla="*/ 4278086 h 6858000"/>
              <a:gd name="connsiteX96" fmla="*/ 10801945 w 12192000"/>
              <a:gd name="connsiteY96" fmla="*/ 4248550 h 6858000"/>
              <a:gd name="connsiteX97" fmla="*/ 10342600 w 12192000"/>
              <a:gd name="connsiteY97" fmla="*/ 4126329 h 6858000"/>
              <a:gd name="connsiteX98" fmla="*/ 10361413 w 12192000"/>
              <a:gd name="connsiteY98" fmla="*/ 4134678 h 6858000"/>
              <a:gd name="connsiteX99" fmla="*/ 10337118 w 12192000"/>
              <a:gd name="connsiteY99" fmla="*/ 4189552 h 6858000"/>
              <a:gd name="connsiteX100" fmla="*/ 10318983 w 12192000"/>
              <a:gd name="connsiteY100" fmla="*/ 4181583 h 6858000"/>
              <a:gd name="connsiteX101" fmla="*/ 10310517 w 12192000"/>
              <a:gd name="connsiteY101" fmla="*/ 4157903 h 6858000"/>
              <a:gd name="connsiteX102" fmla="*/ 10342600 w 12192000"/>
              <a:gd name="connsiteY102" fmla="*/ 4126329 h 6858000"/>
              <a:gd name="connsiteX103" fmla="*/ 10528986 w 12192000"/>
              <a:gd name="connsiteY103" fmla="*/ 4077951 h 6858000"/>
              <a:gd name="connsiteX104" fmla="*/ 10462783 w 12192000"/>
              <a:gd name="connsiteY104" fmla="*/ 4144153 h 6858000"/>
              <a:gd name="connsiteX105" fmla="*/ 10525931 w 12192000"/>
              <a:gd name="connsiteY105" fmla="*/ 4213921 h 6858000"/>
              <a:gd name="connsiteX106" fmla="*/ 10595189 w 12192000"/>
              <a:gd name="connsiteY106" fmla="*/ 4147209 h 6858000"/>
              <a:gd name="connsiteX107" fmla="*/ 10528986 w 12192000"/>
              <a:gd name="connsiteY107" fmla="*/ 4077951 h 6858000"/>
              <a:gd name="connsiteX108" fmla="*/ 10859745 w 12192000"/>
              <a:gd name="connsiteY108" fmla="*/ 3680608 h 6858000"/>
              <a:gd name="connsiteX109" fmla="*/ 10914999 w 12192000"/>
              <a:gd name="connsiteY109" fmla="*/ 3691429 h 6858000"/>
              <a:gd name="connsiteX110" fmla="*/ 10950137 w 12192000"/>
              <a:gd name="connsiteY110" fmla="*/ 3793279 h 6858000"/>
              <a:gd name="connsiteX111" fmla="*/ 10855416 w 12192000"/>
              <a:gd name="connsiteY111" fmla="*/ 3845223 h 6858000"/>
              <a:gd name="connsiteX112" fmla="*/ 10835556 w 12192000"/>
              <a:gd name="connsiteY112" fmla="*/ 3842677 h 6858000"/>
              <a:gd name="connsiteX113" fmla="*/ 10723520 w 12192000"/>
              <a:gd name="connsiteY113" fmla="*/ 4015313 h 6858000"/>
              <a:gd name="connsiteX114" fmla="*/ 10743381 w 12192000"/>
              <a:gd name="connsiteY114" fmla="*/ 4034156 h 6858000"/>
              <a:gd name="connsiteX115" fmla="*/ 10855926 w 12192000"/>
              <a:gd name="connsiteY115" fmla="*/ 4174709 h 6858000"/>
              <a:gd name="connsiteX116" fmla="*/ 10916018 w 12192000"/>
              <a:gd name="connsiteY116" fmla="*/ 4161977 h 6858000"/>
              <a:gd name="connsiteX117" fmla="*/ 10952174 w 12192000"/>
              <a:gd name="connsiteY117" fmla="*/ 4152302 h 6858000"/>
              <a:gd name="connsiteX118" fmla="*/ 10966433 w 12192000"/>
              <a:gd name="connsiteY118" fmla="*/ 4127858 h 6858000"/>
              <a:gd name="connsiteX119" fmla="*/ 11043330 w 12192000"/>
              <a:gd name="connsiteY119" fmla="*/ 4056053 h 6858000"/>
              <a:gd name="connsiteX120" fmla="*/ 11128375 w 12192000"/>
              <a:gd name="connsiteY120" fmla="*/ 4115126 h 6858000"/>
              <a:gd name="connsiteX121" fmla="*/ 11088145 w 12192000"/>
              <a:gd name="connsiteY121" fmla="*/ 4212903 h 6858000"/>
              <a:gd name="connsiteX122" fmla="*/ 10984257 w 12192000"/>
              <a:gd name="connsiteY122" fmla="*/ 4193042 h 6858000"/>
              <a:gd name="connsiteX123" fmla="*/ 10967961 w 12192000"/>
              <a:gd name="connsiteY123" fmla="*/ 4177764 h 6858000"/>
              <a:gd name="connsiteX124" fmla="*/ 10875277 w 12192000"/>
              <a:gd name="connsiteY124" fmla="*/ 4206792 h 6858000"/>
              <a:gd name="connsiteX125" fmla="*/ 10875786 w 12192000"/>
              <a:gd name="connsiteY125" fmla="*/ 4226143 h 6858000"/>
              <a:gd name="connsiteX126" fmla="*/ 10884953 w 12192000"/>
              <a:gd name="connsiteY126" fmla="*/ 4369243 h 6858000"/>
              <a:gd name="connsiteX127" fmla="*/ 10890045 w 12192000"/>
              <a:gd name="connsiteY127" fmla="*/ 4392159 h 6858000"/>
              <a:gd name="connsiteX128" fmla="*/ 11057590 w 12192000"/>
              <a:gd name="connsiteY128" fmla="*/ 4504194 h 6858000"/>
              <a:gd name="connsiteX129" fmla="*/ 11089672 w 12192000"/>
              <a:gd name="connsiteY129" fmla="*/ 4524055 h 6858000"/>
              <a:gd name="connsiteX130" fmla="*/ 11181847 w 12192000"/>
              <a:gd name="connsiteY130" fmla="*/ 4511833 h 6858000"/>
              <a:gd name="connsiteX131" fmla="*/ 11228698 w 12192000"/>
              <a:gd name="connsiteY131" fmla="*/ 4584147 h 6858000"/>
              <a:gd name="connsiteX132" fmla="*/ 11144162 w 12192000"/>
              <a:gd name="connsiteY132" fmla="*/ 4669701 h 6858000"/>
              <a:gd name="connsiteX133" fmla="*/ 11062682 w 12192000"/>
              <a:gd name="connsiteY133" fmla="*/ 4579055 h 6858000"/>
              <a:gd name="connsiteX134" fmla="*/ 11065228 w 12192000"/>
              <a:gd name="connsiteY134" fmla="*/ 4546971 h 6858000"/>
              <a:gd name="connsiteX135" fmla="*/ 10898194 w 12192000"/>
              <a:gd name="connsiteY135" fmla="*/ 4432899 h 6858000"/>
              <a:gd name="connsiteX136" fmla="*/ 10871712 w 12192000"/>
              <a:gd name="connsiteY136" fmla="*/ 4423733 h 6858000"/>
              <a:gd name="connsiteX137" fmla="*/ 10713335 w 12192000"/>
              <a:gd name="connsiteY137" fmla="*/ 4624378 h 6858000"/>
              <a:gd name="connsiteX138" fmla="*/ 10798890 w 12192000"/>
              <a:gd name="connsiteY138" fmla="*/ 4731320 h 6858000"/>
              <a:gd name="connsiteX139" fmla="*/ 10819260 w 12192000"/>
              <a:gd name="connsiteY139" fmla="*/ 4757292 h 6858000"/>
              <a:gd name="connsiteX140" fmla="*/ 10848796 w 12192000"/>
              <a:gd name="connsiteY140" fmla="*/ 4751690 h 6858000"/>
              <a:gd name="connsiteX141" fmla="*/ 10938934 w 12192000"/>
              <a:gd name="connsiteY141" fmla="*/ 4802616 h 6858000"/>
              <a:gd name="connsiteX142" fmla="*/ 10909906 w 12192000"/>
              <a:gd name="connsiteY142" fmla="*/ 4901920 h 6858000"/>
              <a:gd name="connsiteX143" fmla="*/ 10806528 w 12192000"/>
              <a:gd name="connsiteY143" fmla="*/ 4896827 h 6858000"/>
              <a:gd name="connsiteX144" fmla="*/ 10788195 w 12192000"/>
              <a:gd name="connsiteY144" fmla="*/ 4794977 h 6858000"/>
              <a:gd name="connsiteX145" fmla="*/ 10796343 w 12192000"/>
              <a:gd name="connsiteY145" fmla="*/ 4782246 h 6858000"/>
              <a:gd name="connsiteX146" fmla="*/ 10678197 w 12192000"/>
              <a:gd name="connsiteY146" fmla="*/ 4642711 h 6858000"/>
              <a:gd name="connsiteX147" fmla="*/ 10484681 w 12192000"/>
              <a:gd name="connsiteY147" fmla="*/ 4670720 h 6858000"/>
              <a:gd name="connsiteX148" fmla="*/ 10459728 w 12192000"/>
              <a:gd name="connsiteY148" fmla="*/ 4879003 h 6858000"/>
              <a:gd name="connsiteX149" fmla="*/ 10503524 w 12192000"/>
              <a:gd name="connsiteY149" fmla="*/ 4998168 h 6858000"/>
              <a:gd name="connsiteX150" fmla="*/ 10384359 w 12192000"/>
              <a:gd name="connsiteY150" fmla="*/ 5026177 h 6858000"/>
              <a:gd name="connsiteX151" fmla="*/ 10365007 w 12192000"/>
              <a:gd name="connsiteY151" fmla="*/ 4905484 h 6858000"/>
              <a:gd name="connsiteX152" fmla="*/ 10408803 w 12192000"/>
              <a:gd name="connsiteY152" fmla="*/ 4876457 h 6858000"/>
              <a:gd name="connsiteX153" fmla="*/ 10429173 w 12192000"/>
              <a:gd name="connsiteY153" fmla="*/ 4864744 h 6858000"/>
              <a:gd name="connsiteX154" fmla="*/ 10451070 w 12192000"/>
              <a:gd name="connsiteY154" fmla="*/ 4687525 h 6858000"/>
              <a:gd name="connsiteX155" fmla="*/ 10453107 w 12192000"/>
              <a:gd name="connsiteY155" fmla="*/ 4674794 h 6858000"/>
              <a:gd name="connsiteX156" fmla="*/ 10437830 w 12192000"/>
              <a:gd name="connsiteY156" fmla="*/ 4660535 h 6858000"/>
              <a:gd name="connsiteX157" fmla="*/ 10310008 w 12192000"/>
              <a:gd name="connsiteY157" fmla="*/ 4593823 h 6858000"/>
              <a:gd name="connsiteX158" fmla="*/ 10286582 w 12192000"/>
              <a:gd name="connsiteY158" fmla="*/ 4596369 h 6858000"/>
              <a:gd name="connsiteX159" fmla="*/ 10274869 w 12192000"/>
              <a:gd name="connsiteY159" fmla="*/ 4613174 h 6858000"/>
              <a:gd name="connsiteX160" fmla="*/ 10267231 w 12192000"/>
              <a:gd name="connsiteY160" fmla="*/ 4673266 h 6858000"/>
              <a:gd name="connsiteX161" fmla="*/ 10240750 w 12192000"/>
              <a:gd name="connsiteY161" fmla="*/ 4770533 h 6858000"/>
              <a:gd name="connsiteX162" fmla="*/ 10140936 w 12192000"/>
              <a:gd name="connsiteY162" fmla="*/ 4770533 h 6858000"/>
              <a:gd name="connsiteX163" fmla="*/ 10110763 w 12192000"/>
              <a:gd name="connsiteY163" fmla="*/ 4726419 h 6858000"/>
              <a:gd name="connsiteX164" fmla="*/ 10112201 w 12192000"/>
              <a:gd name="connsiteY164" fmla="*/ 4697564 h 6858000"/>
              <a:gd name="connsiteX165" fmla="*/ 10137373 w 12192000"/>
              <a:gd name="connsiteY165" fmla="*/ 4640708 h 6858000"/>
              <a:gd name="connsiteX166" fmla="*/ 10147747 w 12192000"/>
              <a:gd name="connsiteY166" fmla="*/ 4631635 h 6858000"/>
              <a:gd name="connsiteX167" fmla="*/ 10198481 w 12192000"/>
              <a:gd name="connsiteY167" fmla="*/ 4621832 h 6858000"/>
              <a:gd name="connsiteX168" fmla="*/ 10246861 w 12192000"/>
              <a:gd name="connsiteY168" fmla="*/ 4599425 h 6858000"/>
              <a:gd name="connsiteX169" fmla="*/ 10246861 w 12192000"/>
              <a:gd name="connsiteY169" fmla="*/ 4527620 h 6858000"/>
              <a:gd name="connsiteX170" fmla="*/ 10214773 w 12192000"/>
              <a:gd name="connsiteY170" fmla="*/ 4465887 h 6858000"/>
              <a:gd name="connsiteX171" fmla="*/ 10337118 w 12192000"/>
              <a:gd name="connsiteY171" fmla="*/ 4189552 h 6858000"/>
              <a:gd name="connsiteX172" fmla="*/ 10341581 w 12192000"/>
              <a:gd name="connsiteY172" fmla="*/ 4191513 h 6858000"/>
              <a:gd name="connsiteX173" fmla="*/ 10374174 w 12192000"/>
              <a:gd name="connsiteY173" fmla="*/ 4157394 h 6858000"/>
              <a:gd name="connsiteX174" fmla="*/ 10364689 w 12192000"/>
              <a:gd name="connsiteY174" fmla="*/ 4136132 h 6858000"/>
              <a:gd name="connsiteX175" fmla="*/ 10361413 w 12192000"/>
              <a:gd name="connsiteY175" fmla="*/ 4134678 h 6858000"/>
              <a:gd name="connsiteX176" fmla="*/ 10428234 w 12192000"/>
              <a:gd name="connsiteY176" fmla="*/ 3983752 h 6858000"/>
              <a:gd name="connsiteX177" fmla="*/ 10442922 w 12192000"/>
              <a:gd name="connsiteY177" fmla="*/ 3978138 h 6858000"/>
              <a:gd name="connsiteX178" fmla="*/ 10467876 w 12192000"/>
              <a:gd name="connsiteY178" fmla="*/ 3959805 h 6858000"/>
              <a:gd name="connsiteX179" fmla="*/ 10464311 w 12192000"/>
              <a:gd name="connsiteY179" fmla="*/ 3938225 h 6858000"/>
              <a:gd name="connsiteX180" fmla="*/ 10452557 w 12192000"/>
              <a:gd name="connsiteY180" fmla="*/ 3928814 h 6858000"/>
              <a:gd name="connsiteX181" fmla="*/ 10520213 w 12192000"/>
              <a:gd name="connsiteY181" fmla="*/ 3776003 h 6858000"/>
              <a:gd name="connsiteX182" fmla="*/ 10520583 w 12192000"/>
              <a:gd name="connsiteY182" fmla="*/ 3776148 h 6858000"/>
              <a:gd name="connsiteX183" fmla="*/ 10559541 w 12192000"/>
              <a:gd name="connsiteY183" fmla="*/ 3851844 h 6858000"/>
              <a:gd name="connsiteX184" fmla="*/ 10516764 w 12192000"/>
              <a:gd name="connsiteY184" fmla="*/ 3919065 h 6858000"/>
              <a:gd name="connsiteX185" fmla="*/ 10499958 w 12192000"/>
              <a:gd name="connsiteY185" fmla="*/ 3957768 h 6858000"/>
              <a:gd name="connsiteX186" fmla="*/ 10530005 w 12192000"/>
              <a:gd name="connsiteY186" fmla="*/ 3965916 h 6858000"/>
              <a:gd name="connsiteX187" fmla="*/ 10697039 w 12192000"/>
              <a:gd name="connsiteY187" fmla="*/ 4004109 h 6858000"/>
              <a:gd name="connsiteX188" fmla="*/ 10798890 w 12192000"/>
              <a:gd name="connsiteY188" fmla="*/ 3843696 h 6858000"/>
              <a:gd name="connsiteX189" fmla="*/ 10809075 w 12192000"/>
              <a:gd name="connsiteY189" fmla="*/ 3816196 h 6858000"/>
              <a:gd name="connsiteX190" fmla="*/ 10810602 w 12192000"/>
              <a:gd name="connsiteY190" fmla="*/ 3707216 h 6858000"/>
              <a:gd name="connsiteX191" fmla="*/ 10859745 w 12192000"/>
              <a:gd name="connsiteY191" fmla="*/ 3680608 h 6858000"/>
              <a:gd name="connsiteX192" fmla="*/ 682584 w 12192000"/>
              <a:gd name="connsiteY192" fmla="*/ 2135590 h 6858000"/>
              <a:gd name="connsiteX193" fmla="*/ 813210 w 12192000"/>
              <a:gd name="connsiteY193" fmla="*/ 2163115 h 6858000"/>
              <a:gd name="connsiteX194" fmla="*/ 990784 w 12192000"/>
              <a:gd name="connsiteY194" fmla="*/ 2237104 h 6858000"/>
              <a:gd name="connsiteX195" fmla="*/ 1020379 w 12192000"/>
              <a:gd name="connsiteY195" fmla="*/ 2282842 h 6858000"/>
              <a:gd name="connsiteX196" fmla="*/ 1107148 w 12192000"/>
              <a:gd name="connsiteY196" fmla="*/ 2342034 h 6858000"/>
              <a:gd name="connsiteX197" fmla="*/ 1121273 w 12192000"/>
              <a:gd name="connsiteY197" fmla="*/ 2356832 h 6858000"/>
              <a:gd name="connsiteX198" fmla="*/ 1358038 w 12192000"/>
              <a:gd name="connsiteY198" fmla="*/ 2677674 h 6858000"/>
              <a:gd name="connsiteX199" fmla="*/ 1487182 w 12192000"/>
              <a:gd name="connsiteY199" fmla="*/ 2797402 h 6858000"/>
              <a:gd name="connsiteX200" fmla="*/ 1543010 w 12192000"/>
              <a:gd name="connsiteY200" fmla="*/ 2861974 h 6858000"/>
              <a:gd name="connsiteX201" fmla="*/ 1571260 w 12192000"/>
              <a:gd name="connsiteY201" fmla="*/ 2962867 h 6858000"/>
              <a:gd name="connsiteX202" fmla="*/ 1527540 w 12192000"/>
              <a:gd name="connsiteY202" fmla="*/ 3056363 h 6858000"/>
              <a:gd name="connsiteX203" fmla="*/ 1413193 w 12192000"/>
              <a:gd name="connsiteY203" fmla="*/ 3116899 h 6858000"/>
              <a:gd name="connsiteX204" fmla="*/ 1395032 w 12192000"/>
              <a:gd name="connsiteY204" fmla="*/ 3134387 h 6858000"/>
              <a:gd name="connsiteX205" fmla="*/ 1360728 w 12192000"/>
              <a:gd name="connsiteY205" fmla="*/ 3220484 h 6858000"/>
              <a:gd name="connsiteX206" fmla="*/ 1359383 w 12192000"/>
              <a:gd name="connsiteY206" fmla="*/ 3268240 h 6858000"/>
              <a:gd name="connsiteX207" fmla="*/ 1368127 w 12192000"/>
              <a:gd name="connsiteY207" fmla="*/ 3477427 h 6858000"/>
              <a:gd name="connsiteX208" fmla="*/ 1369473 w 12192000"/>
              <a:gd name="connsiteY208" fmla="*/ 3466665 h 6858000"/>
              <a:gd name="connsiteX209" fmla="*/ 1377628 w 12192000"/>
              <a:gd name="connsiteY209" fmla="*/ 3645163 h 6858000"/>
              <a:gd name="connsiteX210" fmla="*/ 1383847 w 12192000"/>
              <a:gd name="connsiteY210" fmla="*/ 3732357 h 6858000"/>
              <a:gd name="connsiteX211" fmla="*/ 1319097 w 12192000"/>
              <a:gd name="connsiteY211" fmla="*/ 3878607 h 6858000"/>
              <a:gd name="connsiteX212" fmla="*/ 1310281 w 12192000"/>
              <a:gd name="connsiteY212" fmla="*/ 3882937 h 6858000"/>
              <a:gd name="connsiteX213" fmla="*/ 1306918 w 12192000"/>
              <a:gd name="connsiteY213" fmla="*/ 3893110 h 6858000"/>
              <a:gd name="connsiteX214" fmla="*/ 1305774 w 12192000"/>
              <a:gd name="connsiteY214" fmla="*/ 3908700 h 6858000"/>
              <a:gd name="connsiteX215" fmla="*/ 552112 w 12192000"/>
              <a:gd name="connsiteY215" fmla="*/ 5610966 h 6858000"/>
              <a:gd name="connsiteX216" fmla="*/ 564338 w 12192000"/>
              <a:gd name="connsiteY216" fmla="*/ 5510104 h 6858000"/>
              <a:gd name="connsiteX217" fmla="*/ 570392 w 12192000"/>
              <a:gd name="connsiteY217" fmla="*/ 5351364 h 6858000"/>
              <a:gd name="connsiteX218" fmla="*/ 571064 w 12192000"/>
              <a:gd name="connsiteY218" fmla="*/ 5340602 h 6858000"/>
              <a:gd name="connsiteX219" fmla="*/ 571737 w 12192000"/>
              <a:gd name="connsiteY219" fmla="*/ 4908776 h 6858000"/>
              <a:gd name="connsiteX220" fmla="*/ 573082 w 12192000"/>
              <a:gd name="connsiteY220" fmla="*/ 4937026 h 6858000"/>
              <a:gd name="connsiteX221" fmla="*/ 578463 w 12192000"/>
              <a:gd name="connsiteY221" fmla="*/ 4781649 h 6858000"/>
              <a:gd name="connsiteX222" fmla="*/ 591243 w 12192000"/>
              <a:gd name="connsiteY222" fmla="*/ 4665958 h 6858000"/>
              <a:gd name="connsiteX223" fmla="*/ 643036 w 12192000"/>
              <a:gd name="connsiteY223" fmla="*/ 4320901 h 6858000"/>
              <a:gd name="connsiteX224" fmla="*/ 641018 w 12192000"/>
              <a:gd name="connsiteY224" fmla="*/ 4265072 h 6858000"/>
              <a:gd name="connsiteX225" fmla="*/ 593934 w 12192000"/>
              <a:gd name="connsiteY225" fmla="*/ 4098261 h 6858000"/>
              <a:gd name="connsiteX226" fmla="*/ 580481 w 12192000"/>
              <a:gd name="connsiteY226" fmla="*/ 3902527 h 6858000"/>
              <a:gd name="connsiteX227" fmla="*/ 608059 w 12192000"/>
              <a:gd name="connsiteY227" fmla="*/ 3818448 h 6858000"/>
              <a:gd name="connsiteX228" fmla="*/ 647744 w 12192000"/>
              <a:gd name="connsiteY228" fmla="*/ 3382587 h 6858000"/>
              <a:gd name="connsiteX229" fmla="*/ 587207 w 12192000"/>
              <a:gd name="connsiteY229" fmla="*/ 3071833 h 6858000"/>
              <a:gd name="connsiteX230" fmla="*/ 468825 w 12192000"/>
              <a:gd name="connsiteY230" fmla="*/ 2578125 h 6858000"/>
              <a:gd name="connsiteX231" fmla="*/ 511873 w 12192000"/>
              <a:gd name="connsiteY231" fmla="*/ 2369611 h 6858000"/>
              <a:gd name="connsiteX232" fmla="*/ 615458 w 12192000"/>
              <a:gd name="connsiteY232" fmla="*/ 2251901 h 6858000"/>
              <a:gd name="connsiteX233" fmla="*/ 633619 w 12192000"/>
              <a:gd name="connsiteY233" fmla="*/ 2225669 h 6858000"/>
              <a:gd name="connsiteX234" fmla="*/ 657161 w 12192000"/>
              <a:gd name="connsiteY234" fmla="*/ 2144954 h 6858000"/>
              <a:gd name="connsiteX235" fmla="*/ 682584 w 12192000"/>
              <a:gd name="connsiteY235" fmla="*/ 2135590 h 6858000"/>
              <a:gd name="connsiteX236" fmla="*/ 3036311 w 12192000"/>
              <a:gd name="connsiteY236" fmla="*/ 0 h 6858000"/>
              <a:gd name="connsiteX237" fmla="*/ 12192000 w 12192000"/>
              <a:gd name="connsiteY237" fmla="*/ 0 h 6858000"/>
              <a:gd name="connsiteX238" fmla="*/ 10520213 w 12192000"/>
              <a:gd name="connsiteY238" fmla="*/ 3776003 h 6858000"/>
              <a:gd name="connsiteX239" fmla="*/ 10492829 w 12192000"/>
              <a:gd name="connsiteY239" fmla="*/ 3765271 h 6858000"/>
              <a:gd name="connsiteX240" fmla="*/ 10397090 w 12192000"/>
              <a:gd name="connsiteY240" fmla="*/ 3821797 h 6858000"/>
              <a:gd name="connsiteX241" fmla="*/ 10445469 w 12192000"/>
              <a:gd name="connsiteY241" fmla="*/ 3923139 h 6858000"/>
              <a:gd name="connsiteX242" fmla="*/ 10452557 w 12192000"/>
              <a:gd name="connsiteY242" fmla="*/ 3928814 h 6858000"/>
              <a:gd name="connsiteX243" fmla="*/ 10428234 w 12192000"/>
              <a:gd name="connsiteY243" fmla="*/ 3983752 h 6858000"/>
              <a:gd name="connsiteX244" fmla="*/ 10374301 w 12192000"/>
              <a:gd name="connsiteY244" fmla="*/ 4004364 h 6858000"/>
              <a:gd name="connsiteX245" fmla="*/ 10312554 w 12192000"/>
              <a:gd name="connsiteY245" fmla="*/ 4044341 h 6858000"/>
              <a:gd name="connsiteX246" fmla="*/ 10197463 w 12192000"/>
              <a:gd name="connsiteY246" fmla="*/ 3846751 h 6858000"/>
              <a:gd name="connsiteX247" fmla="*/ 10192880 w 12192000"/>
              <a:gd name="connsiteY247" fmla="*/ 3829946 h 6858000"/>
              <a:gd name="connsiteX248" fmla="*/ 10191352 w 12192000"/>
              <a:gd name="connsiteY248" fmla="*/ 3708235 h 6858000"/>
              <a:gd name="connsiteX249" fmla="*/ 10071678 w 12192000"/>
              <a:gd name="connsiteY249" fmla="*/ 3716892 h 6858000"/>
              <a:gd name="connsiteX250" fmla="*/ 10083390 w 12192000"/>
              <a:gd name="connsiteY250" fmla="*/ 3835038 h 6858000"/>
              <a:gd name="connsiteX251" fmla="*/ 10162834 w 12192000"/>
              <a:gd name="connsiteY251" fmla="*/ 3850825 h 6858000"/>
              <a:gd name="connsiteX252" fmla="*/ 10275888 w 12192000"/>
              <a:gd name="connsiteY252" fmla="*/ 4043831 h 6858000"/>
              <a:gd name="connsiteX253" fmla="*/ 10284545 w 12192000"/>
              <a:gd name="connsiteY253" fmla="*/ 4069294 h 6858000"/>
              <a:gd name="connsiteX254" fmla="*/ 10198991 w 12192000"/>
              <a:gd name="connsiteY254" fmla="*/ 4207301 h 6858000"/>
              <a:gd name="connsiteX255" fmla="*/ 10111400 w 12192000"/>
              <a:gd name="connsiteY255" fmla="*/ 4157903 h 6858000"/>
              <a:gd name="connsiteX256" fmla="*/ 10107835 w 12192000"/>
              <a:gd name="connsiteY256" fmla="*/ 4134478 h 6858000"/>
              <a:gd name="connsiteX257" fmla="*/ 10098159 w 12192000"/>
              <a:gd name="connsiteY257" fmla="*/ 4077951 h 6858000"/>
              <a:gd name="connsiteX258" fmla="*/ 9981540 w 12192000"/>
              <a:gd name="connsiteY258" fmla="*/ 4048924 h 6858000"/>
              <a:gd name="connsiteX259" fmla="*/ 9958624 w 12192000"/>
              <a:gd name="connsiteY259" fmla="*/ 4169107 h 6858000"/>
              <a:gd name="connsiteX260" fmla="*/ 10081353 w 12192000"/>
              <a:gd name="connsiteY260" fmla="*/ 4180820 h 6858000"/>
              <a:gd name="connsiteX261" fmla="*/ 10187787 w 12192000"/>
              <a:gd name="connsiteY261" fmla="*/ 4243967 h 6858000"/>
              <a:gd name="connsiteX262" fmla="*/ 10184732 w 12192000"/>
              <a:gd name="connsiteY262" fmla="*/ 4375354 h 6858000"/>
              <a:gd name="connsiteX263" fmla="*/ 10162834 w 12192000"/>
              <a:gd name="connsiteY263" fmla="*/ 4386558 h 6858000"/>
              <a:gd name="connsiteX264" fmla="*/ 9995290 w 12192000"/>
              <a:gd name="connsiteY264" fmla="*/ 4397252 h 6858000"/>
              <a:gd name="connsiteX265" fmla="*/ 9990198 w 12192000"/>
              <a:gd name="connsiteY265" fmla="*/ 4385539 h 6858000"/>
              <a:gd name="connsiteX266" fmla="*/ 9894458 w 12192000"/>
              <a:gd name="connsiteY266" fmla="*/ 4337160 h 6858000"/>
              <a:gd name="connsiteX267" fmla="*/ 9830801 w 12192000"/>
              <a:gd name="connsiteY267" fmla="*/ 4420677 h 6858000"/>
              <a:gd name="connsiteX268" fmla="*/ 9896495 w 12192000"/>
              <a:gd name="connsiteY268" fmla="*/ 4500120 h 6858000"/>
              <a:gd name="connsiteX269" fmla="*/ 9990198 w 12192000"/>
              <a:gd name="connsiteY269" fmla="*/ 4448686 h 6858000"/>
              <a:gd name="connsiteX270" fmla="*/ 10020243 w 12192000"/>
              <a:gd name="connsiteY270" fmla="*/ 4428316 h 6858000"/>
              <a:gd name="connsiteX271" fmla="*/ 10045706 w 12192000"/>
              <a:gd name="connsiteY271" fmla="*/ 4425770 h 6858000"/>
              <a:gd name="connsiteX272" fmla="*/ 10166399 w 12192000"/>
              <a:gd name="connsiteY272" fmla="*/ 4418640 h 6858000"/>
              <a:gd name="connsiteX273" fmla="*/ 10184222 w 12192000"/>
              <a:gd name="connsiteY273" fmla="*/ 4416603 h 6858000"/>
              <a:gd name="connsiteX274" fmla="*/ 10200009 w 12192000"/>
              <a:gd name="connsiteY274" fmla="*/ 4437483 h 6858000"/>
              <a:gd name="connsiteX275" fmla="*/ 10214773 w 12192000"/>
              <a:gd name="connsiteY275" fmla="*/ 4465887 h 6858000"/>
              <a:gd name="connsiteX276" fmla="*/ 10137373 w 12192000"/>
              <a:gd name="connsiteY276" fmla="*/ 4640708 h 6858000"/>
              <a:gd name="connsiteX277" fmla="*/ 10127513 w 12192000"/>
              <a:gd name="connsiteY277" fmla="*/ 4649332 h 6858000"/>
              <a:gd name="connsiteX278" fmla="*/ 10113437 w 12192000"/>
              <a:gd name="connsiteY278" fmla="*/ 4672757 h 6858000"/>
              <a:gd name="connsiteX279" fmla="*/ 10112201 w 12192000"/>
              <a:gd name="connsiteY279" fmla="*/ 4697564 h 6858000"/>
              <a:gd name="connsiteX280" fmla="*/ 9789793 w 12192000"/>
              <a:gd name="connsiteY280" fmla="*/ 5425774 h 6858000"/>
              <a:gd name="connsiteX281" fmla="*/ 9782579 w 12192000"/>
              <a:gd name="connsiteY281" fmla="*/ 5413664 h 6858000"/>
              <a:gd name="connsiteX282" fmla="*/ 9706565 w 12192000"/>
              <a:gd name="connsiteY282" fmla="*/ 5341756 h 6858000"/>
              <a:gd name="connsiteX283" fmla="*/ 9683696 w 12192000"/>
              <a:gd name="connsiteY283" fmla="*/ 5320058 h 6858000"/>
              <a:gd name="connsiteX284" fmla="*/ 9812706 w 12192000"/>
              <a:gd name="connsiteY284" fmla="*/ 5121266 h 6858000"/>
              <a:gd name="connsiteX285" fmla="*/ 9835575 w 12192000"/>
              <a:gd name="connsiteY285" fmla="*/ 5124198 h 6858000"/>
              <a:gd name="connsiteX286" fmla="*/ 9944647 w 12192000"/>
              <a:gd name="connsiteY286" fmla="*/ 5064384 h 6858000"/>
              <a:gd name="connsiteX287" fmla="*/ 9904185 w 12192000"/>
              <a:gd name="connsiteY287" fmla="*/ 4947103 h 6858000"/>
              <a:gd name="connsiteX288" fmla="*/ 9840560 w 12192000"/>
              <a:gd name="connsiteY288" fmla="*/ 4934642 h 6858000"/>
              <a:gd name="connsiteX289" fmla="*/ 9783971 w 12192000"/>
              <a:gd name="connsiteY289" fmla="*/ 4965282 h 6858000"/>
              <a:gd name="connsiteX290" fmla="*/ 9782212 w 12192000"/>
              <a:gd name="connsiteY290" fmla="*/ 5090773 h 6858000"/>
              <a:gd name="connsiteX291" fmla="*/ 9770484 w 12192000"/>
              <a:gd name="connsiteY291" fmla="*/ 5122439 h 6858000"/>
              <a:gd name="connsiteX292" fmla="*/ 9653202 w 12192000"/>
              <a:gd name="connsiteY292" fmla="*/ 5307157 h 6858000"/>
              <a:gd name="connsiteX293" fmla="*/ 9460860 w 12192000"/>
              <a:gd name="connsiteY293" fmla="*/ 5263177 h 6858000"/>
              <a:gd name="connsiteX294" fmla="*/ 9426262 w 12192000"/>
              <a:gd name="connsiteY294" fmla="*/ 5253795 h 6858000"/>
              <a:gd name="connsiteX295" fmla="*/ 9445614 w 12192000"/>
              <a:gd name="connsiteY295" fmla="*/ 5209228 h 6858000"/>
              <a:gd name="connsiteX296" fmla="*/ 9494872 w 12192000"/>
              <a:gd name="connsiteY296" fmla="*/ 5131822 h 6858000"/>
              <a:gd name="connsiteX297" fmla="*/ 9418052 w 12192000"/>
              <a:gd name="connsiteY297" fmla="*/ 5032132 h 6858000"/>
              <a:gd name="connsiteX298" fmla="*/ 9307807 w 12192000"/>
              <a:gd name="connsiteY298" fmla="*/ 5097223 h 6858000"/>
              <a:gd name="connsiteX299" fmla="*/ 9363516 w 12192000"/>
              <a:gd name="connsiteY299" fmla="*/ 5213919 h 6858000"/>
              <a:gd name="connsiteX300" fmla="*/ 9389318 w 12192000"/>
              <a:gd name="connsiteY300" fmla="*/ 5256140 h 6858000"/>
              <a:gd name="connsiteX301" fmla="*/ 9360584 w 12192000"/>
              <a:gd name="connsiteY301" fmla="*/ 5277251 h 6858000"/>
              <a:gd name="connsiteX302" fmla="*/ 9210463 w 12192000"/>
              <a:gd name="connsiteY302" fmla="*/ 5353484 h 6858000"/>
              <a:gd name="connsiteX303" fmla="*/ 9077935 w 12192000"/>
              <a:gd name="connsiteY303" fmla="*/ 5125958 h 6858000"/>
              <a:gd name="connsiteX304" fmla="*/ 9072658 w 12192000"/>
              <a:gd name="connsiteY304" fmla="*/ 5106606 h 6858000"/>
              <a:gd name="connsiteX305" fmla="*/ 9070898 w 12192000"/>
              <a:gd name="connsiteY305" fmla="*/ 4966455 h 6858000"/>
              <a:gd name="connsiteX306" fmla="*/ 8933092 w 12192000"/>
              <a:gd name="connsiteY306" fmla="*/ 4976423 h 6858000"/>
              <a:gd name="connsiteX307" fmla="*/ 8946579 w 12192000"/>
              <a:gd name="connsiteY307" fmla="*/ 5112470 h 6858000"/>
              <a:gd name="connsiteX308" fmla="*/ 9038059 w 12192000"/>
              <a:gd name="connsiteY308" fmla="*/ 5130649 h 6858000"/>
              <a:gd name="connsiteX309" fmla="*/ 9168242 w 12192000"/>
              <a:gd name="connsiteY309" fmla="*/ 5352897 h 6858000"/>
              <a:gd name="connsiteX310" fmla="*/ 9178211 w 12192000"/>
              <a:gd name="connsiteY310" fmla="*/ 5382218 h 6858000"/>
              <a:gd name="connsiteX311" fmla="*/ 9079695 w 12192000"/>
              <a:gd name="connsiteY311" fmla="*/ 5541134 h 6858000"/>
              <a:gd name="connsiteX312" fmla="*/ 8978832 w 12192000"/>
              <a:gd name="connsiteY312" fmla="*/ 5484252 h 6858000"/>
              <a:gd name="connsiteX313" fmla="*/ 8974727 w 12192000"/>
              <a:gd name="connsiteY313" fmla="*/ 5457278 h 6858000"/>
              <a:gd name="connsiteX314" fmla="*/ 8963586 w 12192000"/>
              <a:gd name="connsiteY314" fmla="*/ 5392187 h 6858000"/>
              <a:gd name="connsiteX315" fmla="*/ 8829298 w 12192000"/>
              <a:gd name="connsiteY315" fmla="*/ 5358761 h 6858000"/>
              <a:gd name="connsiteX316" fmla="*/ 8802910 w 12192000"/>
              <a:gd name="connsiteY316" fmla="*/ 5497153 h 6858000"/>
              <a:gd name="connsiteX317" fmla="*/ 8944234 w 12192000"/>
              <a:gd name="connsiteY317" fmla="*/ 5510641 h 6858000"/>
              <a:gd name="connsiteX318" fmla="*/ 9066794 w 12192000"/>
              <a:gd name="connsiteY318" fmla="*/ 5583356 h 6858000"/>
              <a:gd name="connsiteX319" fmla="*/ 9063275 w 12192000"/>
              <a:gd name="connsiteY319" fmla="*/ 5734649 h 6858000"/>
              <a:gd name="connsiteX320" fmla="*/ 9038059 w 12192000"/>
              <a:gd name="connsiteY320" fmla="*/ 5747550 h 6858000"/>
              <a:gd name="connsiteX321" fmla="*/ 8845131 w 12192000"/>
              <a:gd name="connsiteY321" fmla="*/ 5759864 h 6858000"/>
              <a:gd name="connsiteX322" fmla="*/ 8839267 w 12192000"/>
              <a:gd name="connsiteY322" fmla="*/ 5746377 h 6858000"/>
              <a:gd name="connsiteX323" fmla="*/ 8729022 w 12192000"/>
              <a:gd name="connsiteY323" fmla="*/ 5690668 h 6858000"/>
              <a:gd name="connsiteX324" fmla="*/ 8655721 w 12192000"/>
              <a:gd name="connsiteY324" fmla="*/ 5786839 h 6858000"/>
              <a:gd name="connsiteX325" fmla="*/ 8731368 w 12192000"/>
              <a:gd name="connsiteY325" fmla="*/ 5878319 h 6858000"/>
              <a:gd name="connsiteX326" fmla="*/ 8839267 w 12192000"/>
              <a:gd name="connsiteY326" fmla="*/ 5819092 h 6858000"/>
              <a:gd name="connsiteX327" fmla="*/ 8873865 w 12192000"/>
              <a:gd name="connsiteY327" fmla="*/ 5795635 h 6858000"/>
              <a:gd name="connsiteX328" fmla="*/ 8903185 w 12192000"/>
              <a:gd name="connsiteY328" fmla="*/ 5792703 h 6858000"/>
              <a:gd name="connsiteX329" fmla="*/ 9042164 w 12192000"/>
              <a:gd name="connsiteY329" fmla="*/ 5784493 h 6858000"/>
              <a:gd name="connsiteX330" fmla="*/ 9062688 w 12192000"/>
              <a:gd name="connsiteY330" fmla="*/ 5782148 h 6858000"/>
              <a:gd name="connsiteX331" fmla="*/ 9080867 w 12192000"/>
              <a:gd name="connsiteY331" fmla="*/ 5806191 h 6858000"/>
              <a:gd name="connsiteX332" fmla="*/ 9134817 w 12192000"/>
              <a:gd name="connsiteY332" fmla="*/ 5909985 h 6858000"/>
              <a:gd name="connsiteX333" fmla="*/ 9134817 w 12192000"/>
              <a:gd name="connsiteY333" fmla="*/ 5992668 h 6858000"/>
              <a:gd name="connsiteX334" fmla="*/ 9079108 w 12192000"/>
              <a:gd name="connsiteY334" fmla="*/ 6018470 h 6858000"/>
              <a:gd name="connsiteX335" fmla="*/ 8981178 w 12192000"/>
              <a:gd name="connsiteY335" fmla="*/ 6077111 h 6858000"/>
              <a:gd name="connsiteX336" fmla="*/ 9012844 w 12192000"/>
              <a:gd name="connsiteY336" fmla="*/ 6189701 h 6858000"/>
              <a:gd name="connsiteX337" fmla="*/ 9127780 w 12192000"/>
              <a:gd name="connsiteY337" fmla="*/ 6189701 h 6858000"/>
              <a:gd name="connsiteX338" fmla="*/ 9158273 w 12192000"/>
              <a:gd name="connsiteY338" fmla="*/ 6077697 h 6858000"/>
              <a:gd name="connsiteX339" fmla="*/ 9167069 w 12192000"/>
              <a:gd name="connsiteY339" fmla="*/ 6008501 h 6858000"/>
              <a:gd name="connsiteX340" fmla="*/ 9180557 w 12192000"/>
              <a:gd name="connsiteY340" fmla="*/ 5989150 h 6858000"/>
              <a:gd name="connsiteX341" fmla="*/ 9207532 w 12192000"/>
              <a:gd name="connsiteY341" fmla="*/ 5986218 h 6858000"/>
              <a:gd name="connsiteX342" fmla="*/ 9354720 w 12192000"/>
              <a:gd name="connsiteY342" fmla="*/ 6063037 h 6858000"/>
              <a:gd name="connsiteX343" fmla="*/ 9372312 w 12192000"/>
              <a:gd name="connsiteY343" fmla="*/ 6079457 h 6858000"/>
              <a:gd name="connsiteX344" fmla="*/ 9369967 w 12192000"/>
              <a:gd name="connsiteY344" fmla="*/ 6094117 h 6858000"/>
              <a:gd name="connsiteX345" fmla="*/ 9344751 w 12192000"/>
              <a:gd name="connsiteY345" fmla="*/ 6298187 h 6858000"/>
              <a:gd name="connsiteX346" fmla="*/ 9321295 w 12192000"/>
              <a:gd name="connsiteY346" fmla="*/ 6311674 h 6858000"/>
              <a:gd name="connsiteX347" fmla="*/ 9270864 w 12192000"/>
              <a:gd name="connsiteY347" fmla="*/ 6345099 h 6858000"/>
              <a:gd name="connsiteX348" fmla="*/ 9293147 w 12192000"/>
              <a:gd name="connsiteY348" fmla="*/ 6484078 h 6858000"/>
              <a:gd name="connsiteX349" fmla="*/ 9317015 w 12192000"/>
              <a:gd name="connsiteY349" fmla="*/ 6493620 h 6858000"/>
              <a:gd name="connsiteX350" fmla="*/ 9155689 w 12192000"/>
              <a:gd name="connsiteY350" fmla="*/ 6858000 h 6858000"/>
              <a:gd name="connsiteX351" fmla="*/ 0 w 12192000"/>
              <a:gd name="connsiteY351" fmla="*/ 6858000 h 6858000"/>
              <a:gd name="connsiteX352" fmla="*/ 552112 w 12192000"/>
              <a:gd name="connsiteY352" fmla="*/ 5610966 h 6858000"/>
              <a:gd name="connsiteX353" fmla="*/ 550885 w 12192000"/>
              <a:gd name="connsiteY353" fmla="*/ 5621088 h 6858000"/>
              <a:gd name="connsiteX354" fmla="*/ 550213 w 12192000"/>
              <a:gd name="connsiteY354" fmla="*/ 5631177 h 6858000"/>
              <a:gd name="connsiteX355" fmla="*/ 548195 w 12192000"/>
              <a:gd name="connsiteY355" fmla="*/ 5643284 h 6858000"/>
              <a:gd name="connsiteX356" fmla="*/ 546177 w 12192000"/>
              <a:gd name="connsiteY356" fmla="*/ 5656737 h 6858000"/>
              <a:gd name="connsiteX357" fmla="*/ 547523 w 12192000"/>
              <a:gd name="connsiteY357" fmla="*/ 5779155 h 6858000"/>
              <a:gd name="connsiteX358" fmla="*/ 546850 w 12192000"/>
              <a:gd name="connsiteY358" fmla="*/ 5845072 h 6858000"/>
              <a:gd name="connsiteX359" fmla="*/ 545505 w 12192000"/>
              <a:gd name="connsiteY359" fmla="*/ 5863233 h 6858000"/>
              <a:gd name="connsiteX360" fmla="*/ 509855 w 12192000"/>
              <a:gd name="connsiteY360" fmla="*/ 6005157 h 6858000"/>
              <a:gd name="connsiteX361" fmla="*/ 517255 w 12192000"/>
              <a:gd name="connsiteY361" fmla="*/ 6112777 h 6858000"/>
              <a:gd name="connsiteX362" fmla="*/ 570392 w 12192000"/>
              <a:gd name="connsiteY362" fmla="*/ 6164569 h 6858000"/>
              <a:gd name="connsiteX363" fmla="*/ 606714 w 12192000"/>
              <a:gd name="connsiteY363" fmla="*/ 6152462 h 6858000"/>
              <a:gd name="connsiteX364" fmla="*/ 688101 w 12192000"/>
              <a:gd name="connsiteY364" fmla="*/ 6120848 h 6858000"/>
              <a:gd name="connsiteX365" fmla="*/ 899979 w 12192000"/>
              <a:gd name="connsiteY365" fmla="*/ 6040134 h 6858000"/>
              <a:gd name="connsiteX366" fmla="*/ 904015 w 12192000"/>
              <a:gd name="connsiteY366" fmla="*/ 6052240 h 6858000"/>
              <a:gd name="connsiteX367" fmla="*/ 929574 w 12192000"/>
              <a:gd name="connsiteY367" fmla="*/ 6040134 h 6858000"/>
              <a:gd name="connsiteX368" fmla="*/ 933610 w 12192000"/>
              <a:gd name="connsiteY368" fmla="*/ 6013901 h 6858000"/>
              <a:gd name="connsiteX369" fmla="*/ 898634 w 12192000"/>
              <a:gd name="connsiteY369" fmla="*/ 5927805 h 6858000"/>
              <a:gd name="connsiteX370" fmla="*/ 901324 w 12192000"/>
              <a:gd name="connsiteY370" fmla="*/ 5878703 h 6858000"/>
              <a:gd name="connsiteX371" fmla="*/ 910741 w 12192000"/>
              <a:gd name="connsiteY371" fmla="*/ 5873322 h 6858000"/>
              <a:gd name="connsiteX372" fmla="*/ 944372 w 12192000"/>
              <a:gd name="connsiteY372" fmla="*/ 5863233 h 6858000"/>
              <a:gd name="connsiteX373" fmla="*/ 1084279 w 12192000"/>
              <a:gd name="connsiteY373" fmla="*/ 5741488 h 6858000"/>
              <a:gd name="connsiteX374" fmla="*/ 1095713 w 12192000"/>
              <a:gd name="connsiteY374" fmla="*/ 5717273 h 6858000"/>
              <a:gd name="connsiteX375" fmla="*/ 1097058 w 12192000"/>
              <a:gd name="connsiteY375" fmla="*/ 5711892 h 6858000"/>
              <a:gd name="connsiteX376" fmla="*/ 1092350 w 12192000"/>
              <a:gd name="connsiteY376" fmla="*/ 5686332 h 6858000"/>
              <a:gd name="connsiteX377" fmla="*/ 1044594 w 12192000"/>
              <a:gd name="connsiteY377" fmla="*/ 5644629 h 6858000"/>
              <a:gd name="connsiteX378" fmla="*/ 1037195 w 12192000"/>
              <a:gd name="connsiteY378" fmla="*/ 5624450 h 6858000"/>
              <a:gd name="connsiteX379" fmla="*/ 1058046 w 12192000"/>
              <a:gd name="connsiteY379" fmla="*/ 5511449 h 6858000"/>
              <a:gd name="connsiteX380" fmla="*/ 1093695 w 12192000"/>
              <a:gd name="connsiteY380" fmla="*/ 5343966 h 6858000"/>
              <a:gd name="connsiteX381" fmla="*/ 1226203 w 12192000"/>
              <a:gd name="connsiteY381" fmla="*/ 4793084 h 6858000"/>
              <a:gd name="connsiteX382" fmla="*/ 1273287 w 12192000"/>
              <a:gd name="connsiteY382" fmla="*/ 4351169 h 6858000"/>
              <a:gd name="connsiteX383" fmla="*/ 1305774 w 12192000"/>
              <a:gd name="connsiteY383" fmla="*/ 3908700 h 6858000"/>
              <a:gd name="connsiteX384" fmla="*/ 1319097 w 12192000"/>
              <a:gd name="connsiteY384" fmla="*/ 3878607 h 6858000"/>
              <a:gd name="connsiteX385" fmla="*/ 1319698 w 12192000"/>
              <a:gd name="connsiteY385" fmla="*/ 3878312 h 6858000"/>
              <a:gd name="connsiteX386" fmla="*/ 1388306 w 12192000"/>
              <a:gd name="connsiteY386" fmla="*/ 3861497 h 6858000"/>
              <a:gd name="connsiteX387" fmla="*/ 1390324 w 12192000"/>
              <a:gd name="connsiteY387" fmla="*/ 3831229 h 6858000"/>
              <a:gd name="connsiteX388" fmla="*/ 1390324 w 12192000"/>
              <a:gd name="connsiteY388" fmla="*/ 3823157 h 6858000"/>
              <a:gd name="connsiteX389" fmla="*/ 1383847 w 12192000"/>
              <a:gd name="connsiteY389" fmla="*/ 373235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Lst>
            <a:rect l="l" t="t" r="r" b="b"/>
            <a:pathLst>
              <a:path w="12192000" h="6858000">
                <a:moveTo>
                  <a:pt x="9392433" y="6323276"/>
                </a:moveTo>
                <a:lnTo>
                  <a:pt x="9416431" y="6339923"/>
                </a:lnTo>
                <a:cubicBezTo>
                  <a:pt x="9445650" y="6370132"/>
                  <a:pt x="9452357" y="6413123"/>
                  <a:pt x="9430367" y="6451826"/>
                </a:cubicBezTo>
                <a:cubicBezTo>
                  <a:pt x="9409696" y="6487890"/>
                  <a:pt x="9368904" y="6505482"/>
                  <a:pt x="9330256" y="6498913"/>
                </a:cubicBezTo>
                <a:lnTo>
                  <a:pt x="9317015" y="6493620"/>
                </a:lnTo>
                <a:close/>
                <a:moveTo>
                  <a:pt x="9408670" y="6074766"/>
                </a:moveTo>
                <a:cubicBezTo>
                  <a:pt x="9427875" y="6076965"/>
                  <a:pt x="9446970" y="6078101"/>
                  <a:pt x="9465918" y="6078055"/>
                </a:cubicBezTo>
                <a:lnTo>
                  <a:pt x="9502082" y="6075615"/>
                </a:lnTo>
                <a:lnTo>
                  <a:pt x="9392433" y="6323276"/>
                </a:lnTo>
                <a:lnTo>
                  <a:pt x="9379936" y="6314606"/>
                </a:lnTo>
                <a:cubicBezTo>
                  <a:pt x="9389318" y="6234855"/>
                  <a:pt x="9399287" y="6154517"/>
                  <a:pt x="9408670" y="6074766"/>
                </a:cubicBezTo>
                <a:close/>
                <a:moveTo>
                  <a:pt x="9402806" y="5850170"/>
                </a:moveTo>
                <a:cubicBezTo>
                  <a:pt x="9437990" y="5850757"/>
                  <a:pt x="9470830" y="5883009"/>
                  <a:pt x="9470243" y="5917607"/>
                </a:cubicBezTo>
                <a:cubicBezTo>
                  <a:pt x="9469070" y="5955724"/>
                  <a:pt x="9440336" y="5983285"/>
                  <a:pt x="9402219" y="5983871"/>
                </a:cubicBezTo>
                <a:cubicBezTo>
                  <a:pt x="9364689" y="5984457"/>
                  <a:pt x="9336542" y="5956310"/>
                  <a:pt x="9336542" y="5917021"/>
                </a:cubicBezTo>
                <a:cubicBezTo>
                  <a:pt x="9336542" y="5879491"/>
                  <a:pt x="9365862" y="5849584"/>
                  <a:pt x="9402806" y="5850170"/>
                </a:cubicBezTo>
                <a:close/>
                <a:moveTo>
                  <a:pt x="9561136" y="5711778"/>
                </a:moveTo>
                <a:cubicBezTo>
                  <a:pt x="9579315" y="5711191"/>
                  <a:pt x="9591043" y="5722333"/>
                  <a:pt x="9591043" y="5740512"/>
                </a:cubicBezTo>
                <a:cubicBezTo>
                  <a:pt x="9591629" y="5758691"/>
                  <a:pt x="9579315" y="5768073"/>
                  <a:pt x="9562895" y="5770419"/>
                </a:cubicBezTo>
                <a:cubicBezTo>
                  <a:pt x="9544130" y="5767487"/>
                  <a:pt x="9532402" y="5758104"/>
                  <a:pt x="9532988" y="5739339"/>
                </a:cubicBezTo>
                <a:cubicBezTo>
                  <a:pt x="9533575" y="5722920"/>
                  <a:pt x="9544130" y="5711778"/>
                  <a:pt x="9561136" y="5711778"/>
                </a:cubicBezTo>
                <a:close/>
                <a:moveTo>
                  <a:pt x="9215741" y="5662520"/>
                </a:moveTo>
                <a:cubicBezTo>
                  <a:pt x="9240957" y="5663106"/>
                  <a:pt x="9259722" y="5683044"/>
                  <a:pt x="9259722" y="5708260"/>
                </a:cubicBezTo>
                <a:cubicBezTo>
                  <a:pt x="9259722" y="5733476"/>
                  <a:pt x="9240957" y="5753413"/>
                  <a:pt x="9216914" y="5754000"/>
                </a:cubicBezTo>
                <a:cubicBezTo>
                  <a:pt x="9192871" y="5754586"/>
                  <a:pt x="9172933" y="5735234"/>
                  <a:pt x="9171760" y="5710019"/>
                </a:cubicBezTo>
                <a:cubicBezTo>
                  <a:pt x="9171174" y="5683631"/>
                  <a:pt x="9190526" y="5662520"/>
                  <a:pt x="9215741" y="5662520"/>
                </a:cubicBezTo>
                <a:close/>
                <a:moveTo>
                  <a:pt x="9774003" y="5588632"/>
                </a:moveTo>
                <a:cubicBezTo>
                  <a:pt x="9752892" y="5588632"/>
                  <a:pt x="9738818" y="5602706"/>
                  <a:pt x="9738818" y="5623817"/>
                </a:cubicBezTo>
                <a:cubicBezTo>
                  <a:pt x="9738818" y="5644342"/>
                  <a:pt x="9752892" y="5654310"/>
                  <a:pt x="9772243" y="5655483"/>
                </a:cubicBezTo>
                <a:cubicBezTo>
                  <a:pt x="9793354" y="5654896"/>
                  <a:pt x="9805083" y="5644342"/>
                  <a:pt x="9805669" y="5622644"/>
                </a:cubicBezTo>
                <a:cubicBezTo>
                  <a:pt x="9805669" y="5602120"/>
                  <a:pt x="9794527" y="5588632"/>
                  <a:pt x="9774003" y="5588632"/>
                </a:cubicBezTo>
                <a:close/>
                <a:moveTo>
                  <a:pt x="9245062" y="5447895"/>
                </a:moveTo>
                <a:cubicBezTo>
                  <a:pt x="9267345" y="5449654"/>
                  <a:pt x="9278487" y="5464314"/>
                  <a:pt x="9281419" y="5483666"/>
                </a:cubicBezTo>
                <a:cubicBezTo>
                  <a:pt x="9281419" y="5505949"/>
                  <a:pt x="9263241" y="5524714"/>
                  <a:pt x="9243889" y="5522955"/>
                </a:cubicBezTo>
                <a:cubicBezTo>
                  <a:pt x="9221605" y="5521196"/>
                  <a:pt x="9208704" y="5507122"/>
                  <a:pt x="9208118" y="5484252"/>
                </a:cubicBezTo>
                <a:cubicBezTo>
                  <a:pt x="9207532" y="5463141"/>
                  <a:pt x="9224538" y="5446136"/>
                  <a:pt x="9245062" y="5447895"/>
                </a:cubicBezTo>
                <a:close/>
                <a:moveTo>
                  <a:pt x="9459687" y="5392186"/>
                </a:moveTo>
                <a:cubicBezTo>
                  <a:pt x="9503082" y="5392772"/>
                  <a:pt x="9536507" y="5427371"/>
                  <a:pt x="9535921" y="5471938"/>
                </a:cubicBezTo>
                <a:cubicBezTo>
                  <a:pt x="9535334" y="5515918"/>
                  <a:pt x="9500736" y="5549343"/>
                  <a:pt x="9456169" y="5548757"/>
                </a:cubicBezTo>
                <a:cubicBezTo>
                  <a:pt x="9414534" y="5548171"/>
                  <a:pt x="9382282" y="5512400"/>
                  <a:pt x="9383454" y="5468419"/>
                </a:cubicBezTo>
                <a:cubicBezTo>
                  <a:pt x="9384627" y="5425025"/>
                  <a:pt x="9417466" y="5392186"/>
                  <a:pt x="9459687" y="5392186"/>
                </a:cubicBezTo>
                <a:close/>
                <a:moveTo>
                  <a:pt x="10051960" y="5366971"/>
                </a:moveTo>
                <a:cubicBezTo>
                  <a:pt x="10095355" y="5363452"/>
                  <a:pt x="10137576" y="5392773"/>
                  <a:pt x="10149890" y="5434994"/>
                </a:cubicBezTo>
                <a:cubicBezTo>
                  <a:pt x="10162791" y="5479561"/>
                  <a:pt x="10143440" y="5525888"/>
                  <a:pt x="10103564" y="5547585"/>
                </a:cubicBezTo>
                <a:cubicBezTo>
                  <a:pt x="10062516" y="5569282"/>
                  <a:pt x="10015603" y="5560486"/>
                  <a:pt x="9983937" y="5524715"/>
                </a:cubicBezTo>
                <a:cubicBezTo>
                  <a:pt x="9978073" y="5518264"/>
                  <a:pt x="9974554" y="5509468"/>
                  <a:pt x="9965172" y="5507123"/>
                </a:cubicBezTo>
                <a:cubicBezTo>
                  <a:pt x="9930574" y="5521783"/>
                  <a:pt x="9894803" y="5531752"/>
                  <a:pt x="9858446" y="5540548"/>
                </a:cubicBezTo>
                <a:cubicBezTo>
                  <a:pt x="9851995" y="5548171"/>
                  <a:pt x="9857273" y="5555794"/>
                  <a:pt x="9859032" y="5562831"/>
                </a:cubicBezTo>
                <a:cubicBezTo>
                  <a:pt x="9873692" y="5616781"/>
                  <a:pt x="9876038" y="5671903"/>
                  <a:pt x="9869587" y="5727612"/>
                </a:cubicBezTo>
                <a:cubicBezTo>
                  <a:pt x="9868414" y="5736995"/>
                  <a:pt x="9865482" y="5746963"/>
                  <a:pt x="9875451" y="5754000"/>
                </a:cubicBezTo>
                <a:cubicBezTo>
                  <a:pt x="9943474" y="5792117"/>
                  <a:pt x="10003875" y="5840202"/>
                  <a:pt x="10068380" y="5883010"/>
                </a:cubicBezTo>
                <a:cubicBezTo>
                  <a:pt x="10080694" y="5890633"/>
                  <a:pt x="10093009" y="5898256"/>
                  <a:pt x="10105323" y="5905880"/>
                </a:cubicBezTo>
                <a:cubicBezTo>
                  <a:pt x="10137576" y="5879491"/>
                  <a:pt x="10173347" y="5873627"/>
                  <a:pt x="10211464" y="5891806"/>
                </a:cubicBezTo>
                <a:cubicBezTo>
                  <a:pt x="10246062" y="5908226"/>
                  <a:pt x="10264240" y="5936959"/>
                  <a:pt x="10265413" y="5975076"/>
                </a:cubicBezTo>
                <a:cubicBezTo>
                  <a:pt x="10266586" y="6030199"/>
                  <a:pt x="10222606" y="6074179"/>
                  <a:pt x="10168069" y="6073593"/>
                </a:cubicBezTo>
                <a:cubicBezTo>
                  <a:pt x="10112360" y="6073006"/>
                  <a:pt x="10070139" y="6025507"/>
                  <a:pt x="10074244" y="5969212"/>
                </a:cubicBezTo>
                <a:cubicBezTo>
                  <a:pt x="10074830" y="5956897"/>
                  <a:pt x="10083626" y="5945169"/>
                  <a:pt x="10077176" y="5932268"/>
                </a:cubicBezTo>
                <a:cubicBezTo>
                  <a:pt x="10013257" y="5888288"/>
                  <a:pt x="9949338" y="5844307"/>
                  <a:pt x="9884834" y="5800913"/>
                </a:cubicBezTo>
                <a:cubicBezTo>
                  <a:pt x="9876038" y="5795049"/>
                  <a:pt x="9868414" y="5782734"/>
                  <a:pt x="9854340" y="5790357"/>
                </a:cubicBezTo>
                <a:cubicBezTo>
                  <a:pt x="9825020" y="5891806"/>
                  <a:pt x="9762274" y="5967453"/>
                  <a:pt x="9671967" y="6021402"/>
                </a:cubicBezTo>
                <a:cubicBezTo>
                  <a:pt x="9700115" y="6066556"/>
                  <a:pt x="9738231" y="6102913"/>
                  <a:pt x="9770484" y="6144548"/>
                </a:cubicBezTo>
                <a:cubicBezTo>
                  <a:pt x="9778107" y="6154517"/>
                  <a:pt x="9786317" y="6164486"/>
                  <a:pt x="9793940" y="6174455"/>
                </a:cubicBezTo>
                <a:cubicBezTo>
                  <a:pt x="9805082" y="6172109"/>
                  <a:pt x="9816224" y="6169764"/>
                  <a:pt x="9827952" y="6168004"/>
                </a:cubicBezTo>
                <a:cubicBezTo>
                  <a:pt x="9874278" y="6161554"/>
                  <a:pt x="9915327" y="6185596"/>
                  <a:pt x="9931746" y="6226645"/>
                </a:cubicBezTo>
                <a:cubicBezTo>
                  <a:pt x="9948166" y="6267693"/>
                  <a:pt x="9934679" y="6315193"/>
                  <a:pt x="9898321" y="6340995"/>
                </a:cubicBezTo>
                <a:cubicBezTo>
                  <a:pt x="9862550" y="6366797"/>
                  <a:pt x="9812706" y="6364451"/>
                  <a:pt x="9779280" y="6335131"/>
                </a:cubicBezTo>
                <a:cubicBezTo>
                  <a:pt x="9746441" y="6305810"/>
                  <a:pt x="9737645" y="6258311"/>
                  <a:pt x="9758169" y="6217849"/>
                </a:cubicBezTo>
                <a:cubicBezTo>
                  <a:pt x="9760515" y="6212571"/>
                  <a:pt x="9764620" y="6207880"/>
                  <a:pt x="9767552" y="6203189"/>
                </a:cubicBezTo>
                <a:cubicBezTo>
                  <a:pt x="9725330" y="6146893"/>
                  <a:pt x="9681936" y="6091771"/>
                  <a:pt x="9631505" y="6042513"/>
                </a:cubicBezTo>
                <a:cubicBezTo>
                  <a:pt x="9596027" y="6058933"/>
                  <a:pt x="9559523" y="6069195"/>
                  <a:pt x="9522287" y="6074252"/>
                </a:cubicBezTo>
                <a:lnTo>
                  <a:pt x="9502082" y="6075615"/>
                </a:lnTo>
                <a:lnTo>
                  <a:pt x="9789793" y="5425774"/>
                </a:lnTo>
                <a:lnTo>
                  <a:pt x="9836162" y="5503604"/>
                </a:lnTo>
                <a:cubicBezTo>
                  <a:pt x="9861377" y="5510054"/>
                  <a:pt x="9881902" y="5493635"/>
                  <a:pt x="9905358" y="5488944"/>
                </a:cubicBezTo>
                <a:cubicBezTo>
                  <a:pt x="9919432" y="5486012"/>
                  <a:pt x="9932919" y="5481321"/>
                  <a:pt x="9946993" y="5477802"/>
                </a:cubicBezTo>
                <a:cubicBezTo>
                  <a:pt x="9961653" y="5473697"/>
                  <a:pt x="9961653" y="5461383"/>
                  <a:pt x="9963412" y="5449655"/>
                </a:cubicBezTo>
                <a:cubicBezTo>
                  <a:pt x="9971036" y="5402742"/>
                  <a:pt x="10006220" y="5369903"/>
                  <a:pt x="10051960" y="5366971"/>
                </a:cubicBezTo>
                <a:close/>
                <a:moveTo>
                  <a:pt x="10479589" y="4475676"/>
                </a:moveTo>
                <a:cubicBezTo>
                  <a:pt x="10447506" y="4475166"/>
                  <a:pt x="10422043" y="4501138"/>
                  <a:pt x="10422043" y="4533730"/>
                </a:cubicBezTo>
                <a:cubicBezTo>
                  <a:pt x="10422043" y="4567850"/>
                  <a:pt x="10446487" y="4592294"/>
                  <a:pt x="10479079" y="4591785"/>
                </a:cubicBezTo>
                <a:cubicBezTo>
                  <a:pt x="10512181" y="4591276"/>
                  <a:pt x="10537134" y="4567341"/>
                  <a:pt x="10538153" y="4534239"/>
                </a:cubicBezTo>
                <a:cubicBezTo>
                  <a:pt x="10538662" y="4504194"/>
                  <a:pt x="10510144" y="4476185"/>
                  <a:pt x="10479589" y="4475676"/>
                </a:cubicBezTo>
                <a:close/>
                <a:moveTo>
                  <a:pt x="10617086" y="4355492"/>
                </a:moveTo>
                <a:cubicBezTo>
                  <a:pt x="10602318" y="4355492"/>
                  <a:pt x="10593152" y="4365168"/>
                  <a:pt x="10592642" y="4379427"/>
                </a:cubicBezTo>
                <a:cubicBezTo>
                  <a:pt x="10592133" y="4395723"/>
                  <a:pt x="10602318" y="4403871"/>
                  <a:pt x="10618614" y="4406418"/>
                </a:cubicBezTo>
                <a:cubicBezTo>
                  <a:pt x="10632874" y="4404381"/>
                  <a:pt x="10643568" y="4396233"/>
                  <a:pt x="10643059" y="4380445"/>
                </a:cubicBezTo>
                <a:cubicBezTo>
                  <a:pt x="10643059" y="4364659"/>
                  <a:pt x="10632874" y="4354983"/>
                  <a:pt x="10617086" y="4355492"/>
                </a:cubicBezTo>
                <a:close/>
                <a:moveTo>
                  <a:pt x="10317137" y="4312715"/>
                </a:moveTo>
                <a:cubicBezTo>
                  <a:pt x="10295239" y="4312715"/>
                  <a:pt x="10278434" y="4331048"/>
                  <a:pt x="10278943" y="4353965"/>
                </a:cubicBezTo>
                <a:cubicBezTo>
                  <a:pt x="10279962" y="4375862"/>
                  <a:pt x="10297276" y="4392668"/>
                  <a:pt x="10318156" y="4392159"/>
                </a:cubicBezTo>
                <a:cubicBezTo>
                  <a:pt x="10339035" y="4391650"/>
                  <a:pt x="10355331" y="4374335"/>
                  <a:pt x="10355331" y="4352437"/>
                </a:cubicBezTo>
                <a:cubicBezTo>
                  <a:pt x="10355331" y="4330539"/>
                  <a:pt x="10339035" y="4313224"/>
                  <a:pt x="10317137" y="4312715"/>
                </a:cubicBezTo>
                <a:close/>
                <a:moveTo>
                  <a:pt x="10801945" y="4248550"/>
                </a:moveTo>
                <a:cubicBezTo>
                  <a:pt x="10783612" y="4248550"/>
                  <a:pt x="10771390" y="4260772"/>
                  <a:pt x="10771390" y="4279105"/>
                </a:cubicBezTo>
                <a:cubicBezTo>
                  <a:pt x="10771390" y="4296929"/>
                  <a:pt x="10783612" y="4305586"/>
                  <a:pt x="10800417" y="4306604"/>
                </a:cubicBezTo>
                <a:cubicBezTo>
                  <a:pt x="10818751" y="4306095"/>
                  <a:pt x="10828936" y="4296929"/>
                  <a:pt x="10829445" y="4278086"/>
                </a:cubicBezTo>
                <a:cubicBezTo>
                  <a:pt x="10829445" y="4260262"/>
                  <a:pt x="10819769" y="4248550"/>
                  <a:pt x="10801945" y="4248550"/>
                </a:cubicBezTo>
                <a:close/>
                <a:moveTo>
                  <a:pt x="10342600" y="4126329"/>
                </a:moveTo>
                <a:lnTo>
                  <a:pt x="10361413" y="4134678"/>
                </a:lnTo>
                <a:lnTo>
                  <a:pt x="10337118" y="4189552"/>
                </a:lnTo>
                <a:lnTo>
                  <a:pt x="10318983" y="4181583"/>
                </a:lnTo>
                <a:cubicBezTo>
                  <a:pt x="10313700" y="4175854"/>
                  <a:pt x="10310771" y="4167834"/>
                  <a:pt x="10310517" y="4157903"/>
                </a:cubicBezTo>
                <a:cubicBezTo>
                  <a:pt x="10310008" y="4139570"/>
                  <a:pt x="10324776" y="4124802"/>
                  <a:pt x="10342600" y="4126329"/>
                </a:cubicBezTo>
                <a:close/>
                <a:moveTo>
                  <a:pt x="10528986" y="4077951"/>
                </a:moveTo>
                <a:cubicBezTo>
                  <a:pt x="10492320" y="4077951"/>
                  <a:pt x="10463802" y="4106469"/>
                  <a:pt x="10462783" y="4144153"/>
                </a:cubicBezTo>
                <a:cubicBezTo>
                  <a:pt x="10461765" y="4182347"/>
                  <a:pt x="10489774" y="4213412"/>
                  <a:pt x="10525931" y="4213921"/>
                </a:cubicBezTo>
                <a:cubicBezTo>
                  <a:pt x="10564634" y="4214430"/>
                  <a:pt x="10594680" y="4185402"/>
                  <a:pt x="10595189" y="4147209"/>
                </a:cubicBezTo>
                <a:cubicBezTo>
                  <a:pt x="10595698" y="4108506"/>
                  <a:pt x="10566671" y="4078460"/>
                  <a:pt x="10528986" y="4077951"/>
                </a:cubicBezTo>
                <a:close/>
                <a:moveTo>
                  <a:pt x="10859745" y="3680608"/>
                </a:moveTo>
                <a:cubicBezTo>
                  <a:pt x="10878206" y="3677807"/>
                  <a:pt x="10897684" y="3681244"/>
                  <a:pt x="10914999" y="3691429"/>
                </a:cubicBezTo>
                <a:cubicBezTo>
                  <a:pt x="10949628" y="3712309"/>
                  <a:pt x="10964906" y="3755086"/>
                  <a:pt x="10950137" y="3793279"/>
                </a:cubicBezTo>
                <a:cubicBezTo>
                  <a:pt x="10935369" y="3830964"/>
                  <a:pt x="10897175" y="3851844"/>
                  <a:pt x="10855416" y="3845223"/>
                </a:cubicBezTo>
                <a:cubicBezTo>
                  <a:pt x="10848796" y="3844205"/>
                  <a:pt x="10842176" y="3843696"/>
                  <a:pt x="10835556" y="3842677"/>
                </a:cubicBezTo>
                <a:cubicBezTo>
                  <a:pt x="10800927" y="3902259"/>
                  <a:pt x="10763751" y="3959805"/>
                  <a:pt x="10723520" y="4015313"/>
                </a:cubicBezTo>
                <a:cubicBezTo>
                  <a:pt x="10726066" y="4026008"/>
                  <a:pt x="10736251" y="4028554"/>
                  <a:pt x="10743381" y="4034156"/>
                </a:cubicBezTo>
                <a:cubicBezTo>
                  <a:pt x="10792779" y="4071331"/>
                  <a:pt x="10832500" y="4116654"/>
                  <a:pt x="10855926" y="4174709"/>
                </a:cubicBezTo>
                <a:cubicBezTo>
                  <a:pt x="10877823" y="4180310"/>
                  <a:pt x="10895648" y="4166051"/>
                  <a:pt x="10916018" y="4161977"/>
                </a:cubicBezTo>
                <a:cubicBezTo>
                  <a:pt x="10928240" y="4159431"/>
                  <a:pt x="10939952" y="4155357"/>
                  <a:pt x="10952174" y="4152302"/>
                </a:cubicBezTo>
                <a:cubicBezTo>
                  <a:pt x="10964906" y="4148737"/>
                  <a:pt x="10964906" y="4138043"/>
                  <a:pt x="10966433" y="4127858"/>
                </a:cubicBezTo>
                <a:cubicBezTo>
                  <a:pt x="10973054" y="4087118"/>
                  <a:pt x="11003609" y="4058600"/>
                  <a:pt x="11043330" y="4056053"/>
                </a:cubicBezTo>
                <a:cubicBezTo>
                  <a:pt x="11081015" y="4052998"/>
                  <a:pt x="11117681" y="4078460"/>
                  <a:pt x="11128375" y="4115126"/>
                </a:cubicBezTo>
                <a:cubicBezTo>
                  <a:pt x="11139579" y="4153829"/>
                  <a:pt x="11122774" y="4194060"/>
                  <a:pt x="11088145" y="4212903"/>
                </a:cubicBezTo>
                <a:cubicBezTo>
                  <a:pt x="11052497" y="4231745"/>
                  <a:pt x="11011757" y="4224106"/>
                  <a:pt x="10984257" y="4193042"/>
                </a:cubicBezTo>
                <a:cubicBezTo>
                  <a:pt x="10979165" y="4187440"/>
                  <a:pt x="10976109" y="4179801"/>
                  <a:pt x="10967961" y="4177764"/>
                </a:cubicBezTo>
                <a:cubicBezTo>
                  <a:pt x="10937915" y="4190495"/>
                  <a:pt x="10906851" y="4199153"/>
                  <a:pt x="10875277" y="4206792"/>
                </a:cubicBezTo>
                <a:cubicBezTo>
                  <a:pt x="10869675" y="4213412"/>
                  <a:pt x="10874259" y="4220032"/>
                  <a:pt x="10875786" y="4226143"/>
                </a:cubicBezTo>
                <a:cubicBezTo>
                  <a:pt x="10888518" y="4272994"/>
                  <a:pt x="10890555" y="4320864"/>
                  <a:pt x="10884953" y="4369243"/>
                </a:cubicBezTo>
                <a:cubicBezTo>
                  <a:pt x="10883934" y="4377391"/>
                  <a:pt x="10881388" y="4386048"/>
                  <a:pt x="10890045" y="4392159"/>
                </a:cubicBezTo>
                <a:cubicBezTo>
                  <a:pt x="10949119" y="4425261"/>
                  <a:pt x="11001572" y="4467019"/>
                  <a:pt x="11057590" y="4504194"/>
                </a:cubicBezTo>
                <a:cubicBezTo>
                  <a:pt x="11068284" y="4510815"/>
                  <a:pt x="11078978" y="4517435"/>
                  <a:pt x="11089672" y="4524055"/>
                </a:cubicBezTo>
                <a:cubicBezTo>
                  <a:pt x="11117681" y="4501139"/>
                  <a:pt x="11148745" y="4496046"/>
                  <a:pt x="11181847" y="4511833"/>
                </a:cubicBezTo>
                <a:cubicBezTo>
                  <a:pt x="11211893" y="4526092"/>
                  <a:pt x="11227680" y="4551045"/>
                  <a:pt x="11228698" y="4584147"/>
                </a:cubicBezTo>
                <a:cubicBezTo>
                  <a:pt x="11229717" y="4632017"/>
                  <a:pt x="11191523" y="4670210"/>
                  <a:pt x="11144162" y="4669701"/>
                </a:cubicBezTo>
                <a:cubicBezTo>
                  <a:pt x="11095783" y="4669192"/>
                  <a:pt x="11059117" y="4627943"/>
                  <a:pt x="11062682" y="4579055"/>
                </a:cubicBezTo>
                <a:cubicBezTo>
                  <a:pt x="11063191" y="4568360"/>
                  <a:pt x="11070830" y="4558175"/>
                  <a:pt x="11065228" y="4546971"/>
                </a:cubicBezTo>
                <a:cubicBezTo>
                  <a:pt x="11009720" y="4508778"/>
                  <a:pt x="10954211" y="4470584"/>
                  <a:pt x="10898194" y="4432899"/>
                </a:cubicBezTo>
                <a:cubicBezTo>
                  <a:pt x="10890555" y="4427807"/>
                  <a:pt x="10883934" y="4417113"/>
                  <a:pt x="10871712" y="4423733"/>
                </a:cubicBezTo>
                <a:cubicBezTo>
                  <a:pt x="10846250" y="4511833"/>
                  <a:pt x="10791760" y="4577527"/>
                  <a:pt x="10713335" y="4624378"/>
                </a:cubicBezTo>
                <a:cubicBezTo>
                  <a:pt x="10737779" y="4663590"/>
                  <a:pt x="10770880" y="4695164"/>
                  <a:pt x="10798890" y="4731320"/>
                </a:cubicBezTo>
                <a:cubicBezTo>
                  <a:pt x="10805510" y="4739978"/>
                  <a:pt x="10812639" y="4748635"/>
                  <a:pt x="10819260" y="4757292"/>
                </a:cubicBezTo>
                <a:cubicBezTo>
                  <a:pt x="10828935" y="4755255"/>
                  <a:pt x="10838611" y="4753218"/>
                  <a:pt x="10848796" y="4751690"/>
                </a:cubicBezTo>
                <a:cubicBezTo>
                  <a:pt x="10889027" y="4746089"/>
                  <a:pt x="10924675" y="4766968"/>
                  <a:pt x="10938934" y="4802616"/>
                </a:cubicBezTo>
                <a:cubicBezTo>
                  <a:pt x="10953193" y="4838263"/>
                  <a:pt x="10941480" y="4879513"/>
                  <a:pt x="10909906" y="4901920"/>
                </a:cubicBezTo>
                <a:cubicBezTo>
                  <a:pt x="10878842" y="4924327"/>
                  <a:pt x="10835556" y="4922290"/>
                  <a:pt x="10806528" y="4896827"/>
                </a:cubicBezTo>
                <a:cubicBezTo>
                  <a:pt x="10778010" y="4871365"/>
                  <a:pt x="10770372" y="4830115"/>
                  <a:pt x="10788195" y="4794977"/>
                </a:cubicBezTo>
                <a:cubicBezTo>
                  <a:pt x="10790232" y="4790394"/>
                  <a:pt x="10793797" y="4786320"/>
                  <a:pt x="10796343" y="4782246"/>
                </a:cubicBezTo>
                <a:cubicBezTo>
                  <a:pt x="10759677" y="4733357"/>
                  <a:pt x="10721992" y="4685488"/>
                  <a:pt x="10678197" y="4642711"/>
                </a:cubicBezTo>
                <a:cubicBezTo>
                  <a:pt x="10616577" y="4671229"/>
                  <a:pt x="10551393" y="4678358"/>
                  <a:pt x="10484681" y="4670720"/>
                </a:cubicBezTo>
                <a:cubicBezTo>
                  <a:pt x="10476533" y="4739978"/>
                  <a:pt x="10467876" y="4809745"/>
                  <a:pt x="10459728" y="4879003"/>
                </a:cubicBezTo>
                <a:cubicBezTo>
                  <a:pt x="10510144" y="4901920"/>
                  <a:pt x="10528986" y="4953354"/>
                  <a:pt x="10503524" y="4998168"/>
                </a:cubicBezTo>
                <a:cubicBezTo>
                  <a:pt x="10479588" y="5039927"/>
                  <a:pt x="10424589" y="5053167"/>
                  <a:pt x="10384359" y="5026177"/>
                </a:cubicBezTo>
                <a:cubicBezTo>
                  <a:pt x="10344127" y="4999187"/>
                  <a:pt x="10335470" y="4944187"/>
                  <a:pt x="10365007" y="4905484"/>
                </a:cubicBezTo>
                <a:cubicBezTo>
                  <a:pt x="10376720" y="4891225"/>
                  <a:pt x="10391488" y="4882059"/>
                  <a:pt x="10408803" y="4876457"/>
                </a:cubicBezTo>
                <a:cubicBezTo>
                  <a:pt x="10416441" y="4874420"/>
                  <a:pt x="10426626" y="4875948"/>
                  <a:pt x="10429173" y="4864744"/>
                </a:cubicBezTo>
                <a:cubicBezTo>
                  <a:pt x="10434774" y="4805162"/>
                  <a:pt x="10441395" y="4746089"/>
                  <a:pt x="10451070" y="4687525"/>
                </a:cubicBezTo>
                <a:cubicBezTo>
                  <a:pt x="10450052" y="4683960"/>
                  <a:pt x="10451580" y="4678868"/>
                  <a:pt x="10453107" y="4674794"/>
                </a:cubicBezTo>
                <a:cubicBezTo>
                  <a:pt x="10452598" y="4664609"/>
                  <a:pt x="10445469" y="4662572"/>
                  <a:pt x="10437830" y="4660535"/>
                </a:cubicBezTo>
                <a:cubicBezTo>
                  <a:pt x="10390470" y="4647294"/>
                  <a:pt x="10347692" y="4624887"/>
                  <a:pt x="10310008" y="4593823"/>
                </a:cubicBezTo>
                <a:cubicBezTo>
                  <a:pt x="10299823" y="4585166"/>
                  <a:pt x="10293202" y="4584147"/>
                  <a:pt x="10286582" y="4596369"/>
                </a:cubicBezTo>
                <a:cubicBezTo>
                  <a:pt x="10283017" y="4602480"/>
                  <a:pt x="10279453" y="4608082"/>
                  <a:pt x="10274869" y="4613174"/>
                </a:cubicBezTo>
                <a:cubicBezTo>
                  <a:pt x="10259592" y="4631507"/>
                  <a:pt x="10251953" y="4647294"/>
                  <a:pt x="10267231" y="4673266"/>
                </a:cubicBezTo>
                <a:cubicBezTo>
                  <a:pt x="10286073" y="4705858"/>
                  <a:pt x="10271305" y="4748126"/>
                  <a:pt x="10240750" y="4770533"/>
                </a:cubicBezTo>
                <a:cubicBezTo>
                  <a:pt x="10211213" y="4792431"/>
                  <a:pt x="10170473" y="4792431"/>
                  <a:pt x="10140936" y="4770533"/>
                </a:cubicBezTo>
                <a:cubicBezTo>
                  <a:pt x="10125913" y="4759330"/>
                  <a:pt x="10115600" y="4743670"/>
                  <a:pt x="10110763" y="4726419"/>
                </a:cubicBezTo>
                <a:lnTo>
                  <a:pt x="10112201" y="4697564"/>
                </a:lnTo>
                <a:lnTo>
                  <a:pt x="10137373" y="4640708"/>
                </a:lnTo>
                <a:lnTo>
                  <a:pt x="10147747" y="4631635"/>
                </a:lnTo>
                <a:cubicBezTo>
                  <a:pt x="10162834" y="4622214"/>
                  <a:pt x="10180658" y="4618013"/>
                  <a:pt x="10198481" y="4621832"/>
                </a:cubicBezTo>
                <a:cubicBezTo>
                  <a:pt x="10223944" y="4627433"/>
                  <a:pt x="10234638" y="4618267"/>
                  <a:pt x="10246861" y="4599425"/>
                </a:cubicBezTo>
                <a:cubicBezTo>
                  <a:pt x="10271305" y="4561740"/>
                  <a:pt x="10272323" y="4562249"/>
                  <a:pt x="10246861" y="4527620"/>
                </a:cubicBezTo>
                <a:lnTo>
                  <a:pt x="10214773" y="4465887"/>
                </a:lnTo>
                <a:lnTo>
                  <a:pt x="10337118" y="4189552"/>
                </a:lnTo>
                <a:lnTo>
                  <a:pt x="10341581" y="4191513"/>
                </a:lnTo>
                <a:cubicBezTo>
                  <a:pt x="10358387" y="4193041"/>
                  <a:pt x="10374174" y="4176745"/>
                  <a:pt x="10374174" y="4157394"/>
                </a:cubicBezTo>
                <a:cubicBezTo>
                  <a:pt x="10372901" y="4148991"/>
                  <a:pt x="10369846" y="4141607"/>
                  <a:pt x="10364689" y="4136132"/>
                </a:cubicBezTo>
                <a:lnTo>
                  <a:pt x="10361413" y="4134678"/>
                </a:lnTo>
                <a:lnTo>
                  <a:pt x="10428234" y="3983752"/>
                </a:lnTo>
                <a:lnTo>
                  <a:pt x="10442922" y="3978138"/>
                </a:lnTo>
                <a:cubicBezTo>
                  <a:pt x="10452598" y="3975591"/>
                  <a:pt x="10468894" y="3978647"/>
                  <a:pt x="10467876" y="3959805"/>
                </a:cubicBezTo>
                <a:cubicBezTo>
                  <a:pt x="10467366" y="3951657"/>
                  <a:pt x="10467112" y="3944400"/>
                  <a:pt x="10464311" y="3938225"/>
                </a:cubicBezTo>
                <a:lnTo>
                  <a:pt x="10452557" y="3928814"/>
                </a:lnTo>
                <a:lnTo>
                  <a:pt x="10520213" y="3776003"/>
                </a:lnTo>
                <a:lnTo>
                  <a:pt x="10520583" y="3776148"/>
                </a:lnTo>
                <a:cubicBezTo>
                  <a:pt x="10545600" y="3791784"/>
                  <a:pt x="10561450" y="3820525"/>
                  <a:pt x="10559541" y="3851844"/>
                </a:cubicBezTo>
                <a:cubicBezTo>
                  <a:pt x="10557504" y="3881889"/>
                  <a:pt x="10544264" y="3906843"/>
                  <a:pt x="10516764" y="3919065"/>
                </a:cubicBezTo>
                <a:cubicBezTo>
                  <a:pt x="10496394" y="3927722"/>
                  <a:pt x="10495884" y="3941981"/>
                  <a:pt x="10499958" y="3957768"/>
                </a:cubicBezTo>
                <a:cubicBezTo>
                  <a:pt x="10504542" y="3975591"/>
                  <a:pt x="10519820" y="3965916"/>
                  <a:pt x="10530005" y="3965916"/>
                </a:cubicBezTo>
                <a:cubicBezTo>
                  <a:pt x="10588568" y="3965406"/>
                  <a:pt x="10644077" y="3980175"/>
                  <a:pt x="10697039" y="4004109"/>
                </a:cubicBezTo>
                <a:cubicBezTo>
                  <a:pt x="10731159" y="3950638"/>
                  <a:pt x="10765279" y="3897167"/>
                  <a:pt x="10798890" y="3843696"/>
                </a:cubicBezTo>
                <a:cubicBezTo>
                  <a:pt x="10803982" y="3835038"/>
                  <a:pt x="10812639" y="3827909"/>
                  <a:pt x="10809075" y="3816196"/>
                </a:cubicBezTo>
                <a:cubicBezTo>
                  <a:pt x="10782084" y="3781057"/>
                  <a:pt x="10782594" y="3738280"/>
                  <a:pt x="10810602" y="3707216"/>
                </a:cubicBezTo>
                <a:cubicBezTo>
                  <a:pt x="10823843" y="3692448"/>
                  <a:pt x="10841284" y="3683409"/>
                  <a:pt x="10859745" y="3680608"/>
                </a:cubicBezTo>
                <a:close/>
                <a:moveTo>
                  <a:pt x="682584" y="2135590"/>
                </a:moveTo>
                <a:cubicBezTo>
                  <a:pt x="723667" y="2135874"/>
                  <a:pt x="800599" y="2160088"/>
                  <a:pt x="813210" y="2163115"/>
                </a:cubicBezTo>
                <a:cubicBezTo>
                  <a:pt x="852895" y="2173204"/>
                  <a:pt x="983385" y="2190020"/>
                  <a:pt x="990784" y="2237104"/>
                </a:cubicBezTo>
                <a:cubicBezTo>
                  <a:pt x="993474" y="2256610"/>
                  <a:pt x="1002218" y="2272080"/>
                  <a:pt x="1020379" y="2282842"/>
                </a:cubicBezTo>
                <a:cubicBezTo>
                  <a:pt x="1049975" y="2301676"/>
                  <a:pt x="1078225" y="2322527"/>
                  <a:pt x="1107148" y="2342034"/>
                </a:cubicBezTo>
                <a:cubicBezTo>
                  <a:pt x="1113202" y="2346069"/>
                  <a:pt x="1117237" y="2351450"/>
                  <a:pt x="1121273" y="2356832"/>
                </a:cubicBezTo>
                <a:cubicBezTo>
                  <a:pt x="1199298" y="2464452"/>
                  <a:pt x="1276650" y="2572745"/>
                  <a:pt x="1358038" y="2677674"/>
                </a:cubicBezTo>
                <a:cubicBezTo>
                  <a:pt x="1394360" y="2724758"/>
                  <a:pt x="1434717" y="2767806"/>
                  <a:pt x="1487182" y="2797402"/>
                </a:cubicBezTo>
                <a:cubicBezTo>
                  <a:pt x="1514087" y="2812872"/>
                  <a:pt x="1530230" y="2835068"/>
                  <a:pt x="1543010" y="2861974"/>
                </a:cubicBezTo>
                <a:cubicBezTo>
                  <a:pt x="1558481" y="2893587"/>
                  <a:pt x="1567898" y="2927219"/>
                  <a:pt x="1571260" y="2962867"/>
                </a:cubicBezTo>
                <a:cubicBezTo>
                  <a:pt x="1575296" y="3003225"/>
                  <a:pt x="1557135" y="3032149"/>
                  <a:pt x="1527540" y="3056363"/>
                </a:cubicBezTo>
                <a:cubicBezTo>
                  <a:pt x="1493236" y="3083940"/>
                  <a:pt x="1454224" y="3102101"/>
                  <a:pt x="1413193" y="3116899"/>
                </a:cubicBezTo>
                <a:cubicBezTo>
                  <a:pt x="1404449" y="3120262"/>
                  <a:pt x="1399068" y="3124971"/>
                  <a:pt x="1395032" y="3134387"/>
                </a:cubicBezTo>
                <a:cubicBezTo>
                  <a:pt x="1384270" y="3163311"/>
                  <a:pt x="1372163" y="3191561"/>
                  <a:pt x="1360728" y="3220484"/>
                </a:cubicBezTo>
                <a:cubicBezTo>
                  <a:pt x="1354674" y="3235954"/>
                  <a:pt x="1358710" y="3252098"/>
                  <a:pt x="1359383" y="3268240"/>
                </a:cubicBezTo>
                <a:cubicBezTo>
                  <a:pt x="1362746" y="3338193"/>
                  <a:pt x="1367455" y="3407474"/>
                  <a:pt x="1368127" y="3477427"/>
                </a:cubicBezTo>
                <a:cubicBezTo>
                  <a:pt x="1368800" y="3474064"/>
                  <a:pt x="1369473" y="3470701"/>
                  <a:pt x="1369473" y="3466665"/>
                </a:cubicBezTo>
                <a:cubicBezTo>
                  <a:pt x="1369473" y="3525856"/>
                  <a:pt x="1373172" y="3585552"/>
                  <a:pt x="1377628" y="3645163"/>
                </a:cubicBezTo>
                <a:lnTo>
                  <a:pt x="1383847" y="3732357"/>
                </a:lnTo>
                <a:lnTo>
                  <a:pt x="1319097" y="3878607"/>
                </a:lnTo>
                <a:lnTo>
                  <a:pt x="1310281" y="3882937"/>
                </a:lnTo>
                <a:cubicBezTo>
                  <a:pt x="1308263" y="3885207"/>
                  <a:pt x="1307254" y="3888402"/>
                  <a:pt x="1306918" y="3893110"/>
                </a:cubicBezTo>
                <a:lnTo>
                  <a:pt x="1305774" y="3908700"/>
                </a:lnTo>
                <a:lnTo>
                  <a:pt x="552112" y="5610966"/>
                </a:lnTo>
                <a:lnTo>
                  <a:pt x="564338" y="5510104"/>
                </a:lnTo>
                <a:cubicBezTo>
                  <a:pt x="571064" y="5457639"/>
                  <a:pt x="569719" y="5404501"/>
                  <a:pt x="570392" y="5351364"/>
                </a:cubicBezTo>
                <a:cubicBezTo>
                  <a:pt x="571737" y="5348001"/>
                  <a:pt x="571064" y="5343966"/>
                  <a:pt x="571064" y="5340602"/>
                </a:cubicBezTo>
                <a:cubicBezTo>
                  <a:pt x="571064" y="5196660"/>
                  <a:pt x="571064" y="5052718"/>
                  <a:pt x="571737" y="4908776"/>
                </a:cubicBezTo>
                <a:cubicBezTo>
                  <a:pt x="572410" y="4918193"/>
                  <a:pt x="572410" y="4927609"/>
                  <a:pt x="573082" y="4937026"/>
                </a:cubicBezTo>
                <a:cubicBezTo>
                  <a:pt x="573082" y="4885907"/>
                  <a:pt x="572410" y="4832096"/>
                  <a:pt x="578463" y="4781649"/>
                </a:cubicBezTo>
                <a:cubicBezTo>
                  <a:pt x="582499" y="4743309"/>
                  <a:pt x="587207" y="4704970"/>
                  <a:pt x="591243" y="4665958"/>
                </a:cubicBezTo>
                <a:cubicBezTo>
                  <a:pt x="604696" y="4550266"/>
                  <a:pt x="622857" y="4435920"/>
                  <a:pt x="643036" y="4320901"/>
                </a:cubicBezTo>
                <a:cubicBezTo>
                  <a:pt x="646398" y="4302067"/>
                  <a:pt x="646398" y="4283906"/>
                  <a:pt x="641018" y="4265072"/>
                </a:cubicBezTo>
                <a:cubicBezTo>
                  <a:pt x="624202" y="4209917"/>
                  <a:pt x="608732" y="4154089"/>
                  <a:pt x="593934" y="4098261"/>
                </a:cubicBezTo>
                <a:cubicBezTo>
                  <a:pt x="577118" y="4033689"/>
                  <a:pt x="568374" y="3969117"/>
                  <a:pt x="580481" y="3902527"/>
                </a:cubicBezTo>
                <a:cubicBezTo>
                  <a:pt x="585863" y="3872931"/>
                  <a:pt x="597970" y="3846026"/>
                  <a:pt x="608059" y="3818448"/>
                </a:cubicBezTo>
                <a:cubicBezTo>
                  <a:pt x="659851" y="3677870"/>
                  <a:pt x="666577" y="3529892"/>
                  <a:pt x="647744" y="3382587"/>
                </a:cubicBezTo>
                <a:cubicBezTo>
                  <a:pt x="634291" y="3277657"/>
                  <a:pt x="612094" y="3174745"/>
                  <a:pt x="587207" y="3071833"/>
                </a:cubicBezTo>
                <a:cubicBezTo>
                  <a:pt x="547523" y="2910402"/>
                  <a:pt x="462772" y="2748300"/>
                  <a:pt x="468825" y="2578125"/>
                </a:cubicBezTo>
                <a:cubicBezTo>
                  <a:pt x="471516" y="2506155"/>
                  <a:pt x="482951" y="2436201"/>
                  <a:pt x="511873" y="2369611"/>
                </a:cubicBezTo>
                <a:cubicBezTo>
                  <a:pt x="533398" y="2319837"/>
                  <a:pt x="572410" y="2282842"/>
                  <a:pt x="615458" y="2251901"/>
                </a:cubicBezTo>
                <a:cubicBezTo>
                  <a:pt x="624875" y="2245175"/>
                  <a:pt x="630928" y="2237104"/>
                  <a:pt x="633619" y="2225669"/>
                </a:cubicBezTo>
                <a:cubicBezTo>
                  <a:pt x="641018" y="2198764"/>
                  <a:pt x="649089" y="2171859"/>
                  <a:pt x="657161" y="2144954"/>
                </a:cubicBezTo>
                <a:cubicBezTo>
                  <a:pt x="659179" y="2138060"/>
                  <a:pt x="668890" y="2135495"/>
                  <a:pt x="682584" y="2135590"/>
                </a:cubicBezTo>
                <a:close/>
                <a:moveTo>
                  <a:pt x="3036311" y="0"/>
                </a:moveTo>
                <a:lnTo>
                  <a:pt x="12192000" y="0"/>
                </a:lnTo>
                <a:lnTo>
                  <a:pt x="10520213" y="3776003"/>
                </a:lnTo>
                <a:lnTo>
                  <a:pt x="10492829" y="3765271"/>
                </a:lnTo>
                <a:cubicBezTo>
                  <a:pt x="10450052" y="3757123"/>
                  <a:pt x="10409821" y="3781057"/>
                  <a:pt x="10397090" y="3821797"/>
                </a:cubicBezTo>
                <a:cubicBezTo>
                  <a:pt x="10383849" y="3863556"/>
                  <a:pt x="10403201" y="3908370"/>
                  <a:pt x="10445469" y="3923139"/>
                </a:cubicBezTo>
                <a:lnTo>
                  <a:pt x="10452557" y="3928814"/>
                </a:lnTo>
                <a:lnTo>
                  <a:pt x="10428234" y="3983752"/>
                </a:lnTo>
                <a:lnTo>
                  <a:pt x="10374301" y="4004364"/>
                </a:lnTo>
                <a:cubicBezTo>
                  <a:pt x="10352530" y="4015313"/>
                  <a:pt x="10331906" y="4028554"/>
                  <a:pt x="10312554" y="4044341"/>
                </a:cubicBezTo>
                <a:cubicBezTo>
                  <a:pt x="10274360" y="3977628"/>
                  <a:pt x="10235657" y="3911935"/>
                  <a:pt x="10197463" y="3846751"/>
                </a:cubicBezTo>
                <a:cubicBezTo>
                  <a:pt x="10194407" y="3841659"/>
                  <a:pt x="10191861" y="3836566"/>
                  <a:pt x="10192880" y="3829946"/>
                </a:cubicBezTo>
                <a:cubicBezTo>
                  <a:pt x="10228018" y="3791752"/>
                  <a:pt x="10227509" y="3740827"/>
                  <a:pt x="10191352" y="3708235"/>
                </a:cubicBezTo>
                <a:cubicBezTo>
                  <a:pt x="10156723" y="3676661"/>
                  <a:pt x="10101214" y="3680735"/>
                  <a:pt x="10071678" y="3716892"/>
                </a:cubicBezTo>
                <a:cubicBezTo>
                  <a:pt x="10042141" y="3752539"/>
                  <a:pt x="10047234" y="3805501"/>
                  <a:pt x="10083390" y="3835038"/>
                </a:cubicBezTo>
                <a:cubicBezTo>
                  <a:pt x="10106816" y="3854390"/>
                  <a:pt x="10133807" y="3856427"/>
                  <a:pt x="10162834" y="3850825"/>
                </a:cubicBezTo>
                <a:cubicBezTo>
                  <a:pt x="10200518" y="3914991"/>
                  <a:pt x="10238203" y="3979665"/>
                  <a:pt x="10275888" y="4043831"/>
                </a:cubicBezTo>
                <a:cubicBezTo>
                  <a:pt x="10280471" y="4051470"/>
                  <a:pt x="10288110" y="4058600"/>
                  <a:pt x="10284545" y="4069294"/>
                </a:cubicBezTo>
                <a:cubicBezTo>
                  <a:pt x="10243805" y="4107488"/>
                  <a:pt x="10215796" y="4153829"/>
                  <a:pt x="10198991" y="4207301"/>
                </a:cubicBezTo>
                <a:cubicBezTo>
                  <a:pt x="10165889" y="4198135"/>
                  <a:pt x="10141955" y="4171653"/>
                  <a:pt x="10111400" y="4157903"/>
                </a:cubicBezTo>
                <a:cubicBezTo>
                  <a:pt x="10102233" y="4151283"/>
                  <a:pt x="10106816" y="4142626"/>
                  <a:pt x="10107835" y="4134478"/>
                </a:cubicBezTo>
                <a:cubicBezTo>
                  <a:pt x="10110381" y="4114617"/>
                  <a:pt x="10108344" y="4095775"/>
                  <a:pt x="10098159" y="4077951"/>
                </a:cubicBezTo>
                <a:cubicBezTo>
                  <a:pt x="10074733" y="4037211"/>
                  <a:pt x="10021262" y="4023971"/>
                  <a:pt x="9981540" y="4048924"/>
                </a:cubicBezTo>
                <a:cubicBezTo>
                  <a:pt x="9940800" y="4074386"/>
                  <a:pt x="9930615" y="4130404"/>
                  <a:pt x="9958624" y="4169107"/>
                </a:cubicBezTo>
                <a:cubicBezTo>
                  <a:pt x="9987651" y="4208829"/>
                  <a:pt x="10040613" y="4213921"/>
                  <a:pt x="10081353" y="4180820"/>
                </a:cubicBezTo>
                <a:cubicBezTo>
                  <a:pt x="10121075" y="4195079"/>
                  <a:pt x="10151630" y="4223597"/>
                  <a:pt x="10187787" y="4243967"/>
                </a:cubicBezTo>
                <a:cubicBezTo>
                  <a:pt x="10178621" y="4287763"/>
                  <a:pt x="10176584" y="4331049"/>
                  <a:pt x="10184732" y="4375354"/>
                </a:cubicBezTo>
                <a:cubicBezTo>
                  <a:pt x="10182695" y="4389104"/>
                  <a:pt x="10170982" y="4386048"/>
                  <a:pt x="10162834" y="4386558"/>
                </a:cubicBezTo>
                <a:cubicBezTo>
                  <a:pt x="10106816" y="4390122"/>
                  <a:pt x="10051308" y="4393687"/>
                  <a:pt x="9995290" y="4397252"/>
                </a:cubicBezTo>
                <a:cubicBezTo>
                  <a:pt x="9993762" y="4393178"/>
                  <a:pt x="9992235" y="4389104"/>
                  <a:pt x="9990198" y="4385539"/>
                </a:cubicBezTo>
                <a:cubicBezTo>
                  <a:pt x="9972374" y="4347345"/>
                  <a:pt x="9933670" y="4327484"/>
                  <a:pt x="9894458" y="4337160"/>
                </a:cubicBezTo>
                <a:cubicBezTo>
                  <a:pt x="9855246" y="4346836"/>
                  <a:pt x="9830293" y="4379428"/>
                  <a:pt x="9830801" y="4420677"/>
                </a:cubicBezTo>
                <a:cubicBezTo>
                  <a:pt x="9831311" y="4459890"/>
                  <a:pt x="9857792" y="4491972"/>
                  <a:pt x="9896495" y="4500120"/>
                </a:cubicBezTo>
                <a:cubicBezTo>
                  <a:pt x="9935707" y="4508268"/>
                  <a:pt x="9975429" y="4488408"/>
                  <a:pt x="9990198" y="4448686"/>
                </a:cubicBezTo>
                <a:cubicBezTo>
                  <a:pt x="9996309" y="4432390"/>
                  <a:pt x="10005984" y="4428825"/>
                  <a:pt x="10020243" y="4428316"/>
                </a:cubicBezTo>
                <a:cubicBezTo>
                  <a:pt x="10028901" y="4428316"/>
                  <a:pt x="10037049" y="4426788"/>
                  <a:pt x="10045706" y="4425770"/>
                </a:cubicBezTo>
                <a:cubicBezTo>
                  <a:pt x="10085937" y="4424751"/>
                  <a:pt x="10126168" y="4423224"/>
                  <a:pt x="10166399" y="4418640"/>
                </a:cubicBezTo>
                <a:cubicBezTo>
                  <a:pt x="10172510" y="4419150"/>
                  <a:pt x="10178621" y="4419659"/>
                  <a:pt x="10184222" y="4416603"/>
                </a:cubicBezTo>
                <a:cubicBezTo>
                  <a:pt x="10196444" y="4418640"/>
                  <a:pt x="10196954" y="4428825"/>
                  <a:pt x="10200009" y="4437483"/>
                </a:cubicBezTo>
                <a:lnTo>
                  <a:pt x="10214773" y="4465887"/>
                </a:lnTo>
                <a:lnTo>
                  <a:pt x="10137373" y="4640708"/>
                </a:lnTo>
                <a:lnTo>
                  <a:pt x="10127513" y="4649332"/>
                </a:lnTo>
                <a:cubicBezTo>
                  <a:pt x="10121680" y="4656302"/>
                  <a:pt x="10116874" y="4664227"/>
                  <a:pt x="10113437" y="4672757"/>
                </a:cubicBezTo>
                <a:lnTo>
                  <a:pt x="10112201" y="4697564"/>
                </a:lnTo>
                <a:lnTo>
                  <a:pt x="9789793" y="5425774"/>
                </a:lnTo>
                <a:lnTo>
                  <a:pt x="9782579" y="5413664"/>
                </a:lnTo>
                <a:cubicBezTo>
                  <a:pt x="9760661" y="5386909"/>
                  <a:pt x="9735006" y="5363160"/>
                  <a:pt x="9706565" y="5341756"/>
                </a:cubicBezTo>
                <a:cubicBezTo>
                  <a:pt x="9698356" y="5335305"/>
                  <a:pt x="9686627" y="5332373"/>
                  <a:pt x="9683696" y="5320058"/>
                </a:cubicBezTo>
                <a:cubicBezTo>
                  <a:pt x="9730022" y="5256140"/>
                  <a:pt x="9772830" y="5189876"/>
                  <a:pt x="9812706" y="5121266"/>
                </a:cubicBezTo>
                <a:cubicBezTo>
                  <a:pt x="9820329" y="5122439"/>
                  <a:pt x="9827952" y="5123025"/>
                  <a:pt x="9835575" y="5124198"/>
                </a:cubicBezTo>
                <a:cubicBezTo>
                  <a:pt x="9883661" y="5131822"/>
                  <a:pt x="9927642" y="5107779"/>
                  <a:pt x="9944647" y="5064384"/>
                </a:cubicBezTo>
                <a:cubicBezTo>
                  <a:pt x="9961653" y="5020404"/>
                  <a:pt x="9944061" y="4971146"/>
                  <a:pt x="9904185" y="4947103"/>
                </a:cubicBezTo>
                <a:cubicBezTo>
                  <a:pt x="9884248" y="4935375"/>
                  <a:pt x="9861817" y="4931417"/>
                  <a:pt x="9840560" y="4934642"/>
                </a:cubicBezTo>
                <a:cubicBezTo>
                  <a:pt x="9819302" y="4937867"/>
                  <a:pt x="9799218" y="4948276"/>
                  <a:pt x="9783971" y="4965282"/>
                </a:cubicBezTo>
                <a:cubicBezTo>
                  <a:pt x="9751719" y="5001052"/>
                  <a:pt x="9751132" y="5050311"/>
                  <a:pt x="9782212" y="5090773"/>
                </a:cubicBezTo>
                <a:cubicBezTo>
                  <a:pt x="9786317" y="5104260"/>
                  <a:pt x="9776348" y="5112470"/>
                  <a:pt x="9770484" y="5122439"/>
                </a:cubicBezTo>
                <a:cubicBezTo>
                  <a:pt x="9731781" y="5184012"/>
                  <a:pt x="9692491" y="5245585"/>
                  <a:pt x="9653202" y="5307157"/>
                </a:cubicBezTo>
                <a:cubicBezTo>
                  <a:pt x="9592216" y="5279596"/>
                  <a:pt x="9528297" y="5262590"/>
                  <a:pt x="9460860" y="5263177"/>
                </a:cubicBezTo>
                <a:cubicBezTo>
                  <a:pt x="9449132" y="5263177"/>
                  <a:pt x="9431540" y="5274318"/>
                  <a:pt x="9426262" y="5253795"/>
                </a:cubicBezTo>
                <a:cubicBezTo>
                  <a:pt x="9421571" y="5235616"/>
                  <a:pt x="9422157" y="5219196"/>
                  <a:pt x="9445614" y="5209228"/>
                </a:cubicBezTo>
                <a:cubicBezTo>
                  <a:pt x="9477280" y="5195154"/>
                  <a:pt x="9492526" y="5166419"/>
                  <a:pt x="9494872" y="5131822"/>
                </a:cubicBezTo>
                <a:cubicBezTo>
                  <a:pt x="9497804" y="5083736"/>
                  <a:pt x="9464379" y="5040928"/>
                  <a:pt x="9418052" y="5032132"/>
                </a:cubicBezTo>
                <a:cubicBezTo>
                  <a:pt x="9368794" y="5022750"/>
                  <a:pt x="9322468" y="5050311"/>
                  <a:pt x="9307807" y="5097223"/>
                </a:cubicBezTo>
                <a:cubicBezTo>
                  <a:pt x="9292561" y="5145309"/>
                  <a:pt x="9314844" y="5196913"/>
                  <a:pt x="9363516" y="5213919"/>
                </a:cubicBezTo>
                <a:cubicBezTo>
                  <a:pt x="9388146" y="5222715"/>
                  <a:pt x="9388146" y="5237375"/>
                  <a:pt x="9389318" y="5256140"/>
                </a:cubicBezTo>
                <a:cubicBezTo>
                  <a:pt x="9390491" y="5277837"/>
                  <a:pt x="9371726" y="5274318"/>
                  <a:pt x="9360584" y="5277251"/>
                </a:cubicBezTo>
                <a:cubicBezTo>
                  <a:pt x="9305462" y="5292497"/>
                  <a:pt x="9255030" y="5317127"/>
                  <a:pt x="9210463" y="5353484"/>
                </a:cubicBezTo>
                <a:cubicBezTo>
                  <a:pt x="9166483" y="5276664"/>
                  <a:pt x="9121916" y="5201018"/>
                  <a:pt x="9077935" y="5125958"/>
                </a:cubicBezTo>
                <a:cubicBezTo>
                  <a:pt x="9074417" y="5120094"/>
                  <a:pt x="9071485" y="5114229"/>
                  <a:pt x="9072658" y="5106606"/>
                </a:cubicBezTo>
                <a:cubicBezTo>
                  <a:pt x="9113120" y="5062626"/>
                  <a:pt x="9112533" y="5003985"/>
                  <a:pt x="9070898" y="4966455"/>
                </a:cubicBezTo>
                <a:cubicBezTo>
                  <a:pt x="9031022" y="4930097"/>
                  <a:pt x="8967104" y="4934789"/>
                  <a:pt x="8933092" y="4976423"/>
                </a:cubicBezTo>
                <a:cubicBezTo>
                  <a:pt x="8899081" y="5017472"/>
                  <a:pt x="8904945" y="5078458"/>
                  <a:pt x="8946579" y="5112470"/>
                </a:cubicBezTo>
                <a:cubicBezTo>
                  <a:pt x="8973554" y="5134753"/>
                  <a:pt x="9004634" y="5137099"/>
                  <a:pt x="9038059" y="5130649"/>
                </a:cubicBezTo>
                <a:cubicBezTo>
                  <a:pt x="9081453" y="5204536"/>
                  <a:pt x="9124848" y="5279010"/>
                  <a:pt x="9168242" y="5352897"/>
                </a:cubicBezTo>
                <a:cubicBezTo>
                  <a:pt x="9173520" y="5361694"/>
                  <a:pt x="9182316" y="5369903"/>
                  <a:pt x="9178211" y="5382218"/>
                </a:cubicBezTo>
                <a:cubicBezTo>
                  <a:pt x="9131298" y="5426198"/>
                  <a:pt x="9099046" y="5479561"/>
                  <a:pt x="9079695" y="5541134"/>
                </a:cubicBezTo>
                <a:cubicBezTo>
                  <a:pt x="9041578" y="5530579"/>
                  <a:pt x="9014017" y="5500086"/>
                  <a:pt x="8978832" y="5484252"/>
                </a:cubicBezTo>
                <a:cubicBezTo>
                  <a:pt x="8968277" y="5476630"/>
                  <a:pt x="8973554" y="5466660"/>
                  <a:pt x="8974727" y="5457278"/>
                </a:cubicBezTo>
                <a:cubicBezTo>
                  <a:pt x="8977659" y="5434408"/>
                  <a:pt x="8975314" y="5412711"/>
                  <a:pt x="8963586" y="5392187"/>
                </a:cubicBezTo>
                <a:cubicBezTo>
                  <a:pt x="8936611" y="5345274"/>
                  <a:pt x="8875038" y="5330028"/>
                  <a:pt x="8829298" y="5358761"/>
                </a:cubicBezTo>
                <a:cubicBezTo>
                  <a:pt x="8782385" y="5388082"/>
                  <a:pt x="8770657" y="5452586"/>
                  <a:pt x="8802910" y="5497153"/>
                </a:cubicBezTo>
                <a:cubicBezTo>
                  <a:pt x="8836335" y="5542893"/>
                  <a:pt x="8897321" y="5548757"/>
                  <a:pt x="8944234" y="5510641"/>
                </a:cubicBezTo>
                <a:cubicBezTo>
                  <a:pt x="8989974" y="5527061"/>
                  <a:pt x="9025158" y="5559899"/>
                  <a:pt x="9066794" y="5583356"/>
                </a:cubicBezTo>
                <a:cubicBezTo>
                  <a:pt x="9056238" y="5633787"/>
                  <a:pt x="9053893" y="5683631"/>
                  <a:pt x="9063275" y="5734649"/>
                </a:cubicBezTo>
                <a:cubicBezTo>
                  <a:pt x="9060929" y="5750482"/>
                  <a:pt x="9047442" y="5746963"/>
                  <a:pt x="9038059" y="5747550"/>
                </a:cubicBezTo>
                <a:cubicBezTo>
                  <a:pt x="8973554" y="5751655"/>
                  <a:pt x="8909636" y="5755760"/>
                  <a:pt x="8845131" y="5759864"/>
                </a:cubicBezTo>
                <a:cubicBezTo>
                  <a:pt x="8843371" y="5755173"/>
                  <a:pt x="8841613" y="5750482"/>
                  <a:pt x="8839267" y="5746377"/>
                </a:cubicBezTo>
                <a:cubicBezTo>
                  <a:pt x="8818742" y="5702396"/>
                  <a:pt x="8774175" y="5679527"/>
                  <a:pt x="8729022" y="5690668"/>
                </a:cubicBezTo>
                <a:cubicBezTo>
                  <a:pt x="8683868" y="5701810"/>
                  <a:pt x="8655135" y="5739340"/>
                  <a:pt x="8655721" y="5786839"/>
                </a:cubicBezTo>
                <a:cubicBezTo>
                  <a:pt x="8656307" y="5831993"/>
                  <a:pt x="8686801" y="5868936"/>
                  <a:pt x="8731368" y="5878319"/>
                </a:cubicBezTo>
                <a:cubicBezTo>
                  <a:pt x="8776521" y="5887701"/>
                  <a:pt x="8822261" y="5864832"/>
                  <a:pt x="8839267" y="5819092"/>
                </a:cubicBezTo>
                <a:cubicBezTo>
                  <a:pt x="8846304" y="5800327"/>
                  <a:pt x="8857445" y="5796222"/>
                  <a:pt x="8873865" y="5795635"/>
                </a:cubicBezTo>
                <a:cubicBezTo>
                  <a:pt x="8883834" y="5795635"/>
                  <a:pt x="8893217" y="5793876"/>
                  <a:pt x="8903185" y="5792703"/>
                </a:cubicBezTo>
                <a:cubicBezTo>
                  <a:pt x="8949512" y="5791530"/>
                  <a:pt x="8995838" y="5789771"/>
                  <a:pt x="9042164" y="5784493"/>
                </a:cubicBezTo>
                <a:cubicBezTo>
                  <a:pt x="9049201" y="5785080"/>
                  <a:pt x="9056238" y="5785666"/>
                  <a:pt x="9062688" y="5782148"/>
                </a:cubicBezTo>
                <a:cubicBezTo>
                  <a:pt x="9076762" y="5784493"/>
                  <a:pt x="9077349" y="5796222"/>
                  <a:pt x="9080867" y="5806191"/>
                </a:cubicBezTo>
                <a:cubicBezTo>
                  <a:pt x="9094354" y="5843134"/>
                  <a:pt x="9111947" y="5877733"/>
                  <a:pt x="9134817" y="5909985"/>
                </a:cubicBezTo>
                <a:cubicBezTo>
                  <a:pt x="9164137" y="5949860"/>
                  <a:pt x="9162965" y="5949274"/>
                  <a:pt x="9134817" y="5992668"/>
                </a:cubicBezTo>
                <a:cubicBezTo>
                  <a:pt x="9120743" y="6014365"/>
                  <a:pt x="9108428" y="6024921"/>
                  <a:pt x="9079108" y="6018470"/>
                </a:cubicBezTo>
                <a:cubicBezTo>
                  <a:pt x="9038059" y="6009674"/>
                  <a:pt x="8997011" y="6037822"/>
                  <a:pt x="8981178" y="6077111"/>
                </a:cubicBezTo>
                <a:cubicBezTo>
                  <a:pt x="8965344" y="6117573"/>
                  <a:pt x="8978246" y="6163900"/>
                  <a:pt x="9012844" y="6189701"/>
                </a:cubicBezTo>
                <a:cubicBezTo>
                  <a:pt x="9046856" y="6214917"/>
                  <a:pt x="9093768" y="6214917"/>
                  <a:pt x="9127780" y="6189701"/>
                </a:cubicBezTo>
                <a:cubicBezTo>
                  <a:pt x="9162965" y="6163900"/>
                  <a:pt x="9179970" y="6115227"/>
                  <a:pt x="9158273" y="6077697"/>
                </a:cubicBezTo>
                <a:cubicBezTo>
                  <a:pt x="9140681" y="6047791"/>
                  <a:pt x="9149477" y="6029612"/>
                  <a:pt x="9167069" y="6008501"/>
                </a:cubicBezTo>
                <a:cubicBezTo>
                  <a:pt x="9172347" y="6002637"/>
                  <a:pt x="9176452" y="5996187"/>
                  <a:pt x="9180557" y="5989150"/>
                </a:cubicBezTo>
                <a:cubicBezTo>
                  <a:pt x="9188180" y="5975076"/>
                  <a:pt x="9195804" y="5976249"/>
                  <a:pt x="9207532" y="5986218"/>
                </a:cubicBezTo>
                <a:cubicBezTo>
                  <a:pt x="9250926" y="6021989"/>
                  <a:pt x="9300184" y="6047791"/>
                  <a:pt x="9354720" y="6063037"/>
                </a:cubicBezTo>
                <a:cubicBezTo>
                  <a:pt x="9363516" y="6065383"/>
                  <a:pt x="9371726" y="6067729"/>
                  <a:pt x="9372312" y="6079457"/>
                </a:cubicBezTo>
                <a:cubicBezTo>
                  <a:pt x="9370553" y="6084148"/>
                  <a:pt x="9368794" y="6090012"/>
                  <a:pt x="9369967" y="6094117"/>
                </a:cubicBezTo>
                <a:cubicBezTo>
                  <a:pt x="9358825" y="6161554"/>
                  <a:pt x="9351202" y="6229577"/>
                  <a:pt x="9344751" y="6298187"/>
                </a:cubicBezTo>
                <a:cubicBezTo>
                  <a:pt x="9341819" y="6311088"/>
                  <a:pt x="9330091" y="6309329"/>
                  <a:pt x="9321295" y="6311674"/>
                </a:cubicBezTo>
                <a:cubicBezTo>
                  <a:pt x="9301357" y="6318125"/>
                  <a:pt x="9284351" y="6328680"/>
                  <a:pt x="9270864" y="6345099"/>
                </a:cubicBezTo>
                <a:cubicBezTo>
                  <a:pt x="9236852" y="6389666"/>
                  <a:pt x="9246821" y="6452998"/>
                  <a:pt x="9293147" y="6484078"/>
                </a:cubicBezTo>
                <a:lnTo>
                  <a:pt x="9317015" y="6493620"/>
                </a:lnTo>
                <a:lnTo>
                  <a:pt x="9155689" y="6858000"/>
                </a:lnTo>
                <a:lnTo>
                  <a:pt x="0" y="6858000"/>
                </a:lnTo>
                <a:lnTo>
                  <a:pt x="552112" y="5610966"/>
                </a:lnTo>
                <a:lnTo>
                  <a:pt x="550885" y="5621088"/>
                </a:lnTo>
                <a:cubicBezTo>
                  <a:pt x="548195" y="5624450"/>
                  <a:pt x="549541" y="5627814"/>
                  <a:pt x="550213" y="5631177"/>
                </a:cubicBezTo>
                <a:cubicBezTo>
                  <a:pt x="550213" y="5635212"/>
                  <a:pt x="550213" y="5639248"/>
                  <a:pt x="548195" y="5643284"/>
                </a:cubicBezTo>
                <a:cubicBezTo>
                  <a:pt x="544832" y="5647319"/>
                  <a:pt x="546177" y="5652028"/>
                  <a:pt x="546177" y="5656737"/>
                </a:cubicBezTo>
                <a:cubicBezTo>
                  <a:pt x="545505" y="5697767"/>
                  <a:pt x="548195" y="5738124"/>
                  <a:pt x="547523" y="5779155"/>
                </a:cubicBezTo>
                <a:cubicBezTo>
                  <a:pt x="546850" y="5801352"/>
                  <a:pt x="546850" y="5822875"/>
                  <a:pt x="546850" y="5845072"/>
                </a:cubicBezTo>
                <a:cubicBezTo>
                  <a:pt x="546177" y="5851125"/>
                  <a:pt x="546177" y="5857179"/>
                  <a:pt x="545505" y="5863233"/>
                </a:cubicBezTo>
                <a:cubicBezTo>
                  <a:pt x="540796" y="5912334"/>
                  <a:pt x="523308" y="5958073"/>
                  <a:pt x="509855" y="6005157"/>
                </a:cubicBezTo>
                <a:cubicBezTo>
                  <a:pt x="498421" y="6044169"/>
                  <a:pt x="491022" y="6077801"/>
                  <a:pt x="517255" y="6112777"/>
                </a:cubicBezTo>
                <a:cubicBezTo>
                  <a:pt x="528016" y="6139682"/>
                  <a:pt x="546177" y="6153135"/>
                  <a:pt x="570392" y="6164569"/>
                </a:cubicBezTo>
                <a:cubicBezTo>
                  <a:pt x="577118" y="6167933"/>
                  <a:pt x="599988" y="6155152"/>
                  <a:pt x="606714" y="6152462"/>
                </a:cubicBezTo>
                <a:cubicBezTo>
                  <a:pt x="628237" y="6143718"/>
                  <a:pt x="665905" y="6129593"/>
                  <a:pt x="688101" y="6120848"/>
                </a:cubicBezTo>
                <a:cubicBezTo>
                  <a:pt x="764109" y="6091926"/>
                  <a:pt x="823972" y="6068384"/>
                  <a:pt x="899979" y="6040134"/>
                </a:cubicBezTo>
                <a:cubicBezTo>
                  <a:pt x="901997" y="6046860"/>
                  <a:pt x="900651" y="6060985"/>
                  <a:pt x="904015" y="6052240"/>
                </a:cubicBezTo>
                <a:cubicBezTo>
                  <a:pt x="907378" y="6050896"/>
                  <a:pt x="925538" y="6040806"/>
                  <a:pt x="929574" y="6040134"/>
                </a:cubicBezTo>
                <a:cubicBezTo>
                  <a:pt x="943027" y="6037443"/>
                  <a:pt x="939664" y="6027354"/>
                  <a:pt x="933610" y="6013901"/>
                </a:cubicBezTo>
                <a:cubicBezTo>
                  <a:pt x="920830" y="5985650"/>
                  <a:pt x="910069" y="5956728"/>
                  <a:pt x="898634" y="5927805"/>
                </a:cubicBezTo>
                <a:cubicBezTo>
                  <a:pt x="896616" y="5922424"/>
                  <a:pt x="889217" y="5888120"/>
                  <a:pt x="901324" y="5878703"/>
                </a:cubicBezTo>
                <a:cubicBezTo>
                  <a:pt x="904687" y="5876686"/>
                  <a:pt x="908051" y="5876012"/>
                  <a:pt x="910741" y="5873322"/>
                </a:cubicBezTo>
                <a:cubicBezTo>
                  <a:pt x="912086" y="5871304"/>
                  <a:pt x="935628" y="5867269"/>
                  <a:pt x="944372" y="5863233"/>
                </a:cubicBezTo>
                <a:cubicBezTo>
                  <a:pt x="1002218" y="5835655"/>
                  <a:pt x="1047285" y="5792607"/>
                  <a:pt x="1084279" y="5741488"/>
                </a:cubicBezTo>
                <a:cubicBezTo>
                  <a:pt x="1089660" y="5734088"/>
                  <a:pt x="1096386" y="5727362"/>
                  <a:pt x="1095713" y="5717273"/>
                </a:cubicBezTo>
                <a:cubicBezTo>
                  <a:pt x="1096386" y="5715255"/>
                  <a:pt x="1095713" y="5713237"/>
                  <a:pt x="1097058" y="5711892"/>
                </a:cubicBezTo>
                <a:cubicBezTo>
                  <a:pt x="1107820" y="5700458"/>
                  <a:pt x="1101094" y="5693731"/>
                  <a:pt x="1092350" y="5686332"/>
                </a:cubicBezTo>
                <a:cubicBezTo>
                  <a:pt x="1076207" y="5672880"/>
                  <a:pt x="1060737" y="5658082"/>
                  <a:pt x="1044594" y="5644629"/>
                </a:cubicBezTo>
                <a:cubicBezTo>
                  <a:pt x="1037867" y="5639248"/>
                  <a:pt x="1035177" y="5633867"/>
                  <a:pt x="1037195" y="5624450"/>
                </a:cubicBezTo>
                <a:cubicBezTo>
                  <a:pt x="1044594" y="5586783"/>
                  <a:pt x="1050647" y="5549116"/>
                  <a:pt x="1058046" y="5511449"/>
                </a:cubicBezTo>
                <a:cubicBezTo>
                  <a:pt x="1069481" y="5455621"/>
                  <a:pt x="1075534" y="5398448"/>
                  <a:pt x="1093695" y="5343966"/>
                </a:cubicBezTo>
                <a:cubicBezTo>
                  <a:pt x="1154905" y="5164374"/>
                  <a:pt x="1199970" y="4980747"/>
                  <a:pt x="1226203" y="4793084"/>
                </a:cubicBezTo>
                <a:cubicBezTo>
                  <a:pt x="1247054" y="4646452"/>
                  <a:pt x="1260507" y="4498473"/>
                  <a:pt x="1273287" y="4351169"/>
                </a:cubicBezTo>
                <a:lnTo>
                  <a:pt x="1305774" y="3908700"/>
                </a:lnTo>
                <a:lnTo>
                  <a:pt x="1319097" y="3878607"/>
                </a:lnTo>
                <a:lnTo>
                  <a:pt x="1319698" y="3878312"/>
                </a:lnTo>
                <a:cubicBezTo>
                  <a:pt x="1342567" y="3872931"/>
                  <a:pt x="1365437" y="3866877"/>
                  <a:pt x="1388306" y="3861497"/>
                </a:cubicBezTo>
                <a:cubicBezTo>
                  <a:pt x="1390996" y="3851407"/>
                  <a:pt x="1388306" y="3841318"/>
                  <a:pt x="1390324" y="3831229"/>
                </a:cubicBezTo>
                <a:cubicBezTo>
                  <a:pt x="1390324" y="3828538"/>
                  <a:pt x="1390324" y="3825847"/>
                  <a:pt x="1390324" y="3823157"/>
                </a:cubicBezTo>
                <a:lnTo>
                  <a:pt x="1383847" y="3732357"/>
                </a:lnTo>
                <a:close/>
              </a:path>
            </a:pathLst>
          </a:custGeom>
          <a:solidFill>
            <a:schemeClr val="accent4"/>
          </a:solidFill>
          <a:ln w="9293"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447548EA-DD17-43F9-AACD-F23CB7F25EAD}"/>
              </a:ext>
            </a:extLst>
          </p:cNvPr>
          <p:cNvSpPr/>
          <p:nvPr userDrawn="1"/>
        </p:nvSpPr>
        <p:spPr>
          <a:xfrm>
            <a:off x="10644056" y="5716915"/>
            <a:ext cx="873784" cy="85043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D3D5115-8999-478C-BF76-47C5692CB962}"/>
              </a:ext>
            </a:extLst>
          </p:cNvPr>
          <p:cNvSpPr/>
          <p:nvPr userDrawn="1"/>
        </p:nvSpPr>
        <p:spPr>
          <a:xfrm>
            <a:off x="893813" y="5721307"/>
            <a:ext cx="470839" cy="188335"/>
          </a:xfrm>
          <a:custGeom>
            <a:avLst/>
            <a:gdLst>
              <a:gd name="connsiteX0" fmla="*/ 2960 w 654032"/>
              <a:gd name="connsiteY0" fmla="*/ 269088 h 261613"/>
              <a:gd name="connsiteX1" fmla="*/ 7631 w 654032"/>
              <a:gd name="connsiteY1" fmla="*/ 222371 h 261613"/>
              <a:gd name="connsiteX2" fmla="*/ 43136 w 654032"/>
              <a:gd name="connsiteY2" fmla="*/ 205553 h 261613"/>
              <a:gd name="connsiteX3" fmla="*/ 154321 w 654032"/>
              <a:gd name="connsiteY3" fmla="*/ 143887 h 261613"/>
              <a:gd name="connsiteX4" fmla="*/ 282325 w 654032"/>
              <a:gd name="connsiteY4" fmla="*/ 0 h 261613"/>
              <a:gd name="connsiteX5" fmla="*/ 477600 w 654032"/>
              <a:gd name="connsiteY5" fmla="*/ 64469 h 261613"/>
              <a:gd name="connsiteX6" fmla="*/ 576640 w 654032"/>
              <a:gd name="connsiteY6" fmla="*/ 72878 h 261613"/>
              <a:gd name="connsiteX7" fmla="*/ 653255 w 654032"/>
              <a:gd name="connsiteY7" fmla="*/ 196210 h 261613"/>
              <a:gd name="connsiteX8" fmla="*/ 456111 w 654032"/>
              <a:gd name="connsiteY8" fmla="*/ 269088 h 261613"/>
              <a:gd name="connsiteX9" fmla="*/ 177680 w 654032"/>
              <a:gd name="connsiteY9" fmla="*/ 258810 h 261613"/>
              <a:gd name="connsiteX10" fmla="*/ 2960 w 654032"/>
              <a:gd name="connsiteY10" fmla="*/ 269088 h 26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32" h="261613">
                <a:moveTo>
                  <a:pt x="2960" y="269088"/>
                </a:moveTo>
                <a:cubicBezTo>
                  <a:pt x="-2646" y="256941"/>
                  <a:pt x="157" y="230780"/>
                  <a:pt x="7631" y="222371"/>
                </a:cubicBezTo>
                <a:cubicBezTo>
                  <a:pt x="14172" y="214896"/>
                  <a:pt x="36596" y="207422"/>
                  <a:pt x="43136" y="205553"/>
                </a:cubicBezTo>
                <a:cubicBezTo>
                  <a:pt x="87049" y="196210"/>
                  <a:pt x="119751" y="170049"/>
                  <a:pt x="154321" y="143887"/>
                </a:cubicBezTo>
                <a:cubicBezTo>
                  <a:pt x="209447" y="101842"/>
                  <a:pt x="240280" y="53257"/>
                  <a:pt x="282325" y="0"/>
                </a:cubicBezTo>
                <a:cubicBezTo>
                  <a:pt x="343991" y="51388"/>
                  <a:pt x="399116" y="65403"/>
                  <a:pt x="477600" y="64469"/>
                </a:cubicBezTo>
                <a:cubicBezTo>
                  <a:pt x="510302" y="64469"/>
                  <a:pt x="543938" y="63534"/>
                  <a:pt x="576640" y="72878"/>
                </a:cubicBezTo>
                <a:cubicBezTo>
                  <a:pt x="629897" y="87827"/>
                  <a:pt x="664467" y="142019"/>
                  <a:pt x="653255" y="196210"/>
                </a:cubicBezTo>
                <a:cubicBezTo>
                  <a:pt x="636437" y="280300"/>
                  <a:pt x="520580" y="269088"/>
                  <a:pt x="456111" y="269088"/>
                </a:cubicBezTo>
                <a:cubicBezTo>
                  <a:pt x="363612" y="268154"/>
                  <a:pt x="270179" y="258810"/>
                  <a:pt x="177680" y="258810"/>
                </a:cubicBezTo>
                <a:cubicBezTo>
                  <a:pt x="117882" y="257876"/>
                  <a:pt x="64625" y="265351"/>
                  <a:pt x="2960" y="269088"/>
                </a:cubicBezTo>
                <a:close/>
              </a:path>
            </a:pathLst>
          </a:custGeom>
          <a:solidFill>
            <a:schemeClr val="accent4">
              <a:lumMod val="50000"/>
            </a:schemeClr>
          </a:solidFill>
          <a:ln w="929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FA44E46-E220-4C0D-BAFF-7A21112D0D41}"/>
              </a:ext>
            </a:extLst>
          </p:cNvPr>
          <p:cNvSpPr/>
          <p:nvPr userDrawn="1"/>
        </p:nvSpPr>
        <p:spPr>
          <a:xfrm>
            <a:off x="489961" y="6040132"/>
            <a:ext cx="699532" cy="349766"/>
          </a:xfrm>
          <a:custGeom>
            <a:avLst/>
            <a:gdLst>
              <a:gd name="connsiteX0" fmla="*/ 33240 w 971705"/>
              <a:gd name="connsiteY0" fmla="*/ 94367 h 485852"/>
              <a:gd name="connsiteX1" fmla="*/ 93971 w 971705"/>
              <a:gd name="connsiteY1" fmla="*/ 163508 h 485852"/>
              <a:gd name="connsiteX2" fmla="*/ 129476 w 971705"/>
              <a:gd name="connsiteY2" fmla="*/ 168180 h 485852"/>
              <a:gd name="connsiteX3" fmla="*/ 569547 w 971705"/>
              <a:gd name="connsiteY3" fmla="*/ 0 h 485852"/>
              <a:gd name="connsiteX4" fmla="*/ 726514 w 971705"/>
              <a:gd name="connsiteY4" fmla="*/ 161639 h 485852"/>
              <a:gd name="connsiteX5" fmla="*/ 866664 w 971705"/>
              <a:gd name="connsiteY5" fmla="*/ 214896 h 485852"/>
              <a:gd name="connsiteX6" fmla="*/ 934871 w 971705"/>
              <a:gd name="connsiteY6" fmla="*/ 249467 h 485852"/>
              <a:gd name="connsiteX7" fmla="*/ 954492 w 971705"/>
              <a:gd name="connsiteY7" fmla="*/ 390551 h 485852"/>
              <a:gd name="connsiteX8" fmla="*/ 801261 w 971705"/>
              <a:gd name="connsiteY8" fmla="*/ 475575 h 485852"/>
              <a:gd name="connsiteX9" fmla="*/ 609723 w 971705"/>
              <a:gd name="connsiteY9" fmla="*/ 482115 h 485852"/>
              <a:gd name="connsiteX10" fmla="*/ 421922 w 971705"/>
              <a:gd name="connsiteY10" fmla="*/ 416712 h 485852"/>
              <a:gd name="connsiteX11" fmla="*/ 250005 w 971705"/>
              <a:gd name="connsiteY11" fmla="*/ 347572 h 485852"/>
              <a:gd name="connsiteX12" fmla="*/ 182733 w 971705"/>
              <a:gd name="connsiteY12" fmla="*/ 330753 h 485852"/>
              <a:gd name="connsiteX13" fmla="*/ 94906 w 971705"/>
              <a:gd name="connsiteY13" fmla="*/ 306461 h 485852"/>
              <a:gd name="connsiteX14" fmla="*/ 57532 w 971705"/>
              <a:gd name="connsiteY14" fmla="*/ 292446 h 485852"/>
              <a:gd name="connsiteX15" fmla="*/ 2407 w 971705"/>
              <a:gd name="connsiteY15" fmla="*/ 187801 h 485852"/>
              <a:gd name="connsiteX16" fmla="*/ 33240 w 971705"/>
              <a:gd name="connsiteY16" fmla="*/ 94367 h 485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1705" h="485852">
                <a:moveTo>
                  <a:pt x="33240" y="94367"/>
                </a:moveTo>
                <a:cubicBezTo>
                  <a:pt x="55664" y="113989"/>
                  <a:pt x="67810" y="148559"/>
                  <a:pt x="93971" y="163508"/>
                </a:cubicBezTo>
                <a:cubicBezTo>
                  <a:pt x="106118" y="170983"/>
                  <a:pt x="116395" y="172852"/>
                  <a:pt x="129476" y="168180"/>
                </a:cubicBezTo>
                <a:cubicBezTo>
                  <a:pt x="276166" y="112120"/>
                  <a:pt x="422856" y="56060"/>
                  <a:pt x="569547" y="0"/>
                </a:cubicBezTo>
                <a:cubicBezTo>
                  <a:pt x="592905" y="82221"/>
                  <a:pt x="648965" y="131741"/>
                  <a:pt x="726514" y="161639"/>
                </a:cubicBezTo>
                <a:cubicBezTo>
                  <a:pt x="773231" y="179392"/>
                  <a:pt x="819948" y="197144"/>
                  <a:pt x="866664" y="214896"/>
                </a:cubicBezTo>
                <a:cubicBezTo>
                  <a:pt x="890957" y="224240"/>
                  <a:pt x="913381" y="235452"/>
                  <a:pt x="934871" y="249467"/>
                </a:cubicBezTo>
                <a:cubicBezTo>
                  <a:pt x="986259" y="285906"/>
                  <a:pt x="994668" y="341965"/>
                  <a:pt x="954492" y="390551"/>
                </a:cubicBezTo>
                <a:cubicBezTo>
                  <a:pt x="915250" y="439136"/>
                  <a:pt x="859190" y="459692"/>
                  <a:pt x="801261" y="475575"/>
                </a:cubicBezTo>
                <a:cubicBezTo>
                  <a:pt x="740529" y="492393"/>
                  <a:pt x="671389" y="497065"/>
                  <a:pt x="609723" y="482115"/>
                </a:cubicBezTo>
                <a:cubicBezTo>
                  <a:pt x="545254" y="466232"/>
                  <a:pt x="483588" y="441005"/>
                  <a:pt x="421922" y="416712"/>
                </a:cubicBezTo>
                <a:cubicBezTo>
                  <a:pt x="364928" y="393354"/>
                  <a:pt x="306999" y="369995"/>
                  <a:pt x="250005" y="347572"/>
                </a:cubicBezTo>
                <a:cubicBezTo>
                  <a:pt x="227581" y="338228"/>
                  <a:pt x="206091" y="337294"/>
                  <a:pt x="182733" y="330753"/>
                </a:cubicBezTo>
                <a:cubicBezTo>
                  <a:pt x="153769" y="323279"/>
                  <a:pt x="124804" y="314870"/>
                  <a:pt x="94906" y="306461"/>
                </a:cubicBezTo>
                <a:cubicBezTo>
                  <a:pt x="81825" y="302723"/>
                  <a:pt x="69679" y="298052"/>
                  <a:pt x="57532" y="292446"/>
                </a:cubicBezTo>
                <a:cubicBezTo>
                  <a:pt x="10816" y="271891"/>
                  <a:pt x="-6936" y="238255"/>
                  <a:pt x="2407" y="187801"/>
                </a:cubicBezTo>
                <a:cubicBezTo>
                  <a:pt x="7079" y="159771"/>
                  <a:pt x="23897" y="120529"/>
                  <a:pt x="33240" y="94367"/>
                </a:cubicBezTo>
                <a:close/>
              </a:path>
            </a:pathLst>
          </a:custGeom>
          <a:solidFill>
            <a:schemeClr val="accent4">
              <a:lumMod val="50000"/>
            </a:schemeClr>
          </a:solidFill>
          <a:ln w="929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A79E7B5-FE81-414C-BC66-62FE693A21CD}"/>
              </a:ext>
            </a:extLst>
          </p:cNvPr>
          <p:cNvSpPr/>
          <p:nvPr userDrawn="1"/>
        </p:nvSpPr>
        <p:spPr>
          <a:xfrm>
            <a:off x="616803" y="2305711"/>
            <a:ext cx="803790" cy="3565153"/>
          </a:xfrm>
          <a:custGeom>
            <a:avLst/>
            <a:gdLst>
              <a:gd name="connsiteX0" fmla="*/ 303469 w 880209"/>
              <a:gd name="connsiteY0" fmla="*/ 3751377 h 3904105"/>
              <a:gd name="connsiteX1" fmla="*/ 301997 w 880209"/>
              <a:gd name="connsiteY1" fmla="*/ 3883961 h 3904105"/>
              <a:gd name="connsiteX2" fmla="*/ 310099 w 880209"/>
              <a:gd name="connsiteY2" fmla="*/ 3903849 h 3904105"/>
              <a:gd name="connsiteX3" fmla="*/ 320412 w 880209"/>
              <a:gd name="connsiteY3" fmla="*/ 3900166 h 3904105"/>
              <a:gd name="connsiteX4" fmla="*/ 303469 w 880209"/>
              <a:gd name="connsiteY4" fmla="*/ 3751377 h 3904105"/>
              <a:gd name="connsiteX5" fmla="*/ 342509 w 880209"/>
              <a:gd name="connsiteY5" fmla="*/ 3458957 h 3904105"/>
              <a:gd name="connsiteX6" fmla="*/ 303469 w 880209"/>
              <a:gd name="connsiteY6" fmla="*/ 3724125 h 3904105"/>
              <a:gd name="connsiteX7" fmla="*/ 342509 w 880209"/>
              <a:gd name="connsiteY7" fmla="*/ 3458957 h 3904105"/>
              <a:gd name="connsiteX8" fmla="*/ 556115 w 880209"/>
              <a:gd name="connsiteY8" fmla="*/ 2540448 h 3904105"/>
              <a:gd name="connsiteX9" fmla="*/ 350609 w 880209"/>
              <a:gd name="connsiteY9" fmla="*/ 3431705 h 3904105"/>
              <a:gd name="connsiteX10" fmla="*/ 394067 w 880209"/>
              <a:gd name="connsiteY10" fmla="*/ 3325637 h 3904105"/>
              <a:gd name="connsiteX11" fmla="*/ 480246 w 880209"/>
              <a:gd name="connsiteY11" fmla="*/ 2977237 h 3904105"/>
              <a:gd name="connsiteX12" fmla="*/ 543593 w 880209"/>
              <a:gd name="connsiteY12" fmla="*/ 2619262 h 3904105"/>
              <a:gd name="connsiteX13" fmla="*/ 556115 w 880209"/>
              <a:gd name="connsiteY13" fmla="*/ 2540448 h 3904105"/>
              <a:gd name="connsiteX14" fmla="*/ 620933 w 880209"/>
              <a:gd name="connsiteY14" fmla="*/ 2125020 h 3904105"/>
              <a:gd name="connsiteX15" fmla="*/ 565690 w 880209"/>
              <a:gd name="connsiteY15" fmla="*/ 2481524 h 3904105"/>
              <a:gd name="connsiteX16" fmla="*/ 620933 w 880209"/>
              <a:gd name="connsiteY16" fmla="*/ 2125020 h 3904105"/>
              <a:gd name="connsiteX17" fmla="*/ 224655 w 880209"/>
              <a:gd name="connsiteY17" fmla="*/ 1768105 h 3904105"/>
              <a:gd name="connsiteX18" fmla="*/ 256327 w 880209"/>
              <a:gd name="connsiteY18" fmla="*/ 1775579 h 3904105"/>
              <a:gd name="connsiteX19" fmla="*/ 257626 w 880209"/>
              <a:gd name="connsiteY19" fmla="*/ 1773933 h 3904105"/>
              <a:gd name="connsiteX20" fmla="*/ 348401 w 880209"/>
              <a:gd name="connsiteY20" fmla="*/ 1792088 h 3904105"/>
              <a:gd name="connsiteX21" fmla="*/ 477302 w 880209"/>
              <a:gd name="connsiteY21" fmla="*/ 1779566 h 3904105"/>
              <a:gd name="connsiteX22" fmla="*/ 259274 w 880209"/>
              <a:gd name="connsiteY22" fmla="*/ 1770727 h 3904105"/>
              <a:gd name="connsiteX23" fmla="*/ 258268 w 880209"/>
              <a:gd name="connsiteY23" fmla="*/ 1771734 h 3904105"/>
              <a:gd name="connsiteX24" fmla="*/ 0 w 880209"/>
              <a:gd name="connsiteY24" fmla="*/ 1722113 h 3904105"/>
              <a:gd name="connsiteX25" fmla="*/ 92072 w 880209"/>
              <a:gd name="connsiteY25" fmla="*/ 1743476 h 3904105"/>
              <a:gd name="connsiteX26" fmla="*/ 92074 w 880209"/>
              <a:gd name="connsiteY26" fmla="*/ 1743475 h 3904105"/>
              <a:gd name="connsiteX27" fmla="*/ 176779 w 880209"/>
              <a:gd name="connsiteY27" fmla="*/ 1758943 h 3904105"/>
              <a:gd name="connsiteX28" fmla="*/ 95594 w 880209"/>
              <a:gd name="connsiteY28" fmla="*/ 1740657 h 3904105"/>
              <a:gd name="connsiteX29" fmla="*/ 95755 w 880209"/>
              <a:gd name="connsiteY29" fmla="*/ 1740529 h 3904105"/>
              <a:gd name="connsiteX30" fmla="*/ 0 w 880209"/>
              <a:gd name="connsiteY30" fmla="*/ 1722113 h 3904105"/>
              <a:gd name="connsiteX31" fmla="*/ 517076 w 880209"/>
              <a:gd name="connsiteY31" fmla="*/ 1055512 h 3904105"/>
              <a:gd name="connsiteX32" fmla="*/ 516339 w 880209"/>
              <a:gd name="connsiteY32" fmla="*/ 1061405 h 3904105"/>
              <a:gd name="connsiteX33" fmla="*/ 591470 w 880209"/>
              <a:gd name="connsiteY33" fmla="*/ 1467995 h 3904105"/>
              <a:gd name="connsiteX34" fmla="*/ 629035 w 880209"/>
              <a:gd name="connsiteY34" fmla="*/ 1673500 h 3904105"/>
              <a:gd name="connsiteX35" fmla="*/ 632258 w 880209"/>
              <a:gd name="connsiteY35" fmla="*/ 1689335 h 3904105"/>
              <a:gd name="connsiteX36" fmla="*/ 637138 w 880209"/>
              <a:gd name="connsiteY36" fmla="*/ 1705172 h 3904105"/>
              <a:gd name="connsiteX37" fmla="*/ 635665 w 880209"/>
              <a:gd name="connsiteY37" fmla="*/ 1686389 h 3904105"/>
              <a:gd name="connsiteX38" fmla="*/ 632895 w 880209"/>
              <a:gd name="connsiteY38" fmla="*/ 1672265 h 3904105"/>
              <a:gd name="connsiteX39" fmla="*/ 633639 w 880209"/>
              <a:gd name="connsiteY39" fmla="*/ 1672027 h 3904105"/>
              <a:gd name="connsiteX40" fmla="*/ 632719 w 880209"/>
              <a:gd name="connsiteY40" fmla="*/ 1668344 h 3904105"/>
              <a:gd name="connsiteX41" fmla="*/ 623143 w 880209"/>
              <a:gd name="connsiteY41" fmla="*/ 1476098 h 3904105"/>
              <a:gd name="connsiteX42" fmla="*/ 622406 w 880209"/>
              <a:gd name="connsiteY42" fmla="*/ 1468732 h 3904105"/>
              <a:gd name="connsiteX43" fmla="*/ 589997 w 880209"/>
              <a:gd name="connsiteY43" fmla="*/ 1364875 h 3904105"/>
              <a:gd name="connsiteX44" fmla="*/ 558324 w 880209"/>
              <a:gd name="connsiteY44" fmla="*/ 1262490 h 3904105"/>
              <a:gd name="connsiteX45" fmla="*/ 556851 w 880209"/>
              <a:gd name="connsiteY45" fmla="*/ 1169682 h 3904105"/>
              <a:gd name="connsiteX46" fmla="*/ 517076 w 880209"/>
              <a:gd name="connsiteY46" fmla="*/ 1055512 h 3904105"/>
              <a:gd name="connsiteX47" fmla="*/ 778562 w 880209"/>
              <a:gd name="connsiteY47" fmla="*/ 943552 h 3904105"/>
              <a:gd name="connsiteX48" fmla="*/ 729946 w 880209"/>
              <a:gd name="connsiteY48" fmla="*/ 1009845 h 3904105"/>
              <a:gd name="connsiteX49" fmla="*/ 778562 w 880209"/>
              <a:gd name="connsiteY49" fmla="*/ 943552 h 3904105"/>
              <a:gd name="connsiteX50" fmla="*/ 278425 w 880209"/>
              <a:gd name="connsiteY50" fmla="*/ 849271 h 3904105"/>
              <a:gd name="connsiteX51" fmla="*/ 275479 w 880209"/>
              <a:gd name="connsiteY51" fmla="*/ 852217 h 3904105"/>
              <a:gd name="connsiteX52" fmla="*/ 283581 w 880209"/>
              <a:gd name="connsiteY52" fmla="*/ 858110 h 3904105"/>
              <a:gd name="connsiteX53" fmla="*/ 568636 w 880209"/>
              <a:gd name="connsiteY53" fmla="*/ 1076136 h 3904105"/>
              <a:gd name="connsiteX54" fmla="*/ 595890 w 880209"/>
              <a:gd name="connsiteY54" fmla="*/ 1080555 h 3904105"/>
              <a:gd name="connsiteX55" fmla="*/ 665128 w 880209"/>
              <a:gd name="connsiteY55" fmla="*/ 1057722 h 3904105"/>
              <a:gd name="connsiteX56" fmla="*/ 665864 w 880209"/>
              <a:gd name="connsiteY56" fmla="*/ 1056248 h 3904105"/>
              <a:gd name="connsiteX57" fmla="*/ 665128 w 880209"/>
              <a:gd name="connsiteY57" fmla="*/ 1054038 h 3904105"/>
              <a:gd name="connsiteX58" fmla="*/ 620196 w 880209"/>
              <a:gd name="connsiteY58" fmla="*/ 1058459 h 3904105"/>
              <a:gd name="connsiteX59" fmla="*/ 502344 w 880209"/>
              <a:gd name="connsiteY59" fmla="*/ 1004688 h 3904105"/>
              <a:gd name="connsiteX60" fmla="*/ 309361 w 880209"/>
              <a:gd name="connsiteY60" fmla="*/ 871368 h 3904105"/>
              <a:gd name="connsiteX61" fmla="*/ 278425 w 880209"/>
              <a:gd name="connsiteY61" fmla="*/ 849271 h 3904105"/>
              <a:gd name="connsiteX62" fmla="*/ 811706 w 880209"/>
              <a:gd name="connsiteY62" fmla="*/ 826437 h 3904105"/>
              <a:gd name="connsiteX63" fmla="*/ 880209 w 880209"/>
              <a:gd name="connsiteY63" fmla="*/ 847798 h 3904105"/>
              <a:gd name="connsiteX64" fmla="*/ 811706 w 880209"/>
              <a:gd name="connsiteY64" fmla="*/ 826437 h 3904105"/>
              <a:gd name="connsiteX65" fmla="*/ 706376 w 880209"/>
              <a:gd name="connsiteY65" fmla="*/ 698273 h 3904105"/>
              <a:gd name="connsiteX66" fmla="*/ 796976 w 880209"/>
              <a:gd name="connsiteY66" fmla="*/ 810233 h 3904105"/>
              <a:gd name="connsiteX67" fmla="*/ 706376 w 880209"/>
              <a:gd name="connsiteY67" fmla="*/ 698273 h 3904105"/>
              <a:gd name="connsiteX68" fmla="*/ 643767 w 880209"/>
              <a:gd name="connsiteY68" fmla="*/ 584104 h 3904105"/>
              <a:gd name="connsiteX69" fmla="*/ 727738 w 880209"/>
              <a:gd name="connsiteY69" fmla="*/ 612094 h 3904105"/>
              <a:gd name="connsiteX70" fmla="*/ 643767 w 880209"/>
              <a:gd name="connsiteY70" fmla="*/ 584104 h 3904105"/>
              <a:gd name="connsiteX71" fmla="*/ 828649 w 880209"/>
              <a:gd name="connsiteY71" fmla="*/ 555377 h 3904105"/>
              <a:gd name="connsiteX72" fmla="*/ 734366 w 880209"/>
              <a:gd name="connsiteY72" fmla="*/ 611357 h 3904105"/>
              <a:gd name="connsiteX73" fmla="*/ 771196 w 880209"/>
              <a:gd name="connsiteY73" fmla="*/ 608411 h 3904105"/>
              <a:gd name="connsiteX74" fmla="*/ 816863 w 880209"/>
              <a:gd name="connsiteY74" fmla="*/ 570845 h 3904105"/>
              <a:gd name="connsiteX75" fmla="*/ 828649 w 880209"/>
              <a:gd name="connsiteY75" fmla="*/ 555377 h 3904105"/>
              <a:gd name="connsiteX76" fmla="*/ 686488 w 880209"/>
              <a:gd name="connsiteY76" fmla="*/ 385965 h 3904105"/>
              <a:gd name="connsiteX77" fmla="*/ 683542 w 880209"/>
              <a:gd name="connsiteY77" fmla="*/ 387438 h 3904105"/>
              <a:gd name="connsiteX78" fmla="*/ 695327 w 880209"/>
              <a:gd name="connsiteY78" fmla="*/ 452993 h 3904105"/>
              <a:gd name="connsiteX79" fmla="*/ 717425 w 880209"/>
              <a:gd name="connsiteY79" fmla="*/ 573793 h 3904105"/>
              <a:gd name="connsiteX80" fmla="*/ 734367 w 880209"/>
              <a:gd name="connsiteY80" fmla="*/ 584842 h 3904105"/>
              <a:gd name="connsiteX81" fmla="*/ 743206 w 880209"/>
              <a:gd name="connsiteY81" fmla="*/ 582632 h 3904105"/>
              <a:gd name="connsiteX82" fmla="*/ 751308 w 880209"/>
              <a:gd name="connsiteY82" fmla="*/ 568637 h 3904105"/>
              <a:gd name="connsiteX83" fmla="*/ 723318 w 880209"/>
              <a:gd name="connsiteY83" fmla="*/ 488349 h 3904105"/>
              <a:gd name="connsiteX84" fmla="*/ 686488 w 880209"/>
              <a:gd name="connsiteY84" fmla="*/ 385965 h 3904105"/>
              <a:gd name="connsiteX85" fmla="*/ 373943 w 880209"/>
              <a:gd name="connsiteY85" fmla="*/ 235704 h 3904105"/>
              <a:gd name="connsiteX86" fmla="*/ 389687 w 880209"/>
              <a:gd name="connsiteY86" fmla="*/ 268482 h 3904105"/>
              <a:gd name="connsiteX87" fmla="*/ 398210 w 880209"/>
              <a:gd name="connsiteY87" fmla="*/ 283454 h 3904105"/>
              <a:gd name="connsiteX88" fmla="*/ 383756 w 880209"/>
              <a:gd name="connsiteY88" fmla="*/ 268850 h 3904105"/>
              <a:gd name="connsiteX89" fmla="*/ 390385 w 880209"/>
              <a:gd name="connsiteY89" fmla="*/ 280635 h 3904105"/>
              <a:gd name="connsiteX90" fmla="*/ 542119 w 880209"/>
              <a:gd name="connsiteY90" fmla="*/ 465515 h 3904105"/>
              <a:gd name="connsiteX91" fmla="*/ 617250 w 880209"/>
              <a:gd name="connsiteY91" fmla="*/ 554641 h 3904105"/>
              <a:gd name="connsiteX92" fmla="*/ 626826 w 880209"/>
              <a:gd name="connsiteY92" fmla="*/ 563479 h 3904105"/>
              <a:gd name="connsiteX93" fmla="*/ 617250 w 880209"/>
              <a:gd name="connsiteY93" fmla="*/ 550958 h 3904105"/>
              <a:gd name="connsiteX94" fmla="*/ 617250 w 880209"/>
              <a:gd name="connsiteY94" fmla="*/ 551695 h 3904105"/>
              <a:gd name="connsiteX95" fmla="*/ 576738 w 880209"/>
              <a:gd name="connsiteY95" fmla="*/ 491295 h 3904105"/>
              <a:gd name="connsiteX96" fmla="*/ 470671 w 880209"/>
              <a:gd name="connsiteY96" fmla="*/ 361658 h 3904105"/>
              <a:gd name="connsiteX97" fmla="*/ 428318 w 880209"/>
              <a:gd name="connsiteY97" fmla="*/ 313873 h 3904105"/>
              <a:gd name="connsiteX98" fmla="*/ 405989 w 880209"/>
              <a:gd name="connsiteY98" fmla="*/ 291313 h 3904105"/>
              <a:gd name="connsiteX99" fmla="*/ 401565 w 880209"/>
              <a:gd name="connsiteY99" fmla="*/ 260195 h 3904105"/>
              <a:gd name="connsiteX100" fmla="*/ 373943 w 880209"/>
              <a:gd name="connsiteY100" fmla="*/ 235704 h 3904105"/>
              <a:gd name="connsiteX101" fmla="*/ 283344 w 880209"/>
              <a:gd name="connsiteY101" fmla="*/ 131846 h 3904105"/>
              <a:gd name="connsiteX102" fmla="*/ 362894 w 880209"/>
              <a:gd name="connsiteY102" fmla="*/ 216553 h 3904105"/>
              <a:gd name="connsiteX103" fmla="*/ 283344 w 880209"/>
              <a:gd name="connsiteY103" fmla="*/ 131846 h 3904105"/>
              <a:gd name="connsiteX104" fmla="*/ 93308 w 880209"/>
              <a:gd name="connsiteY104" fmla="*/ 0 h 3904105"/>
              <a:gd name="connsiteX105" fmla="*/ 216316 w 880209"/>
              <a:gd name="connsiteY105" fmla="*/ 95755 h 3904105"/>
              <a:gd name="connsiteX106" fmla="*/ 264929 w 880209"/>
              <a:gd name="connsiteY106" fmla="*/ 119325 h 3904105"/>
              <a:gd name="connsiteX107" fmla="*/ 93308 w 880209"/>
              <a:gd name="connsiteY107" fmla="*/ 0 h 390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80209" h="3904105">
                <a:moveTo>
                  <a:pt x="303469" y="3751377"/>
                </a:moveTo>
                <a:cubicBezTo>
                  <a:pt x="297577" y="3795572"/>
                  <a:pt x="296840" y="3839767"/>
                  <a:pt x="301997" y="3883961"/>
                </a:cubicBezTo>
                <a:cubicBezTo>
                  <a:pt x="302733" y="3891327"/>
                  <a:pt x="301997" y="3899429"/>
                  <a:pt x="310099" y="3903849"/>
                </a:cubicBezTo>
                <a:cubicBezTo>
                  <a:pt x="316729" y="3904585"/>
                  <a:pt x="319676" y="3903849"/>
                  <a:pt x="320412" y="3900166"/>
                </a:cubicBezTo>
                <a:cubicBezTo>
                  <a:pt x="318939" y="3850079"/>
                  <a:pt x="310099" y="3800728"/>
                  <a:pt x="303469" y="3751377"/>
                </a:cubicBezTo>
                <a:close/>
                <a:moveTo>
                  <a:pt x="342509" y="3458957"/>
                </a:moveTo>
                <a:cubicBezTo>
                  <a:pt x="299050" y="3525249"/>
                  <a:pt x="280635" y="3654887"/>
                  <a:pt x="303469" y="3724125"/>
                </a:cubicBezTo>
                <a:cubicBezTo>
                  <a:pt x="312308" y="3634999"/>
                  <a:pt x="327777" y="3547347"/>
                  <a:pt x="342509" y="3458957"/>
                </a:cubicBezTo>
                <a:close/>
                <a:moveTo>
                  <a:pt x="556115" y="2540448"/>
                </a:moveTo>
                <a:cubicBezTo>
                  <a:pt x="482457" y="2836552"/>
                  <a:pt x="408798" y="3131918"/>
                  <a:pt x="350609" y="3431705"/>
                </a:cubicBezTo>
                <a:cubicBezTo>
                  <a:pt x="369023" y="3397822"/>
                  <a:pt x="381545" y="3361730"/>
                  <a:pt x="394067" y="3325637"/>
                </a:cubicBezTo>
                <a:cubicBezTo>
                  <a:pt x="433106" y="3212205"/>
                  <a:pt x="457413" y="3095090"/>
                  <a:pt x="480246" y="2977237"/>
                </a:cubicBezTo>
                <a:cubicBezTo>
                  <a:pt x="503817" y="2857912"/>
                  <a:pt x="523705" y="2738587"/>
                  <a:pt x="543593" y="2619262"/>
                </a:cubicBezTo>
                <a:cubicBezTo>
                  <a:pt x="548012" y="2592745"/>
                  <a:pt x="551695" y="2566965"/>
                  <a:pt x="556115" y="2540448"/>
                </a:cubicBezTo>
                <a:close/>
                <a:moveTo>
                  <a:pt x="620933" y="2125020"/>
                </a:moveTo>
                <a:cubicBezTo>
                  <a:pt x="602519" y="2244346"/>
                  <a:pt x="584104" y="2362935"/>
                  <a:pt x="565690" y="2481524"/>
                </a:cubicBezTo>
                <a:cubicBezTo>
                  <a:pt x="607675" y="2366618"/>
                  <a:pt x="608411" y="2245082"/>
                  <a:pt x="620933" y="2125020"/>
                </a:cubicBezTo>
                <a:close/>
                <a:moveTo>
                  <a:pt x="224655" y="1768105"/>
                </a:moveTo>
                <a:cubicBezTo>
                  <a:pt x="234967" y="1769973"/>
                  <a:pt x="246016" y="1772776"/>
                  <a:pt x="256327" y="1775579"/>
                </a:cubicBezTo>
                <a:lnTo>
                  <a:pt x="257626" y="1773933"/>
                </a:lnTo>
                <a:lnTo>
                  <a:pt x="348401" y="1792088"/>
                </a:lnTo>
                <a:cubicBezTo>
                  <a:pt x="385967" y="1800928"/>
                  <a:pt x="438263" y="1796508"/>
                  <a:pt x="477302" y="1779566"/>
                </a:cubicBezTo>
                <a:cubicBezTo>
                  <a:pt x="402907" y="1781776"/>
                  <a:pt x="330723" y="1780303"/>
                  <a:pt x="259274" y="1770727"/>
                </a:cubicBezTo>
                <a:lnTo>
                  <a:pt x="258268" y="1771734"/>
                </a:lnTo>
                <a:close/>
                <a:moveTo>
                  <a:pt x="0" y="1722113"/>
                </a:moveTo>
                <a:cubicBezTo>
                  <a:pt x="30200" y="1728743"/>
                  <a:pt x="61136" y="1736110"/>
                  <a:pt x="92072" y="1743476"/>
                </a:cubicBezTo>
                <a:lnTo>
                  <a:pt x="92074" y="1743475"/>
                </a:lnTo>
                <a:lnTo>
                  <a:pt x="176779" y="1758943"/>
                </a:lnTo>
                <a:lnTo>
                  <a:pt x="95594" y="1740657"/>
                </a:lnTo>
                <a:lnTo>
                  <a:pt x="95755" y="1740529"/>
                </a:lnTo>
                <a:cubicBezTo>
                  <a:pt x="64818" y="1730216"/>
                  <a:pt x="32409" y="1726533"/>
                  <a:pt x="0" y="1722113"/>
                </a:cubicBezTo>
                <a:close/>
                <a:moveTo>
                  <a:pt x="517076" y="1055512"/>
                </a:moveTo>
                <a:cubicBezTo>
                  <a:pt x="515602" y="1057722"/>
                  <a:pt x="516339" y="1059195"/>
                  <a:pt x="516339" y="1061405"/>
                </a:cubicBezTo>
                <a:cubicBezTo>
                  <a:pt x="541383" y="1196935"/>
                  <a:pt x="566426" y="1332465"/>
                  <a:pt x="591470" y="1467995"/>
                </a:cubicBezTo>
                <a:cubicBezTo>
                  <a:pt x="603992" y="1536497"/>
                  <a:pt x="616514" y="1604998"/>
                  <a:pt x="629035" y="1673500"/>
                </a:cubicBezTo>
                <a:lnTo>
                  <a:pt x="632258" y="1689335"/>
                </a:lnTo>
                <a:cubicBezTo>
                  <a:pt x="633087" y="1694676"/>
                  <a:pt x="634192" y="1700016"/>
                  <a:pt x="637138" y="1705172"/>
                </a:cubicBezTo>
                <a:cubicBezTo>
                  <a:pt x="636401" y="1698911"/>
                  <a:pt x="636217" y="1692650"/>
                  <a:pt x="635665" y="1686389"/>
                </a:cubicBezTo>
                <a:lnTo>
                  <a:pt x="632895" y="1672265"/>
                </a:lnTo>
                <a:lnTo>
                  <a:pt x="633639" y="1672027"/>
                </a:lnTo>
                <a:cubicBezTo>
                  <a:pt x="634008" y="1671106"/>
                  <a:pt x="633455" y="1669817"/>
                  <a:pt x="632719" y="1668344"/>
                </a:cubicBezTo>
                <a:cubicBezTo>
                  <a:pt x="627563" y="1604262"/>
                  <a:pt x="622406" y="1540180"/>
                  <a:pt x="623143" y="1476098"/>
                </a:cubicBezTo>
                <a:cubicBezTo>
                  <a:pt x="623143" y="1473888"/>
                  <a:pt x="622406" y="1470942"/>
                  <a:pt x="622406" y="1468732"/>
                </a:cubicBezTo>
                <a:cubicBezTo>
                  <a:pt x="617987" y="1431903"/>
                  <a:pt x="603255" y="1398757"/>
                  <a:pt x="589997" y="1364875"/>
                </a:cubicBezTo>
                <a:cubicBezTo>
                  <a:pt x="577475" y="1330992"/>
                  <a:pt x="560534" y="1299319"/>
                  <a:pt x="558324" y="1262490"/>
                </a:cubicBezTo>
                <a:cubicBezTo>
                  <a:pt x="556851" y="1231554"/>
                  <a:pt x="558324" y="1200618"/>
                  <a:pt x="556851" y="1169682"/>
                </a:cubicBezTo>
                <a:cubicBezTo>
                  <a:pt x="554641" y="1127697"/>
                  <a:pt x="535490" y="1091605"/>
                  <a:pt x="517076" y="1055512"/>
                </a:cubicBezTo>
                <a:close/>
                <a:moveTo>
                  <a:pt x="778562" y="943552"/>
                </a:moveTo>
                <a:cubicBezTo>
                  <a:pt x="763093" y="966386"/>
                  <a:pt x="748361" y="989220"/>
                  <a:pt x="729946" y="1009845"/>
                </a:cubicBezTo>
                <a:cubicBezTo>
                  <a:pt x="759410" y="997323"/>
                  <a:pt x="766776" y="969333"/>
                  <a:pt x="778562" y="943552"/>
                </a:cubicBezTo>
                <a:close/>
                <a:moveTo>
                  <a:pt x="278425" y="849271"/>
                </a:moveTo>
                <a:cubicBezTo>
                  <a:pt x="277688" y="850007"/>
                  <a:pt x="276215" y="851481"/>
                  <a:pt x="275479" y="852217"/>
                </a:cubicBezTo>
                <a:cubicBezTo>
                  <a:pt x="278425" y="854427"/>
                  <a:pt x="280635" y="855900"/>
                  <a:pt x="283581" y="858110"/>
                </a:cubicBezTo>
                <a:cubicBezTo>
                  <a:pt x="378600" y="931031"/>
                  <a:pt x="473617" y="1003216"/>
                  <a:pt x="568636" y="1076136"/>
                </a:cubicBezTo>
                <a:cubicBezTo>
                  <a:pt x="577475" y="1083502"/>
                  <a:pt x="585577" y="1084238"/>
                  <a:pt x="595890" y="1080555"/>
                </a:cubicBezTo>
                <a:cubicBezTo>
                  <a:pt x="618724" y="1072453"/>
                  <a:pt x="642294" y="1065087"/>
                  <a:pt x="665128" y="1057722"/>
                </a:cubicBezTo>
                <a:cubicBezTo>
                  <a:pt x="665864" y="1057722"/>
                  <a:pt x="665864" y="1057722"/>
                  <a:pt x="665864" y="1056248"/>
                </a:cubicBezTo>
                <a:cubicBezTo>
                  <a:pt x="666601" y="1055512"/>
                  <a:pt x="665864" y="1054776"/>
                  <a:pt x="665128" y="1054038"/>
                </a:cubicBezTo>
                <a:cubicBezTo>
                  <a:pt x="650396" y="1055512"/>
                  <a:pt x="636401" y="1061405"/>
                  <a:pt x="620196" y="1058459"/>
                </a:cubicBezTo>
                <a:cubicBezTo>
                  <a:pt x="576002" y="1050356"/>
                  <a:pt x="539173" y="1027522"/>
                  <a:pt x="502344" y="1004688"/>
                </a:cubicBezTo>
                <a:cubicBezTo>
                  <a:pt x="436052" y="962703"/>
                  <a:pt x="372707" y="917773"/>
                  <a:pt x="309361" y="871368"/>
                </a:cubicBezTo>
                <a:cubicBezTo>
                  <a:pt x="299049" y="864003"/>
                  <a:pt x="288737" y="856637"/>
                  <a:pt x="278425" y="849271"/>
                </a:cubicBezTo>
                <a:close/>
                <a:moveTo>
                  <a:pt x="811706" y="826437"/>
                </a:moveTo>
                <a:cubicBezTo>
                  <a:pt x="838223" y="862529"/>
                  <a:pt x="830858" y="861057"/>
                  <a:pt x="880209" y="847798"/>
                </a:cubicBezTo>
                <a:cubicBezTo>
                  <a:pt x="854428" y="845589"/>
                  <a:pt x="834540" y="838222"/>
                  <a:pt x="811706" y="826437"/>
                </a:cubicBezTo>
                <a:close/>
                <a:moveTo>
                  <a:pt x="706376" y="698273"/>
                </a:moveTo>
                <a:cubicBezTo>
                  <a:pt x="730683" y="740994"/>
                  <a:pt x="756464" y="782243"/>
                  <a:pt x="796976" y="810233"/>
                </a:cubicBezTo>
                <a:cubicBezTo>
                  <a:pt x="766776" y="773404"/>
                  <a:pt x="736576" y="735839"/>
                  <a:pt x="706376" y="698273"/>
                </a:cubicBezTo>
                <a:close/>
                <a:moveTo>
                  <a:pt x="643767" y="584104"/>
                </a:moveTo>
                <a:cubicBezTo>
                  <a:pt x="654816" y="613567"/>
                  <a:pt x="700485" y="626826"/>
                  <a:pt x="727738" y="612094"/>
                </a:cubicBezTo>
                <a:cubicBezTo>
                  <a:pt x="699011" y="602518"/>
                  <a:pt x="672494" y="593679"/>
                  <a:pt x="643767" y="584104"/>
                </a:cubicBezTo>
                <a:close/>
                <a:moveTo>
                  <a:pt x="828649" y="555377"/>
                </a:moveTo>
                <a:cubicBezTo>
                  <a:pt x="796975" y="578948"/>
                  <a:pt x="768249" y="597362"/>
                  <a:pt x="734366" y="611357"/>
                </a:cubicBezTo>
                <a:cubicBezTo>
                  <a:pt x="749098" y="623143"/>
                  <a:pt x="760147" y="619460"/>
                  <a:pt x="771196" y="608411"/>
                </a:cubicBezTo>
                <a:cubicBezTo>
                  <a:pt x="785927" y="595153"/>
                  <a:pt x="801395" y="583367"/>
                  <a:pt x="816863" y="570845"/>
                </a:cubicBezTo>
                <a:cubicBezTo>
                  <a:pt x="820546" y="567162"/>
                  <a:pt x="824966" y="564216"/>
                  <a:pt x="828649" y="555377"/>
                </a:cubicBezTo>
                <a:close/>
                <a:moveTo>
                  <a:pt x="686488" y="385965"/>
                </a:moveTo>
                <a:cubicBezTo>
                  <a:pt x="685752" y="385965"/>
                  <a:pt x="685016" y="386701"/>
                  <a:pt x="683542" y="387438"/>
                </a:cubicBezTo>
                <a:cubicBezTo>
                  <a:pt x="687225" y="409536"/>
                  <a:pt x="691645" y="430896"/>
                  <a:pt x="695327" y="452993"/>
                </a:cubicBezTo>
                <a:cubicBezTo>
                  <a:pt x="702694" y="493506"/>
                  <a:pt x="710059" y="533280"/>
                  <a:pt x="717425" y="573793"/>
                </a:cubicBezTo>
                <a:cubicBezTo>
                  <a:pt x="718898" y="584106"/>
                  <a:pt x="723318" y="589261"/>
                  <a:pt x="734367" y="584842"/>
                </a:cubicBezTo>
                <a:cubicBezTo>
                  <a:pt x="737313" y="583368"/>
                  <a:pt x="740260" y="582632"/>
                  <a:pt x="743206" y="582632"/>
                </a:cubicBezTo>
                <a:cubicBezTo>
                  <a:pt x="752781" y="581895"/>
                  <a:pt x="754991" y="578213"/>
                  <a:pt x="751308" y="568637"/>
                </a:cubicBezTo>
                <a:cubicBezTo>
                  <a:pt x="741732" y="542120"/>
                  <a:pt x="732893" y="514866"/>
                  <a:pt x="723318" y="488349"/>
                </a:cubicBezTo>
                <a:cubicBezTo>
                  <a:pt x="711533" y="453731"/>
                  <a:pt x="699011" y="419847"/>
                  <a:pt x="686488" y="385965"/>
                </a:cubicBezTo>
                <a:close/>
                <a:moveTo>
                  <a:pt x="373943" y="235704"/>
                </a:moveTo>
                <a:cubicBezTo>
                  <a:pt x="380204" y="246385"/>
                  <a:pt x="384807" y="257617"/>
                  <a:pt x="389687" y="268482"/>
                </a:cubicBezTo>
                <a:lnTo>
                  <a:pt x="398210" y="283454"/>
                </a:lnTo>
                <a:lnTo>
                  <a:pt x="383756" y="268850"/>
                </a:lnTo>
                <a:cubicBezTo>
                  <a:pt x="383756" y="274006"/>
                  <a:pt x="387439" y="276952"/>
                  <a:pt x="390385" y="280635"/>
                </a:cubicBezTo>
                <a:cubicBezTo>
                  <a:pt x="441209" y="342507"/>
                  <a:pt x="491296" y="404379"/>
                  <a:pt x="542119" y="465515"/>
                </a:cubicBezTo>
                <a:cubicBezTo>
                  <a:pt x="567163" y="495714"/>
                  <a:pt x="589997" y="526651"/>
                  <a:pt x="617250" y="554641"/>
                </a:cubicBezTo>
                <a:cubicBezTo>
                  <a:pt x="617987" y="558323"/>
                  <a:pt x="618724" y="562006"/>
                  <a:pt x="626826" y="563479"/>
                </a:cubicBezTo>
                <a:cubicBezTo>
                  <a:pt x="622406" y="557587"/>
                  <a:pt x="620196" y="554641"/>
                  <a:pt x="617250" y="550958"/>
                </a:cubicBezTo>
                <a:lnTo>
                  <a:pt x="617250" y="551695"/>
                </a:lnTo>
                <a:cubicBezTo>
                  <a:pt x="603991" y="531070"/>
                  <a:pt x="590733" y="511183"/>
                  <a:pt x="576738" y="491295"/>
                </a:cubicBezTo>
                <a:cubicBezTo>
                  <a:pt x="544329" y="445628"/>
                  <a:pt x="508237" y="402906"/>
                  <a:pt x="470671" y="361658"/>
                </a:cubicBezTo>
                <a:cubicBezTo>
                  <a:pt x="456308" y="345822"/>
                  <a:pt x="442497" y="329618"/>
                  <a:pt x="428318" y="313873"/>
                </a:cubicBezTo>
                <a:lnTo>
                  <a:pt x="405989" y="291313"/>
                </a:lnTo>
                <a:lnTo>
                  <a:pt x="401565" y="260195"/>
                </a:lnTo>
                <a:cubicBezTo>
                  <a:pt x="396040" y="249699"/>
                  <a:pt x="386833" y="241596"/>
                  <a:pt x="373943" y="235704"/>
                </a:cubicBezTo>
                <a:close/>
                <a:moveTo>
                  <a:pt x="283344" y="131846"/>
                </a:moveTo>
                <a:cubicBezTo>
                  <a:pt x="316490" y="153943"/>
                  <a:pt x="329748" y="194455"/>
                  <a:pt x="362894" y="216553"/>
                </a:cubicBezTo>
                <a:cubicBezTo>
                  <a:pt x="345216" y="179724"/>
                  <a:pt x="322382" y="148788"/>
                  <a:pt x="283344" y="131846"/>
                </a:cubicBezTo>
                <a:close/>
                <a:moveTo>
                  <a:pt x="93308" y="0"/>
                </a:moveTo>
                <a:cubicBezTo>
                  <a:pt x="133083" y="33882"/>
                  <a:pt x="174331" y="65555"/>
                  <a:pt x="216316" y="95755"/>
                </a:cubicBezTo>
                <a:cubicBezTo>
                  <a:pt x="230311" y="106803"/>
                  <a:pt x="243569" y="120062"/>
                  <a:pt x="264929" y="119325"/>
                </a:cubicBezTo>
                <a:cubicBezTo>
                  <a:pt x="207477" y="79550"/>
                  <a:pt x="150024" y="39775"/>
                  <a:pt x="93308" y="0"/>
                </a:cubicBezTo>
                <a:close/>
              </a:path>
            </a:pathLst>
          </a:custGeom>
          <a:solidFill>
            <a:schemeClr val="accent4">
              <a:lumMod val="50000"/>
            </a:schemeClr>
          </a:solidFill>
          <a:ln w="9293"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3B97EDE4-557B-4866-937A-246D356D3E9B}"/>
              </a:ext>
            </a:extLst>
          </p:cNvPr>
          <p:cNvSpPr/>
          <p:nvPr userDrawn="1"/>
        </p:nvSpPr>
        <p:spPr>
          <a:xfrm>
            <a:off x="530413" y="1457403"/>
            <a:ext cx="531375" cy="753341"/>
          </a:xfrm>
          <a:custGeom>
            <a:avLst/>
            <a:gdLst>
              <a:gd name="connsiteX0" fmla="*/ 649769 w 738122"/>
              <a:gd name="connsiteY0" fmla="*/ 968144 h 1046452"/>
              <a:gd name="connsiteX1" fmla="*/ 704894 w 738122"/>
              <a:gd name="connsiteY1" fmla="*/ 887791 h 1046452"/>
              <a:gd name="connsiteX2" fmla="*/ 732924 w 738122"/>
              <a:gd name="connsiteY2" fmla="*/ 780343 h 1046452"/>
              <a:gd name="connsiteX3" fmla="*/ 736662 w 738122"/>
              <a:gd name="connsiteY3" fmla="*/ 597214 h 1046452"/>
              <a:gd name="connsiteX4" fmla="*/ 726384 w 738122"/>
              <a:gd name="connsiteY4" fmla="*/ 547694 h 1046452"/>
              <a:gd name="connsiteX5" fmla="*/ 695551 w 738122"/>
              <a:gd name="connsiteY5" fmla="*/ 498174 h 1046452"/>
              <a:gd name="connsiteX6" fmla="*/ 689945 w 738122"/>
              <a:gd name="connsiteY6" fmla="*/ 450524 h 1046452"/>
              <a:gd name="connsiteX7" fmla="*/ 696485 w 738122"/>
              <a:gd name="connsiteY7" fmla="*/ 367368 h 1046452"/>
              <a:gd name="connsiteX8" fmla="*/ 690879 w 738122"/>
              <a:gd name="connsiteY8" fmla="*/ 315045 h 1046452"/>
              <a:gd name="connsiteX9" fmla="*/ 669390 w 738122"/>
              <a:gd name="connsiteY9" fmla="*/ 253379 h 1046452"/>
              <a:gd name="connsiteX10" fmla="*/ 587169 w 738122"/>
              <a:gd name="connsiteY10" fmla="*/ 111361 h 1046452"/>
              <a:gd name="connsiteX11" fmla="*/ 485326 w 738122"/>
              <a:gd name="connsiteY11" fmla="*/ 17928 h 1046452"/>
              <a:gd name="connsiteX12" fmla="*/ 441413 w 738122"/>
              <a:gd name="connsiteY12" fmla="*/ 5781 h 1046452"/>
              <a:gd name="connsiteX13" fmla="*/ 287248 w 738122"/>
              <a:gd name="connsiteY13" fmla="*/ 12322 h 1046452"/>
              <a:gd name="connsiteX14" fmla="*/ 139623 w 738122"/>
              <a:gd name="connsiteY14" fmla="*/ 59973 h 1046452"/>
              <a:gd name="connsiteX15" fmla="*/ 42453 w 738122"/>
              <a:gd name="connsiteY15" fmla="*/ 172092 h 1046452"/>
              <a:gd name="connsiteX16" fmla="*/ 408 w 738122"/>
              <a:gd name="connsiteY16" fmla="*/ 364565 h 1046452"/>
              <a:gd name="connsiteX17" fmla="*/ 48059 w 738122"/>
              <a:gd name="connsiteY17" fmla="*/ 544891 h 1046452"/>
              <a:gd name="connsiteX18" fmla="*/ 48059 w 738122"/>
              <a:gd name="connsiteY18" fmla="*/ 544891 h 1046452"/>
              <a:gd name="connsiteX19" fmla="*/ 50862 w 738122"/>
              <a:gd name="connsiteY19" fmla="*/ 548628 h 1046452"/>
              <a:gd name="connsiteX20" fmla="*/ 51796 w 738122"/>
              <a:gd name="connsiteY20" fmla="*/ 548628 h 1046452"/>
              <a:gd name="connsiteX21" fmla="*/ 74220 w 738122"/>
              <a:gd name="connsiteY21" fmla="*/ 640193 h 1046452"/>
              <a:gd name="connsiteX22" fmla="*/ 106922 w 738122"/>
              <a:gd name="connsiteY22" fmla="*/ 692516 h 1046452"/>
              <a:gd name="connsiteX23" fmla="*/ 145229 w 738122"/>
              <a:gd name="connsiteY23" fmla="*/ 747641 h 1046452"/>
              <a:gd name="connsiteX24" fmla="*/ 183537 w 738122"/>
              <a:gd name="connsiteY24" fmla="*/ 946654 h 1046452"/>
              <a:gd name="connsiteX25" fmla="*/ 576891 w 738122"/>
              <a:gd name="connsiteY25" fmla="*/ 1049431 h 1046452"/>
              <a:gd name="connsiteX26" fmla="*/ 593709 w 738122"/>
              <a:gd name="connsiteY26" fmla="*/ 1054102 h 1046452"/>
              <a:gd name="connsiteX27" fmla="*/ 596512 w 738122"/>
              <a:gd name="connsiteY27" fmla="*/ 1016729 h 104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8122" h="1046452">
                <a:moveTo>
                  <a:pt x="649769" y="968144"/>
                </a:moveTo>
                <a:cubicBezTo>
                  <a:pt x="674062" y="943851"/>
                  <a:pt x="693683" y="919558"/>
                  <a:pt x="704894" y="887791"/>
                </a:cubicBezTo>
                <a:cubicBezTo>
                  <a:pt x="717041" y="852286"/>
                  <a:pt x="727318" y="816782"/>
                  <a:pt x="732924" y="780343"/>
                </a:cubicBezTo>
                <a:cubicBezTo>
                  <a:pt x="743202" y="720546"/>
                  <a:pt x="745071" y="657945"/>
                  <a:pt x="736662" y="597214"/>
                </a:cubicBezTo>
                <a:cubicBezTo>
                  <a:pt x="733859" y="580396"/>
                  <a:pt x="731056" y="563578"/>
                  <a:pt x="726384" y="547694"/>
                </a:cubicBezTo>
                <a:cubicBezTo>
                  <a:pt x="721712" y="529007"/>
                  <a:pt x="711435" y="510321"/>
                  <a:pt x="695551" y="498174"/>
                </a:cubicBezTo>
                <a:cubicBezTo>
                  <a:pt x="687142" y="491634"/>
                  <a:pt x="689945" y="458933"/>
                  <a:pt x="689945" y="450524"/>
                </a:cubicBezTo>
                <a:cubicBezTo>
                  <a:pt x="691814" y="422494"/>
                  <a:pt x="702092" y="395398"/>
                  <a:pt x="696485" y="367368"/>
                </a:cubicBezTo>
                <a:cubicBezTo>
                  <a:pt x="692748" y="350550"/>
                  <a:pt x="693683" y="332798"/>
                  <a:pt x="690879" y="315045"/>
                </a:cubicBezTo>
                <a:cubicBezTo>
                  <a:pt x="687142" y="292621"/>
                  <a:pt x="681536" y="273000"/>
                  <a:pt x="669390" y="253379"/>
                </a:cubicBezTo>
                <a:cubicBezTo>
                  <a:pt x="640426" y="206663"/>
                  <a:pt x="612396" y="159946"/>
                  <a:pt x="587169" y="111361"/>
                </a:cubicBezTo>
                <a:cubicBezTo>
                  <a:pt x="564745" y="68382"/>
                  <a:pt x="532977" y="33811"/>
                  <a:pt x="485326" y="17928"/>
                </a:cubicBezTo>
                <a:cubicBezTo>
                  <a:pt x="471311" y="13256"/>
                  <a:pt x="456362" y="9519"/>
                  <a:pt x="441413" y="5781"/>
                </a:cubicBezTo>
                <a:cubicBezTo>
                  <a:pt x="390024" y="-6365"/>
                  <a:pt x="338636" y="2978"/>
                  <a:pt x="287248" y="12322"/>
                </a:cubicBezTo>
                <a:cubicBezTo>
                  <a:pt x="235860" y="21665"/>
                  <a:pt x="185406" y="35680"/>
                  <a:pt x="139623" y="59973"/>
                </a:cubicBezTo>
                <a:cubicBezTo>
                  <a:pt x="93841" y="84265"/>
                  <a:pt x="59271" y="122573"/>
                  <a:pt x="42453" y="172092"/>
                </a:cubicBezTo>
                <a:cubicBezTo>
                  <a:pt x="21898" y="233758"/>
                  <a:pt x="4145" y="299162"/>
                  <a:pt x="408" y="364565"/>
                </a:cubicBezTo>
                <a:cubicBezTo>
                  <a:pt x="-3329" y="428100"/>
                  <a:pt x="19095" y="488831"/>
                  <a:pt x="48059" y="544891"/>
                </a:cubicBezTo>
                <a:cubicBezTo>
                  <a:pt x="48059" y="544891"/>
                  <a:pt x="48059" y="544891"/>
                  <a:pt x="48059" y="544891"/>
                </a:cubicBezTo>
                <a:cubicBezTo>
                  <a:pt x="48993" y="545825"/>
                  <a:pt x="49927" y="547694"/>
                  <a:pt x="50862" y="548628"/>
                </a:cubicBezTo>
                <a:cubicBezTo>
                  <a:pt x="50862" y="548628"/>
                  <a:pt x="50862" y="548628"/>
                  <a:pt x="51796" y="548628"/>
                </a:cubicBezTo>
                <a:cubicBezTo>
                  <a:pt x="40584" y="571987"/>
                  <a:pt x="59271" y="615900"/>
                  <a:pt x="74220" y="640193"/>
                </a:cubicBezTo>
                <a:cubicBezTo>
                  <a:pt x="77957" y="643930"/>
                  <a:pt x="97578" y="679435"/>
                  <a:pt x="106922" y="692516"/>
                </a:cubicBezTo>
                <a:cubicBezTo>
                  <a:pt x="119068" y="711202"/>
                  <a:pt x="133083" y="728955"/>
                  <a:pt x="145229" y="747641"/>
                </a:cubicBezTo>
                <a:cubicBezTo>
                  <a:pt x="186340" y="808373"/>
                  <a:pt x="180734" y="876579"/>
                  <a:pt x="183537" y="946654"/>
                </a:cubicBezTo>
                <a:cubicBezTo>
                  <a:pt x="203158" y="954129"/>
                  <a:pt x="564745" y="1046628"/>
                  <a:pt x="576891" y="1049431"/>
                </a:cubicBezTo>
                <a:cubicBezTo>
                  <a:pt x="585300" y="1051299"/>
                  <a:pt x="585300" y="1051299"/>
                  <a:pt x="593709" y="1054102"/>
                </a:cubicBezTo>
                <a:cubicBezTo>
                  <a:pt x="595578" y="1039153"/>
                  <a:pt x="596512" y="1027007"/>
                  <a:pt x="596512" y="1016729"/>
                </a:cubicBezTo>
              </a:path>
            </a:pathLst>
          </a:custGeom>
          <a:solidFill>
            <a:srgbClr val="FDBD87"/>
          </a:solidFill>
          <a:ln w="92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25A1B60-9443-42DA-9712-F5EBD5808310}"/>
              </a:ext>
            </a:extLst>
          </p:cNvPr>
          <p:cNvSpPr/>
          <p:nvPr userDrawn="1"/>
        </p:nvSpPr>
        <p:spPr>
          <a:xfrm>
            <a:off x="524027" y="1454657"/>
            <a:ext cx="531375" cy="390124"/>
          </a:xfrm>
          <a:custGeom>
            <a:avLst/>
            <a:gdLst>
              <a:gd name="connsiteX0" fmla="*/ 443808 w 700749"/>
              <a:gd name="connsiteY0" fmla="*/ 5858 h 541912"/>
              <a:gd name="connsiteX1" fmla="*/ 487721 w 700749"/>
              <a:gd name="connsiteY1" fmla="*/ 18004 h 541912"/>
              <a:gd name="connsiteX2" fmla="*/ 590498 w 700749"/>
              <a:gd name="connsiteY2" fmla="*/ 111437 h 541912"/>
              <a:gd name="connsiteX3" fmla="*/ 673654 w 700749"/>
              <a:gd name="connsiteY3" fmla="*/ 253456 h 541912"/>
              <a:gd name="connsiteX4" fmla="*/ 698881 w 700749"/>
              <a:gd name="connsiteY4" fmla="*/ 340349 h 541912"/>
              <a:gd name="connsiteX5" fmla="*/ 697012 w 700749"/>
              <a:gd name="connsiteY5" fmla="*/ 355298 h 541912"/>
              <a:gd name="connsiteX6" fmla="*/ 641886 w 700749"/>
              <a:gd name="connsiteY6" fmla="*/ 347823 h 541912"/>
              <a:gd name="connsiteX7" fmla="*/ 468100 w 700749"/>
              <a:gd name="connsiteY7" fmla="*/ 365576 h 541912"/>
              <a:gd name="connsiteX8" fmla="*/ 298986 w 700749"/>
              <a:gd name="connsiteY8" fmla="*/ 452469 h 541912"/>
              <a:gd name="connsiteX9" fmla="*/ 226108 w 700749"/>
              <a:gd name="connsiteY9" fmla="*/ 485170 h 541912"/>
              <a:gd name="connsiteX10" fmla="*/ 133610 w 700749"/>
              <a:gd name="connsiteY10" fmla="*/ 516003 h 541912"/>
              <a:gd name="connsiteX11" fmla="*/ 106514 w 700749"/>
              <a:gd name="connsiteY11" fmla="*/ 514135 h 541912"/>
              <a:gd name="connsiteX12" fmla="*/ 58863 w 700749"/>
              <a:gd name="connsiteY12" fmla="*/ 533756 h 541912"/>
              <a:gd name="connsiteX13" fmla="*/ 49520 w 700749"/>
              <a:gd name="connsiteY13" fmla="*/ 546836 h 541912"/>
              <a:gd name="connsiteX14" fmla="*/ 12146 w 700749"/>
              <a:gd name="connsiteY14" fmla="*/ 456206 h 541912"/>
              <a:gd name="connsiteX15" fmla="*/ 0 w 700749"/>
              <a:gd name="connsiteY15" fmla="*/ 402949 h 541912"/>
              <a:gd name="connsiteX16" fmla="*/ 0 w 700749"/>
              <a:gd name="connsiteY16" fmla="*/ 362773 h 541912"/>
              <a:gd name="connsiteX17" fmla="*/ 42979 w 700749"/>
              <a:gd name="connsiteY17" fmla="*/ 170300 h 541912"/>
              <a:gd name="connsiteX18" fmla="*/ 141084 w 700749"/>
              <a:gd name="connsiteY18" fmla="*/ 58180 h 541912"/>
              <a:gd name="connsiteX19" fmla="*/ 289643 w 700749"/>
              <a:gd name="connsiteY19" fmla="*/ 10529 h 541912"/>
              <a:gd name="connsiteX20" fmla="*/ 443808 w 700749"/>
              <a:gd name="connsiteY20" fmla="*/ 5858 h 54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0749" h="541912">
                <a:moveTo>
                  <a:pt x="443808" y="5858"/>
                </a:moveTo>
                <a:cubicBezTo>
                  <a:pt x="458757" y="9595"/>
                  <a:pt x="473707" y="13332"/>
                  <a:pt x="487721" y="18004"/>
                </a:cubicBezTo>
                <a:cubicBezTo>
                  <a:pt x="535372" y="33888"/>
                  <a:pt x="567140" y="68458"/>
                  <a:pt x="590498" y="111437"/>
                </a:cubicBezTo>
                <a:cubicBezTo>
                  <a:pt x="615725" y="160023"/>
                  <a:pt x="644689" y="207674"/>
                  <a:pt x="673654" y="253456"/>
                </a:cubicBezTo>
                <a:cubicBezTo>
                  <a:pt x="691406" y="281486"/>
                  <a:pt x="695143" y="304844"/>
                  <a:pt x="698881" y="340349"/>
                </a:cubicBezTo>
                <a:cubicBezTo>
                  <a:pt x="699815" y="345955"/>
                  <a:pt x="704487" y="357167"/>
                  <a:pt x="697012" y="355298"/>
                </a:cubicBezTo>
                <a:cubicBezTo>
                  <a:pt x="685800" y="352495"/>
                  <a:pt x="654967" y="348758"/>
                  <a:pt x="641886" y="347823"/>
                </a:cubicBezTo>
                <a:cubicBezTo>
                  <a:pt x="600776" y="344086"/>
                  <a:pt x="521357" y="344086"/>
                  <a:pt x="468100" y="365576"/>
                </a:cubicBezTo>
                <a:cubicBezTo>
                  <a:pt x="408303" y="390803"/>
                  <a:pt x="358784" y="427242"/>
                  <a:pt x="298986" y="452469"/>
                </a:cubicBezTo>
                <a:cubicBezTo>
                  <a:pt x="276562" y="461812"/>
                  <a:pt x="249467" y="477696"/>
                  <a:pt x="226108" y="485170"/>
                </a:cubicBezTo>
                <a:cubicBezTo>
                  <a:pt x="196210" y="499185"/>
                  <a:pt x="164442" y="505726"/>
                  <a:pt x="133610" y="516003"/>
                </a:cubicBezTo>
                <a:cubicBezTo>
                  <a:pt x="126135" y="516938"/>
                  <a:pt x="113989" y="515069"/>
                  <a:pt x="106514" y="514135"/>
                </a:cubicBezTo>
                <a:cubicBezTo>
                  <a:pt x="86893" y="512266"/>
                  <a:pt x="71944" y="518806"/>
                  <a:pt x="58863" y="533756"/>
                </a:cubicBezTo>
                <a:cubicBezTo>
                  <a:pt x="54191" y="536559"/>
                  <a:pt x="54191" y="540296"/>
                  <a:pt x="49520" y="546836"/>
                </a:cubicBezTo>
                <a:cubicBezTo>
                  <a:pt x="34570" y="518806"/>
                  <a:pt x="22424" y="485170"/>
                  <a:pt x="12146" y="456206"/>
                </a:cubicBezTo>
                <a:cubicBezTo>
                  <a:pt x="7475" y="443125"/>
                  <a:pt x="0" y="421636"/>
                  <a:pt x="0" y="402949"/>
                </a:cubicBezTo>
                <a:cubicBezTo>
                  <a:pt x="0" y="389868"/>
                  <a:pt x="0" y="375853"/>
                  <a:pt x="0" y="362773"/>
                </a:cubicBezTo>
                <a:cubicBezTo>
                  <a:pt x="3737" y="297369"/>
                  <a:pt x="21490" y="231966"/>
                  <a:pt x="42979" y="170300"/>
                </a:cubicBezTo>
                <a:cubicBezTo>
                  <a:pt x="59797" y="120781"/>
                  <a:pt x="94368" y="82473"/>
                  <a:pt x="141084" y="58180"/>
                </a:cubicBezTo>
                <a:cubicBezTo>
                  <a:pt x="187801" y="33888"/>
                  <a:pt x="238255" y="19873"/>
                  <a:pt x="289643" y="10529"/>
                </a:cubicBezTo>
                <a:cubicBezTo>
                  <a:pt x="340097" y="3055"/>
                  <a:pt x="392420" y="-6289"/>
                  <a:pt x="443808" y="5858"/>
                </a:cubicBezTo>
                <a:close/>
              </a:path>
            </a:pathLst>
          </a:custGeom>
          <a:solidFill>
            <a:schemeClr val="accent4"/>
          </a:solidFill>
          <a:ln w="92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04FBAC6-8ACC-4C47-A47C-87A4B1C384EC}"/>
              </a:ext>
            </a:extLst>
          </p:cNvPr>
          <p:cNvSpPr/>
          <p:nvPr userDrawn="1"/>
        </p:nvSpPr>
        <p:spPr>
          <a:xfrm>
            <a:off x="651779" y="1813868"/>
            <a:ext cx="417429" cy="373711"/>
          </a:xfrm>
          <a:custGeom>
            <a:avLst/>
            <a:gdLst>
              <a:gd name="connsiteX0" fmla="*/ 423532 w 457115"/>
              <a:gd name="connsiteY0" fmla="*/ 813 h 409241"/>
              <a:gd name="connsiteX1" fmla="*/ 420585 w 457115"/>
              <a:gd name="connsiteY1" fmla="*/ 3851 h 409241"/>
              <a:gd name="connsiteX2" fmla="*/ 377128 w 457115"/>
              <a:gd name="connsiteY2" fmla="*/ 17847 h 409241"/>
              <a:gd name="connsiteX3" fmla="*/ 235705 w 457115"/>
              <a:gd name="connsiteY3" fmla="*/ 47310 h 409241"/>
              <a:gd name="connsiteX4" fmla="*/ 159101 w 457115"/>
              <a:gd name="connsiteY4" fmla="*/ 63514 h 409241"/>
              <a:gd name="connsiteX5" fmla="*/ 100175 w 457115"/>
              <a:gd name="connsiteY5" fmla="*/ 77509 h 409241"/>
              <a:gd name="connsiteX6" fmla="*/ 101346 w 457115"/>
              <a:gd name="connsiteY6" fmla="*/ 81608 h 409241"/>
              <a:gd name="connsiteX7" fmla="*/ 3684 w 457115"/>
              <a:gd name="connsiteY7" fmla="*/ 49519 h 409241"/>
              <a:gd name="connsiteX8" fmla="*/ 8103 w 457115"/>
              <a:gd name="connsiteY8" fmla="*/ 59094 h 409241"/>
              <a:gd name="connsiteX9" fmla="*/ 103859 w 457115"/>
              <a:gd name="connsiteY9" fmla="*/ 90768 h 409241"/>
              <a:gd name="connsiteX10" fmla="*/ 103920 w 457115"/>
              <a:gd name="connsiteY10" fmla="*/ 90616 h 409241"/>
              <a:gd name="connsiteX11" fmla="*/ 104595 w 457115"/>
              <a:gd name="connsiteY11" fmla="*/ 92977 h 409241"/>
              <a:gd name="connsiteX12" fmla="*/ 122272 w 457115"/>
              <a:gd name="connsiteY12" fmla="*/ 130542 h 409241"/>
              <a:gd name="connsiteX13" fmla="*/ 136267 w 457115"/>
              <a:gd name="connsiteY13" fmla="*/ 199044 h 409241"/>
              <a:gd name="connsiteX14" fmla="*/ 100911 w 457115"/>
              <a:gd name="connsiteY14" fmla="*/ 267546 h 409241"/>
              <a:gd name="connsiteX15" fmla="*/ 90500 w 457115"/>
              <a:gd name="connsiteY15" fmla="*/ 280880 h 409241"/>
              <a:gd name="connsiteX16" fmla="*/ 0 w 457115"/>
              <a:gd name="connsiteY16" fmla="*/ 233662 h 409241"/>
              <a:gd name="connsiteX17" fmla="*/ 2946 w 457115"/>
              <a:gd name="connsiteY17" fmla="*/ 243974 h 409241"/>
              <a:gd name="connsiteX18" fmla="*/ 85385 w 457115"/>
              <a:gd name="connsiteY18" fmla="*/ 287430 h 409241"/>
              <a:gd name="connsiteX19" fmla="*/ 85167 w 457115"/>
              <a:gd name="connsiteY19" fmla="*/ 287710 h 409241"/>
              <a:gd name="connsiteX20" fmla="*/ 92073 w 457115"/>
              <a:gd name="connsiteY20" fmla="*/ 302902 h 409241"/>
              <a:gd name="connsiteX21" fmla="*/ 245280 w 457115"/>
              <a:gd name="connsiteY21" fmla="*/ 392027 h 409241"/>
              <a:gd name="connsiteX22" fmla="*/ 341035 w 457115"/>
              <a:gd name="connsiteY22" fmla="*/ 408233 h 409241"/>
              <a:gd name="connsiteX23" fmla="*/ 426478 w 457115"/>
              <a:gd name="connsiteY23" fmla="*/ 312478 h 409241"/>
              <a:gd name="connsiteX24" fmla="*/ 455941 w 457115"/>
              <a:gd name="connsiteY24" fmla="*/ 174737 h 409241"/>
              <a:gd name="connsiteX25" fmla="*/ 452259 w 457115"/>
              <a:gd name="connsiteY25" fmla="*/ 77509 h 409241"/>
              <a:gd name="connsiteX26" fmla="*/ 444892 w 457115"/>
              <a:gd name="connsiteY26" fmla="*/ 38471 h 409241"/>
              <a:gd name="connsiteX27" fmla="*/ 428688 w 457115"/>
              <a:gd name="connsiteY27" fmla="*/ 6061 h 409241"/>
              <a:gd name="connsiteX28" fmla="*/ 423532 w 457115"/>
              <a:gd name="connsiteY28" fmla="*/ 813 h 40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115" h="409241">
                <a:moveTo>
                  <a:pt x="423532" y="813"/>
                </a:moveTo>
                <a:cubicBezTo>
                  <a:pt x="421506" y="-568"/>
                  <a:pt x="419849" y="-568"/>
                  <a:pt x="420585" y="3851"/>
                </a:cubicBezTo>
                <a:cubicBezTo>
                  <a:pt x="418376" y="6061"/>
                  <a:pt x="385967" y="16373"/>
                  <a:pt x="377128" y="17847"/>
                </a:cubicBezTo>
                <a:cubicBezTo>
                  <a:pt x="315992" y="29632"/>
                  <a:pt x="296104" y="34051"/>
                  <a:pt x="235705" y="47310"/>
                </a:cubicBezTo>
                <a:cubicBezTo>
                  <a:pt x="207715" y="53202"/>
                  <a:pt x="187091" y="59095"/>
                  <a:pt x="159101" y="63514"/>
                </a:cubicBezTo>
                <a:cubicBezTo>
                  <a:pt x="142160" y="66460"/>
                  <a:pt x="101648" y="70879"/>
                  <a:pt x="100175" y="77509"/>
                </a:cubicBezTo>
                <a:lnTo>
                  <a:pt x="101346" y="81608"/>
                </a:lnTo>
                <a:lnTo>
                  <a:pt x="3684" y="49519"/>
                </a:lnTo>
                <a:lnTo>
                  <a:pt x="8103" y="59094"/>
                </a:lnTo>
                <a:lnTo>
                  <a:pt x="103859" y="90768"/>
                </a:lnTo>
                <a:lnTo>
                  <a:pt x="103920" y="90616"/>
                </a:lnTo>
                <a:lnTo>
                  <a:pt x="104595" y="92977"/>
                </a:lnTo>
                <a:cubicBezTo>
                  <a:pt x="114906" y="109918"/>
                  <a:pt x="115643" y="115074"/>
                  <a:pt x="122272" y="130542"/>
                </a:cubicBezTo>
                <a:cubicBezTo>
                  <a:pt x="128165" y="146748"/>
                  <a:pt x="137003" y="182103"/>
                  <a:pt x="136267" y="199044"/>
                </a:cubicBezTo>
                <a:cubicBezTo>
                  <a:pt x="134057" y="229980"/>
                  <a:pt x="119326" y="243239"/>
                  <a:pt x="100911" y="267546"/>
                </a:cubicBezTo>
                <a:lnTo>
                  <a:pt x="90500" y="280880"/>
                </a:lnTo>
                <a:lnTo>
                  <a:pt x="0" y="233662"/>
                </a:lnTo>
                <a:lnTo>
                  <a:pt x="2946" y="243974"/>
                </a:lnTo>
                <a:lnTo>
                  <a:pt x="85385" y="287430"/>
                </a:lnTo>
                <a:lnTo>
                  <a:pt x="85167" y="287710"/>
                </a:lnTo>
                <a:cubicBezTo>
                  <a:pt x="82496" y="292958"/>
                  <a:pt x="83601" y="297377"/>
                  <a:pt x="92073" y="302902"/>
                </a:cubicBezTo>
                <a:cubicBezTo>
                  <a:pt x="141423" y="335311"/>
                  <a:pt x="192984" y="363301"/>
                  <a:pt x="245280" y="392027"/>
                </a:cubicBezTo>
                <a:cubicBezTo>
                  <a:pt x="269587" y="405286"/>
                  <a:pt x="310836" y="411915"/>
                  <a:pt x="341035" y="408233"/>
                </a:cubicBezTo>
                <a:cubicBezTo>
                  <a:pt x="361660" y="390555"/>
                  <a:pt x="410274" y="352989"/>
                  <a:pt x="426478" y="312478"/>
                </a:cubicBezTo>
                <a:cubicBezTo>
                  <a:pt x="436791" y="285961"/>
                  <a:pt x="455205" y="193888"/>
                  <a:pt x="455941" y="174737"/>
                </a:cubicBezTo>
                <a:cubicBezTo>
                  <a:pt x="458151" y="142328"/>
                  <a:pt x="457414" y="109918"/>
                  <a:pt x="452259" y="77509"/>
                </a:cubicBezTo>
                <a:cubicBezTo>
                  <a:pt x="450049" y="61304"/>
                  <a:pt x="449312" y="53939"/>
                  <a:pt x="444892" y="38471"/>
                </a:cubicBezTo>
                <a:cubicBezTo>
                  <a:pt x="443420" y="32578"/>
                  <a:pt x="433844" y="11217"/>
                  <a:pt x="428688" y="6061"/>
                </a:cubicBezTo>
                <a:cubicBezTo>
                  <a:pt x="427951" y="4956"/>
                  <a:pt x="425557" y="2194"/>
                  <a:pt x="423532" y="813"/>
                </a:cubicBezTo>
                <a:close/>
              </a:path>
            </a:pathLst>
          </a:custGeom>
          <a:solidFill>
            <a:schemeClr val="bg1">
              <a:lumMod val="95000"/>
            </a:schemeClr>
          </a:solidFill>
          <a:ln w="9293"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6B5CDEA-270F-469C-AEA0-1211E082A36F}"/>
              </a:ext>
            </a:extLst>
          </p:cNvPr>
          <p:cNvSpPr/>
          <p:nvPr userDrawn="1"/>
        </p:nvSpPr>
        <p:spPr>
          <a:xfrm>
            <a:off x="628910" y="1805276"/>
            <a:ext cx="60537" cy="87442"/>
          </a:xfrm>
          <a:custGeom>
            <a:avLst/>
            <a:gdLst>
              <a:gd name="connsiteX0" fmla="*/ 92499 w 84089"/>
              <a:gd name="connsiteY0" fmla="*/ 0 h 121463"/>
              <a:gd name="connsiteX1" fmla="*/ 92499 w 84089"/>
              <a:gd name="connsiteY1" fmla="*/ 96236 h 121463"/>
              <a:gd name="connsiteX2" fmla="*/ 72878 w 84089"/>
              <a:gd name="connsiteY2" fmla="*/ 128004 h 121463"/>
              <a:gd name="connsiteX3" fmla="*/ 41111 w 84089"/>
              <a:gd name="connsiteY3" fmla="*/ 76615 h 121463"/>
              <a:gd name="connsiteX4" fmla="*/ 0 w 84089"/>
              <a:gd name="connsiteY4" fmla="*/ 31767 h 121463"/>
              <a:gd name="connsiteX5" fmla="*/ 92499 w 84089"/>
              <a:gd name="connsiteY5" fmla="*/ 0 h 12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089" h="121463">
                <a:moveTo>
                  <a:pt x="92499" y="0"/>
                </a:moveTo>
                <a:cubicBezTo>
                  <a:pt x="92499" y="31767"/>
                  <a:pt x="92499" y="63535"/>
                  <a:pt x="92499" y="96236"/>
                </a:cubicBezTo>
                <a:cubicBezTo>
                  <a:pt x="92499" y="128004"/>
                  <a:pt x="88762" y="128004"/>
                  <a:pt x="72878" y="128004"/>
                </a:cubicBezTo>
                <a:cubicBezTo>
                  <a:pt x="60732" y="126135"/>
                  <a:pt x="43914" y="81287"/>
                  <a:pt x="41111" y="76615"/>
                </a:cubicBezTo>
                <a:cubicBezTo>
                  <a:pt x="29899" y="58863"/>
                  <a:pt x="17752" y="42979"/>
                  <a:pt x="0" y="31767"/>
                </a:cubicBezTo>
                <a:cubicBezTo>
                  <a:pt x="30833" y="20555"/>
                  <a:pt x="61666" y="10278"/>
                  <a:pt x="92499" y="0"/>
                </a:cubicBezTo>
                <a:close/>
              </a:path>
            </a:pathLst>
          </a:custGeom>
          <a:solidFill>
            <a:srgbClr val="9A6217"/>
          </a:solidFill>
          <a:ln w="9293" cap="flat">
            <a:noFill/>
            <a:prstDash val="solid"/>
            <a:miter/>
          </a:ln>
        </p:spPr>
        <p:txBody>
          <a:bodyPr rtlCol="0" anchor="ctr"/>
          <a:lstStyle/>
          <a:p>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AE70F-BF4F-41FE-ABBC-2D33AA57CB75}"/>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942E463B-FB92-43C3-B3B3-02BEE25288E3}"/>
              </a:ext>
            </a:extLst>
          </p:cNvPr>
          <p:cNvSpPr/>
          <p:nvPr/>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524435" y="259243"/>
            <a:ext cx="113722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a:t>BASIC LAYOUT</a:t>
            </a:r>
          </a:p>
        </p:txBody>
      </p:sp>
      <p:grpSp>
        <p:nvGrpSpPr>
          <p:cNvPr id="202" name="Group 201">
            <a:extLst>
              <a:ext uri="{FF2B5EF4-FFF2-40B4-BE49-F238E27FC236}">
                <a16:creationId xmlns:a16="http://schemas.microsoft.com/office/drawing/2014/main" id="{94ADDBA1-BB9A-4C4D-96C4-07E1746CFFCE}"/>
              </a:ext>
            </a:extLst>
          </p:cNvPr>
          <p:cNvGrpSpPr/>
          <p:nvPr userDrawn="1"/>
        </p:nvGrpSpPr>
        <p:grpSpPr>
          <a:xfrm>
            <a:off x="10415614" y="758756"/>
            <a:ext cx="1344926" cy="246023"/>
            <a:chOff x="6916230" y="365408"/>
            <a:chExt cx="3673340" cy="671952"/>
          </a:xfrm>
          <a:solidFill>
            <a:schemeClr val="bg1">
              <a:alpha val="94000"/>
            </a:schemeClr>
          </a:solidFill>
        </p:grpSpPr>
        <p:sp>
          <p:nvSpPr>
            <p:cNvPr id="180" name="Freeform: Shape 179">
              <a:extLst>
                <a:ext uri="{FF2B5EF4-FFF2-40B4-BE49-F238E27FC236}">
                  <a16:creationId xmlns:a16="http://schemas.microsoft.com/office/drawing/2014/main" id="{81473206-7C42-4786-B140-605978C37B51}"/>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836F97A-1633-4467-A2A3-20FC385DF45B}"/>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B6E309C-AEC2-4925-B91D-98DDA2ACEA5E}"/>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86" name="Freeform: Shape 185">
              <a:extLst>
                <a:ext uri="{FF2B5EF4-FFF2-40B4-BE49-F238E27FC236}">
                  <a16:creationId xmlns:a16="http://schemas.microsoft.com/office/drawing/2014/main" id="{C4F4EFB9-8BCE-4517-9C09-BBB033B9680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73259F1-A5E6-4346-BC1B-CFDE8F987453}"/>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00" name="Freeform: Shape 199">
              <a:extLst>
                <a:ext uri="{FF2B5EF4-FFF2-40B4-BE49-F238E27FC236}">
                  <a16:creationId xmlns:a16="http://schemas.microsoft.com/office/drawing/2014/main" id="{594E921E-A6D5-4DD5-8BF2-758327B18813}"/>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01" name="Freeform: Shape 200">
              <a:extLst>
                <a:ext uri="{FF2B5EF4-FFF2-40B4-BE49-F238E27FC236}">
                  <a16:creationId xmlns:a16="http://schemas.microsoft.com/office/drawing/2014/main" id="{4BEE51DD-653A-463B-97D1-43CA56EE516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15132EF-CEE4-4E38-A8E4-AEF410B8749A}"/>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6154619-7A46-4D95-B9E4-7CB7BB4C660B}"/>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79F6544D-EEF2-415C-BE0C-FA5365C52739}"/>
              </a:ext>
            </a:extLst>
          </p:cNvPr>
          <p:cNvSpPr/>
          <p:nvPr userDrawn="1"/>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15" name="Rectangle 2">
            <a:extLst>
              <a:ext uri="{FF2B5EF4-FFF2-40B4-BE49-F238E27FC236}">
                <a16:creationId xmlns:a16="http://schemas.microsoft.com/office/drawing/2014/main" id="{B5980401-AB6A-4774-BE69-BCE8DE977E90}"/>
              </a:ext>
            </a:extLst>
          </p:cNvPr>
          <p:cNvSpPr/>
          <p:nvPr userDrawn="1"/>
        </p:nvSpPr>
        <p:spPr>
          <a:xfrm>
            <a:off x="0" y="6606000"/>
            <a:ext cx="12192000" cy="25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17">
            <a:extLst>
              <a:ext uri="{FF2B5EF4-FFF2-40B4-BE49-F238E27FC236}">
                <a16:creationId xmlns:a16="http://schemas.microsoft.com/office/drawing/2014/main" id="{5CD036EB-19B9-423B-8660-8BD9177C0E97}"/>
              </a:ext>
            </a:extLst>
          </p:cNvPr>
          <p:cNvSpPr/>
          <p:nvPr userDrawn="1"/>
        </p:nvSpPr>
        <p:spPr>
          <a:xfrm>
            <a:off x="0" y="936627"/>
            <a:ext cx="252000" cy="59213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Rectangle 19">
            <a:extLst>
              <a:ext uri="{FF2B5EF4-FFF2-40B4-BE49-F238E27FC236}">
                <a16:creationId xmlns:a16="http://schemas.microsoft.com/office/drawing/2014/main" id="{9F272C1B-DE42-4AEA-B50D-9EA744EE8326}"/>
              </a:ext>
            </a:extLst>
          </p:cNvPr>
          <p:cNvSpPr/>
          <p:nvPr userDrawn="1"/>
        </p:nvSpPr>
        <p:spPr>
          <a:xfrm>
            <a:off x="11940000" y="1004735"/>
            <a:ext cx="252000" cy="57701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0" y="259243"/>
            <a:ext cx="12191999"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a:t>BASIC LAYOUT</a:t>
            </a:r>
          </a:p>
        </p:txBody>
      </p:sp>
      <p:grpSp>
        <p:nvGrpSpPr>
          <p:cNvPr id="202" name="Group 201">
            <a:extLst>
              <a:ext uri="{FF2B5EF4-FFF2-40B4-BE49-F238E27FC236}">
                <a16:creationId xmlns:a16="http://schemas.microsoft.com/office/drawing/2014/main" id="{94ADDBA1-BB9A-4C4D-96C4-07E1746CFFCE}"/>
              </a:ext>
            </a:extLst>
          </p:cNvPr>
          <p:cNvGrpSpPr/>
          <p:nvPr userDrawn="1"/>
        </p:nvGrpSpPr>
        <p:grpSpPr>
          <a:xfrm>
            <a:off x="10415614" y="758756"/>
            <a:ext cx="1344926" cy="246023"/>
            <a:chOff x="6916230" y="365408"/>
            <a:chExt cx="3673340" cy="671952"/>
          </a:xfrm>
          <a:solidFill>
            <a:schemeClr val="bg1">
              <a:alpha val="94000"/>
            </a:schemeClr>
          </a:solidFill>
        </p:grpSpPr>
        <p:sp>
          <p:nvSpPr>
            <p:cNvPr id="180" name="Freeform: Shape 179">
              <a:extLst>
                <a:ext uri="{FF2B5EF4-FFF2-40B4-BE49-F238E27FC236}">
                  <a16:creationId xmlns:a16="http://schemas.microsoft.com/office/drawing/2014/main" id="{81473206-7C42-4786-B140-605978C37B51}"/>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836F97A-1633-4467-A2A3-20FC385DF45B}"/>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B6E309C-AEC2-4925-B91D-98DDA2ACEA5E}"/>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86" name="Freeform: Shape 185">
              <a:extLst>
                <a:ext uri="{FF2B5EF4-FFF2-40B4-BE49-F238E27FC236}">
                  <a16:creationId xmlns:a16="http://schemas.microsoft.com/office/drawing/2014/main" id="{C4F4EFB9-8BCE-4517-9C09-BBB033B9680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73259F1-A5E6-4346-BC1B-CFDE8F987453}"/>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00" name="Freeform: Shape 199">
              <a:extLst>
                <a:ext uri="{FF2B5EF4-FFF2-40B4-BE49-F238E27FC236}">
                  <a16:creationId xmlns:a16="http://schemas.microsoft.com/office/drawing/2014/main" id="{594E921E-A6D5-4DD5-8BF2-758327B18813}"/>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01" name="Freeform: Shape 200">
              <a:extLst>
                <a:ext uri="{FF2B5EF4-FFF2-40B4-BE49-F238E27FC236}">
                  <a16:creationId xmlns:a16="http://schemas.microsoft.com/office/drawing/2014/main" id="{4BEE51DD-653A-463B-97D1-43CA56EE516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15132EF-CEE4-4E38-A8E4-AEF410B8749A}"/>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71359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grpSp>
        <p:nvGrpSpPr>
          <p:cNvPr id="3" name="Graphic 53">
            <a:extLst>
              <a:ext uri="{FF2B5EF4-FFF2-40B4-BE49-F238E27FC236}">
                <a16:creationId xmlns:a16="http://schemas.microsoft.com/office/drawing/2014/main" id="{85AC0054-5108-49B2-A32A-823F0D0F70E8}"/>
              </a:ext>
            </a:extLst>
          </p:cNvPr>
          <p:cNvGrpSpPr/>
          <p:nvPr userDrawn="1"/>
        </p:nvGrpSpPr>
        <p:grpSpPr>
          <a:xfrm>
            <a:off x="3390899" y="1741426"/>
            <a:ext cx="5410202" cy="4772430"/>
            <a:chOff x="533894" y="4192047"/>
            <a:chExt cx="2381250" cy="2100541"/>
          </a:xfrm>
          <a:solidFill>
            <a:schemeClr val="accent4">
              <a:alpha val="10000"/>
            </a:schemeClr>
          </a:solidFill>
        </p:grpSpPr>
        <p:sp>
          <p:nvSpPr>
            <p:cNvPr id="4" name="Freeform: Shape 3">
              <a:extLst>
                <a:ext uri="{FF2B5EF4-FFF2-40B4-BE49-F238E27FC236}">
                  <a16:creationId xmlns:a16="http://schemas.microsoft.com/office/drawing/2014/main" id="{49C2E96E-9E1D-4541-B4C4-6668D48BD62D}"/>
                </a:ext>
              </a:extLst>
            </p:cNvPr>
            <p:cNvSpPr/>
            <p:nvPr/>
          </p:nvSpPr>
          <p:spPr>
            <a:xfrm>
              <a:off x="2442202" y="4537836"/>
              <a:ext cx="315297" cy="421957"/>
            </a:xfrm>
            <a:custGeom>
              <a:avLst/>
              <a:gdLst>
                <a:gd name="connsiteX0" fmla="*/ 236722 w 315297"/>
                <a:gd name="connsiteY0" fmla="*/ 182880 h 421957"/>
                <a:gd name="connsiteX1" fmla="*/ 254820 w 315297"/>
                <a:gd name="connsiteY1" fmla="*/ 280035 h 421957"/>
                <a:gd name="connsiteX2" fmla="*/ 231959 w 315297"/>
                <a:gd name="connsiteY2" fmla="*/ 254318 h 421957"/>
                <a:gd name="connsiteX3" fmla="*/ 231959 w 315297"/>
                <a:gd name="connsiteY3" fmla="*/ 254318 h 421957"/>
                <a:gd name="connsiteX4" fmla="*/ 30029 w 315297"/>
                <a:gd name="connsiteY4" fmla="*/ 98107 h 421957"/>
                <a:gd name="connsiteX5" fmla="*/ 4312 w 315297"/>
                <a:gd name="connsiteY5" fmla="*/ 91440 h 421957"/>
                <a:gd name="connsiteX6" fmla="*/ 9075 w 315297"/>
                <a:gd name="connsiteY6" fmla="*/ 116205 h 421957"/>
                <a:gd name="connsiteX7" fmla="*/ 120517 w 315297"/>
                <a:gd name="connsiteY7" fmla="*/ 239078 h 421957"/>
                <a:gd name="connsiteX8" fmla="*/ 293872 w 315297"/>
                <a:gd name="connsiteY8" fmla="*/ 420053 h 421957"/>
                <a:gd name="connsiteX9" fmla="*/ 300539 w 315297"/>
                <a:gd name="connsiteY9" fmla="*/ 421958 h 421957"/>
                <a:gd name="connsiteX10" fmla="*/ 190050 w 315297"/>
                <a:gd name="connsiteY10" fmla="*/ 0 h 421957"/>
                <a:gd name="connsiteX11" fmla="*/ 233864 w 315297"/>
                <a:gd name="connsiteY11" fmla="*/ 165735 h 421957"/>
                <a:gd name="connsiteX12" fmla="*/ 236722 w 315297"/>
                <a:gd name="connsiteY12" fmla="*/ 182880 h 4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97" h="421957">
                  <a:moveTo>
                    <a:pt x="236722" y="182880"/>
                  </a:moveTo>
                  <a:cubicBezTo>
                    <a:pt x="242437" y="214313"/>
                    <a:pt x="248152" y="245745"/>
                    <a:pt x="254820" y="280035"/>
                  </a:cubicBezTo>
                  <a:cubicBezTo>
                    <a:pt x="237675" y="274320"/>
                    <a:pt x="236722" y="262890"/>
                    <a:pt x="231959" y="254318"/>
                  </a:cubicBezTo>
                  <a:cubicBezTo>
                    <a:pt x="231959" y="254318"/>
                    <a:pt x="231959" y="254318"/>
                    <a:pt x="231959" y="254318"/>
                  </a:cubicBezTo>
                  <a:cubicBezTo>
                    <a:pt x="177667" y="184785"/>
                    <a:pt x="102420" y="143828"/>
                    <a:pt x="30029" y="98107"/>
                  </a:cubicBezTo>
                  <a:cubicBezTo>
                    <a:pt x="22409" y="93345"/>
                    <a:pt x="12884" y="84773"/>
                    <a:pt x="4312" y="91440"/>
                  </a:cubicBezTo>
                  <a:cubicBezTo>
                    <a:pt x="-6166" y="100013"/>
                    <a:pt x="5264" y="108585"/>
                    <a:pt x="9075" y="116205"/>
                  </a:cubicBezTo>
                  <a:cubicBezTo>
                    <a:pt x="33839" y="167640"/>
                    <a:pt x="72892" y="207645"/>
                    <a:pt x="120517" y="239078"/>
                  </a:cubicBezTo>
                  <a:cubicBezTo>
                    <a:pt x="191002" y="287655"/>
                    <a:pt x="253867" y="342900"/>
                    <a:pt x="293872" y="420053"/>
                  </a:cubicBezTo>
                  <a:cubicBezTo>
                    <a:pt x="294825" y="421005"/>
                    <a:pt x="297682" y="421005"/>
                    <a:pt x="300539" y="421958"/>
                  </a:cubicBezTo>
                  <a:cubicBezTo>
                    <a:pt x="341497" y="239078"/>
                    <a:pt x="294825" y="54293"/>
                    <a:pt x="190050" y="0"/>
                  </a:cubicBezTo>
                  <a:cubicBezTo>
                    <a:pt x="218625" y="53340"/>
                    <a:pt x="230054" y="108585"/>
                    <a:pt x="233864" y="165735"/>
                  </a:cubicBezTo>
                  <a:cubicBezTo>
                    <a:pt x="234817" y="171450"/>
                    <a:pt x="235770" y="177165"/>
                    <a:pt x="236722" y="182880"/>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E396CF97-5E95-41B1-BEED-72A3F9EC78A9}"/>
                </a:ext>
              </a:extLst>
            </p:cNvPr>
            <p:cNvSpPr/>
            <p:nvPr/>
          </p:nvSpPr>
          <p:spPr>
            <a:xfrm>
              <a:off x="901297" y="4360276"/>
              <a:ext cx="1651315" cy="1642193"/>
            </a:xfrm>
            <a:custGeom>
              <a:avLst/>
              <a:gdLst>
                <a:gd name="connsiteX0" fmla="*/ 6929 w 1651315"/>
                <a:gd name="connsiteY0" fmla="*/ 919557 h 1642193"/>
                <a:gd name="connsiteX1" fmla="*/ 966097 w 1651315"/>
                <a:gd name="connsiteY1" fmla="*/ 1631075 h 1642193"/>
                <a:gd name="connsiteX2" fmla="*/ 1524262 w 1651315"/>
                <a:gd name="connsiteY2" fmla="*/ 379490 h 1642193"/>
                <a:gd name="connsiteX3" fmla="*/ 1224224 w 1651315"/>
                <a:gd name="connsiteY3" fmla="*/ 94692 h 1642193"/>
                <a:gd name="connsiteX4" fmla="*/ 1224224 w 1651315"/>
                <a:gd name="connsiteY4" fmla="*/ 94692 h 1642193"/>
                <a:gd name="connsiteX5" fmla="*/ 940379 w 1651315"/>
                <a:gd name="connsiteY5" fmla="*/ 2300 h 1642193"/>
                <a:gd name="connsiteX6" fmla="*/ 908947 w 1651315"/>
                <a:gd name="connsiteY6" fmla="*/ 13730 h 1642193"/>
                <a:gd name="connsiteX7" fmla="*/ 935617 w 1651315"/>
                <a:gd name="connsiteY7" fmla="*/ 29922 h 1642193"/>
                <a:gd name="connsiteX8" fmla="*/ 1343287 w 1651315"/>
                <a:gd name="connsiteY8" fmla="*/ 213755 h 1642193"/>
                <a:gd name="connsiteX9" fmla="*/ 1346144 w 1651315"/>
                <a:gd name="connsiteY9" fmla="*/ 285192 h 1642193"/>
                <a:gd name="connsiteX10" fmla="*/ 1340429 w 1651315"/>
                <a:gd name="connsiteY10" fmla="*/ 289002 h 1642193"/>
                <a:gd name="connsiteX11" fmla="*/ 1340429 w 1651315"/>
                <a:gd name="connsiteY11" fmla="*/ 289002 h 1642193"/>
                <a:gd name="connsiteX12" fmla="*/ 1309949 w 1651315"/>
                <a:gd name="connsiteY12" fmla="*/ 325197 h 1642193"/>
                <a:gd name="connsiteX13" fmla="*/ 1309949 w 1651315"/>
                <a:gd name="connsiteY13" fmla="*/ 325197 h 1642193"/>
                <a:gd name="connsiteX14" fmla="*/ 1309949 w 1651315"/>
                <a:gd name="connsiteY14" fmla="*/ 325197 h 1642193"/>
                <a:gd name="connsiteX15" fmla="*/ 1297567 w 1651315"/>
                <a:gd name="connsiteY15" fmla="*/ 325197 h 1642193"/>
                <a:gd name="connsiteX16" fmla="*/ 1269944 w 1651315"/>
                <a:gd name="connsiteY16" fmla="*/ 300432 h 1642193"/>
                <a:gd name="connsiteX17" fmla="*/ 1181362 w 1651315"/>
                <a:gd name="connsiteY17" fmla="*/ 215660 h 1642193"/>
                <a:gd name="connsiteX18" fmla="*/ 1158502 w 1651315"/>
                <a:gd name="connsiteY18" fmla="*/ 217565 h 1642193"/>
                <a:gd name="connsiteX19" fmla="*/ 1158502 w 1651315"/>
                <a:gd name="connsiteY19" fmla="*/ 237567 h 1642193"/>
                <a:gd name="connsiteX20" fmla="*/ 1180409 w 1651315"/>
                <a:gd name="connsiteY20" fmla="*/ 305195 h 1642193"/>
                <a:gd name="connsiteX21" fmla="*/ 1206127 w 1651315"/>
                <a:gd name="connsiteY21" fmla="*/ 384252 h 1642193"/>
                <a:gd name="connsiteX22" fmla="*/ 1187077 w 1651315"/>
                <a:gd name="connsiteY22" fmla="*/ 439497 h 1642193"/>
                <a:gd name="connsiteX23" fmla="*/ 1151834 w 1651315"/>
                <a:gd name="connsiteY23" fmla="*/ 481407 h 1642193"/>
                <a:gd name="connsiteX24" fmla="*/ 1108019 w 1651315"/>
                <a:gd name="connsiteY24" fmla="*/ 523317 h 1642193"/>
                <a:gd name="connsiteX25" fmla="*/ 1028962 w 1651315"/>
                <a:gd name="connsiteY25" fmla="*/ 567132 h 1642193"/>
                <a:gd name="connsiteX26" fmla="*/ 1016579 w 1651315"/>
                <a:gd name="connsiteY26" fmla="*/ 580467 h 1642193"/>
                <a:gd name="connsiteX27" fmla="*/ 1036582 w 1651315"/>
                <a:gd name="connsiteY27" fmla="*/ 589992 h 1642193"/>
                <a:gd name="connsiteX28" fmla="*/ 1036582 w 1651315"/>
                <a:gd name="connsiteY28" fmla="*/ 589992 h 1642193"/>
                <a:gd name="connsiteX29" fmla="*/ 968002 w 1651315"/>
                <a:gd name="connsiteY29" fmla="*/ 628092 h 1642193"/>
                <a:gd name="connsiteX30" fmla="*/ 940379 w 1651315"/>
                <a:gd name="connsiteY30" fmla="*/ 648095 h 1642193"/>
                <a:gd name="connsiteX31" fmla="*/ 911804 w 1651315"/>
                <a:gd name="connsiteY31" fmla="*/ 667145 h 1642193"/>
                <a:gd name="connsiteX32" fmla="*/ 887039 w 1651315"/>
                <a:gd name="connsiteY32" fmla="*/ 687147 h 1642193"/>
                <a:gd name="connsiteX33" fmla="*/ 885134 w 1651315"/>
                <a:gd name="connsiteY33" fmla="*/ 769062 h 1642193"/>
                <a:gd name="connsiteX34" fmla="*/ 909899 w 1651315"/>
                <a:gd name="connsiteY34" fmla="*/ 806210 h 1642193"/>
                <a:gd name="connsiteX35" fmla="*/ 997529 w 1651315"/>
                <a:gd name="connsiteY35" fmla="*/ 852882 h 1642193"/>
                <a:gd name="connsiteX36" fmla="*/ 988004 w 1651315"/>
                <a:gd name="connsiteY36" fmla="*/ 1083387 h 1642193"/>
                <a:gd name="connsiteX37" fmla="*/ 919424 w 1651315"/>
                <a:gd name="connsiteY37" fmla="*/ 1113867 h 1642193"/>
                <a:gd name="connsiteX38" fmla="*/ 874657 w 1651315"/>
                <a:gd name="connsiteY38" fmla="*/ 1155777 h 1642193"/>
                <a:gd name="connsiteX39" fmla="*/ 908947 w 1651315"/>
                <a:gd name="connsiteY39" fmla="*/ 1220547 h 1642193"/>
                <a:gd name="connsiteX40" fmla="*/ 908947 w 1651315"/>
                <a:gd name="connsiteY40" fmla="*/ 1220547 h 1642193"/>
                <a:gd name="connsiteX41" fmla="*/ 928949 w 1651315"/>
                <a:gd name="connsiteY41" fmla="*/ 1234835 h 1642193"/>
                <a:gd name="connsiteX42" fmla="*/ 999434 w 1651315"/>
                <a:gd name="connsiteY42" fmla="*/ 1385330 h 1642193"/>
                <a:gd name="connsiteX43" fmla="*/ 953714 w 1651315"/>
                <a:gd name="connsiteY43" fmla="*/ 1441527 h 1642193"/>
                <a:gd name="connsiteX44" fmla="*/ 887039 w 1651315"/>
                <a:gd name="connsiteY44" fmla="*/ 1452005 h 1642193"/>
                <a:gd name="connsiteX45" fmla="*/ 870847 w 1651315"/>
                <a:gd name="connsiteY45" fmla="*/ 1467245 h 1642193"/>
                <a:gd name="connsiteX46" fmla="*/ 887039 w 1651315"/>
                <a:gd name="connsiteY46" fmla="*/ 1482485 h 1642193"/>
                <a:gd name="connsiteX47" fmla="*/ 887039 w 1651315"/>
                <a:gd name="connsiteY47" fmla="*/ 1482485 h 1642193"/>
                <a:gd name="connsiteX48" fmla="*/ 897517 w 1651315"/>
                <a:gd name="connsiteY48" fmla="*/ 1480580 h 1642193"/>
                <a:gd name="connsiteX49" fmla="*/ 1072777 w 1651315"/>
                <a:gd name="connsiteY49" fmla="*/ 1432955 h 1642193"/>
                <a:gd name="connsiteX50" fmla="*/ 1129927 w 1651315"/>
                <a:gd name="connsiteY50" fmla="*/ 1403427 h 1642193"/>
                <a:gd name="connsiteX51" fmla="*/ 1260419 w 1651315"/>
                <a:gd name="connsiteY51" fmla="*/ 1317702 h 1642193"/>
                <a:gd name="connsiteX52" fmla="*/ 1299472 w 1651315"/>
                <a:gd name="connsiteY52" fmla="*/ 1318655 h 1642193"/>
                <a:gd name="connsiteX53" fmla="*/ 1327094 w 1651315"/>
                <a:gd name="connsiteY53" fmla="*/ 1346277 h 1642193"/>
                <a:gd name="connsiteX54" fmla="*/ 1319474 w 1651315"/>
                <a:gd name="connsiteY54" fmla="*/ 1443432 h 1642193"/>
                <a:gd name="connsiteX55" fmla="*/ 888944 w 1651315"/>
                <a:gd name="connsiteY55" fmla="*/ 1611072 h 1642193"/>
                <a:gd name="connsiteX56" fmla="*/ 888944 w 1651315"/>
                <a:gd name="connsiteY56" fmla="*/ 1611072 h 1642193"/>
                <a:gd name="connsiteX57" fmla="*/ 699397 w 1651315"/>
                <a:gd name="connsiteY57" fmla="*/ 1604405 h 1642193"/>
                <a:gd name="connsiteX58" fmla="*/ 699397 w 1651315"/>
                <a:gd name="connsiteY58" fmla="*/ 1604405 h 1642193"/>
                <a:gd name="connsiteX59" fmla="*/ 293632 w 1651315"/>
                <a:gd name="connsiteY59" fmla="*/ 1413905 h 1642193"/>
                <a:gd name="connsiteX60" fmla="*/ 293632 w 1651315"/>
                <a:gd name="connsiteY60" fmla="*/ 1378662 h 1642193"/>
                <a:gd name="connsiteX61" fmla="*/ 366022 w 1651315"/>
                <a:gd name="connsiteY61" fmla="*/ 1305320 h 1642193"/>
                <a:gd name="connsiteX62" fmla="*/ 366022 w 1651315"/>
                <a:gd name="connsiteY62" fmla="*/ 1305320 h 1642193"/>
                <a:gd name="connsiteX63" fmla="*/ 383167 w 1651315"/>
                <a:gd name="connsiteY63" fmla="*/ 1312940 h 1642193"/>
                <a:gd name="connsiteX64" fmla="*/ 423172 w 1651315"/>
                <a:gd name="connsiteY64" fmla="*/ 1347230 h 1642193"/>
                <a:gd name="connsiteX65" fmla="*/ 746069 w 1651315"/>
                <a:gd name="connsiteY65" fmla="*/ 1480580 h 1642193"/>
                <a:gd name="connsiteX66" fmla="*/ 751784 w 1651315"/>
                <a:gd name="connsiteY66" fmla="*/ 1481532 h 1642193"/>
                <a:gd name="connsiteX67" fmla="*/ 751784 w 1651315"/>
                <a:gd name="connsiteY67" fmla="*/ 1481532 h 1642193"/>
                <a:gd name="connsiteX68" fmla="*/ 772739 w 1651315"/>
                <a:gd name="connsiteY68" fmla="*/ 1467245 h 1642193"/>
                <a:gd name="connsiteX69" fmla="*/ 749879 w 1651315"/>
                <a:gd name="connsiteY69" fmla="*/ 1448195 h 1642193"/>
                <a:gd name="connsiteX70" fmla="*/ 749879 w 1651315"/>
                <a:gd name="connsiteY70" fmla="*/ 1448195 h 1642193"/>
                <a:gd name="connsiteX71" fmla="*/ 745117 w 1651315"/>
                <a:gd name="connsiteY71" fmla="*/ 1447242 h 1642193"/>
                <a:gd name="connsiteX72" fmla="*/ 408884 w 1651315"/>
                <a:gd name="connsiteY72" fmla="*/ 1299605 h 1642193"/>
                <a:gd name="connsiteX73" fmla="*/ 398407 w 1651315"/>
                <a:gd name="connsiteY73" fmla="*/ 1283412 h 1642193"/>
                <a:gd name="connsiteX74" fmla="*/ 401264 w 1651315"/>
                <a:gd name="connsiteY74" fmla="*/ 1267220 h 1642193"/>
                <a:gd name="connsiteX75" fmla="*/ 537472 w 1651315"/>
                <a:gd name="connsiteY75" fmla="*/ 1227215 h 1642193"/>
                <a:gd name="connsiteX76" fmla="*/ 537472 w 1651315"/>
                <a:gd name="connsiteY76" fmla="*/ 1227215 h 1642193"/>
                <a:gd name="connsiteX77" fmla="*/ 571762 w 1651315"/>
                <a:gd name="connsiteY77" fmla="*/ 1251980 h 1642193"/>
                <a:gd name="connsiteX78" fmla="*/ 744164 w 1651315"/>
                <a:gd name="connsiteY78" fmla="*/ 1315797 h 1642193"/>
                <a:gd name="connsiteX79" fmla="*/ 751784 w 1651315"/>
                <a:gd name="connsiteY79" fmla="*/ 1317702 h 1642193"/>
                <a:gd name="connsiteX80" fmla="*/ 751784 w 1651315"/>
                <a:gd name="connsiteY80" fmla="*/ 1317702 h 1642193"/>
                <a:gd name="connsiteX81" fmla="*/ 770834 w 1651315"/>
                <a:gd name="connsiteY81" fmla="*/ 1301510 h 1642193"/>
                <a:gd name="connsiteX82" fmla="*/ 753689 w 1651315"/>
                <a:gd name="connsiteY82" fmla="*/ 1287222 h 1642193"/>
                <a:gd name="connsiteX83" fmla="*/ 686062 w 1651315"/>
                <a:gd name="connsiteY83" fmla="*/ 1268172 h 1642193"/>
                <a:gd name="connsiteX84" fmla="*/ 686062 w 1651315"/>
                <a:gd name="connsiteY84" fmla="*/ 1268172 h 1642193"/>
                <a:gd name="connsiteX85" fmla="*/ 684157 w 1651315"/>
                <a:gd name="connsiteY85" fmla="*/ 1268172 h 1642193"/>
                <a:gd name="connsiteX86" fmla="*/ 540329 w 1651315"/>
                <a:gd name="connsiteY86" fmla="*/ 1197687 h 1642193"/>
                <a:gd name="connsiteX87" fmla="*/ 516517 w 1651315"/>
                <a:gd name="connsiteY87" fmla="*/ 1182447 h 1642193"/>
                <a:gd name="connsiteX88" fmla="*/ 517469 w 1651315"/>
                <a:gd name="connsiteY88" fmla="*/ 1153872 h 1642193"/>
                <a:gd name="connsiteX89" fmla="*/ 561284 w 1651315"/>
                <a:gd name="connsiteY89" fmla="*/ 1113867 h 1642193"/>
                <a:gd name="connsiteX90" fmla="*/ 640342 w 1651315"/>
                <a:gd name="connsiteY90" fmla="*/ 1105295 h 1642193"/>
                <a:gd name="connsiteX91" fmla="*/ 647009 w 1651315"/>
                <a:gd name="connsiteY91" fmla="*/ 1111010 h 1642193"/>
                <a:gd name="connsiteX92" fmla="*/ 647009 w 1651315"/>
                <a:gd name="connsiteY92" fmla="*/ 1111010 h 1642193"/>
                <a:gd name="connsiteX93" fmla="*/ 682252 w 1651315"/>
                <a:gd name="connsiteY93" fmla="*/ 1111010 h 1642193"/>
                <a:gd name="connsiteX94" fmla="*/ 673679 w 1651315"/>
                <a:gd name="connsiteY94" fmla="*/ 1090055 h 1642193"/>
                <a:gd name="connsiteX95" fmla="*/ 670822 w 1651315"/>
                <a:gd name="connsiteY95" fmla="*/ 1004330 h 1642193"/>
                <a:gd name="connsiteX96" fmla="*/ 686062 w 1651315"/>
                <a:gd name="connsiteY96" fmla="*/ 989090 h 1642193"/>
                <a:gd name="connsiteX97" fmla="*/ 745117 w 1651315"/>
                <a:gd name="connsiteY97" fmla="*/ 975755 h 1642193"/>
                <a:gd name="connsiteX98" fmla="*/ 764167 w 1651315"/>
                <a:gd name="connsiteY98" fmla="*/ 975755 h 1642193"/>
                <a:gd name="connsiteX99" fmla="*/ 761309 w 1651315"/>
                <a:gd name="connsiteY99" fmla="*/ 955752 h 1642193"/>
                <a:gd name="connsiteX100" fmla="*/ 746069 w 1651315"/>
                <a:gd name="connsiteY100" fmla="*/ 930987 h 1642193"/>
                <a:gd name="connsiteX101" fmla="*/ 725114 w 1651315"/>
                <a:gd name="connsiteY101" fmla="*/ 909080 h 1642193"/>
                <a:gd name="connsiteX102" fmla="*/ 708922 w 1651315"/>
                <a:gd name="connsiteY102" fmla="*/ 908127 h 1642193"/>
                <a:gd name="connsiteX103" fmla="*/ 615577 w 1651315"/>
                <a:gd name="connsiteY103" fmla="*/ 839547 h 1642193"/>
                <a:gd name="connsiteX104" fmla="*/ 615577 w 1651315"/>
                <a:gd name="connsiteY104" fmla="*/ 839547 h 1642193"/>
                <a:gd name="connsiteX105" fmla="*/ 615577 w 1651315"/>
                <a:gd name="connsiteY105" fmla="*/ 839547 h 1642193"/>
                <a:gd name="connsiteX106" fmla="*/ 558427 w 1651315"/>
                <a:gd name="connsiteY106" fmla="*/ 724295 h 1642193"/>
                <a:gd name="connsiteX107" fmla="*/ 578429 w 1651315"/>
                <a:gd name="connsiteY107" fmla="*/ 598565 h 1642193"/>
                <a:gd name="connsiteX108" fmla="*/ 582239 w 1651315"/>
                <a:gd name="connsiteY108" fmla="*/ 589040 h 1642193"/>
                <a:gd name="connsiteX109" fmla="*/ 582239 w 1651315"/>
                <a:gd name="connsiteY109" fmla="*/ 589040 h 1642193"/>
                <a:gd name="connsiteX110" fmla="*/ 593669 w 1651315"/>
                <a:gd name="connsiteY110" fmla="*/ 568085 h 1642193"/>
                <a:gd name="connsiteX111" fmla="*/ 593669 w 1651315"/>
                <a:gd name="connsiteY111" fmla="*/ 568085 h 1642193"/>
                <a:gd name="connsiteX112" fmla="*/ 546997 w 1651315"/>
                <a:gd name="connsiteY112" fmla="*/ 524270 h 1642193"/>
                <a:gd name="connsiteX113" fmla="*/ 557474 w 1651315"/>
                <a:gd name="connsiteY113" fmla="*/ 431877 h 1642193"/>
                <a:gd name="connsiteX114" fmla="*/ 729877 w 1651315"/>
                <a:gd name="connsiteY114" fmla="*/ 357582 h 1642193"/>
                <a:gd name="connsiteX115" fmla="*/ 750832 w 1651315"/>
                <a:gd name="connsiteY115" fmla="*/ 335675 h 1642193"/>
                <a:gd name="connsiteX116" fmla="*/ 723209 w 1651315"/>
                <a:gd name="connsiteY116" fmla="*/ 330912 h 1642193"/>
                <a:gd name="connsiteX117" fmla="*/ 624149 w 1651315"/>
                <a:gd name="connsiteY117" fmla="*/ 360440 h 1642193"/>
                <a:gd name="connsiteX118" fmla="*/ 624149 w 1651315"/>
                <a:gd name="connsiteY118" fmla="*/ 360440 h 1642193"/>
                <a:gd name="connsiteX119" fmla="*/ 624149 w 1651315"/>
                <a:gd name="connsiteY119" fmla="*/ 360440 h 1642193"/>
                <a:gd name="connsiteX120" fmla="*/ 497467 w 1651315"/>
                <a:gd name="connsiteY120" fmla="*/ 442355 h 1642193"/>
                <a:gd name="connsiteX121" fmla="*/ 466987 w 1651315"/>
                <a:gd name="connsiteY121" fmla="*/ 446165 h 1642193"/>
                <a:gd name="connsiteX122" fmla="*/ 466987 w 1651315"/>
                <a:gd name="connsiteY122" fmla="*/ 446165 h 1642193"/>
                <a:gd name="connsiteX123" fmla="*/ 466034 w 1651315"/>
                <a:gd name="connsiteY123" fmla="*/ 430925 h 1642193"/>
                <a:gd name="connsiteX124" fmla="*/ 512707 w 1651315"/>
                <a:gd name="connsiteY124" fmla="*/ 392825 h 1642193"/>
                <a:gd name="connsiteX125" fmla="*/ 601289 w 1651315"/>
                <a:gd name="connsiteY125" fmla="*/ 351867 h 1642193"/>
                <a:gd name="connsiteX126" fmla="*/ 601289 w 1651315"/>
                <a:gd name="connsiteY126" fmla="*/ 351867 h 1642193"/>
                <a:gd name="connsiteX127" fmla="*/ 711779 w 1651315"/>
                <a:gd name="connsiteY127" fmla="*/ 258522 h 1642193"/>
                <a:gd name="connsiteX128" fmla="*/ 751784 w 1651315"/>
                <a:gd name="connsiteY128" fmla="*/ 166130 h 1642193"/>
                <a:gd name="connsiteX129" fmla="*/ 717494 w 1651315"/>
                <a:gd name="connsiteY129" fmla="*/ 145175 h 1642193"/>
                <a:gd name="connsiteX130" fmla="*/ 638437 w 1651315"/>
                <a:gd name="connsiteY130" fmla="*/ 176607 h 1642193"/>
                <a:gd name="connsiteX131" fmla="*/ 498419 w 1651315"/>
                <a:gd name="connsiteY131" fmla="*/ 315672 h 1642193"/>
                <a:gd name="connsiteX132" fmla="*/ 452699 w 1651315"/>
                <a:gd name="connsiteY132" fmla="*/ 417590 h 1642193"/>
                <a:gd name="connsiteX133" fmla="*/ 432697 w 1651315"/>
                <a:gd name="connsiteY133" fmla="*/ 409970 h 1642193"/>
                <a:gd name="connsiteX134" fmla="*/ 432697 w 1651315"/>
                <a:gd name="connsiteY134" fmla="*/ 409970 h 1642193"/>
                <a:gd name="connsiteX135" fmla="*/ 437459 w 1651315"/>
                <a:gd name="connsiteY135" fmla="*/ 317577 h 1642193"/>
                <a:gd name="connsiteX136" fmla="*/ 466034 w 1651315"/>
                <a:gd name="connsiteY136" fmla="*/ 296622 h 1642193"/>
                <a:gd name="connsiteX137" fmla="*/ 484132 w 1651315"/>
                <a:gd name="connsiteY137" fmla="*/ 252807 h 1642193"/>
                <a:gd name="connsiteX138" fmla="*/ 362212 w 1651315"/>
                <a:gd name="connsiteY138" fmla="*/ 333770 h 1642193"/>
                <a:gd name="connsiteX139" fmla="*/ 293632 w 1651315"/>
                <a:gd name="connsiteY139" fmla="*/ 273762 h 1642193"/>
                <a:gd name="connsiteX140" fmla="*/ 296489 w 1651315"/>
                <a:gd name="connsiteY140" fmla="*/ 223280 h 1642193"/>
                <a:gd name="connsiteX141" fmla="*/ 711779 w 1651315"/>
                <a:gd name="connsiteY141" fmla="*/ 31827 h 1642193"/>
                <a:gd name="connsiteX142" fmla="*/ 737497 w 1651315"/>
                <a:gd name="connsiteY142" fmla="*/ 15635 h 1642193"/>
                <a:gd name="connsiteX143" fmla="*/ 708922 w 1651315"/>
                <a:gd name="connsiteY143" fmla="*/ 5157 h 1642193"/>
                <a:gd name="connsiteX144" fmla="*/ 600337 w 1651315"/>
                <a:gd name="connsiteY144" fmla="*/ 27065 h 1642193"/>
                <a:gd name="connsiteX145" fmla="*/ 6929 w 1651315"/>
                <a:gd name="connsiteY145" fmla="*/ 919557 h 1642193"/>
                <a:gd name="connsiteX146" fmla="*/ 1376624 w 1651315"/>
                <a:gd name="connsiteY146" fmla="*/ 294717 h 1642193"/>
                <a:gd name="connsiteX147" fmla="*/ 1429012 w 1651315"/>
                <a:gd name="connsiteY147" fmla="*/ 297575 h 1642193"/>
                <a:gd name="connsiteX148" fmla="*/ 1623322 w 1651315"/>
                <a:gd name="connsiteY148" fmla="*/ 807162 h 1642193"/>
                <a:gd name="connsiteX149" fmla="*/ 1495687 w 1651315"/>
                <a:gd name="connsiteY149" fmla="*/ 809067 h 1642193"/>
                <a:gd name="connsiteX150" fmla="*/ 1482352 w 1651315"/>
                <a:gd name="connsiteY150" fmla="*/ 743345 h 1642193"/>
                <a:gd name="connsiteX151" fmla="*/ 1482352 w 1651315"/>
                <a:gd name="connsiteY151" fmla="*/ 743345 h 1642193"/>
                <a:gd name="connsiteX152" fmla="*/ 1482352 w 1651315"/>
                <a:gd name="connsiteY152" fmla="*/ 742392 h 1642193"/>
                <a:gd name="connsiteX153" fmla="*/ 1424249 w 1651315"/>
                <a:gd name="connsiteY153" fmla="*/ 536652 h 1642193"/>
                <a:gd name="connsiteX154" fmla="*/ 1413772 w 1651315"/>
                <a:gd name="connsiteY154" fmla="*/ 483312 h 1642193"/>
                <a:gd name="connsiteX155" fmla="*/ 1329952 w 1651315"/>
                <a:gd name="connsiteY155" fmla="*/ 387110 h 1642193"/>
                <a:gd name="connsiteX156" fmla="*/ 1314712 w 1651315"/>
                <a:gd name="connsiteY156" fmla="*/ 359487 h 1642193"/>
                <a:gd name="connsiteX157" fmla="*/ 1317569 w 1651315"/>
                <a:gd name="connsiteY157" fmla="*/ 350915 h 1642193"/>
                <a:gd name="connsiteX158" fmla="*/ 1376624 w 1651315"/>
                <a:gd name="connsiteY158" fmla="*/ 294717 h 1642193"/>
                <a:gd name="connsiteX159" fmla="*/ 1423297 w 1651315"/>
                <a:gd name="connsiteY159" fmla="*/ 809067 h 1642193"/>
                <a:gd name="connsiteX160" fmla="*/ 1346144 w 1651315"/>
                <a:gd name="connsiteY160" fmla="*/ 810020 h 1642193"/>
                <a:gd name="connsiteX161" fmla="*/ 1346144 w 1651315"/>
                <a:gd name="connsiteY161" fmla="*/ 810020 h 1642193"/>
                <a:gd name="connsiteX162" fmla="*/ 1345192 w 1651315"/>
                <a:gd name="connsiteY162" fmla="*/ 810020 h 1642193"/>
                <a:gd name="connsiteX163" fmla="*/ 1342334 w 1651315"/>
                <a:gd name="connsiteY163" fmla="*/ 810020 h 1642193"/>
                <a:gd name="connsiteX164" fmla="*/ 1337572 w 1651315"/>
                <a:gd name="connsiteY164" fmla="*/ 810020 h 1642193"/>
                <a:gd name="connsiteX165" fmla="*/ 1323284 w 1651315"/>
                <a:gd name="connsiteY165" fmla="*/ 809067 h 1642193"/>
                <a:gd name="connsiteX166" fmla="*/ 1317569 w 1651315"/>
                <a:gd name="connsiteY166" fmla="*/ 779540 h 1642193"/>
                <a:gd name="connsiteX167" fmla="*/ 1316617 w 1651315"/>
                <a:gd name="connsiteY167" fmla="*/ 695720 h 1642193"/>
                <a:gd name="connsiteX168" fmla="*/ 1316617 w 1651315"/>
                <a:gd name="connsiteY168" fmla="*/ 695720 h 1642193"/>
                <a:gd name="connsiteX169" fmla="*/ 1325189 w 1651315"/>
                <a:gd name="connsiteY169" fmla="*/ 669050 h 1642193"/>
                <a:gd name="connsiteX170" fmla="*/ 1326142 w 1651315"/>
                <a:gd name="connsiteY170" fmla="*/ 658572 h 1642193"/>
                <a:gd name="connsiteX171" fmla="*/ 1280422 w 1651315"/>
                <a:gd name="connsiteY171" fmla="*/ 516650 h 1642193"/>
                <a:gd name="connsiteX172" fmla="*/ 1271849 w 1651315"/>
                <a:gd name="connsiteY172" fmla="*/ 499505 h 1642193"/>
                <a:gd name="connsiteX173" fmla="*/ 1252799 w 1651315"/>
                <a:gd name="connsiteY173" fmla="*/ 489980 h 1642193"/>
                <a:gd name="connsiteX174" fmla="*/ 1268039 w 1651315"/>
                <a:gd name="connsiteY174" fmla="*/ 521412 h 1642193"/>
                <a:gd name="connsiteX175" fmla="*/ 1310902 w 1651315"/>
                <a:gd name="connsiteY175" fmla="*/ 640475 h 1642193"/>
                <a:gd name="connsiteX176" fmla="*/ 1311854 w 1651315"/>
                <a:gd name="connsiteY176" fmla="*/ 646190 h 1642193"/>
                <a:gd name="connsiteX177" fmla="*/ 1302329 w 1651315"/>
                <a:gd name="connsiteY177" fmla="*/ 663335 h 1642193"/>
                <a:gd name="connsiteX178" fmla="*/ 1256609 w 1651315"/>
                <a:gd name="connsiteY178" fmla="*/ 548082 h 1642193"/>
                <a:gd name="connsiteX179" fmla="*/ 1202317 w 1651315"/>
                <a:gd name="connsiteY179" fmla="*/ 490932 h 1642193"/>
                <a:gd name="connsiteX180" fmla="*/ 1197554 w 1651315"/>
                <a:gd name="connsiteY180" fmla="*/ 486170 h 1642193"/>
                <a:gd name="connsiteX181" fmla="*/ 1197554 w 1651315"/>
                <a:gd name="connsiteY181" fmla="*/ 486170 h 1642193"/>
                <a:gd name="connsiteX182" fmla="*/ 1273754 w 1651315"/>
                <a:gd name="connsiteY182" fmla="*/ 469977 h 1642193"/>
                <a:gd name="connsiteX183" fmla="*/ 1288994 w 1651315"/>
                <a:gd name="connsiteY183" fmla="*/ 484265 h 1642193"/>
                <a:gd name="connsiteX184" fmla="*/ 1356622 w 1651315"/>
                <a:gd name="connsiteY184" fmla="*/ 536652 h 1642193"/>
                <a:gd name="connsiteX185" fmla="*/ 1409962 w 1651315"/>
                <a:gd name="connsiteY185" fmla="*/ 565227 h 1642193"/>
                <a:gd name="connsiteX186" fmla="*/ 1411867 w 1651315"/>
                <a:gd name="connsiteY186" fmla="*/ 570942 h 1642193"/>
                <a:gd name="connsiteX187" fmla="*/ 1459492 w 1651315"/>
                <a:gd name="connsiteY187" fmla="*/ 763347 h 1642193"/>
                <a:gd name="connsiteX188" fmla="*/ 1460444 w 1651315"/>
                <a:gd name="connsiteY188" fmla="*/ 771920 h 1642193"/>
                <a:gd name="connsiteX189" fmla="*/ 1423297 w 1651315"/>
                <a:gd name="connsiteY189" fmla="*/ 809067 h 1642193"/>
                <a:gd name="connsiteX190" fmla="*/ 1234702 w 1651315"/>
                <a:gd name="connsiteY190" fmla="*/ 690957 h 1642193"/>
                <a:gd name="connsiteX191" fmla="*/ 1219462 w 1651315"/>
                <a:gd name="connsiteY191" fmla="*/ 669050 h 1642193"/>
                <a:gd name="connsiteX192" fmla="*/ 1197554 w 1651315"/>
                <a:gd name="connsiteY192" fmla="*/ 674765 h 1642193"/>
                <a:gd name="connsiteX193" fmla="*/ 1166122 w 1651315"/>
                <a:gd name="connsiteY193" fmla="*/ 673812 h 1642193"/>
                <a:gd name="connsiteX194" fmla="*/ 1095637 w 1651315"/>
                <a:gd name="connsiteY194" fmla="*/ 618567 h 1642193"/>
                <a:gd name="connsiteX195" fmla="*/ 1089922 w 1651315"/>
                <a:gd name="connsiteY195" fmla="*/ 612852 h 1642193"/>
                <a:gd name="connsiteX196" fmla="*/ 1097542 w 1651315"/>
                <a:gd name="connsiteY196" fmla="*/ 569990 h 1642193"/>
                <a:gd name="connsiteX197" fmla="*/ 1153739 w 1651315"/>
                <a:gd name="connsiteY197" fmla="*/ 515697 h 1642193"/>
                <a:gd name="connsiteX198" fmla="*/ 1189934 w 1651315"/>
                <a:gd name="connsiteY198" fmla="*/ 518555 h 1642193"/>
                <a:gd name="connsiteX199" fmla="*/ 1220414 w 1651315"/>
                <a:gd name="connsiteY199" fmla="*/ 589040 h 1642193"/>
                <a:gd name="connsiteX200" fmla="*/ 1235654 w 1651315"/>
                <a:gd name="connsiteY200" fmla="*/ 610947 h 1642193"/>
                <a:gd name="connsiteX201" fmla="*/ 1266134 w 1651315"/>
                <a:gd name="connsiteY201" fmla="*/ 707150 h 1642193"/>
                <a:gd name="connsiteX202" fmla="*/ 1266134 w 1651315"/>
                <a:gd name="connsiteY202" fmla="*/ 707150 h 1642193"/>
                <a:gd name="connsiteX203" fmla="*/ 1266134 w 1651315"/>
                <a:gd name="connsiteY203" fmla="*/ 707150 h 1642193"/>
                <a:gd name="connsiteX204" fmla="*/ 1268039 w 1651315"/>
                <a:gd name="connsiteY204" fmla="*/ 711912 h 1642193"/>
                <a:gd name="connsiteX205" fmla="*/ 1270897 w 1651315"/>
                <a:gd name="connsiteY205" fmla="*/ 720485 h 1642193"/>
                <a:gd name="connsiteX206" fmla="*/ 1289947 w 1651315"/>
                <a:gd name="connsiteY206" fmla="*/ 755727 h 1642193"/>
                <a:gd name="connsiteX207" fmla="*/ 1294709 w 1651315"/>
                <a:gd name="connsiteY207" fmla="*/ 757632 h 1642193"/>
                <a:gd name="connsiteX208" fmla="*/ 1237559 w 1651315"/>
                <a:gd name="connsiteY208" fmla="*/ 807162 h 1642193"/>
                <a:gd name="connsiteX209" fmla="*/ 1186124 w 1651315"/>
                <a:gd name="connsiteY209" fmla="*/ 799542 h 1642193"/>
                <a:gd name="connsiteX210" fmla="*/ 1232797 w 1651315"/>
                <a:gd name="connsiteY210" fmla="*/ 746202 h 1642193"/>
                <a:gd name="connsiteX211" fmla="*/ 1265182 w 1651315"/>
                <a:gd name="connsiteY211" fmla="*/ 716675 h 1642193"/>
                <a:gd name="connsiteX212" fmla="*/ 1234702 w 1651315"/>
                <a:gd name="connsiteY212" fmla="*/ 690957 h 1642193"/>
                <a:gd name="connsiteX213" fmla="*/ 1070872 w 1651315"/>
                <a:gd name="connsiteY213" fmla="*/ 629045 h 1642193"/>
                <a:gd name="connsiteX214" fmla="*/ 1079444 w 1651315"/>
                <a:gd name="connsiteY214" fmla="*/ 637617 h 1642193"/>
                <a:gd name="connsiteX215" fmla="*/ 1079444 w 1651315"/>
                <a:gd name="connsiteY215" fmla="*/ 637617 h 1642193"/>
                <a:gd name="connsiteX216" fmla="*/ 1054679 w 1651315"/>
                <a:gd name="connsiteY216" fmla="*/ 663335 h 1642193"/>
                <a:gd name="connsiteX217" fmla="*/ 1045154 w 1651315"/>
                <a:gd name="connsiteY217" fmla="*/ 623330 h 1642193"/>
                <a:gd name="connsiteX218" fmla="*/ 1063252 w 1651315"/>
                <a:gd name="connsiteY218" fmla="*/ 621425 h 1642193"/>
                <a:gd name="connsiteX219" fmla="*/ 1070872 w 1651315"/>
                <a:gd name="connsiteY219" fmla="*/ 629045 h 1642193"/>
                <a:gd name="connsiteX220" fmla="*/ 1033724 w 1651315"/>
                <a:gd name="connsiteY220" fmla="*/ 1085292 h 1642193"/>
                <a:gd name="connsiteX221" fmla="*/ 1048964 w 1651315"/>
                <a:gd name="connsiteY221" fmla="*/ 1079577 h 1642193"/>
                <a:gd name="connsiteX222" fmla="*/ 1090874 w 1651315"/>
                <a:gd name="connsiteY222" fmla="*/ 1111010 h 1642193"/>
                <a:gd name="connsiteX223" fmla="*/ 1039439 w 1651315"/>
                <a:gd name="connsiteY223" fmla="*/ 1099580 h 1642193"/>
                <a:gd name="connsiteX224" fmla="*/ 1033724 w 1651315"/>
                <a:gd name="connsiteY224" fmla="*/ 1085292 h 1642193"/>
                <a:gd name="connsiteX225" fmla="*/ 1128974 w 1651315"/>
                <a:gd name="connsiteY225" fmla="*/ 1072910 h 1642193"/>
                <a:gd name="connsiteX226" fmla="*/ 1128022 w 1651315"/>
                <a:gd name="connsiteY226" fmla="*/ 970992 h 1642193"/>
                <a:gd name="connsiteX227" fmla="*/ 1163264 w 1651315"/>
                <a:gd name="connsiteY227" fmla="*/ 930035 h 1642193"/>
                <a:gd name="connsiteX228" fmla="*/ 1224224 w 1651315"/>
                <a:gd name="connsiteY228" fmla="*/ 912890 h 1642193"/>
                <a:gd name="connsiteX229" fmla="*/ 1248989 w 1651315"/>
                <a:gd name="connsiteY229" fmla="*/ 886220 h 1642193"/>
                <a:gd name="connsiteX230" fmla="*/ 1225177 w 1651315"/>
                <a:gd name="connsiteY230" fmla="*/ 873837 h 1642193"/>
                <a:gd name="connsiteX231" fmla="*/ 1204222 w 1651315"/>
                <a:gd name="connsiteY231" fmla="*/ 848120 h 1642193"/>
                <a:gd name="connsiteX232" fmla="*/ 1229939 w 1651315"/>
                <a:gd name="connsiteY232" fmla="*/ 837642 h 1642193"/>
                <a:gd name="connsiteX233" fmla="*/ 1250894 w 1651315"/>
                <a:gd name="connsiteY233" fmla="*/ 836690 h 1642193"/>
                <a:gd name="connsiteX234" fmla="*/ 1288042 w 1651315"/>
                <a:gd name="connsiteY234" fmla="*/ 844310 h 1642193"/>
                <a:gd name="connsiteX235" fmla="*/ 1295662 w 1651315"/>
                <a:gd name="connsiteY235" fmla="*/ 880505 h 1642193"/>
                <a:gd name="connsiteX236" fmla="*/ 1173742 w 1651315"/>
                <a:gd name="connsiteY236" fmla="*/ 1138632 h 1642193"/>
                <a:gd name="connsiteX237" fmla="*/ 1159454 w 1651315"/>
                <a:gd name="connsiteY237" fmla="*/ 1130060 h 1642193"/>
                <a:gd name="connsiteX238" fmla="*/ 1156597 w 1651315"/>
                <a:gd name="connsiteY238" fmla="*/ 1116725 h 1642193"/>
                <a:gd name="connsiteX239" fmla="*/ 1132784 w 1651315"/>
                <a:gd name="connsiteY239" fmla="*/ 1077672 h 1642193"/>
                <a:gd name="connsiteX240" fmla="*/ 1128974 w 1651315"/>
                <a:gd name="connsiteY240" fmla="*/ 1072910 h 1642193"/>
                <a:gd name="connsiteX241" fmla="*/ 1239464 w 1651315"/>
                <a:gd name="connsiteY241" fmla="*/ 1298652 h 1642193"/>
                <a:gd name="connsiteX242" fmla="*/ 1160407 w 1651315"/>
                <a:gd name="connsiteY242" fmla="*/ 1358660 h 1642193"/>
                <a:gd name="connsiteX243" fmla="*/ 1159454 w 1651315"/>
                <a:gd name="connsiteY243" fmla="*/ 1342467 h 1642193"/>
                <a:gd name="connsiteX244" fmla="*/ 1174694 w 1651315"/>
                <a:gd name="connsiteY244" fmla="*/ 1258647 h 1642193"/>
                <a:gd name="connsiteX245" fmla="*/ 1166122 w 1651315"/>
                <a:gd name="connsiteY245" fmla="*/ 1218642 h 1642193"/>
                <a:gd name="connsiteX246" fmla="*/ 1161359 w 1651315"/>
                <a:gd name="connsiteY246" fmla="*/ 1191972 h 1642193"/>
                <a:gd name="connsiteX247" fmla="*/ 1173742 w 1651315"/>
                <a:gd name="connsiteY247" fmla="*/ 1187210 h 1642193"/>
                <a:gd name="connsiteX248" fmla="*/ 1240417 w 1651315"/>
                <a:gd name="connsiteY248" fmla="*/ 1255790 h 1642193"/>
                <a:gd name="connsiteX249" fmla="*/ 1239464 w 1651315"/>
                <a:gd name="connsiteY249" fmla="*/ 1298652 h 1642193"/>
                <a:gd name="connsiteX250" fmla="*/ 1306139 w 1651315"/>
                <a:gd name="connsiteY250" fmla="*/ 1231025 h 1642193"/>
                <a:gd name="connsiteX251" fmla="*/ 1279469 w 1651315"/>
                <a:gd name="connsiteY251" fmla="*/ 1250075 h 1642193"/>
                <a:gd name="connsiteX252" fmla="*/ 1273754 w 1651315"/>
                <a:gd name="connsiteY252" fmla="*/ 1222452 h 1642193"/>
                <a:gd name="connsiteX253" fmla="*/ 1267087 w 1651315"/>
                <a:gd name="connsiteY253" fmla="*/ 1187210 h 1642193"/>
                <a:gd name="connsiteX254" fmla="*/ 1249942 w 1651315"/>
                <a:gd name="connsiteY254" fmla="*/ 1163397 h 1642193"/>
                <a:gd name="connsiteX255" fmla="*/ 1234702 w 1651315"/>
                <a:gd name="connsiteY255" fmla="*/ 1183400 h 1642193"/>
                <a:gd name="connsiteX256" fmla="*/ 1218509 w 1651315"/>
                <a:gd name="connsiteY256" fmla="*/ 1191020 h 1642193"/>
                <a:gd name="connsiteX257" fmla="*/ 1201364 w 1651315"/>
                <a:gd name="connsiteY257" fmla="*/ 1151967 h 1642193"/>
                <a:gd name="connsiteX258" fmla="*/ 1246132 w 1651315"/>
                <a:gd name="connsiteY258" fmla="*/ 1091960 h 1642193"/>
                <a:gd name="connsiteX259" fmla="*/ 1334714 w 1651315"/>
                <a:gd name="connsiteY259" fmla="*/ 849072 h 1642193"/>
                <a:gd name="connsiteX260" fmla="*/ 1392817 w 1651315"/>
                <a:gd name="connsiteY260" fmla="*/ 838595 h 1642193"/>
                <a:gd name="connsiteX261" fmla="*/ 1454729 w 1651315"/>
                <a:gd name="connsiteY261" fmla="*/ 845262 h 1642193"/>
                <a:gd name="connsiteX262" fmla="*/ 1462349 w 1651315"/>
                <a:gd name="connsiteY262" fmla="*/ 859550 h 1642193"/>
                <a:gd name="connsiteX263" fmla="*/ 1306139 w 1651315"/>
                <a:gd name="connsiteY263" fmla="*/ 1231025 h 1642193"/>
                <a:gd name="connsiteX264" fmla="*/ 1359479 w 1651315"/>
                <a:gd name="connsiteY264" fmla="*/ 1210070 h 1642193"/>
                <a:gd name="connsiteX265" fmla="*/ 1483304 w 1651315"/>
                <a:gd name="connsiteY265" fmla="*/ 881457 h 1642193"/>
                <a:gd name="connsiteX266" fmla="*/ 1497592 w 1651315"/>
                <a:gd name="connsiteY266" fmla="*/ 843357 h 1642193"/>
                <a:gd name="connsiteX267" fmla="*/ 1540454 w 1651315"/>
                <a:gd name="connsiteY267" fmla="*/ 835737 h 1642193"/>
                <a:gd name="connsiteX268" fmla="*/ 1593794 w 1651315"/>
                <a:gd name="connsiteY268" fmla="*/ 835737 h 1642193"/>
                <a:gd name="connsiteX269" fmla="*/ 1614749 w 1651315"/>
                <a:gd name="connsiteY269" fmla="*/ 840500 h 1642193"/>
                <a:gd name="connsiteX270" fmla="*/ 1625227 w 1651315"/>
                <a:gd name="connsiteY270" fmla="*/ 865265 h 1642193"/>
                <a:gd name="connsiteX271" fmla="*/ 1625227 w 1651315"/>
                <a:gd name="connsiteY271" fmla="*/ 865265 h 1642193"/>
                <a:gd name="connsiteX272" fmla="*/ 1486162 w 1651315"/>
                <a:gd name="connsiteY272" fmla="*/ 1264362 h 1642193"/>
                <a:gd name="connsiteX273" fmla="*/ 1418534 w 1651315"/>
                <a:gd name="connsiteY273" fmla="*/ 1351040 h 1642193"/>
                <a:gd name="connsiteX274" fmla="*/ 1380434 w 1651315"/>
                <a:gd name="connsiteY274" fmla="*/ 1352945 h 1642193"/>
                <a:gd name="connsiteX275" fmla="*/ 1359479 w 1651315"/>
                <a:gd name="connsiteY275" fmla="*/ 1210070 h 1642193"/>
                <a:gd name="connsiteX276" fmla="*/ 592717 w 1651315"/>
                <a:gd name="connsiteY276" fmla="*/ 252807 h 1642193"/>
                <a:gd name="connsiteX277" fmla="*/ 600337 w 1651315"/>
                <a:gd name="connsiteY277" fmla="*/ 257570 h 1642193"/>
                <a:gd name="connsiteX278" fmla="*/ 562237 w 1651315"/>
                <a:gd name="connsiteY278" fmla="*/ 289002 h 1642193"/>
                <a:gd name="connsiteX279" fmla="*/ 592717 w 1651315"/>
                <a:gd name="connsiteY279" fmla="*/ 252807 h 1642193"/>
                <a:gd name="connsiteX280" fmla="*/ 332684 w 1651315"/>
                <a:gd name="connsiteY280" fmla="*/ 1297700 h 1642193"/>
                <a:gd name="connsiteX281" fmla="*/ 297442 w 1651315"/>
                <a:gd name="connsiteY281" fmla="*/ 1332942 h 1642193"/>
                <a:gd name="connsiteX282" fmla="*/ 215527 w 1651315"/>
                <a:gd name="connsiteY282" fmla="*/ 1330085 h 1642193"/>
                <a:gd name="connsiteX283" fmla="*/ 30742 w 1651315"/>
                <a:gd name="connsiteY283" fmla="*/ 882410 h 1642193"/>
                <a:gd name="connsiteX284" fmla="*/ 74557 w 1651315"/>
                <a:gd name="connsiteY284" fmla="*/ 835737 h 1642193"/>
                <a:gd name="connsiteX285" fmla="*/ 169807 w 1651315"/>
                <a:gd name="connsiteY285" fmla="*/ 917652 h 1642193"/>
                <a:gd name="connsiteX286" fmla="*/ 185999 w 1651315"/>
                <a:gd name="connsiteY286" fmla="*/ 987185 h 1642193"/>
                <a:gd name="connsiteX287" fmla="*/ 176474 w 1651315"/>
                <a:gd name="connsiteY287" fmla="*/ 998615 h 1642193"/>
                <a:gd name="connsiteX288" fmla="*/ 124087 w 1651315"/>
                <a:gd name="connsiteY288" fmla="*/ 1001472 h 1642193"/>
                <a:gd name="connsiteX289" fmla="*/ 80272 w 1651315"/>
                <a:gd name="connsiteY289" fmla="*/ 1033857 h 1642193"/>
                <a:gd name="connsiteX290" fmla="*/ 115514 w 1651315"/>
                <a:gd name="connsiteY290" fmla="*/ 1129107 h 1642193"/>
                <a:gd name="connsiteX291" fmla="*/ 115514 w 1651315"/>
                <a:gd name="connsiteY291" fmla="*/ 1113867 h 1642193"/>
                <a:gd name="connsiteX292" fmla="*/ 115514 w 1651315"/>
                <a:gd name="connsiteY292" fmla="*/ 1081482 h 1642193"/>
                <a:gd name="connsiteX293" fmla="*/ 136469 w 1651315"/>
                <a:gd name="connsiteY293" fmla="*/ 1094817 h 1642193"/>
                <a:gd name="connsiteX294" fmla="*/ 233624 w 1651315"/>
                <a:gd name="connsiteY294" fmla="*/ 1167207 h 1642193"/>
                <a:gd name="connsiteX295" fmla="*/ 278392 w 1651315"/>
                <a:gd name="connsiteY295" fmla="*/ 1191972 h 1642193"/>
                <a:gd name="connsiteX296" fmla="*/ 286012 w 1651315"/>
                <a:gd name="connsiteY296" fmla="*/ 1201497 h 1642193"/>
                <a:gd name="connsiteX297" fmla="*/ 286012 w 1651315"/>
                <a:gd name="connsiteY297" fmla="*/ 1201497 h 1642193"/>
                <a:gd name="connsiteX298" fmla="*/ 331732 w 1651315"/>
                <a:gd name="connsiteY298" fmla="*/ 1260552 h 1642193"/>
                <a:gd name="connsiteX299" fmla="*/ 332684 w 1651315"/>
                <a:gd name="connsiteY299" fmla="*/ 1297700 h 1642193"/>
                <a:gd name="connsiteX300" fmla="*/ 317444 w 1651315"/>
                <a:gd name="connsiteY300" fmla="*/ 879552 h 1642193"/>
                <a:gd name="connsiteX301" fmla="*/ 309824 w 1651315"/>
                <a:gd name="connsiteY301" fmla="*/ 890982 h 1642193"/>
                <a:gd name="connsiteX302" fmla="*/ 272677 w 1651315"/>
                <a:gd name="connsiteY302" fmla="*/ 982422 h 1642193"/>
                <a:gd name="connsiteX303" fmla="*/ 227909 w 1651315"/>
                <a:gd name="connsiteY303" fmla="*/ 1008140 h 1642193"/>
                <a:gd name="connsiteX304" fmla="*/ 218384 w 1651315"/>
                <a:gd name="connsiteY304" fmla="*/ 1007187 h 1642193"/>
                <a:gd name="connsiteX305" fmla="*/ 218384 w 1651315"/>
                <a:gd name="connsiteY305" fmla="*/ 1007187 h 1642193"/>
                <a:gd name="connsiteX306" fmla="*/ 192667 w 1651315"/>
                <a:gd name="connsiteY306" fmla="*/ 874790 h 1642193"/>
                <a:gd name="connsiteX307" fmla="*/ 225052 w 1651315"/>
                <a:gd name="connsiteY307" fmla="*/ 835737 h 1642193"/>
                <a:gd name="connsiteX308" fmla="*/ 296489 w 1651315"/>
                <a:gd name="connsiteY308" fmla="*/ 836690 h 1642193"/>
                <a:gd name="connsiteX309" fmla="*/ 317444 w 1651315"/>
                <a:gd name="connsiteY309" fmla="*/ 879552 h 1642193"/>
                <a:gd name="connsiteX310" fmla="*/ 352687 w 1651315"/>
                <a:gd name="connsiteY310" fmla="*/ 1225310 h 1642193"/>
                <a:gd name="connsiteX311" fmla="*/ 375547 w 1651315"/>
                <a:gd name="connsiteY311" fmla="*/ 1229120 h 1642193"/>
                <a:gd name="connsiteX312" fmla="*/ 381262 w 1651315"/>
                <a:gd name="connsiteY312" fmla="*/ 1249122 h 1642193"/>
                <a:gd name="connsiteX313" fmla="*/ 375547 w 1651315"/>
                <a:gd name="connsiteY313" fmla="*/ 1258647 h 1642193"/>
                <a:gd name="connsiteX314" fmla="*/ 375547 w 1651315"/>
                <a:gd name="connsiteY314" fmla="*/ 1258647 h 1642193"/>
                <a:gd name="connsiteX315" fmla="*/ 346019 w 1651315"/>
                <a:gd name="connsiteY315" fmla="*/ 1236740 h 1642193"/>
                <a:gd name="connsiteX316" fmla="*/ 352687 w 1651315"/>
                <a:gd name="connsiteY316" fmla="*/ 1225310 h 1642193"/>
                <a:gd name="connsiteX317" fmla="*/ 404122 w 1651315"/>
                <a:gd name="connsiteY317" fmla="*/ 904317 h 1642193"/>
                <a:gd name="connsiteX318" fmla="*/ 397454 w 1651315"/>
                <a:gd name="connsiteY318" fmla="*/ 899555 h 1642193"/>
                <a:gd name="connsiteX319" fmla="*/ 398407 w 1651315"/>
                <a:gd name="connsiteY319" fmla="*/ 890982 h 1642193"/>
                <a:gd name="connsiteX320" fmla="*/ 398407 w 1651315"/>
                <a:gd name="connsiteY320" fmla="*/ 890982 h 1642193"/>
                <a:gd name="connsiteX321" fmla="*/ 398407 w 1651315"/>
                <a:gd name="connsiteY321" fmla="*/ 890982 h 1642193"/>
                <a:gd name="connsiteX322" fmla="*/ 356497 w 1651315"/>
                <a:gd name="connsiteY322" fmla="*/ 882410 h 1642193"/>
                <a:gd name="connsiteX323" fmla="*/ 366974 w 1651315"/>
                <a:gd name="connsiteY323" fmla="*/ 839547 h 1642193"/>
                <a:gd name="connsiteX324" fmla="*/ 398407 w 1651315"/>
                <a:gd name="connsiteY324" fmla="*/ 874790 h 1642193"/>
                <a:gd name="connsiteX325" fmla="*/ 418409 w 1651315"/>
                <a:gd name="connsiteY325" fmla="*/ 844310 h 1642193"/>
                <a:gd name="connsiteX326" fmla="*/ 460319 w 1651315"/>
                <a:gd name="connsiteY326" fmla="*/ 870980 h 1642193"/>
                <a:gd name="connsiteX327" fmla="*/ 459367 w 1651315"/>
                <a:gd name="connsiteY327" fmla="*/ 878600 h 1642193"/>
                <a:gd name="connsiteX328" fmla="*/ 459367 w 1651315"/>
                <a:gd name="connsiteY328" fmla="*/ 882410 h 1642193"/>
                <a:gd name="connsiteX329" fmla="*/ 470797 w 1651315"/>
                <a:gd name="connsiteY329" fmla="*/ 934797 h 1642193"/>
                <a:gd name="connsiteX330" fmla="*/ 467939 w 1651315"/>
                <a:gd name="connsiteY330" fmla="*/ 883362 h 1642193"/>
                <a:gd name="connsiteX331" fmla="*/ 467939 w 1651315"/>
                <a:gd name="connsiteY331" fmla="*/ 879552 h 1642193"/>
                <a:gd name="connsiteX332" fmla="*/ 468892 w 1651315"/>
                <a:gd name="connsiteY332" fmla="*/ 839547 h 1642193"/>
                <a:gd name="connsiteX333" fmla="*/ 468892 w 1651315"/>
                <a:gd name="connsiteY333" fmla="*/ 839547 h 1642193"/>
                <a:gd name="connsiteX334" fmla="*/ 488894 w 1651315"/>
                <a:gd name="connsiteY334" fmla="*/ 849072 h 1642193"/>
                <a:gd name="connsiteX335" fmla="*/ 496514 w 1651315"/>
                <a:gd name="connsiteY335" fmla="*/ 881457 h 1642193"/>
                <a:gd name="connsiteX336" fmla="*/ 496514 w 1651315"/>
                <a:gd name="connsiteY336" fmla="*/ 881457 h 1642193"/>
                <a:gd name="connsiteX337" fmla="*/ 559379 w 1651315"/>
                <a:gd name="connsiteY337" fmla="*/ 1025285 h 1642193"/>
                <a:gd name="connsiteX338" fmla="*/ 563189 w 1651315"/>
                <a:gd name="connsiteY338" fmla="*/ 1066242 h 1642193"/>
                <a:gd name="connsiteX339" fmla="*/ 486989 w 1651315"/>
                <a:gd name="connsiteY339" fmla="*/ 1132917 h 1642193"/>
                <a:gd name="connsiteX340" fmla="*/ 467939 w 1651315"/>
                <a:gd name="connsiteY340" fmla="*/ 1130060 h 1642193"/>
                <a:gd name="connsiteX341" fmla="*/ 431744 w 1651315"/>
                <a:gd name="connsiteY341" fmla="*/ 954800 h 1642193"/>
                <a:gd name="connsiteX342" fmla="*/ 404122 w 1651315"/>
                <a:gd name="connsiteY342" fmla="*/ 904317 h 1642193"/>
                <a:gd name="connsiteX343" fmla="*/ 469844 w 1651315"/>
                <a:gd name="connsiteY343" fmla="*/ 755727 h 1642193"/>
                <a:gd name="connsiteX344" fmla="*/ 488894 w 1651315"/>
                <a:gd name="connsiteY344" fmla="*/ 784302 h 1642193"/>
                <a:gd name="connsiteX345" fmla="*/ 483179 w 1651315"/>
                <a:gd name="connsiteY345" fmla="*/ 801447 h 1642193"/>
                <a:gd name="connsiteX346" fmla="*/ 459367 w 1651315"/>
                <a:gd name="connsiteY346" fmla="*/ 810020 h 1642193"/>
                <a:gd name="connsiteX347" fmla="*/ 459367 w 1651315"/>
                <a:gd name="connsiteY347" fmla="*/ 810020 h 1642193"/>
                <a:gd name="connsiteX348" fmla="*/ 452699 w 1651315"/>
                <a:gd name="connsiteY348" fmla="*/ 750965 h 1642193"/>
                <a:gd name="connsiteX349" fmla="*/ 469844 w 1651315"/>
                <a:gd name="connsiteY349" fmla="*/ 755727 h 1642193"/>
                <a:gd name="connsiteX350" fmla="*/ 582239 w 1651315"/>
                <a:gd name="connsiteY350" fmla="*/ 1010045 h 1642193"/>
                <a:gd name="connsiteX351" fmla="*/ 520327 w 1651315"/>
                <a:gd name="connsiteY351" fmla="*/ 888125 h 1642193"/>
                <a:gd name="connsiteX352" fmla="*/ 517469 w 1651315"/>
                <a:gd name="connsiteY352" fmla="*/ 880505 h 1642193"/>
                <a:gd name="connsiteX353" fmla="*/ 517469 w 1651315"/>
                <a:gd name="connsiteY353" fmla="*/ 880505 h 1642193"/>
                <a:gd name="connsiteX354" fmla="*/ 529852 w 1651315"/>
                <a:gd name="connsiteY354" fmla="*/ 869075 h 1642193"/>
                <a:gd name="connsiteX355" fmla="*/ 587002 w 1651315"/>
                <a:gd name="connsiteY355" fmla="*/ 894792 h 1642193"/>
                <a:gd name="connsiteX356" fmla="*/ 630817 w 1651315"/>
                <a:gd name="connsiteY356" fmla="*/ 893840 h 1642193"/>
                <a:gd name="connsiteX357" fmla="*/ 636532 w 1651315"/>
                <a:gd name="connsiteY357" fmla="*/ 903365 h 1642193"/>
                <a:gd name="connsiteX358" fmla="*/ 636532 w 1651315"/>
                <a:gd name="connsiteY358" fmla="*/ 903365 h 1642193"/>
                <a:gd name="connsiteX359" fmla="*/ 635579 w 1651315"/>
                <a:gd name="connsiteY359" fmla="*/ 932892 h 1642193"/>
                <a:gd name="connsiteX360" fmla="*/ 660344 w 1651315"/>
                <a:gd name="connsiteY360" fmla="*/ 911937 h 1642193"/>
                <a:gd name="connsiteX361" fmla="*/ 674632 w 1651315"/>
                <a:gd name="connsiteY361" fmla="*/ 911937 h 1642193"/>
                <a:gd name="connsiteX362" fmla="*/ 684157 w 1651315"/>
                <a:gd name="connsiteY362" fmla="*/ 943370 h 1642193"/>
                <a:gd name="connsiteX363" fmla="*/ 606052 w 1651315"/>
                <a:gd name="connsiteY363" fmla="*/ 1021475 h 1642193"/>
                <a:gd name="connsiteX364" fmla="*/ 582239 w 1651315"/>
                <a:gd name="connsiteY364" fmla="*/ 1010045 h 1642193"/>
                <a:gd name="connsiteX365" fmla="*/ 502229 w 1651315"/>
                <a:gd name="connsiteY365" fmla="*/ 517602 h 1642193"/>
                <a:gd name="connsiteX366" fmla="*/ 560332 w 1651315"/>
                <a:gd name="connsiteY366" fmla="*/ 579515 h 1642193"/>
                <a:gd name="connsiteX367" fmla="*/ 560332 w 1651315"/>
                <a:gd name="connsiteY367" fmla="*/ 579515 h 1642193"/>
                <a:gd name="connsiteX368" fmla="*/ 572714 w 1651315"/>
                <a:gd name="connsiteY368" fmla="*/ 587135 h 1642193"/>
                <a:gd name="connsiteX369" fmla="*/ 566999 w 1651315"/>
                <a:gd name="connsiteY369" fmla="*/ 594755 h 1642193"/>
                <a:gd name="connsiteX370" fmla="*/ 486989 w 1651315"/>
                <a:gd name="connsiteY370" fmla="*/ 690957 h 1642193"/>
                <a:gd name="connsiteX371" fmla="*/ 480322 w 1651315"/>
                <a:gd name="connsiteY371" fmla="*/ 701435 h 1642193"/>
                <a:gd name="connsiteX372" fmla="*/ 480322 w 1651315"/>
                <a:gd name="connsiteY372" fmla="*/ 701435 h 1642193"/>
                <a:gd name="connsiteX373" fmla="*/ 426029 w 1651315"/>
                <a:gd name="connsiteY373" fmla="*/ 762395 h 1642193"/>
                <a:gd name="connsiteX374" fmla="*/ 415552 w 1651315"/>
                <a:gd name="connsiteY374" fmla="*/ 792875 h 1642193"/>
                <a:gd name="connsiteX375" fmla="*/ 369832 w 1651315"/>
                <a:gd name="connsiteY375" fmla="*/ 808115 h 1642193"/>
                <a:gd name="connsiteX376" fmla="*/ 354592 w 1651315"/>
                <a:gd name="connsiteY376" fmla="*/ 778587 h 1642193"/>
                <a:gd name="connsiteX377" fmla="*/ 459367 w 1651315"/>
                <a:gd name="connsiteY377" fmla="*/ 521412 h 1642193"/>
                <a:gd name="connsiteX378" fmla="*/ 502229 w 1651315"/>
                <a:gd name="connsiteY378" fmla="*/ 517602 h 1642193"/>
                <a:gd name="connsiteX379" fmla="*/ 396502 w 1651315"/>
                <a:gd name="connsiteY379" fmla="*/ 412827 h 1642193"/>
                <a:gd name="connsiteX380" fmla="*/ 452699 w 1651315"/>
                <a:gd name="connsiteY380" fmla="*/ 466167 h 1642193"/>
                <a:gd name="connsiteX381" fmla="*/ 452699 w 1651315"/>
                <a:gd name="connsiteY381" fmla="*/ 466167 h 1642193"/>
                <a:gd name="connsiteX382" fmla="*/ 440317 w 1651315"/>
                <a:gd name="connsiteY382" fmla="*/ 499505 h 1642193"/>
                <a:gd name="connsiteX383" fmla="*/ 329827 w 1651315"/>
                <a:gd name="connsiteY383" fmla="*/ 765252 h 1642193"/>
                <a:gd name="connsiteX384" fmla="*/ 278392 w 1651315"/>
                <a:gd name="connsiteY384" fmla="*/ 809067 h 1642193"/>
                <a:gd name="connsiteX385" fmla="*/ 199334 w 1651315"/>
                <a:gd name="connsiteY385" fmla="*/ 713817 h 1642193"/>
                <a:gd name="connsiteX386" fmla="*/ 334589 w 1651315"/>
                <a:gd name="connsiteY386" fmla="*/ 415685 h 1642193"/>
                <a:gd name="connsiteX387" fmla="*/ 396502 w 1651315"/>
                <a:gd name="connsiteY387" fmla="*/ 412827 h 1642193"/>
                <a:gd name="connsiteX388" fmla="*/ 32647 w 1651315"/>
                <a:gd name="connsiteY388" fmla="*/ 739535 h 1642193"/>
                <a:gd name="connsiteX389" fmla="*/ 229814 w 1651315"/>
                <a:gd name="connsiteY389" fmla="*/ 289002 h 1642193"/>
                <a:gd name="connsiteX390" fmla="*/ 270772 w 1651315"/>
                <a:gd name="connsiteY390" fmla="*/ 286145 h 1642193"/>
                <a:gd name="connsiteX391" fmla="*/ 328874 w 1651315"/>
                <a:gd name="connsiteY391" fmla="*/ 344247 h 1642193"/>
                <a:gd name="connsiteX392" fmla="*/ 328874 w 1651315"/>
                <a:gd name="connsiteY392" fmla="*/ 380442 h 1642193"/>
                <a:gd name="connsiteX393" fmla="*/ 165997 w 1651315"/>
                <a:gd name="connsiteY393" fmla="*/ 771920 h 1642193"/>
                <a:gd name="connsiteX394" fmla="*/ 124087 w 1651315"/>
                <a:gd name="connsiteY394" fmla="*/ 809067 h 1642193"/>
                <a:gd name="connsiteX395" fmla="*/ 95512 w 1651315"/>
                <a:gd name="connsiteY395" fmla="*/ 809067 h 1642193"/>
                <a:gd name="connsiteX396" fmla="*/ 32647 w 1651315"/>
                <a:gd name="connsiteY396" fmla="*/ 739535 h 16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1651315" h="1642193">
                  <a:moveTo>
                    <a:pt x="6929" y="919557"/>
                  </a:moveTo>
                  <a:cubicBezTo>
                    <a:pt x="70747" y="1391997"/>
                    <a:pt x="494609" y="1706322"/>
                    <a:pt x="966097" y="1631075"/>
                  </a:cubicBezTo>
                  <a:cubicBezTo>
                    <a:pt x="1538549" y="1539635"/>
                    <a:pt x="1838587" y="867170"/>
                    <a:pt x="1524262" y="379490"/>
                  </a:cubicBezTo>
                  <a:cubicBezTo>
                    <a:pt x="1447109" y="259475"/>
                    <a:pt x="1345192" y="167082"/>
                    <a:pt x="1224224" y="94692"/>
                  </a:cubicBezTo>
                  <a:cubicBezTo>
                    <a:pt x="1224224" y="94692"/>
                    <a:pt x="1224224" y="94692"/>
                    <a:pt x="1224224" y="94692"/>
                  </a:cubicBezTo>
                  <a:cubicBezTo>
                    <a:pt x="1134689" y="48972"/>
                    <a:pt x="1041344" y="14682"/>
                    <a:pt x="940379" y="2300"/>
                  </a:cubicBezTo>
                  <a:cubicBezTo>
                    <a:pt x="928949" y="395"/>
                    <a:pt x="910852" y="-5320"/>
                    <a:pt x="908947" y="13730"/>
                  </a:cubicBezTo>
                  <a:cubicBezTo>
                    <a:pt x="907042" y="29922"/>
                    <a:pt x="925139" y="28017"/>
                    <a:pt x="935617" y="29922"/>
                  </a:cubicBezTo>
                  <a:cubicBezTo>
                    <a:pt x="1089922" y="50877"/>
                    <a:pt x="1224224" y="114695"/>
                    <a:pt x="1343287" y="213755"/>
                  </a:cubicBezTo>
                  <a:cubicBezTo>
                    <a:pt x="1385197" y="248045"/>
                    <a:pt x="1385197" y="248997"/>
                    <a:pt x="1346144" y="285192"/>
                  </a:cubicBezTo>
                  <a:cubicBezTo>
                    <a:pt x="1344239" y="287097"/>
                    <a:pt x="1342334" y="288050"/>
                    <a:pt x="1340429" y="289002"/>
                  </a:cubicBezTo>
                  <a:cubicBezTo>
                    <a:pt x="1340429" y="289002"/>
                    <a:pt x="1340429" y="289002"/>
                    <a:pt x="1340429" y="289002"/>
                  </a:cubicBezTo>
                  <a:cubicBezTo>
                    <a:pt x="1329952" y="301385"/>
                    <a:pt x="1320427" y="312815"/>
                    <a:pt x="1309949" y="325197"/>
                  </a:cubicBezTo>
                  <a:cubicBezTo>
                    <a:pt x="1309949" y="325197"/>
                    <a:pt x="1309949" y="325197"/>
                    <a:pt x="1309949" y="325197"/>
                  </a:cubicBezTo>
                  <a:cubicBezTo>
                    <a:pt x="1309949" y="325197"/>
                    <a:pt x="1309949" y="325197"/>
                    <a:pt x="1309949" y="325197"/>
                  </a:cubicBezTo>
                  <a:cubicBezTo>
                    <a:pt x="1305187" y="325197"/>
                    <a:pt x="1301377" y="325197"/>
                    <a:pt x="1297567" y="325197"/>
                  </a:cubicBezTo>
                  <a:cubicBezTo>
                    <a:pt x="1283279" y="323292"/>
                    <a:pt x="1272802" y="317577"/>
                    <a:pt x="1269944" y="300432"/>
                  </a:cubicBezTo>
                  <a:cubicBezTo>
                    <a:pt x="1261372" y="249950"/>
                    <a:pt x="1218509" y="235662"/>
                    <a:pt x="1181362" y="215660"/>
                  </a:cubicBezTo>
                  <a:cubicBezTo>
                    <a:pt x="1173742" y="210897"/>
                    <a:pt x="1165169" y="209945"/>
                    <a:pt x="1158502" y="217565"/>
                  </a:cubicBezTo>
                  <a:cubicBezTo>
                    <a:pt x="1152787" y="224232"/>
                    <a:pt x="1155644" y="230900"/>
                    <a:pt x="1158502" y="237567"/>
                  </a:cubicBezTo>
                  <a:cubicBezTo>
                    <a:pt x="1168027" y="259475"/>
                    <a:pt x="1178504" y="281382"/>
                    <a:pt x="1180409" y="305195"/>
                  </a:cubicBezTo>
                  <a:cubicBezTo>
                    <a:pt x="1182314" y="333770"/>
                    <a:pt x="1184219" y="361392"/>
                    <a:pt x="1206127" y="384252"/>
                  </a:cubicBezTo>
                  <a:cubicBezTo>
                    <a:pt x="1220414" y="399492"/>
                    <a:pt x="1205174" y="440450"/>
                    <a:pt x="1187077" y="439497"/>
                  </a:cubicBezTo>
                  <a:cubicBezTo>
                    <a:pt x="1151834" y="436640"/>
                    <a:pt x="1153739" y="459500"/>
                    <a:pt x="1151834" y="481407"/>
                  </a:cubicBezTo>
                  <a:cubicBezTo>
                    <a:pt x="1137547" y="495695"/>
                    <a:pt x="1123259" y="509982"/>
                    <a:pt x="1108019" y="523317"/>
                  </a:cubicBezTo>
                  <a:cubicBezTo>
                    <a:pt x="1085159" y="544272"/>
                    <a:pt x="1068967" y="575705"/>
                    <a:pt x="1028962" y="567132"/>
                  </a:cubicBezTo>
                  <a:cubicBezTo>
                    <a:pt x="1021342" y="565227"/>
                    <a:pt x="1015627" y="572847"/>
                    <a:pt x="1016579" y="580467"/>
                  </a:cubicBezTo>
                  <a:cubicBezTo>
                    <a:pt x="1018484" y="592850"/>
                    <a:pt x="1028962" y="588087"/>
                    <a:pt x="1036582" y="589992"/>
                  </a:cubicBezTo>
                  <a:cubicBezTo>
                    <a:pt x="1036582" y="589992"/>
                    <a:pt x="1036582" y="589992"/>
                    <a:pt x="1036582" y="589992"/>
                  </a:cubicBezTo>
                  <a:cubicBezTo>
                    <a:pt x="1021342" y="616662"/>
                    <a:pt x="1000387" y="639522"/>
                    <a:pt x="968002" y="628092"/>
                  </a:cubicBezTo>
                  <a:cubicBezTo>
                    <a:pt x="942284" y="618567"/>
                    <a:pt x="938474" y="634760"/>
                    <a:pt x="940379" y="648095"/>
                  </a:cubicBezTo>
                  <a:cubicBezTo>
                    <a:pt x="944189" y="677622"/>
                    <a:pt x="929902" y="674765"/>
                    <a:pt x="911804" y="667145"/>
                  </a:cubicBezTo>
                  <a:cubicBezTo>
                    <a:pt x="889897" y="657620"/>
                    <a:pt x="887039" y="670002"/>
                    <a:pt x="887039" y="687147"/>
                  </a:cubicBezTo>
                  <a:cubicBezTo>
                    <a:pt x="887039" y="714770"/>
                    <a:pt x="887039" y="742392"/>
                    <a:pt x="885134" y="769062"/>
                  </a:cubicBezTo>
                  <a:cubicBezTo>
                    <a:pt x="883229" y="790017"/>
                    <a:pt x="890849" y="799542"/>
                    <a:pt x="909899" y="806210"/>
                  </a:cubicBezTo>
                  <a:cubicBezTo>
                    <a:pt x="941332" y="817640"/>
                    <a:pt x="971812" y="831927"/>
                    <a:pt x="997529" y="852882"/>
                  </a:cubicBezTo>
                  <a:cubicBezTo>
                    <a:pt x="1076587" y="914795"/>
                    <a:pt x="1070872" y="1028142"/>
                    <a:pt x="988004" y="1083387"/>
                  </a:cubicBezTo>
                  <a:cubicBezTo>
                    <a:pt x="967049" y="1097675"/>
                    <a:pt x="943237" y="1105295"/>
                    <a:pt x="919424" y="1113867"/>
                  </a:cubicBezTo>
                  <a:cubicBezTo>
                    <a:pt x="898469" y="1121487"/>
                    <a:pt x="875609" y="1123392"/>
                    <a:pt x="874657" y="1155777"/>
                  </a:cubicBezTo>
                  <a:cubicBezTo>
                    <a:pt x="874657" y="1185305"/>
                    <a:pt x="875609" y="1211022"/>
                    <a:pt x="908947" y="1220547"/>
                  </a:cubicBezTo>
                  <a:cubicBezTo>
                    <a:pt x="908947" y="1220547"/>
                    <a:pt x="908947" y="1220547"/>
                    <a:pt x="908947" y="1220547"/>
                  </a:cubicBezTo>
                  <a:cubicBezTo>
                    <a:pt x="915614" y="1225310"/>
                    <a:pt x="922282" y="1230072"/>
                    <a:pt x="928949" y="1234835"/>
                  </a:cubicBezTo>
                  <a:cubicBezTo>
                    <a:pt x="980384" y="1271982"/>
                    <a:pt x="999434" y="1325322"/>
                    <a:pt x="999434" y="1385330"/>
                  </a:cubicBezTo>
                  <a:cubicBezTo>
                    <a:pt x="999434" y="1414857"/>
                    <a:pt x="988004" y="1437717"/>
                    <a:pt x="953714" y="1441527"/>
                  </a:cubicBezTo>
                  <a:cubicBezTo>
                    <a:pt x="931807" y="1443432"/>
                    <a:pt x="909899" y="1448195"/>
                    <a:pt x="887039" y="1452005"/>
                  </a:cubicBezTo>
                  <a:cubicBezTo>
                    <a:pt x="878467" y="1453910"/>
                    <a:pt x="870847" y="1456767"/>
                    <a:pt x="870847" y="1467245"/>
                  </a:cubicBezTo>
                  <a:cubicBezTo>
                    <a:pt x="870847" y="1477722"/>
                    <a:pt x="879419" y="1480580"/>
                    <a:pt x="887039" y="1482485"/>
                  </a:cubicBezTo>
                  <a:cubicBezTo>
                    <a:pt x="887039" y="1482485"/>
                    <a:pt x="887039" y="1482485"/>
                    <a:pt x="887039" y="1482485"/>
                  </a:cubicBezTo>
                  <a:cubicBezTo>
                    <a:pt x="890849" y="1481532"/>
                    <a:pt x="893707" y="1481532"/>
                    <a:pt x="897517" y="1480580"/>
                  </a:cubicBezTo>
                  <a:cubicBezTo>
                    <a:pt x="957524" y="1470102"/>
                    <a:pt x="1016579" y="1457720"/>
                    <a:pt x="1072777" y="1432955"/>
                  </a:cubicBezTo>
                  <a:cubicBezTo>
                    <a:pt x="1092779" y="1424382"/>
                    <a:pt x="1111829" y="1414857"/>
                    <a:pt x="1129927" y="1403427"/>
                  </a:cubicBezTo>
                  <a:cubicBezTo>
                    <a:pt x="1141357" y="1402475"/>
                    <a:pt x="1231844" y="1342467"/>
                    <a:pt x="1260419" y="1317702"/>
                  </a:cubicBezTo>
                  <a:cubicBezTo>
                    <a:pt x="1275659" y="1304367"/>
                    <a:pt x="1286137" y="1303415"/>
                    <a:pt x="1299472" y="1318655"/>
                  </a:cubicBezTo>
                  <a:cubicBezTo>
                    <a:pt x="1308044" y="1328180"/>
                    <a:pt x="1317569" y="1336752"/>
                    <a:pt x="1327094" y="1346277"/>
                  </a:cubicBezTo>
                  <a:cubicBezTo>
                    <a:pt x="1378529" y="1397712"/>
                    <a:pt x="1378529" y="1397712"/>
                    <a:pt x="1319474" y="1443432"/>
                  </a:cubicBezTo>
                  <a:cubicBezTo>
                    <a:pt x="1192792" y="1541540"/>
                    <a:pt x="1050869" y="1602500"/>
                    <a:pt x="888944" y="1611072"/>
                  </a:cubicBezTo>
                  <a:cubicBezTo>
                    <a:pt x="888944" y="1611072"/>
                    <a:pt x="888944" y="1611072"/>
                    <a:pt x="888944" y="1611072"/>
                  </a:cubicBezTo>
                  <a:cubicBezTo>
                    <a:pt x="825127" y="1622502"/>
                    <a:pt x="762262" y="1617740"/>
                    <a:pt x="699397" y="1604405"/>
                  </a:cubicBezTo>
                  <a:cubicBezTo>
                    <a:pt x="699397" y="1604405"/>
                    <a:pt x="699397" y="1604405"/>
                    <a:pt x="699397" y="1604405"/>
                  </a:cubicBezTo>
                  <a:cubicBezTo>
                    <a:pt x="543187" y="1584402"/>
                    <a:pt x="410789" y="1515822"/>
                    <a:pt x="293632" y="1413905"/>
                  </a:cubicBezTo>
                  <a:cubicBezTo>
                    <a:pt x="279344" y="1401522"/>
                    <a:pt x="281249" y="1391045"/>
                    <a:pt x="293632" y="1378662"/>
                  </a:cubicBezTo>
                  <a:cubicBezTo>
                    <a:pt x="318397" y="1354850"/>
                    <a:pt x="342209" y="1329132"/>
                    <a:pt x="366022" y="1305320"/>
                  </a:cubicBezTo>
                  <a:lnTo>
                    <a:pt x="366022" y="1305320"/>
                  </a:lnTo>
                  <a:cubicBezTo>
                    <a:pt x="367927" y="1309130"/>
                    <a:pt x="382214" y="1312940"/>
                    <a:pt x="383167" y="1312940"/>
                  </a:cubicBezTo>
                  <a:cubicBezTo>
                    <a:pt x="396502" y="1324370"/>
                    <a:pt x="409837" y="1336752"/>
                    <a:pt x="423172" y="1347230"/>
                  </a:cubicBezTo>
                  <a:cubicBezTo>
                    <a:pt x="518422" y="1421525"/>
                    <a:pt x="627959" y="1461530"/>
                    <a:pt x="746069" y="1480580"/>
                  </a:cubicBezTo>
                  <a:cubicBezTo>
                    <a:pt x="747974" y="1480580"/>
                    <a:pt x="749879" y="1481532"/>
                    <a:pt x="751784" y="1481532"/>
                  </a:cubicBezTo>
                  <a:cubicBezTo>
                    <a:pt x="751784" y="1481532"/>
                    <a:pt x="751784" y="1481532"/>
                    <a:pt x="751784" y="1481532"/>
                  </a:cubicBezTo>
                  <a:cubicBezTo>
                    <a:pt x="760357" y="1479627"/>
                    <a:pt x="772739" y="1480580"/>
                    <a:pt x="772739" y="1467245"/>
                  </a:cubicBezTo>
                  <a:cubicBezTo>
                    <a:pt x="772739" y="1452005"/>
                    <a:pt x="757499" y="1454862"/>
                    <a:pt x="749879" y="1448195"/>
                  </a:cubicBezTo>
                  <a:cubicBezTo>
                    <a:pt x="749879" y="1448195"/>
                    <a:pt x="749879" y="1448195"/>
                    <a:pt x="749879" y="1448195"/>
                  </a:cubicBezTo>
                  <a:cubicBezTo>
                    <a:pt x="747974" y="1448195"/>
                    <a:pt x="746069" y="1448195"/>
                    <a:pt x="745117" y="1447242"/>
                  </a:cubicBezTo>
                  <a:cubicBezTo>
                    <a:pt x="616529" y="1435812"/>
                    <a:pt x="506992" y="1380567"/>
                    <a:pt x="408884" y="1299605"/>
                  </a:cubicBezTo>
                  <a:cubicBezTo>
                    <a:pt x="403169" y="1294842"/>
                    <a:pt x="400312" y="1290080"/>
                    <a:pt x="398407" y="1283412"/>
                  </a:cubicBezTo>
                  <a:cubicBezTo>
                    <a:pt x="397454" y="1278650"/>
                    <a:pt x="398407" y="1272935"/>
                    <a:pt x="401264" y="1267220"/>
                  </a:cubicBezTo>
                  <a:cubicBezTo>
                    <a:pt x="446984" y="1253885"/>
                    <a:pt x="491752" y="1240550"/>
                    <a:pt x="537472" y="1227215"/>
                  </a:cubicBezTo>
                  <a:cubicBezTo>
                    <a:pt x="537472" y="1227215"/>
                    <a:pt x="537472" y="1227215"/>
                    <a:pt x="537472" y="1227215"/>
                  </a:cubicBezTo>
                  <a:cubicBezTo>
                    <a:pt x="539377" y="1228167"/>
                    <a:pt x="561284" y="1245312"/>
                    <a:pt x="571762" y="1251980"/>
                  </a:cubicBezTo>
                  <a:cubicBezTo>
                    <a:pt x="625102" y="1285317"/>
                    <a:pt x="684157" y="1301510"/>
                    <a:pt x="744164" y="1315797"/>
                  </a:cubicBezTo>
                  <a:cubicBezTo>
                    <a:pt x="747022" y="1316750"/>
                    <a:pt x="748927" y="1316750"/>
                    <a:pt x="751784" y="1317702"/>
                  </a:cubicBezTo>
                  <a:lnTo>
                    <a:pt x="751784" y="1317702"/>
                  </a:lnTo>
                  <a:cubicBezTo>
                    <a:pt x="761309" y="1315797"/>
                    <a:pt x="771787" y="1314845"/>
                    <a:pt x="770834" y="1301510"/>
                  </a:cubicBezTo>
                  <a:cubicBezTo>
                    <a:pt x="769882" y="1291032"/>
                    <a:pt x="761309" y="1289127"/>
                    <a:pt x="753689" y="1287222"/>
                  </a:cubicBezTo>
                  <a:cubicBezTo>
                    <a:pt x="730829" y="1281507"/>
                    <a:pt x="707017" y="1280555"/>
                    <a:pt x="686062" y="1268172"/>
                  </a:cubicBezTo>
                  <a:cubicBezTo>
                    <a:pt x="686062" y="1268172"/>
                    <a:pt x="686062" y="1268172"/>
                    <a:pt x="686062" y="1268172"/>
                  </a:cubicBezTo>
                  <a:cubicBezTo>
                    <a:pt x="685109" y="1268172"/>
                    <a:pt x="685109" y="1268172"/>
                    <a:pt x="684157" y="1268172"/>
                  </a:cubicBezTo>
                  <a:cubicBezTo>
                    <a:pt x="629864" y="1256742"/>
                    <a:pt x="585097" y="1227215"/>
                    <a:pt x="540329" y="1197687"/>
                  </a:cubicBezTo>
                  <a:cubicBezTo>
                    <a:pt x="532709" y="1192925"/>
                    <a:pt x="524137" y="1187210"/>
                    <a:pt x="516517" y="1182447"/>
                  </a:cubicBezTo>
                  <a:cubicBezTo>
                    <a:pt x="512707" y="1172922"/>
                    <a:pt x="511754" y="1163397"/>
                    <a:pt x="517469" y="1153872"/>
                  </a:cubicBezTo>
                  <a:cubicBezTo>
                    <a:pt x="519374" y="1151967"/>
                    <a:pt x="547949" y="1125297"/>
                    <a:pt x="561284" y="1113867"/>
                  </a:cubicBezTo>
                  <a:cubicBezTo>
                    <a:pt x="605099" y="1071957"/>
                    <a:pt x="595574" y="1069100"/>
                    <a:pt x="640342" y="1105295"/>
                  </a:cubicBezTo>
                  <a:cubicBezTo>
                    <a:pt x="642247" y="1107200"/>
                    <a:pt x="644152" y="1109105"/>
                    <a:pt x="647009" y="1111010"/>
                  </a:cubicBezTo>
                  <a:cubicBezTo>
                    <a:pt x="647009" y="1111010"/>
                    <a:pt x="647009" y="1111010"/>
                    <a:pt x="647009" y="1111010"/>
                  </a:cubicBezTo>
                  <a:cubicBezTo>
                    <a:pt x="658439" y="1111962"/>
                    <a:pt x="670822" y="1128155"/>
                    <a:pt x="682252" y="1111010"/>
                  </a:cubicBezTo>
                  <a:cubicBezTo>
                    <a:pt x="687967" y="1102437"/>
                    <a:pt x="681299" y="1096722"/>
                    <a:pt x="673679" y="1090055"/>
                  </a:cubicBezTo>
                  <a:cubicBezTo>
                    <a:pt x="625102" y="1050050"/>
                    <a:pt x="625102" y="1050050"/>
                    <a:pt x="670822" y="1004330"/>
                  </a:cubicBezTo>
                  <a:cubicBezTo>
                    <a:pt x="675584" y="999567"/>
                    <a:pt x="681299" y="994805"/>
                    <a:pt x="686062" y="989090"/>
                  </a:cubicBezTo>
                  <a:cubicBezTo>
                    <a:pt x="702254" y="969087"/>
                    <a:pt x="719399" y="954800"/>
                    <a:pt x="745117" y="975755"/>
                  </a:cubicBezTo>
                  <a:cubicBezTo>
                    <a:pt x="749879" y="979565"/>
                    <a:pt x="758452" y="983375"/>
                    <a:pt x="764167" y="975755"/>
                  </a:cubicBezTo>
                  <a:cubicBezTo>
                    <a:pt x="767977" y="969087"/>
                    <a:pt x="766072" y="962420"/>
                    <a:pt x="761309" y="955752"/>
                  </a:cubicBezTo>
                  <a:cubicBezTo>
                    <a:pt x="755594" y="948132"/>
                    <a:pt x="738449" y="944322"/>
                    <a:pt x="746069" y="930987"/>
                  </a:cubicBezTo>
                  <a:cubicBezTo>
                    <a:pt x="763214" y="898602"/>
                    <a:pt x="747022" y="901460"/>
                    <a:pt x="725114" y="909080"/>
                  </a:cubicBezTo>
                  <a:cubicBezTo>
                    <a:pt x="719399" y="910985"/>
                    <a:pt x="712732" y="914795"/>
                    <a:pt x="708922" y="908127"/>
                  </a:cubicBezTo>
                  <a:cubicBezTo>
                    <a:pt x="687967" y="870980"/>
                    <a:pt x="641294" y="869075"/>
                    <a:pt x="615577" y="839547"/>
                  </a:cubicBezTo>
                  <a:cubicBezTo>
                    <a:pt x="615577" y="839547"/>
                    <a:pt x="615577" y="839547"/>
                    <a:pt x="615577" y="839547"/>
                  </a:cubicBezTo>
                  <a:lnTo>
                    <a:pt x="615577" y="839547"/>
                  </a:lnTo>
                  <a:cubicBezTo>
                    <a:pt x="587002" y="805257"/>
                    <a:pt x="563189" y="770967"/>
                    <a:pt x="558427" y="724295"/>
                  </a:cubicBezTo>
                  <a:cubicBezTo>
                    <a:pt x="554617" y="680480"/>
                    <a:pt x="562237" y="638570"/>
                    <a:pt x="578429" y="598565"/>
                  </a:cubicBezTo>
                  <a:cubicBezTo>
                    <a:pt x="579382" y="595707"/>
                    <a:pt x="581287" y="592850"/>
                    <a:pt x="582239" y="589040"/>
                  </a:cubicBezTo>
                  <a:cubicBezTo>
                    <a:pt x="582239" y="589040"/>
                    <a:pt x="582239" y="589040"/>
                    <a:pt x="582239" y="589040"/>
                  </a:cubicBezTo>
                  <a:cubicBezTo>
                    <a:pt x="588907" y="583325"/>
                    <a:pt x="592717" y="576657"/>
                    <a:pt x="593669" y="568085"/>
                  </a:cubicBezTo>
                  <a:cubicBezTo>
                    <a:pt x="593669" y="568085"/>
                    <a:pt x="593669" y="568085"/>
                    <a:pt x="593669" y="568085"/>
                  </a:cubicBezTo>
                  <a:cubicBezTo>
                    <a:pt x="578429" y="553797"/>
                    <a:pt x="562237" y="539510"/>
                    <a:pt x="546997" y="524270"/>
                  </a:cubicBezTo>
                  <a:cubicBezTo>
                    <a:pt x="496514" y="472835"/>
                    <a:pt x="496514" y="472835"/>
                    <a:pt x="557474" y="431877"/>
                  </a:cubicBezTo>
                  <a:cubicBezTo>
                    <a:pt x="609862" y="395682"/>
                    <a:pt x="667012" y="370917"/>
                    <a:pt x="729877" y="357582"/>
                  </a:cubicBezTo>
                  <a:cubicBezTo>
                    <a:pt x="741307" y="355677"/>
                    <a:pt x="756547" y="352820"/>
                    <a:pt x="750832" y="335675"/>
                  </a:cubicBezTo>
                  <a:cubicBezTo>
                    <a:pt x="746069" y="320435"/>
                    <a:pt x="732734" y="329007"/>
                    <a:pt x="723209" y="330912"/>
                  </a:cubicBezTo>
                  <a:cubicBezTo>
                    <a:pt x="689872" y="337580"/>
                    <a:pt x="655582" y="346152"/>
                    <a:pt x="624149" y="360440"/>
                  </a:cubicBezTo>
                  <a:cubicBezTo>
                    <a:pt x="624149" y="360440"/>
                    <a:pt x="624149" y="360440"/>
                    <a:pt x="624149" y="360440"/>
                  </a:cubicBezTo>
                  <a:cubicBezTo>
                    <a:pt x="624149" y="360440"/>
                    <a:pt x="624149" y="360440"/>
                    <a:pt x="624149" y="360440"/>
                  </a:cubicBezTo>
                  <a:cubicBezTo>
                    <a:pt x="579382" y="384252"/>
                    <a:pt x="535567" y="408065"/>
                    <a:pt x="497467" y="442355"/>
                  </a:cubicBezTo>
                  <a:cubicBezTo>
                    <a:pt x="487942" y="450927"/>
                    <a:pt x="478417" y="456642"/>
                    <a:pt x="466987" y="446165"/>
                  </a:cubicBezTo>
                  <a:lnTo>
                    <a:pt x="466987" y="446165"/>
                  </a:lnTo>
                  <a:cubicBezTo>
                    <a:pt x="466987" y="444260"/>
                    <a:pt x="466034" y="432830"/>
                    <a:pt x="466034" y="430925"/>
                  </a:cubicBezTo>
                  <a:cubicBezTo>
                    <a:pt x="474607" y="409970"/>
                    <a:pt x="488894" y="396635"/>
                    <a:pt x="512707" y="392825"/>
                  </a:cubicBezTo>
                  <a:cubicBezTo>
                    <a:pt x="546044" y="387110"/>
                    <a:pt x="571762" y="364250"/>
                    <a:pt x="601289" y="351867"/>
                  </a:cubicBezTo>
                  <a:cubicBezTo>
                    <a:pt x="601289" y="351867"/>
                    <a:pt x="601289" y="351867"/>
                    <a:pt x="601289" y="351867"/>
                  </a:cubicBezTo>
                  <a:cubicBezTo>
                    <a:pt x="646057" y="329007"/>
                    <a:pt x="671774" y="283287"/>
                    <a:pt x="711779" y="258522"/>
                  </a:cubicBezTo>
                  <a:cubicBezTo>
                    <a:pt x="751784" y="234710"/>
                    <a:pt x="754642" y="204230"/>
                    <a:pt x="751784" y="166130"/>
                  </a:cubicBezTo>
                  <a:cubicBezTo>
                    <a:pt x="749879" y="139460"/>
                    <a:pt x="739402" y="136602"/>
                    <a:pt x="717494" y="145175"/>
                  </a:cubicBezTo>
                  <a:cubicBezTo>
                    <a:pt x="690824" y="155652"/>
                    <a:pt x="666059" y="168987"/>
                    <a:pt x="638437" y="176607"/>
                  </a:cubicBezTo>
                  <a:cubicBezTo>
                    <a:pt x="566047" y="196610"/>
                    <a:pt x="524137" y="246140"/>
                    <a:pt x="498419" y="315672"/>
                  </a:cubicBezTo>
                  <a:cubicBezTo>
                    <a:pt x="486037" y="349962"/>
                    <a:pt x="487942" y="391872"/>
                    <a:pt x="452699" y="417590"/>
                  </a:cubicBezTo>
                  <a:cubicBezTo>
                    <a:pt x="446032" y="414732"/>
                    <a:pt x="439364" y="412827"/>
                    <a:pt x="432697" y="409970"/>
                  </a:cubicBezTo>
                  <a:cubicBezTo>
                    <a:pt x="432697" y="409970"/>
                    <a:pt x="432697" y="409970"/>
                    <a:pt x="432697" y="409970"/>
                  </a:cubicBezTo>
                  <a:cubicBezTo>
                    <a:pt x="381262" y="356630"/>
                    <a:pt x="373642" y="370917"/>
                    <a:pt x="437459" y="317577"/>
                  </a:cubicBezTo>
                  <a:cubicBezTo>
                    <a:pt x="446984" y="309957"/>
                    <a:pt x="456509" y="303290"/>
                    <a:pt x="466034" y="296622"/>
                  </a:cubicBezTo>
                  <a:cubicBezTo>
                    <a:pt x="479369" y="287097"/>
                    <a:pt x="486037" y="274715"/>
                    <a:pt x="484132" y="252807"/>
                  </a:cubicBezTo>
                  <a:cubicBezTo>
                    <a:pt x="465082" y="265190"/>
                    <a:pt x="389834" y="337580"/>
                    <a:pt x="362212" y="333770"/>
                  </a:cubicBezTo>
                  <a:cubicBezTo>
                    <a:pt x="333637" y="329960"/>
                    <a:pt x="317444" y="293765"/>
                    <a:pt x="293632" y="273762"/>
                  </a:cubicBezTo>
                  <a:cubicBezTo>
                    <a:pt x="270772" y="254712"/>
                    <a:pt x="275534" y="241377"/>
                    <a:pt x="296489" y="223280"/>
                  </a:cubicBezTo>
                  <a:cubicBezTo>
                    <a:pt x="416504" y="119457"/>
                    <a:pt x="554617" y="54687"/>
                    <a:pt x="711779" y="31827"/>
                  </a:cubicBezTo>
                  <a:cubicBezTo>
                    <a:pt x="722257" y="29922"/>
                    <a:pt x="739402" y="31827"/>
                    <a:pt x="737497" y="15635"/>
                  </a:cubicBezTo>
                  <a:cubicBezTo>
                    <a:pt x="735592" y="-1510"/>
                    <a:pt x="719399" y="4205"/>
                    <a:pt x="708922" y="5157"/>
                  </a:cubicBezTo>
                  <a:cubicBezTo>
                    <a:pt x="671774" y="8015"/>
                    <a:pt x="636532" y="17540"/>
                    <a:pt x="600337" y="27065"/>
                  </a:cubicBezTo>
                  <a:cubicBezTo>
                    <a:pt x="213622" y="128982"/>
                    <a:pt x="-46411" y="521412"/>
                    <a:pt x="6929" y="919557"/>
                  </a:cubicBezTo>
                  <a:close/>
                  <a:moveTo>
                    <a:pt x="1376624" y="294717"/>
                  </a:moveTo>
                  <a:cubicBezTo>
                    <a:pt x="1396627" y="270905"/>
                    <a:pt x="1409962" y="274715"/>
                    <a:pt x="1429012" y="297575"/>
                  </a:cubicBezTo>
                  <a:cubicBezTo>
                    <a:pt x="1553789" y="445212"/>
                    <a:pt x="1617607" y="614757"/>
                    <a:pt x="1623322" y="807162"/>
                  </a:cubicBezTo>
                  <a:cubicBezTo>
                    <a:pt x="1619512" y="804305"/>
                    <a:pt x="1501402" y="809067"/>
                    <a:pt x="1495687" y="809067"/>
                  </a:cubicBezTo>
                  <a:cubicBezTo>
                    <a:pt x="1481399" y="789065"/>
                    <a:pt x="1492829" y="764300"/>
                    <a:pt x="1482352" y="743345"/>
                  </a:cubicBezTo>
                  <a:cubicBezTo>
                    <a:pt x="1482352" y="743345"/>
                    <a:pt x="1482352" y="743345"/>
                    <a:pt x="1482352" y="743345"/>
                  </a:cubicBezTo>
                  <a:cubicBezTo>
                    <a:pt x="1482352" y="743345"/>
                    <a:pt x="1482352" y="742392"/>
                    <a:pt x="1482352" y="742392"/>
                  </a:cubicBezTo>
                  <a:cubicBezTo>
                    <a:pt x="1477589" y="670002"/>
                    <a:pt x="1457587" y="601422"/>
                    <a:pt x="1424249" y="536652"/>
                  </a:cubicBezTo>
                  <a:cubicBezTo>
                    <a:pt x="1430917" y="516650"/>
                    <a:pt x="1423297" y="501410"/>
                    <a:pt x="1413772" y="483312"/>
                  </a:cubicBezTo>
                  <a:cubicBezTo>
                    <a:pt x="1392817" y="445212"/>
                    <a:pt x="1358527" y="418542"/>
                    <a:pt x="1329952" y="387110"/>
                  </a:cubicBezTo>
                  <a:cubicBezTo>
                    <a:pt x="1322332" y="378537"/>
                    <a:pt x="1312807" y="370917"/>
                    <a:pt x="1314712" y="359487"/>
                  </a:cubicBezTo>
                  <a:cubicBezTo>
                    <a:pt x="1314712" y="356630"/>
                    <a:pt x="1315664" y="353772"/>
                    <a:pt x="1317569" y="350915"/>
                  </a:cubicBezTo>
                  <a:cubicBezTo>
                    <a:pt x="1337572" y="332817"/>
                    <a:pt x="1359479" y="315672"/>
                    <a:pt x="1376624" y="294717"/>
                  </a:cubicBezTo>
                  <a:close/>
                  <a:moveTo>
                    <a:pt x="1423297" y="809067"/>
                  </a:moveTo>
                  <a:cubicBezTo>
                    <a:pt x="1397579" y="807162"/>
                    <a:pt x="1371862" y="809067"/>
                    <a:pt x="1346144" y="810020"/>
                  </a:cubicBezTo>
                  <a:cubicBezTo>
                    <a:pt x="1346144" y="810020"/>
                    <a:pt x="1346144" y="810020"/>
                    <a:pt x="1346144" y="810020"/>
                  </a:cubicBezTo>
                  <a:cubicBezTo>
                    <a:pt x="1346144" y="810020"/>
                    <a:pt x="1345192" y="810020"/>
                    <a:pt x="1345192" y="810020"/>
                  </a:cubicBezTo>
                  <a:cubicBezTo>
                    <a:pt x="1344239" y="810020"/>
                    <a:pt x="1343287" y="810020"/>
                    <a:pt x="1342334" y="810020"/>
                  </a:cubicBezTo>
                  <a:cubicBezTo>
                    <a:pt x="1340429" y="810020"/>
                    <a:pt x="1339477" y="810020"/>
                    <a:pt x="1337572" y="810020"/>
                  </a:cubicBezTo>
                  <a:cubicBezTo>
                    <a:pt x="1332809" y="810020"/>
                    <a:pt x="1328047" y="809067"/>
                    <a:pt x="1323284" y="809067"/>
                  </a:cubicBezTo>
                  <a:cubicBezTo>
                    <a:pt x="1320427" y="799542"/>
                    <a:pt x="1319474" y="789065"/>
                    <a:pt x="1317569" y="779540"/>
                  </a:cubicBezTo>
                  <a:cubicBezTo>
                    <a:pt x="1314712" y="751917"/>
                    <a:pt x="1316617" y="723342"/>
                    <a:pt x="1316617" y="695720"/>
                  </a:cubicBezTo>
                  <a:cubicBezTo>
                    <a:pt x="1316617" y="695720"/>
                    <a:pt x="1316617" y="695720"/>
                    <a:pt x="1316617" y="695720"/>
                  </a:cubicBezTo>
                  <a:cubicBezTo>
                    <a:pt x="1321379" y="687147"/>
                    <a:pt x="1324237" y="678575"/>
                    <a:pt x="1325189" y="669050"/>
                  </a:cubicBezTo>
                  <a:cubicBezTo>
                    <a:pt x="1325189" y="665240"/>
                    <a:pt x="1326142" y="662382"/>
                    <a:pt x="1326142" y="658572"/>
                  </a:cubicBezTo>
                  <a:cubicBezTo>
                    <a:pt x="1327094" y="606185"/>
                    <a:pt x="1308997" y="559512"/>
                    <a:pt x="1280422" y="516650"/>
                  </a:cubicBezTo>
                  <a:cubicBezTo>
                    <a:pt x="1276612" y="511887"/>
                    <a:pt x="1274707" y="505220"/>
                    <a:pt x="1271849" y="499505"/>
                  </a:cubicBezTo>
                  <a:cubicBezTo>
                    <a:pt x="1268992" y="493790"/>
                    <a:pt x="1263277" y="489027"/>
                    <a:pt x="1252799" y="489980"/>
                  </a:cubicBezTo>
                  <a:cubicBezTo>
                    <a:pt x="1251847" y="504267"/>
                    <a:pt x="1262324" y="511887"/>
                    <a:pt x="1268039" y="521412"/>
                  </a:cubicBezTo>
                  <a:cubicBezTo>
                    <a:pt x="1290899" y="557607"/>
                    <a:pt x="1307092" y="596660"/>
                    <a:pt x="1310902" y="640475"/>
                  </a:cubicBezTo>
                  <a:cubicBezTo>
                    <a:pt x="1310902" y="642380"/>
                    <a:pt x="1310902" y="644285"/>
                    <a:pt x="1311854" y="646190"/>
                  </a:cubicBezTo>
                  <a:cubicBezTo>
                    <a:pt x="1312807" y="653810"/>
                    <a:pt x="1312807" y="660477"/>
                    <a:pt x="1302329" y="663335"/>
                  </a:cubicBezTo>
                  <a:cubicBezTo>
                    <a:pt x="1297567" y="621425"/>
                    <a:pt x="1275659" y="584277"/>
                    <a:pt x="1256609" y="548082"/>
                  </a:cubicBezTo>
                  <a:cubicBezTo>
                    <a:pt x="1245179" y="527127"/>
                    <a:pt x="1221367" y="509982"/>
                    <a:pt x="1202317" y="490932"/>
                  </a:cubicBezTo>
                  <a:cubicBezTo>
                    <a:pt x="1200412" y="489027"/>
                    <a:pt x="1198507" y="488075"/>
                    <a:pt x="1197554" y="486170"/>
                  </a:cubicBezTo>
                  <a:cubicBezTo>
                    <a:pt x="1197554" y="486170"/>
                    <a:pt x="1197554" y="486170"/>
                    <a:pt x="1197554" y="486170"/>
                  </a:cubicBezTo>
                  <a:cubicBezTo>
                    <a:pt x="1217557" y="437592"/>
                    <a:pt x="1243274" y="431877"/>
                    <a:pt x="1273754" y="469977"/>
                  </a:cubicBezTo>
                  <a:cubicBezTo>
                    <a:pt x="1278517" y="475692"/>
                    <a:pt x="1284232" y="479502"/>
                    <a:pt x="1288994" y="484265"/>
                  </a:cubicBezTo>
                  <a:cubicBezTo>
                    <a:pt x="1317569" y="493790"/>
                    <a:pt x="1342334" y="509982"/>
                    <a:pt x="1356622" y="536652"/>
                  </a:cubicBezTo>
                  <a:cubicBezTo>
                    <a:pt x="1369004" y="559512"/>
                    <a:pt x="1395674" y="549987"/>
                    <a:pt x="1409962" y="565227"/>
                  </a:cubicBezTo>
                  <a:cubicBezTo>
                    <a:pt x="1410914" y="567132"/>
                    <a:pt x="1411867" y="569037"/>
                    <a:pt x="1411867" y="570942"/>
                  </a:cubicBezTo>
                  <a:cubicBezTo>
                    <a:pt x="1434727" y="633807"/>
                    <a:pt x="1451872" y="697625"/>
                    <a:pt x="1459492" y="763347"/>
                  </a:cubicBezTo>
                  <a:cubicBezTo>
                    <a:pt x="1459492" y="766205"/>
                    <a:pt x="1460444" y="769062"/>
                    <a:pt x="1460444" y="771920"/>
                  </a:cubicBezTo>
                  <a:cubicBezTo>
                    <a:pt x="1462349" y="799542"/>
                    <a:pt x="1451872" y="810972"/>
                    <a:pt x="1423297" y="809067"/>
                  </a:cubicBezTo>
                  <a:close/>
                  <a:moveTo>
                    <a:pt x="1234702" y="690957"/>
                  </a:moveTo>
                  <a:cubicBezTo>
                    <a:pt x="1237559" y="680480"/>
                    <a:pt x="1228987" y="673812"/>
                    <a:pt x="1219462" y="669050"/>
                  </a:cubicBezTo>
                  <a:cubicBezTo>
                    <a:pt x="1210889" y="664287"/>
                    <a:pt x="1202317" y="667145"/>
                    <a:pt x="1197554" y="674765"/>
                  </a:cubicBezTo>
                  <a:cubicBezTo>
                    <a:pt x="1186124" y="691910"/>
                    <a:pt x="1185172" y="706197"/>
                    <a:pt x="1166122" y="673812"/>
                  </a:cubicBezTo>
                  <a:cubicBezTo>
                    <a:pt x="1153739" y="652857"/>
                    <a:pt x="1130879" y="621425"/>
                    <a:pt x="1095637" y="618567"/>
                  </a:cubicBezTo>
                  <a:cubicBezTo>
                    <a:pt x="1093732" y="616662"/>
                    <a:pt x="1091827" y="614757"/>
                    <a:pt x="1089922" y="612852"/>
                  </a:cubicBezTo>
                  <a:cubicBezTo>
                    <a:pt x="1074682" y="598565"/>
                    <a:pt x="1074682" y="585230"/>
                    <a:pt x="1097542" y="569990"/>
                  </a:cubicBezTo>
                  <a:cubicBezTo>
                    <a:pt x="1118497" y="555702"/>
                    <a:pt x="1135642" y="534747"/>
                    <a:pt x="1153739" y="515697"/>
                  </a:cubicBezTo>
                  <a:cubicBezTo>
                    <a:pt x="1168027" y="500457"/>
                    <a:pt x="1179457" y="500457"/>
                    <a:pt x="1189934" y="518555"/>
                  </a:cubicBezTo>
                  <a:cubicBezTo>
                    <a:pt x="1203269" y="540462"/>
                    <a:pt x="1230892" y="555702"/>
                    <a:pt x="1220414" y="589040"/>
                  </a:cubicBezTo>
                  <a:cubicBezTo>
                    <a:pt x="1217557" y="598565"/>
                    <a:pt x="1228034" y="605232"/>
                    <a:pt x="1235654" y="610947"/>
                  </a:cubicBezTo>
                  <a:cubicBezTo>
                    <a:pt x="1270897" y="634760"/>
                    <a:pt x="1279469" y="667145"/>
                    <a:pt x="1266134" y="707150"/>
                  </a:cubicBezTo>
                  <a:cubicBezTo>
                    <a:pt x="1266134" y="707150"/>
                    <a:pt x="1266134" y="707150"/>
                    <a:pt x="1266134" y="707150"/>
                  </a:cubicBezTo>
                  <a:cubicBezTo>
                    <a:pt x="1266134" y="707150"/>
                    <a:pt x="1266134" y="707150"/>
                    <a:pt x="1266134" y="707150"/>
                  </a:cubicBezTo>
                  <a:cubicBezTo>
                    <a:pt x="1267087" y="709055"/>
                    <a:pt x="1268039" y="710007"/>
                    <a:pt x="1268039" y="711912"/>
                  </a:cubicBezTo>
                  <a:cubicBezTo>
                    <a:pt x="1268992" y="714770"/>
                    <a:pt x="1269944" y="717627"/>
                    <a:pt x="1270897" y="720485"/>
                  </a:cubicBezTo>
                  <a:cubicBezTo>
                    <a:pt x="1274707" y="733820"/>
                    <a:pt x="1275659" y="748107"/>
                    <a:pt x="1289947" y="755727"/>
                  </a:cubicBezTo>
                  <a:cubicBezTo>
                    <a:pt x="1289947" y="755727"/>
                    <a:pt x="1291852" y="758585"/>
                    <a:pt x="1294709" y="757632"/>
                  </a:cubicBezTo>
                  <a:cubicBezTo>
                    <a:pt x="1294709" y="808115"/>
                    <a:pt x="1294709" y="809067"/>
                    <a:pt x="1237559" y="807162"/>
                  </a:cubicBezTo>
                  <a:cubicBezTo>
                    <a:pt x="1219462" y="806210"/>
                    <a:pt x="1185172" y="816687"/>
                    <a:pt x="1186124" y="799542"/>
                  </a:cubicBezTo>
                  <a:cubicBezTo>
                    <a:pt x="1187077" y="781445"/>
                    <a:pt x="1208984" y="754775"/>
                    <a:pt x="1232797" y="746202"/>
                  </a:cubicBezTo>
                  <a:cubicBezTo>
                    <a:pt x="1248989" y="740487"/>
                    <a:pt x="1257562" y="730010"/>
                    <a:pt x="1265182" y="716675"/>
                  </a:cubicBezTo>
                  <a:cubicBezTo>
                    <a:pt x="1243274" y="724295"/>
                    <a:pt x="1225177" y="726200"/>
                    <a:pt x="1234702" y="690957"/>
                  </a:cubicBezTo>
                  <a:close/>
                  <a:moveTo>
                    <a:pt x="1070872" y="629045"/>
                  </a:moveTo>
                  <a:cubicBezTo>
                    <a:pt x="1073729" y="632855"/>
                    <a:pt x="1076587" y="635712"/>
                    <a:pt x="1079444" y="637617"/>
                  </a:cubicBezTo>
                  <a:cubicBezTo>
                    <a:pt x="1079444" y="637617"/>
                    <a:pt x="1079444" y="637617"/>
                    <a:pt x="1079444" y="637617"/>
                  </a:cubicBezTo>
                  <a:cubicBezTo>
                    <a:pt x="1083254" y="658572"/>
                    <a:pt x="1060394" y="652857"/>
                    <a:pt x="1054679" y="663335"/>
                  </a:cubicBezTo>
                  <a:cubicBezTo>
                    <a:pt x="1037534" y="652857"/>
                    <a:pt x="1045154" y="637617"/>
                    <a:pt x="1045154" y="623330"/>
                  </a:cubicBezTo>
                  <a:cubicBezTo>
                    <a:pt x="1053727" y="617615"/>
                    <a:pt x="1058489" y="618567"/>
                    <a:pt x="1063252" y="621425"/>
                  </a:cubicBezTo>
                  <a:cubicBezTo>
                    <a:pt x="1066109" y="623330"/>
                    <a:pt x="1068014" y="626187"/>
                    <a:pt x="1070872" y="629045"/>
                  </a:cubicBezTo>
                  <a:close/>
                  <a:moveTo>
                    <a:pt x="1033724" y="1085292"/>
                  </a:moveTo>
                  <a:cubicBezTo>
                    <a:pt x="1037534" y="1079577"/>
                    <a:pt x="1043249" y="1076720"/>
                    <a:pt x="1048964" y="1079577"/>
                  </a:cubicBezTo>
                  <a:cubicBezTo>
                    <a:pt x="1063252" y="1087197"/>
                    <a:pt x="1078492" y="1092912"/>
                    <a:pt x="1090874" y="1111010"/>
                  </a:cubicBezTo>
                  <a:cubicBezTo>
                    <a:pt x="1068967" y="1110057"/>
                    <a:pt x="1052774" y="1109105"/>
                    <a:pt x="1039439" y="1099580"/>
                  </a:cubicBezTo>
                  <a:cubicBezTo>
                    <a:pt x="1034677" y="1095770"/>
                    <a:pt x="1029914" y="1091960"/>
                    <a:pt x="1033724" y="1085292"/>
                  </a:cubicBezTo>
                  <a:close/>
                  <a:moveTo>
                    <a:pt x="1128974" y="1072910"/>
                  </a:moveTo>
                  <a:cubicBezTo>
                    <a:pt x="1133737" y="1038620"/>
                    <a:pt x="1138499" y="1006235"/>
                    <a:pt x="1128022" y="970992"/>
                  </a:cubicBezTo>
                  <a:cubicBezTo>
                    <a:pt x="1123259" y="955752"/>
                    <a:pt x="1148977" y="941465"/>
                    <a:pt x="1163264" y="930035"/>
                  </a:cubicBezTo>
                  <a:cubicBezTo>
                    <a:pt x="1181362" y="914795"/>
                    <a:pt x="1204222" y="921462"/>
                    <a:pt x="1224224" y="912890"/>
                  </a:cubicBezTo>
                  <a:cubicBezTo>
                    <a:pt x="1238512" y="907175"/>
                    <a:pt x="1247084" y="896697"/>
                    <a:pt x="1248989" y="886220"/>
                  </a:cubicBezTo>
                  <a:cubicBezTo>
                    <a:pt x="1250894" y="871932"/>
                    <a:pt x="1233749" y="876695"/>
                    <a:pt x="1225177" y="873837"/>
                  </a:cubicBezTo>
                  <a:cubicBezTo>
                    <a:pt x="1211842" y="870027"/>
                    <a:pt x="1203269" y="860502"/>
                    <a:pt x="1204222" y="848120"/>
                  </a:cubicBezTo>
                  <a:cubicBezTo>
                    <a:pt x="1205174" y="831927"/>
                    <a:pt x="1220414" y="839547"/>
                    <a:pt x="1229939" y="837642"/>
                  </a:cubicBezTo>
                  <a:cubicBezTo>
                    <a:pt x="1236607" y="836690"/>
                    <a:pt x="1244227" y="838595"/>
                    <a:pt x="1250894" y="836690"/>
                  </a:cubicBezTo>
                  <a:cubicBezTo>
                    <a:pt x="1268039" y="833832"/>
                    <a:pt x="1280422" y="836690"/>
                    <a:pt x="1288042" y="844310"/>
                  </a:cubicBezTo>
                  <a:cubicBezTo>
                    <a:pt x="1295662" y="850977"/>
                    <a:pt x="1297567" y="863360"/>
                    <a:pt x="1295662" y="880505"/>
                  </a:cubicBezTo>
                  <a:cubicBezTo>
                    <a:pt x="1278517" y="977660"/>
                    <a:pt x="1238512" y="1064337"/>
                    <a:pt x="1173742" y="1138632"/>
                  </a:cubicBezTo>
                  <a:cubicBezTo>
                    <a:pt x="1166122" y="1137680"/>
                    <a:pt x="1162312" y="1134822"/>
                    <a:pt x="1159454" y="1130060"/>
                  </a:cubicBezTo>
                  <a:cubicBezTo>
                    <a:pt x="1157549" y="1126250"/>
                    <a:pt x="1156597" y="1121487"/>
                    <a:pt x="1156597" y="1116725"/>
                  </a:cubicBezTo>
                  <a:cubicBezTo>
                    <a:pt x="1154692" y="1101485"/>
                    <a:pt x="1160407" y="1078625"/>
                    <a:pt x="1132784" y="1077672"/>
                  </a:cubicBezTo>
                  <a:cubicBezTo>
                    <a:pt x="1131832" y="1076720"/>
                    <a:pt x="1128974" y="1073862"/>
                    <a:pt x="1128974" y="1072910"/>
                  </a:cubicBezTo>
                  <a:close/>
                  <a:moveTo>
                    <a:pt x="1239464" y="1298652"/>
                  </a:moveTo>
                  <a:cubicBezTo>
                    <a:pt x="1212794" y="1318655"/>
                    <a:pt x="1187077" y="1338657"/>
                    <a:pt x="1160407" y="1358660"/>
                  </a:cubicBezTo>
                  <a:cubicBezTo>
                    <a:pt x="1159454" y="1355802"/>
                    <a:pt x="1159454" y="1349135"/>
                    <a:pt x="1159454" y="1342467"/>
                  </a:cubicBezTo>
                  <a:cubicBezTo>
                    <a:pt x="1160407" y="1314845"/>
                    <a:pt x="1168027" y="1267220"/>
                    <a:pt x="1174694" y="1258647"/>
                  </a:cubicBezTo>
                  <a:cubicBezTo>
                    <a:pt x="1188029" y="1240550"/>
                    <a:pt x="1184219" y="1229120"/>
                    <a:pt x="1166122" y="1218642"/>
                  </a:cubicBezTo>
                  <a:cubicBezTo>
                    <a:pt x="1142309" y="1204355"/>
                    <a:pt x="1148977" y="1197687"/>
                    <a:pt x="1161359" y="1191972"/>
                  </a:cubicBezTo>
                  <a:cubicBezTo>
                    <a:pt x="1165169" y="1190067"/>
                    <a:pt x="1169932" y="1189115"/>
                    <a:pt x="1173742" y="1187210"/>
                  </a:cubicBezTo>
                  <a:cubicBezTo>
                    <a:pt x="1195649" y="1210070"/>
                    <a:pt x="1217557" y="1234835"/>
                    <a:pt x="1240417" y="1255790"/>
                  </a:cubicBezTo>
                  <a:cubicBezTo>
                    <a:pt x="1259467" y="1272935"/>
                    <a:pt x="1257562" y="1285317"/>
                    <a:pt x="1239464" y="1298652"/>
                  </a:cubicBezTo>
                  <a:close/>
                  <a:moveTo>
                    <a:pt x="1306139" y="1231025"/>
                  </a:moveTo>
                  <a:cubicBezTo>
                    <a:pt x="1298519" y="1239597"/>
                    <a:pt x="1293757" y="1254837"/>
                    <a:pt x="1279469" y="1250075"/>
                  </a:cubicBezTo>
                  <a:cubicBezTo>
                    <a:pt x="1265182" y="1245312"/>
                    <a:pt x="1274707" y="1231977"/>
                    <a:pt x="1273754" y="1222452"/>
                  </a:cubicBezTo>
                  <a:cubicBezTo>
                    <a:pt x="1272802" y="1211022"/>
                    <a:pt x="1269944" y="1198640"/>
                    <a:pt x="1267087" y="1187210"/>
                  </a:cubicBezTo>
                  <a:cubicBezTo>
                    <a:pt x="1264229" y="1176732"/>
                    <a:pt x="1262324" y="1164350"/>
                    <a:pt x="1249942" y="1163397"/>
                  </a:cubicBezTo>
                  <a:cubicBezTo>
                    <a:pt x="1236607" y="1162445"/>
                    <a:pt x="1236607" y="1174827"/>
                    <a:pt x="1234702" y="1183400"/>
                  </a:cubicBezTo>
                  <a:cubicBezTo>
                    <a:pt x="1231844" y="1192925"/>
                    <a:pt x="1227082" y="1200545"/>
                    <a:pt x="1218509" y="1191020"/>
                  </a:cubicBezTo>
                  <a:cubicBezTo>
                    <a:pt x="1208984" y="1180542"/>
                    <a:pt x="1185172" y="1173875"/>
                    <a:pt x="1201364" y="1151967"/>
                  </a:cubicBezTo>
                  <a:cubicBezTo>
                    <a:pt x="1215652" y="1131965"/>
                    <a:pt x="1232797" y="1112915"/>
                    <a:pt x="1246132" y="1091960"/>
                  </a:cubicBezTo>
                  <a:cubicBezTo>
                    <a:pt x="1286137" y="1030047"/>
                    <a:pt x="1328999" y="856692"/>
                    <a:pt x="1334714" y="849072"/>
                  </a:cubicBezTo>
                  <a:cubicBezTo>
                    <a:pt x="1343287" y="837642"/>
                    <a:pt x="1357574" y="836690"/>
                    <a:pt x="1392817" y="838595"/>
                  </a:cubicBezTo>
                  <a:cubicBezTo>
                    <a:pt x="1412819" y="839547"/>
                    <a:pt x="1438537" y="826212"/>
                    <a:pt x="1454729" y="845262"/>
                  </a:cubicBezTo>
                  <a:cubicBezTo>
                    <a:pt x="1457587" y="849072"/>
                    <a:pt x="1460444" y="853835"/>
                    <a:pt x="1462349" y="859550"/>
                  </a:cubicBezTo>
                  <a:cubicBezTo>
                    <a:pt x="1448062" y="998615"/>
                    <a:pt x="1399484" y="1124345"/>
                    <a:pt x="1306139" y="1231025"/>
                  </a:cubicBezTo>
                  <a:close/>
                  <a:moveTo>
                    <a:pt x="1359479" y="1210070"/>
                  </a:moveTo>
                  <a:cubicBezTo>
                    <a:pt x="1430917" y="1111962"/>
                    <a:pt x="1476637" y="1004330"/>
                    <a:pt x="1483304" y="881457"/>
                  </a:cubicBezTo>
                  <a:cubicBezTo>
                    <a:pt x="1484257" y="863360"/>
                    <a:pt x="1489019" y="850977"/>
                    <a:pt x="1497592" y="843357"/>
                  </a:cubicBezTo>
                  <a:cubicBezTo>
                    <a:pt x="1507117" y="835737"/>
                    <a:pt x="1521404" y="832880"/>
                    <a:pt x="1540454" y="835737"/>
                  </a:cubicBezTo>
                  <a:cubicBezTo>
                    <a:pt x="1557599" y="838595"/>
                    <a:pt x="1575697" y="836690"/>
                    <a:pt x="1593794" y="835737"/>
                  </a:cubicBezTo>
                  <a:cubicBezTo>
                    <a:pt x="1602367" y="834785"/>
                    <a:pt x="1609987" y="836690"/>
                    <a:pt x="1614749" y="840500"/>
                  </a:cubicBezTo>
                  <a:cubicBezTo>
                    <a:pt x="1621417" y="845262"/>
                    <a:pt x="1624274" y="852882"/>
                    <a:pt x="1625227" y="865265"/>
                  </a:cubicBezTo>
                  <a:cubicBezTo>
                    <a:pt x="1625227" y="865265"/>
                    <a:pt x="1625227" y="865265"/>
                    <a:pt x="1625227" y="865265"/>
                  </a:cubicBezTo>
                  <a:cubicBezTo>
                    <a:pt x="1610939" y="1009092"/>
                    <a:pt x="1569029" y="1144347"/>
                    <a:pt x="1486162" y="1264362"/>
                  </a:cubicBezTo>
                  <a:cubicBezTo>
                    <a:pt x="1465207" y="1294842"/>
                    <a:pt x="1441394" y="1322465"/>
                    <a:pt x="1418534" y="1351040"/>
                  </a:cubicBezTo>
                  <a:cubicBezTo>
                    <a:pt x="1406152" y="1367232"/>
                    <a:pt x="1395674" y="1366280"/>
                    <a:pt x="1380434" y="1352945"/>
                  </a:cubicBezTo>
                  <a:cubicBezTo>
                    <a:pt x="1301377" y="1288175"/>
                    <a:pt x="1301377" y="1289127"/>
                    <a:pt x="1359479" y="1210070"/>
                  </a:cubicBezTo>
                  <a:close/>
                  <a:moveTo>
                    <a:pt x="592717" y="252807"/>
                  </a:moveTo>
                  <a:cubicBezTo>
                    <a:pt x="595574" y="252807"/>
                    <a:pt x="600337" y="256617"/>
                    <a:pt x="600337" y="257570"/>
                  </a:cubicBezTo>
                  <a:cubicBezTo>
                    <a:pt x="594622" y="273762"/>
                    <a:pt x="584144" y="284240"/>
                    <a:pt x="562237" y="289002"/>
                  </a:cubicBezTo>
                  <a:cubicBezTo>
                    <a:pt x="568904" y="268047"/>
                    <a:pt x="574619" y="254712"/>
                    <a:pt x="592717" y="252807"/>
                  </a:cubicBezTo>
                  <a:close/>
                  <a:moveTo>
                    <a:pt x="332684" y="1297700"/>
                  </a:moveTo>
                  <a:cubicBezTo>
                    <a:pt x="320302" y="1309130"/>
                    <a:pt x="308872" y="1321512"/>
                    <a:pt x="297442" y="1332942"/>
                  </a:cubicBezTo>
                  <a:cubicBezTo>
                    <a:pt x="254579" y="1375805"/>
                    <a:pt x="254579" y="1375805"/>
                    <a:pt x="215527" y="1330085"/>
                  </a:cubicBezTo>
                  <a:cubicBezTo>
                    <a:pt x="106942" y="1200545"/>
                    <a:pt x="44077" y="1051002"/>
                    <a:pt x="30742" y="882410"/>
                  </a:cubicBezTo>
                  <a:cubicBezTo>
                    <a:pt x="26932" y="838595"/>
                    <a:pt x="30742" y="836690"/>
                    <a:pt x="74557" y="835737"/>
                  </a:cubicBezTo>
                  <a:cubicBezTo>
                    <a:pt x="157424" y="834785"/>
                    <a:pt x="156472" y="834785"/>
                    <a:pt x="169807" y="917652"/>
                  </a:cubicBezTo>
                  <a:cubicBezTo>
                    <a:pt x="173617" y="941465"/>
                    <a:pt x="176474" y="965277"/>
                    <a:pt x="185999" y="987185"/>
                  </a:cubicBezTo>
                  <a:cubicBezTo>
                    <a:pt x="183142" y="991947"/>
                    <a:pt x="180284" y="995757"/>
                    <a:pt x="176474" y="998615"/>
                  </a:cubicBezTo>
                  <a:cubicBezTo>
                    <a:pt x="161234" y="1010997"/>
                    <a:pt x="139327" y="1003377"/>
                    <a:pt x="124087" y="1001472"/>
                  </a:cubicBezTo>
                  <a:cubicBezTo>
                    <a:pt x="92654" y="996710"/>
                    <a:pt x="80272" y="1002425"/>
                    <a:pt x="80272" y="1033857"/>
                  </a:cubicBezTo>
                  <a:cubicBezTo>
                    <a:pt x="80272" y="1057670"/>
                    <a:pt x="95512" y="1098627"/>
                    <a:pt x="115514" y="1129107"/>
                  </a:cubicBezTo>
                  <a:cubicBezTo>
                    <a:pt x="123134" y="1124345"/>
                    <a:pt x="117419" y="1118630"/>
                    <a:pt x="115514" y="1113867"/>
                  </a:cubicBezTo>
                  <a:cubicBezTo>
                    <a:pt x="112657" y="1102437"/>
                    <a:pt x="103132" y="1089102"/>
                    <a:pt x="115514" y="1081482"/>
                  </a:cubicBezTo>
                  <a:cubicBezTo>
                    <a:pt x="126944" y="1074815"/>
                    <a:pt x="128849" y="1094817"/>
                    <a:pt x="136469" y="1094817"/>
                  </a:cubicBezTo>
                  <a:cubicBezTo>
                    <a:pt x="185047" y="1098627"/>
                    <a:pt x="206002" y="1134822"/>
                    <a:pt x="233624" y="1167207"/>
                  </a:cubicBezTo>
                  <a:cubicBezTo>
                    <a:pt x="243149" y="1179590"/>
                    <a:pt x="264104" y="1180542"/>
                    <a:pt x="278392" y="1191972"/>
                  </a:cubicBezTo>
                  <a:cubicBezTo>
                    <a:pt x="281249" y="1194830"/>
                    <a:pt x="284107" y="1197687"/>
                    <a:pt x="286012" y="1201497"/>
                  </a:cubicBezTo>
                  <a:lnTo>
                    <a:pt x="286012" y="1201497"/>
                  </a:lnTo>
                  <a:cubicBezTo>
                    <a:pt x="297442" y="1224357"/>
                    <a:pt x="314587" y="1242455"/>
                    <a:pt x="331732" y="1260552"/>
                  </a:cubicBezTo>
                  <a:cubicBezTo>
                    <a:pt x="346019" y="1274840"/>
                    <a:pt x="346019" y="1286270"/>
                    <a:pt x="332684" y="1297700"/>
                  </a:cubicBezTo>
                  <a:close/>
                  <a:moveTo>
                    <a:pt x="317444" y="879552"/>
                  </a:moveTo>
                  <a:cubicBezTo>
                    <a:pt x="314587" y="883362"/>
                    <a:pt x="312682" y="887172"/>
                    <a:pt x="309824" y="890982"/>
                  </a:cubicBezTo>
                  <a:cubicBezTo>
                    <a:pt x="290774" y="917652"/>
                    <a:pt x="270772" y="943370"/>
                    <a:pt x="272677" y="982422"/>
                  </a:cubicBezTo>
                  <a:cubicBezTo>
                    <a:pt x="273629" y="1010045"/>
                    <a:pt x="249817" y="1010045"/>
                    <a:pt x="227909" y="1008140"/>
                  </a:cubicBezTo>
                  <a:cubicBezTo>
                    <a:pt x="225052" y="1008140"/>
                    <a:pt x="221242" y="1007187"/>
                    <a:pt x="218384" y="1007187"/>
                  </a:cubicBezTo>
                  <a:cubicBezTo>
                    <a:pt x="218384" y="1007187"/>
                    <a:pt x="218384" y="1007187"/>
                    <a:pt x="218384" y="1007187"/>
                  </a:cubicBezTo>
                  <a:cubicBezTo>
                    <a:pt x="208859" y="963372"/>
                    <a:pt x="197429" y="919557"/>
                    <a:pt x="192667" y="874790"/>
                  </a:cubicBezTo>
                  <a:cubicBezTo>
                    <a:pt x="189809" y="847167"/>
                    <a:pt x="195524" y="833832"/>
                    <a:pt x="225052" y="835737"/>
                  </a:cubicBezTo>
                  <a:cubicBezTo>
                    <a:pt x="248864" y="837642"/>
                    <a:pt x="272677" y="835737"/>
                    <a:pt x="296489" y="836690"/>
                  </a:cubicBezTo>
                  <a:cubicBezTo>
                    <a:pt x="327922" y="837642"/>
                    <a:pt x="332684" y="848120"/>
                    <a:pt x="317444" y="879552"/>
                  </a:cubicBezTo>
                  <a:close/>
                  <a:moveTo>
                    <a:pt x="352687" y="1225310"/>
                  </a:moveTo>
                  <a:cubicBezTo>
                    <a:pt x="358402" y="1221500"/>
                    <a:pt x="366974" y="1223405"/>
                    <a:pt x="375547" y="1229120"/>
                  </a:cubicBezTo>
                  <a:cubicBezTo>
                    <a:pt x="386024" y="1235787"/>
                    <a:pt x="385072" y="1242455"/>
                    <a:pt x="381262" y="1249122"/>
                  </a:cubicBezTo>
                  <a:cubicBezTo>
                    <a:pt x="379357" y="1251980"/>
                    <a:pt x="377452" y="1254837"/>
                    <a:pt x="375547" y="1258647"/>
                  </a:cubicBezTo>
                  <a:cubicBezTo>
                    <a:pt x="375547" y="1258647"/>
                    <a:pt x="375547" y="1258647"/>
                    <a:pt x="375547" y="1258647"/>
                  </a:cubicBezTo>
                  <a:cubicBezTo>
                    <a:pt x="366022" y="1251027"/>
                    <a:pt x="355544" y="1244360"/>
                    <a:pt x="346019" y="1236740"/>
                  </a:cubicBezTo>
                  <a:cubicBezTo>
                    <a:pt x="347924" y="1231025"/>
                    <a:pt x="349829" y="1227215"/>
                    <a:pt x="352687" y="1225310"/>
                  </a:cubicBezTo>
                  <a:close/>
                  <a:moveTo>
                    <a:pt x="404122" y="904317"/>
                  </a:moveTo>
                  <a:cubicBezTo>
                    <a:pt x="402217" y="902412"/>
                    <a:pt x="399359" y="901460"/>
                    <a:pt x="397454" y="899555"/>
                  </a:cubicBezTo>
                  <a:cubicBezTo>
                    <a:pt x="397454" y="896697"/>
                    <a:pt x="397454" y="893840"/>
                    <a:pt x="398407" y="890982"/>
                  </a:cubicBezTo>
                  <a:cubicBezTo>
                    <a:pt x="398407" y="890982"/>
                    <a:pt x="398407" y="890982"/>
                    <a:pt x="398407" y="890982"/>
                  </a:cubicBezTo>
                  <a:cubicBezTo>
                    <a:pt x="398407" y="890982"/>
                    <a:pt x="398407" y="890982"/>
                    <a:pt x="398407" y="890982"/>
                  </a:cubicBezTo>
                  <a:cubicBezTo>
                    <a:pt x="382214" y="895745"/>
                    <a:pt x="362212" y="916700"/>
                    <a:pt x="356497" y="882410"/>
                  </a:cubicBezTo>
                  <a:cubicBezTo>
                    <a:pt x="353639" y="868122"/>
                    <a:pt x="346019" y="846215"/>
                    <a:pt x="366974" y="839547"/>
                  </a:cubicBezTo>
                  <a:cubicBezTo>
                    <a:pt x="398407" y="829070"/>
                    <a:pt x="381262" y="868122"/>
                    <a:pt x="398407" y="874790"/>
                  </a:cubicBezTo>
                  <a:cubicBezTo>
                    <a:pt x="400312" y="861455"/>
                    <a:pt x="404122" y="850977"/>
                    <a:pt x="418409" y="844310"/>
                  </a:cubicBezTo>
                  <a:cubicBezTo>
                    <a:pt x="448889" y="830022"/>
                    <a:pt x="459367" y="835737"/>
                    <a:pt x="460319" y="870980"/>
                  </a:cubicBezTo>
                  <a:cubicBezTo>
                    <a:pt x="459367" y="873837"/>
                    <a:pt x="459367" y="876695"/>
                    <a:pt x="459367" y="878600"/>
                  </a:cubicBezTo>
                  <a:cubicBezTo>
                    <a:pt x="459367" y="879552"/>
                    <a:pt x="459367" y="881457"/>
                    <a:pt x="459367" y="882410"/>
                  </a:cubicBezTo>
                  <a:cubicBezTo>
                    <a:pt x="457462" y="900507"/>
                    <a:pt x="455557" y="918605"/>
                    <a:pt x="470797" y="934797"/>
                  </a:cubicBezTo>
                  <a:cubicBezTo>
                    <a:pt x="469844" y="917652"/>
                    <a:pt x="468892" y="900507"/>
                    <a:pt x="467939" y="883362"/>
                  </a:cubicBezTo>
                  <a:cubicBezTo>
                    <a:pt x="467939" y="882410"/>
                    <a:pt x="467939" y="880505"/>
                    <a:pt x="467939" y="879552"/>
                  </a:cubicBezTo>
                  <a:cubicBezTo>
                    <a:pt x="469844" y="866217"/>
                    <a:pt x="476512" y="852882"/>
                    <a:pt x="468892" y="839547"/>
                  </a:cubicBezTo>
                  <a:cubicBezTo>
                    <a:pt x="468892" y="839547"/>
                    <a:pt x="468892" y="839547"/>
                    <a:pt x="468892" y="839547"/>
                  </a:cubicBezTo>
                  <a:cubicBezTo>
                    <a:pt x="481274" y="838595"/>
                    <a:pt x="486037" y="843357"/>
                    <a:pt x="488894" y="849072"/>
                  </a:cubicBezTo>
                  <a:cubicBezTo>
                    <a:pt x="492704" y="858597"/>
                    <a:pt x="488894" y="873837"/>
                    <a:pt x="496514" y="881457"/>
                  </a:cubicBezTo>
                  <a:cubicBezTo>
                    <a:pt x="496514" y="881457"/>
                    <a:pt x="496514" y="881457"/>
                    <a:pt x="496514" y="881457"/>
                  </a:cubicBezTo>
                  <a:cubicBezTo>
                    <a:pt x="503182" y="935750"/>
                    <a:pt x="526994" y="982422"/>
                    <a:pt x="559379" y="1025285"/>
                  </a:cubicBezTo>
                  <a:cubicBezTo>
                    <a:pt x="569857" y="1038620"/>
                    <a:pt x="585097" y="1054812"/>
                    <a:pt x="563189" y="1066242"/>
                  </a:cubicBezTo>
                  <a:cubicBezTo>
                    <a:pt x="533662" y="1082435"/>
                    <a:pt x="526042" y="1131965"/>
                    <a:pt x="486989" y="1132917"/>
                  </a:cubicBezTo>
                  <a:cubicBezTo>
                    <a:pt x="481274" y="1132917"/>
                    <a:pt x="474607" y="1131965"/>
                    <a:pt x="467939" y="1130060"/>
                  </a:cubicBezTo>
                  <a:cubicBezTo>
                    <a:pt x="455557" y="1071957"/>
                    <a:pt x="443174" y="1012902"/>
                    <a:pt x="431744" y="954800"/>
                  </a:cubicBezTo>
                  <a:cubicBezTo>
                    <a:pt x="426982" y="933845"/>
                    <a:pt x="420314" y="916700"/>
                    <a:pt x="404122" y="904317"/>
                  </a:cubicBezTo>
                  <a:close/>
                  <a:moveTo>
                    <a:pt x="469844" y="755727"/>
                  </a:moveTo>
                  <a:cubicBezTo>
                    <a:pt x="481274" y="759537"/>
                    <a:pt x="489847" y="765252"/>
                    <a:pt x="488894" y="784302"/>
                  </a:cubicBezTo>
                  <a:cubicBezTo>
                    <a:pt x="488894" y="791922"/>
                    <a:pt x="486037" y="797637"/>
                    <a:pt x="483179" y="801447"/>
                  </a:cubicBezTo>
                  <a:cubicBezTo>
                    <a:pt x="478417" y="807162"/>
                    <a:pt x="469844" y="810020"/>
                    <a:pt x="459367" y="810020"/>
                  </a:cubicBezTo>
                  <a:lnTo>
                    <a:pt x="459367" y="810020"/>
                  </a:lnTo>
                  <a:cubicBezTo>
                    <a:pt x="437459" y="792875"/>
                    <a:pt x="433649" y="773825"/>
                    <a:pt x="452699" y="750965"/>
                  </a:cubicBezTo>
                  <a:cubicBezTo>
                    <a:pt x="458414" y="752870"/>
                    <a:pt x="464129" y="753822"/>
                    <a:pt x="469844" y="755727"/>
                  </a:cubicBezTo>
                  <a:close/>
                  <a:moveTo>
                    <a:pt x="582239" y="1010045"/>
                  </a:moveTo>
                  <a:cubicBezTo>
                    <a:pt x="553664" y="973850"/>
                    <a:pt x="533662" y="932892"/>
                    <a:pt x="520327" y="888125"/>
                  </a:cubicBezTo>
                  <a:cubicBezTo>
                    <a:pt x="519374" y="885267"/>
                    <a:pt x="518422" y="882410"/>
                    <a:pt x="517469" y="880505"/>
                  </a:cubicBezTo>
                  <a:cubicBezTo>
                    <a:pt x="517469" y="880505"/>
                    <a:pt x="517469" y="880505"/>
                    <a:pt x="517469" y="880505"/>
                  </a:cubicBezTo>
                  <a:cubicBezTo>
                    <a:pt x="519374" y="873837"/>
                    <a:pt x="519374" y="864312"/>
                    <a:pt x="529852" y="869075"/>
                  </a:cubicBezTo>
                  <a:cubicBezTo>
                    <a:pt x="549854" y="876695"/>
                    <a:pt x="574619" y="880505"/>
                    <a:pt x="587002" y="894792"/>
                  </a:cubicBezTo>
                  <a:cubicBezTo>
                    <a:pt x="606052" y="917652"/>
                    <a:pt x="616529" y="902412"/>
                    <a:pt x="630817" y="893840"/>
                  </a:cubicBezTo>
                  <a:cubicBezTo>
                    <a:pt x="632722" y="896697"/>
                    <a:pt x="633674" y="900507"/>
                    <a:pt x="636532" y="903365"/>
                  </a:cubicBezTo>
                  <a:cubicBezTo>
                    <a:pt x="636532" y="903365"/>
                    <a:pt x="636532" y="903365"/>
                    <a:pt x="636532" y="903365"/>
                  </a:cubicBezTo>
                  <a:cubicBezTo>
                    <a:pt x="645104" y="913842"/>
                    <a:pt x="618434" y="925272"/>
                    <a:pt x="635579" y="932892"/>
                  </a:cubicBezTo>
                  <a:cubicBezTo>
                    <a:pt x="649867" y="938607"/>
                    <a:pt x="653677" y="920510"/>
                    <a:pt x="660344" y="911937"/>
                  </a:cubicBezTo>
                  <a:cubicBezTo>
                    <a:pt x="665107" y="906222"/>
                    <a:pt x="669869" y="906222"/>
                    <a:pt x="674632" y="911937"/>
                  </a:cubicBezTo>
                  <a:cubicBezTo>
                    <a:pt x="682252" y="921462"/>
                    <a:pt x="693682" y="931940"/>
                    <a:pt x="684157" y="943370"/>
                  </a:cubicBezTo>
                  <a:cubicBezTo>
                    <a:pt x="659392" y="970992"/>
                    <a:pt x="633674" y="996710"/>
                    <a:pt x="606052" y="1021475"/>
                  </a:cubicBezTo>
                  <a:cubicBezTo>
                    <a:pt x="596527" y="1031000"/>
                    <a:pt x="587954" y="1017665"/>
                    <a:pt x="582239" y="1010045"/>
                  </a:cubicBezTo>
                  <a:close/>
                  <a:moveTo>
                    <a:pt x="502229" y="517602"/>
                  </a:moveTo>
                  <a:cubicBezTo>
                    <a:pt x="521279" y="538557"/>
                    <a:pt x="541282" y="559512"/>
                    <a:pt x="560332" y="579515"/>
                  </a:cubicBezTo>
                  <a:lnTo>
                    <a:pt x="560332" y="579515"/>
                  </a:lnTo>
                  <a:cubicBezTo>
                    <a:pt x="564142" y="582372"/>
                    <a:pt x="568904" y="584277"/>
                    <a:pt x="572714" y="587135"/>
                  </a:cubicBezTo>
                  <a:cubicBezTo>
                    <a:pt x="570809" y="589992"/>
                    <a:pt x="568904" y="591897"/>
                    <a:pt x="566999" y="594755"/>
                  </a:cubicBezTo>
                  <a:cubicBezTo>
                    <a:pt x="560332" y="604280"/>
                    <a:pt x="503182" y="669050"/>
                    <a:pt x="486989" y="690957"/>
                  </a:cubicBezTo>
                  <a:cubicBezTo>
                    <a:pt x="485084" y="693815"/>
                    <a:pt x="482227" y="697625"/>
                    <a:pt x="480322" y="701435"/>
                  </a:cubicBezTo>
                  <a:cubicBezTo>
                    <a:pt x="480322" y="701435"/>
                    <a:pt x="480322" y="701435"/>
                    <a:pt x="480322" y="701435"/>
                  </a:cubicBezTo>
                  <a:cubicBezTo>
                    <a:pt x="446984" y="708102"/>
                    <a:pt x="431744" y="730010"/>
                    <a:pt x="426029" y="762395"/>
                  </a:cubicBezTo>
                  <a:cubicBezTo>
                    <a:pt x="424124" y="772872"/>
                    <a:pt x="419362" y="782397"/>
                    <a:pt x="415552" y="792875"/>
                  </a:cubicBezTo>
                  <a:cubicBezTo>
                    <a:pt x="406979" y="817640"/>
                    <a:pt x="386024" y="809067"/>
                    <a:pt x="369832" y="808115"/>
                  </a:cubicBezTo>
                  <a:cubicBezTo>
                    <a:pt x="350782" y="807162"/>
                    <a:pt x="352687" y="790970"/>
                    <a:pt x="354592" y="778587"/>
                  </a:cubicBezTo>
                  <a:cubicBezTo>
                    <a:pt x="363164" y="682385"/>
                    <a:pt x="398407" y="596660"/>
                    <a:pt x="459367" y="521412"/>
                  </a:cubicBezTo>
                  <a:cubicBezTo>
                    <a:pt x="473654" y="502362"/>
                    <a:pt x="486037" y="499505"/>
                    <a:pt x="502229" y="517602"/>
                  </a:cubicBezTo>
                  <a:close/>
                  <a:moveTo>
                    <a:pt x="396502" y="412827"/>
                  </a:moveTo>
                  <a:cubicBezTo>
                    <a:pt x="401264" y="416637"/>
                    <a:pt x="448889" y="463310"/>
                    <a:pt x="452699" y="466167"/>
                  </a:cubicBezTo>
                  <a:cubicBezTo>
                    <a:pt x="452699" y="466167"/>
                    <a:pt x="452699" y="466167"/>
                    <a:pt x="452699" y="466167"/>
                  </a:cubicBezTo>
                  <a:cubicBezTo>
                    <a:pt x="460319" y="482360"/>
                    <a:pt x="447937" y="489980"/>
                    <a:pt x="440317" y="499505"/>
                  </a:cubicBezTo>
                  <a:cubicBezTo>
                    <a:pt x="376499" y="577610"/>
                    <a:pt x="337447" y="665240"/>
                    <a:pt x="329827" y="765252"/>
                  </a:cubicBezTo>
                  <a:cubicBezTo>
                    <a:pt x="326969" y="800495"/>
                    <a:pt x="313634" y="810972"/>
                    <a:pt x="278392" y="809067"/>
                  </a:cubicBezTo>
                  <a:cubicBezTo>
                    <a:pt x="179332" y="805257"/>
                    <a:pt x="182189" y="827165"/>
                    <a:pt x="199334" y="713817"/>
                  </a:cubicBezTo>
                  <a:cubicBezTo>
                    <a:pt x="216479" y="602375"/>
                    <a:pt x="263152" y="503315"/>
                    <a:pt x="334589" y="415685"/>
                  </a:cubicBezTo>
                  <a:cubicBezTo>
                    <a:pt x="363164" y="381395"/>
                    <a:pt x="363164" y="382347"/>
                    <a:pt x="396502" y="412827"/>
                  </a:cubicBezTo>
                  <a:close/>
                  <a:moveTo>
                    <a:pt x="32647" y="739535"/>
                  </a:moveTo>
                  <a:cubicBezTo>
                    <a:pt x="49792" y="568085"/>
                    <a:pt x="116467" y="418542"/>
                    <a:pt x="229814" y="289002"/>
                  </a:cubicBezTo>
                  <a:cubicBezTo>
                    <a:pt x="244102" y="272810"/>
                    <a:pt x="254579" y="269952"/>
                    <a:pt x="270772" y="286145"/>
                  </a:cubicBezTo>
                  <a:cubicBezTo>
                    <a:pt x="289822" y="306147"/>
                    <a:pt x="308872" y="325197"/>
                    <a:pt x="328874" y="344247"/>
                  </a:cubicBezTo>
                  <a:cubicBezTo>
                    <a:pt x="343162" y="356630"/>
                    <a:pt x="340304" y="367107"/>
                    <a:pt x="328874" y="380442"/>
                  </a:cubicBezTo>
                  <a:cubicBezTo>
                    <a:pt x="230767" y="492837"/>
                    <a:pt x="174569" y="622377"/>
                    <a:pt x="165997" y="771920"/>
                  </a:cubicBezTo>
                  <a:cubicBezTo>
                    <a:pt x="164092" y="801447"/>
                    <a:pt x="152662" y="812877"/>
                    <a:pt x="124087" y="809067"/>
                  </a:cubicBezTo>
                  <a:cubicBezTo>
                    <a:pt x="114562" y="808115"/>
                    <a:pt x="105037" y="809067"/>
                    <a:pt x="95512" y="809067"/>
                  </a:cubicBezTo>
                  <a:cubicBezTo>
                    <a:pt x="26932" y="809067"/>
                    <a:pt x="25027" y="809067"/>
                    <a:pt x="32647" y="739535"/>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8AA350E-0C72-4603-8C5A-7C6BD6F003BB}"/>
                </a:ext>
              </a:extLst>
            </p:cNvPr>
            <p:cNvSpPr/>
            <p:nvPr/>
          </p:nvSpPr>
          <p:spPr>
            <a:xfrm>
              <a:off x="1482550" y="4482380"/>
              <a:ext cx="577797" cy="755278"/>
            </a:xfrm>
            <a:custGeom>
              <a:avLst/>
              <a:gdLst>
                <a:gd name="connsiteX0" fmla="*/ 315311 w 577797"/>
                <a:gd name="connsiteY0" fmla="*/ 59266 h 755278"/>
                <a:gd name="connsiteX1" fmla="*/ 343886 w 577797"/>
                <a:gd name="connsiteY1" fmla="*/ 95461 h 755278"/>
                <a:gd name="connsiteX2" fmla="*/ 402941 w 577797"/>
                <a:gd name="connsiteY2" fmla="*/ 118321 h 755278"/>
                <a:gd name="connsiteX3" fmla="*/ 444851 w 577797"/>
                <a:gd name="connsiteY3" fmla="*/ 274531 h 755278"/>
                <a:gd name="connsiteX4" fmla="*/ 371509 w 577797"/>
                <a:gd name="connsiteY4" fmla="*/ 327871 h 755278"/>
                <a:gd name="connsiteX5" fmla="*/ 217204 w 577797"/>
                <a:gd name="connsiteY5" fmla="*/ 371686 h 755278"/>
                <a:gd name="connsiteX6" fmla="*/ 37181 w 577797"/>
                <a:gd name="connsiteY6" fmla="*/ 459316 h 755278"/>
                <a:gd name="connsiteX7" fmla="*/ 37181 w 577797"/>
                <a:gd name="connsiteY7" fmla="*/ 459316 h 755278"/>
                <a:gd name="connsiteX8" fmla="*/ 154339 w 577797"/>
                <a:gd name="connsiteY8" fmla="*/ 749829 h 755278"/>
                <a:gd name="connsiteX9" fmla="*/ 183866 w 577797"/>
                <a:gd name="connsiteY9" fmla="*/ 744114 h 755278"/>
                <a:gd name="connsiteX10" fmla="*/ 154339 w 577797"/>
                <a:gd name="connsiteY10" fmla="*/ 643149 h 755278"/>
                <a:gd name="connsiteX11" fmla="*/ 161959 w 577797"/>
                <a:gd name="connsiteY11" fmla="*/ 504084 h 755278"/>
                <a:gd name="connsiteX12" fmla="*/ 269591 w 577797"/>
                <a:gd name="connsiteY12" fmla="*/ 466936 h 755278"/>
                <a:gd name="connsiteX13" fmla="*/ 446756 w 577797"/>
                <a:gd name="connsiteY13" fmla="*/ 413596 h 755278"/>
                <a:gd name="connsiteX14" fmla="*/ 570581 w 577797"/>
                <a:gd name="connsiteY14" fmla="*/ 169756 h 755278"/>
                <a:gd name="connsiteX15" fmla="*/ 450566 w 577797"/>
                <a:gd name="connsiteY15" fmla="*/ 30691 h 755278"/>
                <a:gd name="connsiteX16" fmla="*/ 382939 w 577797"/>
                <a:gd name="connsiteY16" fmla="*/ 8784 h 755278"/>
                <a:gd name="connsiteX17" fmla="*/ 315311 w 577797"/>
                <a:gd name="connsiteY17" fmla="*/ 59266 h 75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7797" h="755278">
                  <a:moveTo>
                    <a:pt x="315311" y="59266"/>
                  </a:moveTo>
                  <a:cubicBezTo>
                    <a:pt x="315311" y="80221"/>
                    <a:pt x="321026" y="92604"/>
                    <a:pt x="343886" y="95461"/>
                  </a:cubicBezTo>
                  <a:cubicBezTo>
                    <a:pt x="364841" y="98319"/>
                    <a:pt x="384844" y="106891"/>
                    <a:pt x="402941" y="118321"/>
                  </a:cubicBezTo>
                  <a:cubicBezTo>
                    <a:pt x="461996" y="153564"/>
                    <a:pt x="480094" y="220239"/>
                    <a:pt x="444851" y="274531"/>
                  </a:cubicBezTo>
                  <a:cubicBezTo>
                    <a:pt x="427706" y="302154"/>
                    <a:pt x="400084" y="316441"/>
                    <a:pt x="371509" y="327871"/>
                  </a:cubicBezTo>
                  <a:cubicBezTo>
                    <a:pt x="321979" y="347874"/>
                    <a:pt x="269591" y="358351"/>
                    <a:pt x="217204" y="371686"/>
                  </a:cubicBezTo>
                  <a:cubicBezTo>
                    <a:pt x="151481" y="388831"/>
                    <a:pt x="86711" y="409786"/>
                    <a:pt x="37181" y="459316"/>
                  </a:cubicBezTo>
                  <a:cubicBezTo>
                    <a:pt x="37181" y="459316"/>
                    <a:pt x="37181" y="459316"/>
                    <a:pt x="37181" y="459316"/>
                  </a:cubicBezTo>
                  <a:cubicBezTo>
                    <a:pt x="-33304" y="568854"/>
                    <a:pt x="-8539" y="700299"/>
                    <a:pt x="154339" y="749829"/>
                  </a:cubicBezTo>
                  <a:cubicBezTo>
                    <a:pt x="163864" y="752686"/>
                    <a:pt x="177199" y="763164"/>
                    <a:pt x="183866" y="744114"/>
                  </a:cubicBezTo>
                  <a:cubicBezTo>
                    <a:pt x="194344" y="713634"/>
                    <a:pt x="180056" y="662199"/>
                    <a:pt x="154339" y="643149"/>
                  </a:cubicBezTo>
                  <a:cubicBezTo>
                    <a:pt x="99094" y="602191"/>
                    <a:pt x="101951" y="538374"/>
                    <a:pt x="161959" y="504084"/>
                  </a:cubicBezTo>
                  <a:cubicBezTo>
                    <a:pt x="195296" y="485034"/>
                    <a:pt x="232444" y="475509"/>
                    <a:pt x="269591" y="466936"/>
                  </a:cubicBezTo>
                  <a:cubicBezTo>
                    <a:pt x="329599" y="452649"/>
                    <a:pt x="389606" y="438361"/>
                    <a:pt x="446756" y="413596"/>
                  </a:cubicBezTo>
                  <a:cubicBezTo>
                    <a:pt x="548674" y="368829"/>
                    <a:pt x="597251" y="272626"/>
                    <a:pt x="570581" y="169756"/>
                  </a:cubicBezTo>
                  <a:cubicBezTo>
                    <a:pt x="553436" y="104034"/>
                    <a:pt x="505811" y="64029"/>
                    <a:pt x="450566" y="30691"/>
                  </a:cubicBezTo>
                  <a:cubicBezTo>
                    <a:pt x="427706" y="23071"/>
                    <a:pt x="405799" y="14499"/>
                    <a:pt x="382939" y="8784"/>
                  </a:cubicBezTo>
                  <a:cubicBezTo>
                    <a:pt x="321026" y="-9314"/>
                    <a:pt x="314359" y="-2646"/>
                    <a:pt x="315311" y="59266"/>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659847-4817-42E3-8D82-2D6F999ABE4A}"/>
                </a:ext>
              </a:extLst>
            </p:cNvPr>
            <p:cNvSpPr/>
            <p:nvPr/>
          </p:nvSpPr>
          <p:spPr>
            <a:xfrm>
              <a:off x="1661654" y="4192047"/>
              <a:ext cx="137874" cy="639780"/>
            </a:xfrm>
            <a:custGeom>
              <a:avLst/>
              <a:gdLst>
                <a:gd name="connsiteX0" fmla="*/ 18098 w 137874"/>
                <a:gd name="connsiteY0" fmla="*/ 321976 h 639780"/>
                <a:gd name="connsiteX1" fmla="*/ 24765 w 137874"/>
                <a:gd name="connsiteY1" fmla="*/ 603916 h 639780"/>
                <a:gd name="connsiteX2" fmla="*/ 31432 w 137874"/>
                <a:gd name="connsiteY2" fmla="*/ 638206 h 639780"/>
                <a:gd name="connsiteX3" fmla="*/ 38100 w 137874"/>
                <a:gd name="connsiteY3" fmla="*/ 639159 h 639780"/>
                <a:gd name="connsiteX4" fmla="*/ 109537 w 137874"/>
                <a:gd name="connsiteY4" fmla="*/ 556291 h 639780"/>
                <a:gd name="connsiteX5" fmla="*/ 108585 w 137874"/>
                <a:gd name="connsiteY5" fmla="*/ 510571 h 639780"/>
                <a:gd name="connsiteX6" fmla="*/ 108585 w 137874"/>
                <a:gd name="connsiteY6" fmla="*/ 364839 h 639780"/>
                <a:gd name="connsiteX7" fmla="*/ 108585 w 137874"/>
                <a:gd name="connsiteY7" fmla="*/ 266731 h 639780"/>
                <a:gd name="connsiteX8" fmla="*/ 135255 w 137874"/>
                <a:gd name="connsiteY8" fmla="*/ 110521 h 639780"/>
                <a:gd name="connsiteX9" fmla="*/ 136207 w 137874"/>
                <a:gd name="connsiteY9" fmla="*/ 59086 h 639780"/>
                <a:gd name="connsiteX10" fmla="*/ 71438 w 137874"/>
                <a:gd name="connsiteY10" fmla="*/ 31 h 639780"/>
                <a:gd name="connsiteX11" fmla="*/ 3810 w 137874"/>
                <a:gd name="connsiteY11" fmla="*/ 56229 h 639780"/>
                <a:gd name="connsiteX12" fmla="*/ 4763 w 137874"/>
                <a:gd name="connsiteY12" fmla="*/ 141954 h 639780"/>
                <a:gd name="connsiteX13" fmla="*/ 18098 w 137874"/>
                <a:gd name="connsiteY13" fmla="*/ 321976 h 63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874" h="639780">
                  <a:moveTo>
                    <a:pt x="18098" y="321976"/>
                  </a:moveTo>
                  <a:cubicBezTo>
                    <a:pt x="20002" y="416274"/>
                    <a:pt x="22860" y="509619"/>
                    <a:pt x="24765" y="603916"/>
                  </a:cubicBezTo>
                  <a:cubicBezTo>
                    <a:pt x="24765" y="615346"/>
                    <a:pt x="22860" y="627729"/>
                    <a:pt x="31432" y="638206"/>
                  </a:cubicBezTo>
                  <a:cubicBezTo>
                    <a:pt x="33338" y="641064"/>
                    <a:pt x="35242" y="639159"/>
                    <a:pt x="38100" y="639159"/>
                  </a:cubicBezTo>
                  <a:cubicBezTo>
                    <a:pt x="107632" y="626776"/>
                    <a:pt x="108585" y="626776"/>
                    <a:pt x="109537" y="556291"/>
                  </a:cubicBezTo>
                  <a:cubicBezTo>
                    <a:pt x="109537" y="541051"/>
                    <a:pt x="109537" y="525811"/>
                    <a:pt x="108585" y="510571"/>
                  </a:cubicBezTo>
                  <a:cubicBezTo>
                    <a:pt x="107632" y="493426"/>
                    <a:pt x="108585" y="364839"/>
                    <a:pt x="108585" y="364839"/>
                  </a:cubicBezTo>
                  <a:cubicBezTo>
                    <a:pt x="108585" y="332454"/>
                    <a:pt x="108585" y="299116"/>
                    <a:pt x="108585" y="266731"/>
                  </a:cubicBezTo>
                  <a:cubicBezTo>
                    <a:pt x="110490" y="207676"/>
                    <a:pt x="119062" y="182911"/>
                    <a:pt x="135255" y="110521"/>
                  </a:cubicBezTo>
                  <a:cubicBezTo>
                    <a:pt x="139065" y="92424"/>
                    <a:pt x="138112" y="77184"/>
                    <a:pt x="136207" y="59086"/>
                  </a:cubicBezTo>
                  <a:cubicBezTo>
                    <a:pt x="132398" y="21939"/>
                    <a:pt x="107632" y="984"/>
                    <a:pt x="71438" y="31"/>
                  </a:cubicBezTo>
                  <a:cubicBezTo>
                    <a:pt x="35242" y="-921"/>
                    <a:pt x="9525" y="20034"/>
                    <a:pt x="3810" y="56229"/>
                  </a:cubicBezTo>
                  <a:cubicBezTo>
                    <a:pt x="-952" y="84804"/>
                    <a:pt x="-1905" y="113379"/>
                    <a:pt x="4763" y="141954"/>
                  </a:cubicBezTo>
                  <a:cubicBezTo>
                    <a:pt x="18098" y="201009"/>
                    <a:pt x="17145" y="261969"/>
                    <a:pt x="18098" y="321976"/>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A232A39-49F9-49A7-B5C4-80854AA990D2}"/>
                </a:ext>
              </a:extLst>
            </p:cNvPr>
            <p:cNvSpPr/>
            <p:nvPr/>
          </p:nvSpPr>
          <p:spPr>
            <a:xfrm>
              <a:off x="962519" y="6060792"/>
              <a:ext cx="1525904" cy="231796"/>
            </a:xfrm>
            <a:custGeom>
              <a:avLst/>
              <a:gdLst>
                <a:gd name="connsiteX0" fmla="*/ 1358265 w 1525904"/>
                <a:gd name="connsiteY0" fmla="*/ 67719 h 231796"/>
                <a:gd name="connsiteX1" fmla="*/ 1198245 w 1525904"/>
                <a:gd name="connsiteY1" fmla="*/ 31524 h 231796"/>
                <a:gd name="connsiteX2" fmla="*/ 779145 w 1525904"/>
                <a:gd name="connsiteY2" fmla="*/ 30572 h 231796"/>
                <a:gd name="connsiteX3" fmla="*/ 734378 w 1525904"/>
                <a:gd name="connsiteY3" fmla="*/ 26762 h 231796"/>
                <a:gd name="connsiteX4" fmla="*/ 561975 w 1525904"/>
                <a:gd name="connsiteY4" fmla="*/ 1044 h 231796"/>
                <a:gd name="connsiteX5" fmla="*/ 270510 w 1525904"/>
                <a:gd name="connsiteY5" fmla="*/ 46764 h 231796"/>
                <a:gd name="connsiteX6" fmla="*/ 77152 w 1525904"/>
                <a:gd name="connsiteY6" fmla="*/ 72482 h 231796"/>
                <a:gd name="connsiteX7" fmla="*/ 0 w 1525904"/>
                <a:gd name="connsiteY7" fmla="*/ 60099 h 231796"/>
                <a:gd name="connsiteX8" fmla="*/ 57150 w 1525904"/>
                <a:gd name="connsiteY8" fmla="*/ 102009 h 231796"/>
                <a:gd name="connsiteX9" fmla="*/ 416242 w 1525904"/>
                <a:gd name="connsiteY9" fmla="*/ 128679 h 231796"/>
                <a:gd name="connsiteX10" fmla="*/ 629603 w 1525904"/>
                <a:gd name="connsiteY10" fmla="*/ 71529 h 231796"/>
                <a:gd name="connsiteX11" fmla="*/ 686753 w 1525904"/>
                <a:gd name="connsiteY11" fmla="*/ 70577 h 231796"/>
                <a:gd name="connsiteX12" fmla="*/ 503873 w 1525904"/>
                <a:gd name="connsiteY12" fmla="*/ 219167 h 231796"/>
                <a:gd name="connsiteX13" fmla="*/ 581025 w 1525904"/>
                <a:gd name="connsiteY13" fmla="*/ 198212 h 231796"/>
                <a:gd name="connsiteX14" fmla="*/ 724853 w 1525904"/>
                <a:gd name="connsiteY14" fmla="*/ 85817 h 231796"/>
                <a:gd name="connsiteX15" fmla="*/ 801053 w 1525904"/>
                <a:gd name="connsiteY15" fmla="*/ 84864 h 231796"/>
                <a:gd name="connsiteX16" fmla="*/ 958215 w 1525904"/>
                <a:gd name="connsiteY16" fmla="*/ 214404 h 231796"/>
                <a:gd name="connsiteX17" fmla="*/ 1014413 w 1525904"/>
                <a:gd name="connsiteY17" fmla="*/ 222024 h 231796"/>
                <a:gd name="connsiteX18" fmla="*/ 997268 w 1525904"/>
                <a:gd name="connsiteY18" fmla="*/ 188687 h 231796"/>
                <a:gd name="connsiteX19" fmla="*/ 980122 w 1525904"/>
                <a:gd name="connsiteY19" fmla="*/ 171542 h 231796"/>
                <a:gd name="connsiteX20" fmla="*/ 841058 w 1525904"/>
                <a:gd name="connsiteY20" fmla="*/ 70577 h 231796"/>
                <a:gd name="connsiteX21" fmla="*/ 897255 w 1525904"/>
                <a:gd name="connsiteY21" fmla="*/ 72482 h 231796"/>
                <a:gd name="connsiteX22" fmla="*/ 1103948 w 1525904"/>
                <a:gd name="connsiteY22" fmla="*/ 128679 h 231796"/>
                <a:gd name="connsiteX23" fmla="*/ 1469708 w 1525904"/>
                <a:gd name="connsiteY23" fmla="*/ 103914 h 231796"/>
                <a:gd name="connsiteX24" fmla="*/ 1525905 w 1525904"/>
                <a:gd name="connsiteY24" fmla="*/ 60099 h 231796"/>
                <a:gd name="connsiteX25" fmla="*/ 1358265 w 1525904"/>
                <a:gd name="connsiteY25" fmla="*/ 67719 h 23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25904" h="231796">
                  <a:moveTo>
                    <a:pt x="1358265" y="67719"/>
                  </a:moveTo>
                  <a:cubicBezTo>
                    <a:pt x="1303973" y="59147"/>
                    <a:pt x="1251585" y="43907"/>
                    <a:pt x="1198245" y="31524"/>
                  </a:cubicBezTo>
                  <a:cubicBezTo>
                    <a:pt x="1059180" y="-1813"/>
                    <a:pt x="919163" y="-18006"/>
                    <a:pt x="779145" y="30572"/>
                  </a:cubicBezTo>
                  <a:cubicBezTo>
                    <a:pt x="762953" y="36287"/>
                    <a:pt x="748665" y="30572"/>
                    <a:pt x="734378" y="26762"/>
                  </a:cubicBezTo>
                  <a:cubicBezTo>
                    <a:pt x="678180" y="9617"/>
                    <a:pt x="621030" y="1044"/>
                    <a:pt x="561975" y="1044"/>
                  </a:cubicBezTo>
                  <a:cubicBezTo>
                    <a:pt x="461963" y="1044"/>
                    <a:pt x="365760" y="21999"/>
                    <a:pt x="270510" y="46764"/>
                  </a:cubicBezTo>
                  <a:cubicBezTo>
                    <a:pt x="206692" y="62957"/>
                    <a:pt x="142875" y="78197"/>
                    <a:pt x="77152" y="72482"/>
                  </a:cubicBezTo>
                  <a:cubicBezTo>
                    <a:pt x="53340" y="70577"/>
                    <a:pt x="30480" y="64862"/>
                    <a:pt x="0" y="60099"/>
                  </a:cubicBezTo>
                  <a:cubicBezTo>
                    <a:pt x="20002" y="82007"/>
                    <a:pt x="39052" y="92484"/>
                    <a:pt x="57150" y="102009"/>
                  </a:cubicBezTo>
                  <a:cubicBezTo>
                    <a:pt x="173355" y="160112"/>
                    <a:pt x="294323" y="156302"/>
                    <a:pt x="416242" y="128679"/>
                  </a:cubicBezTo>
                  <a:cubicBezTo>
                    <a:pt x="488633" y="112487"/>
                    <a:pt x="557213" y="83912"/>
                    <a:pt x="629603" y="71529"/>
                  </a:cubicBezTo>
                  <a:cubicBezTo>
                    <a:pt x="646748" y="68672"/>
                    <a:pt x="662940" y="64862"/>
                    <a:pt x="686753" y="70577"/>
                  </a:cubicBezTo>
                  <a:cubicBezTo>
                    <a:pt x="616268" y="113439"/>
                    <a:pt x="552450" y="156302"/>
                    <a:pt x="503873" y="219167"/>
                  </a:cubicBezTo>
                  <a:cubicBezTo>
                    <a:pt x="539115" y="236312"/>
                    <a:pt x="561023" y="229644"/>
                    <a:pt x="581025" y="198212"/>
                  </a:cubicBezTo>
                  <a:cubicBezTo>
                    <a:pt x="615315" y="144872"/>
                    <a:pt x="665798" y="108677"/>
                    <a:pt x="724853" y="85817"/>
                  </a:cubicBezTo>
                  <a:cubicBezTo>
                    <a:pt x="750570" y="75339"/>
                    <a:pt x="774383" y="75339"/>
                    <a:pt x="801053" y="84864"/>
                  </a:cubicBezTo>
                  <a:cubicBezTo>
                    <a:pt x="867728" y="110582"/>
                    <a:pt x="919163" y="154397"/>
                    <a:pt x="958215" y="214404"/>
                  </a:cubicBezTo>
                  <a:cubicBezTo>
                    <a:pt x="974408" y="239169"/>
                    <a:pt x="1001078" y="233454"/>
                    <a:pt x="1014413" y="222024"/>
                  </a:cubicBezTo>
                  <a:cubicBezTo>
                    <a:pt x="1031558" y="207737"/>
                    <a:pt x="1003935" y="200117"/>
                    <a:pt x="997268" y="188687"/>
                  </a:cubicBezTo>
                  <a:cubicBezTo>
                    <a:pt x="993458" y="182019"/>
                    <a:pt x="985838" y="177257"/>
                    <a:pt x="980122" y="171542"/>
                  </a:cubicBezTo>
                  <a:cubicBezTo>
                    <a:pt x="940118" y="132489"/>
                    <a:pt x="893445" y="103914"/>
                    <a:pt x="841058" y="70577"/>
                  </a:cubicBezTo>
                  <a:cubicBezTo>
                    <a:pt x="864870" y="66767"/>
                    <a:pt x="881063" y="69624"/>
                    <a:pt x="897255" y="72482"/>
                  </a:cubicBezTo>
                  <a:cubicBezTo>
                    <a:pt x="967740" y="84864"/>
                    <a:pt x="1034415" y="112487"/>
                    <a:pt x="1103948" y="128679"/>
                  </a:cubicBezTo>
                  <a:cubicBezTo>
                    <a:pt x="1227773" y="157254"/>
                    <a:pt x="1351598" y="163922"/>
                    <a:pt x="1469708" y="103914"/>
                  </a:cubicBezTo>
                  <a:cubicBezTo>
                    <a:pt x="1488758" y="94389"/>
                    <a:pt x="1509713" y="84864"/>
                    <a:pt x="1525905" y="60099"/>
                  </a:cubicBezTo>
                  <a:cubicBezTo>
                    <a:pt x="1466850" y="72482"/>
                    <a:pt x="1412558" y="76292"/>
                    <a:pt x="1358265" y="67719"/>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853CA65-062E-489B-85B1-96B1195CDBD9}"/>
                </a:ext>
              </a:extLst>
            </p:cNvPr>
            <p:cNvSpPr/>
            <p:nvPr/>
          </p:nvSpPr>
          <p:spPr>
            <a:xfrm>
              <a:off x="753364" y="5734176"/>
              <a:ext cx="493716" cy="342037"/>
            </a:xfrm>
            <a:custGeom>
              <a:avLst/>
              <a:gdLst>
                <a:gd name="connsiteX0" fmla="*/ 477760 w 493716"/>
                <a:gd name="connsiteY0" fmla="*/ 341948 h 342037"/>
                <a:gd name="connsiteX1" fmla="*/ 490142 w 493716"/>
                <a:gd name="connsiteY1" fmla="*/ 322898 h 342037"/>
                <a:gd name="connsiteX2" fmla="*/ 436802 w 493716"/>
                <a:gd name="connsiteY2" fmla="*/ 198120 h 342037"/>
                <a:gd name="connsiteX3" fmla="*/ 276782 w 493716"/>
                <a:gd name="connsiteY3" fmla="*/ 0 h 342037"/>
                <a:gd name="connsiteX4" fmla="*/ 380605 w 493716"/>
                <a:gd name="connsiteY4" fmla="*/ 263843 h 342037"/>
                <a:gd name="connsiteX5" fmla="*/ 2462 w 493716"/>
                <a:gd name="connsiteY5" fmla="*/ 149543 h 342037"/>
                <a:gd name="connsiteX6" fmla="*/ 8177 w 493716"/>
                <a:gd name="connsiteY6" fmla="*/ 174308 h 342037"/>
                <a:gd name="connsiteX7" fmla="*/ 253922 w 493716"/>
                <a:gd name="connsiteY7" fmla="*/ 335280 h 342037"/>
                <a:gd name="connsiteX8" fmla="*/ 477760 w 493716"/>
                <a:gd name="connsiteY8" fmla="*/ 341948 h 34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3716" h="342037">
                  <a:moveTo>
                    <a:pt x="477760" y="341948"/>
                  </a:moveTo>
                  <a:cubicBezTo>
                    <a:pt x="493000" y="342900"/>
                    <a:pt x="497762" y="336233"/>
                    <a:pt x="490142" y="322898"/>
                  </a:cubicBezTo>
                  <a:cubicBezTo>
                    <a:pt x="466330" y="283845"/>
                    <a:pt x="455852" y="239078"/>
                    <a:pt x="436802" y="198120"/>
                  </a:cubicBezTo>
                  <a:cubicBezTo>
                    <a:pt x="400607" y="121920"/>
                    <a:pt x="344410" y="60960"/>
                    <a:pt x="276782" y="0"/>
                  </a:cubicBezTo>
                  <a:cubicBezTo>
                    <a:pt x="294880" y="100965"/>
                    <a:pt x="312025" y="191453"/>
                    <a:pt x="380605" y="263843"/>
                  </a:cubicBezTo>
                  <a:cubicBezTo>
                    <a:pt x="255827" y="211455"/>
                    <a:pt x="114857" y="227648"/>
                    <a:pt x="2462" y="149543"/>
                  </a:cubicBezTo>
                  <a:cubicBezTo>
                    <a:pt x="-4205" y="161925"/>
                    <a:pt x="4367" y="168593"/>
                    <a:pt x="8177" y="174308"/>
                  </a:cubicBezTo>
                  <a:cubicBezTo>
                    <a:pt x="67232" y="262890"/>
                    <a:pt x="147242" y="318135"/>
                    <a:pt x="253922" y="335280"/>
                  </a:cubicBezTo>
                  <a:cubicBezTo>
                    <a:pt x="328217" y="347663"/>
                    <a:pt x="402512" y="337185"/>
                    <a:pt x="477760" y="341948"/>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A494BB1-0672-4080-BE11-3835441CDFAA}"/>
                </a:ext>
              </a:extLst>
            </p:cNvPr>
            <p:cNvSpPr/>
            <p:nvPr/>
          </p:nvSpPr>
          <p:spPr>
            <a:xfrm>
              <a:off x="2206442" y="5734176"/>
              <a:ext cx="486769" cy="340995"/>
            </a:xfrm>
            <a:custGeom>
              <a:avLst/>
              <a:gdLst>
                <a:gd name="connsiteX0" fmla="*/ 217212 w 486769"/>
                <a:gd name="connsiteY0" fmla="*/ 0 h 340995"/>
                <a:gd name="connsiteX1" fmla="*/ 120057 w 486769"/>
                <a:gd name="connsiteY1" fmla="*/ 98108 h 340995"/>
                <a:gd name="connsiteX2" fmla="*/ 2899 w 486769"/>
                <a:gd name="connsiteY2" fmla="*/ 324803 h 340995"/>
                <a:gd name="connsiteX3" fmla="*/ 19092 w 486769"/>
                <a:gd name="connsiteY3" fmla="*/ 340043 h 340995"/>
                <a:gd name="connsiteX4" fmla="*/ 165777 w 486769"/>
                <a:gd name="connsiteY4" fmla="*/ 340995 h 340995"/>
                <a:gd name="connsiteX5" fmla="*/ 339132 w 486769"/>
                <a:gd name="connsiteY5" fmla="*/ 305753 h 340995"/>
                <a:gd name="connsiteX6" fmla="*/ 486769 w 486769"/>
                <a:gd name="connsiteY6" fmla="*/ 160020 h 340995"/>
                <a:gd name="connsiteX7" fmla="*/ 113389 w 486769"/>
                <a:gd name="connsiteY7" fmla="*/ 260033 h 340995"/>
                <a:gd name="connsiteX8" fmla="*/ 217212 w 486769"/>
                <a:gd name="connsiteY8" fmla="*/ 0 h 34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769" h="340995">
                  <a:moveTo>
                    <a:pt x="217212" y="0"/>
                  </a:moveTo>
                  <a:cubicBezTo>
                    <a:pt x="178159" y="33338"/>
                    <a:pt x="148632" y="65723"/>
                    <a:pt x="120057" y="98108"/>
                  </a:cubicBezTo>
                  <a:cubicBezTo>
                    <a:pt x="61002" y="163830"/>
                    <a:pt x="41952" y="249555"/>
                    <a:pt x="2899" y="324803"/>
                  </a:cubicBezTo>
                  <a:cubicBezTo>
                    <a:pt x="-6626" y="342900"/>
                    <a:pt x="9567" y="340043"/>
                    <a:pt x="19092" y="340043"/>
                  </a:cubicBezTo>
                  <a:cubicBezTo>
                    <a:pt x="67669" y="340043"/>
                    <a:pt x="116247" y="340995"/>
                    <a:pt x="165777" y="340995"/>
                  </a:cubicBezTo>
                  <a:cubicBezTo>
                    <a:pt x="225784" y="340043"/>
                    <a:pt x="284839" y="332423"/>
                    <a:pt x="339132" y="305753"/>
                  </a:cubicBezTo>
                  <a:cubicBezTo>
                    <a:pt x="403902" y="274320"/>
                    <a:pt x="456289" y="227648"/>
                    <a:pt x="486769" y="160020"/>
                  </a:cubicBezTo>
                  <a:cubicBezTo>
                    <a:pt x="369612" y="224790"/>
                    <a:pt x="235309" y="217170"/>
                    <a:pt x="113389" y="260033"/>
                  </a:cubicBezTo>
                  <a:cubicBezTo>
                    <a:pt x="186732" y="189548"/>
                    <a:pt x="196257" y="97155"/>
                    <a:pt x="217212" y="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393A03B-6D59-40D6-BB24-6DD26DFD3DF1}"/>
                </a:ext>
              </a:extLst>
            </p:cNvPr>
            <p:cNvSpPr/>
            <p:nvPr/>
          </p:nvSpPr>
          <p:spPr>
            <a:xfrm>
              <a:off x="600569" y="5524626"/>
              <a:ext cx="431482" cy="397192"/>
            </a:xfrm>
            <a:custGeom>
              <a:avLst/>
              <a:gdLst>
                <a:gd name="connsiteX0" fmla="*/ 431483 w 431482"/>
                <a:gd name="connsiteY0" fmla="*/ 397193 h 397192"/>
                <a:gd name="connsiteX1" fmla="*/ 382905 w 431482"/>
                <a:gd name="connsiteY1" fmla="*/ 225743 h 397192"/>
                <a:gd name="connsiteX2" fmla="*/ 312420 w 431482"/>
                <a:gd name="connsiteY2" fmla="*/ 20955 h 397192"/>
                <a:gd name="connsiteX3" fmla="*/ 290513 w 431482"/>
                <a:gd name="connsiteY3" fmla="*/ 0 h 397192"/>
                <a:gd name="connsiteX4" fmla="*/ 315278 w 431482"/>
                <a:gd name="connsiteY4" fmla="*/ 285750 h 397192"/>
                <a:gd name="connsiteX5" fmla="*/ 0 w 431482"/>
                <a:gd name="connsiteY5" fmla="*/ 67628 h 397192"/>
                <a:gd name="connsiteX6" fmla="*/ 196215 w 431482"/>
                <a:gd name="connsiteY6" fmla="*/ 326708 h 397192"/>
                <a:gd name="connsiteX7" fmla="*/ 431483 w 431482"/>
                <a:gd name="connsiteY7" fmla="*/ 397193 h 397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482" h="397192">
                  <a:moveTo>
                    <a:pt x="431483" y="397193"/>
                  </a:moveTo>
                  <a:cubicBezTo>
                    <a:pt x="399098" y="342900"/>
                    <a:pt x="391478" y="283845"/>
                    <a:pt x="382905" y="225743"/>
                  </a:cubicBezTo>
                  <a:cubicBezTo>
                    <a:pt x="373380" y="152400"/>
                    <a:pt x="349568" y="84773"/>
                    <a:pt x="312420" y="20955"/>
                  </a:cubicBezTo>
                  <a:cubicBezTo>
                    <a:pt x="307658" y="12383"/>
                    <a:pt x="305753" y="0"/>
                    <a:pt x="290513" y="0"/>
                  </a:cubicBezTo>
                  <a:cubicBezTo>
                    <a:pt x="294323" y="96203"/>
                    <a:pt x="272415" y="192405"/>
                    <a:pt x="315278" y="285750"/>
                  </a:cubicBezTo>
                  <a:cubicBezTo>
                    <a:pt x="211455" y="207645"/>
                    <a:pt x="80010" y="176213"/>
                    <a:pt x="0" y="67628"/>
                  </a:cubicBezTo>
                  <a:cubicBezTo>
                    <a:pt x="29528" y="181928"/>
                    <a:pt x="85725" y="275273"/>
                    <a:pt x="196215" y="326708"/>
                  </a:cubicBezTo>
                  <a:cubicBezTo>
                    <a:pt x="270510" y="360998"/>
                    <a:pt x="354330" y="366713"/>
                    <a:pt x="431483" y="397193"/>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99D21EE-404E-4180-B03F-B65F11BC73F1}"/>
                </a:ext>
              </a:extLst>
            </p:cNvPr>
            <p:cNvSpPr/>
            <p:nvPr/>
          </p:nvSpPr>
          <p:spPr>
            <a:xfrm>
              <a:off x="2421748" y="5523674"/>
              <a:ext cx="421443" cy="392429"/>
            </a:xfrm>
            <a:custGeom>
              <a:avLst/>
              <a:gdLst>
                <a:gd name="connsiteX0" fmla="*/ 118110 w 421443"/>
                <a:gd name="connsiteY0" fmla="*/ 278130 h 392429"/>
                <a:gd name="connsiteX1" fmla="*/ 137160 w 421443"/>
                <a:gd name="connsiteY1" fmla="*/ 0 h 392429"/>
                <a:gd name="connsiteX2" fmla="*/ 74295 w 421443"/>
                <a:gd name="connsiteY2" fmla="*/ 114300 h 392429"/>
                <a:gd name="connsiteX3" fmla="*/ 0 w 421443"/>
                <a:gd name="connsiteY3" fmla="*/ 392430 h 392429"/>
                <a:gd name="connsiteX4" fmla="*/ 419100 w 421443"/>
                <a:gd name="connsiteY4" fmla="*/ 77152 h 392429"/>
                <a:gd name="connsiteX5" fmla="*/ 118110 w 421443"/>
                <a:gd name="connsiteY5" fmla="*/ 278130 h 3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443" h="392429">
                  <a:moveTo>
                    <a:pt x="118110" y="278130"/>
                  </a:moveTo>
                  <a:cubicBezTo>
                    <a:pt x="159067" y="186690"/>
                    <a:pt x="134303" y="92392"/>
                    <a:pt x="137160" y="0"/>
                  </a:cubicBezTo>
                  <a:cubicBezTo>
                    <a:pt x="107633" y="34290"/>
                    <a:pt x="90488" y="73342"/>
                    <a:pt x="74295" y="114300"/>
                  </a:cubicBezTo>
                  <a:cubicBezTo>
                    <a:pt x="39053" y="203835"/>
                    <a:pt x="51435" y="305752"/>
                    <a:pt x="0" y="392430"/>
                  </a:cubicBezTo>
                  <a:cubicBezTo>
                    <a:pt x="209550" y="382905"/>
                    <a:pt x="447675" y="204788"/>
                    <a:pt x="419100" y="77152"/>
                  </a:cubicBezTo>
                  <a:cubicBezTo>
                    <a:pt x="339090" y="178117"/>
                    <a:pt x="220028" y="212408"/>
                    <a:pt x="118110" y="2781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F9B918F-3BDE-43D6-A4D4-A8D8F427E2FB}"/>
                </a:ext>
              </a:extLst>
            </p:cNvPr>
            <p:cNvSpPr/>
            <p:nvPr/>
          </p:nvSpPr>
          <p:spPr>
            <a:xfrm>
              <a:off x="533894" y="5274118"/>
              <a:ext cx="325490" cy="450532"/>
            </a:xfrm>
            <a:custGeom>
              <a:avLst/>
              <a:gdLst>
                <a:gd name="connsiteX0" fmla="*/ 320993 w 325490"/>
                <a:gd name="connsiteY0" fmla="*/ 450532 h 450532"/>
                <a:gd name="connsiteX1" fmla="*/ 323850 w 325490"/>
                <a:gd name="connsiteY1" fmla="*/ 176213 h 450532"/>
                <a:gd name="connsiteX2" fmla="*/ 300038 w 325490"/>
                <a:gd name="connsiteY2" fmla="*/ 0 h 450532"/>
                <a:gd name="connsiteX3" fmla="*/ 252413 w 325490"/>
                <a:gd name="connsiteY3" fmla="*/ 327660 h 450532"/>
                <a:gd name="connsiteX4" fmla="*/ 7620 w 325490"/>
                <a:gd name="connsiteY4" fmla="*/ 24765 h 450532"/>
                <a:gd name="connsiteX5" fmla="*/ 2858 w 325490"/>
                <a:gd name="connsiteY5" fmla="*/ 27623 h 450532"/>
                <a:gd name="connsiteX6" fmla="*/ 0 w 325490"/>
                <a:gd name="connsiteY6" fmla="*/ 39052 h 450532"/>
                <a:gd name="connsiteX7" fmla="*/ 104775 w 325490"/>
                <a:gd name="connsiteY7" fmla="*/ 290513 h 450532"/>
                <a:gd name="connsiteX8" fmla="*/ 320993 w 325490"/>
                <a:gd name="connsiteY8" fmla="*/ 450532 h 45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90" h="450532">
                  <a:moveTo>
                    <a:pt x="320993" y="450532"/>
                  </a:moveTo>
                  <a:cubicBezTo>
                    <a:pt x="300990" y="358140"/>
                    <a:pt x="314325" y="267653"/>
                    <a:pt x="323850" y="176213"/>
                  </a:cubicBezTo>
                  <a:cubicBezTo>
                    <a:pt x="329565" y="119063"/>
                    <a:pt x="320040" y="63818"/>
                    <a:pt x="300038" y="0"/>
                  </a:cubicBezTo>
                  <a:cubicBezTo>
                    <a:pt x="262890" y="112395"/>
                    <a:pt x="228600" y="215265"/>
                    <a:pt x="252413" y="327660"/>
                  </a:cubicBezTo>
                  <a:cubicBezTo>
                    <a:pt x="186690" y="212407"/>
                    <a:pt x="70485" y="140970"/>
                    <a:pt x="7620" y="24765"/>
                  </a:cubicBezTo>
                  <a:cubicBezTo>
                    <a:pt x="4763" y="26670"/>
                    <a:pt x="2858" y="27623"/>
                    <a:pt x="2858" y="27623"/>
                  </a:cubicBezTo>
                  <a:cubicBezTo>
                    <a:pt x="953" y="32385"/>
                    <a:pt x="0" y="35243"/>
                    <a:pt x="0" y="39052"/>
                  </a:cubicBezTo>
                  <a:cubicBezTo>
                    <a:pt x="7620" y="134302"/>
                    <a:pt x="39053" y="219075"/>
                    <a:pt x="104775" y="290513"/>
                  </a:cubicBezTo>
                  <a:cubicBezTo>
                    <a:pt x="166688" y="357188"/>
                    <a:pt x="248603" y="394335"/>
                    <a:pt x="320993" y="450532"/>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E659DC5-FEF7-4DD1-9258-D056C2A508A9}"/>
                </a:ext>
              </a:extLst>
            </p:cNvPr>
            <p:cNvSpPr/>
            <p:nvPr/>
          </p:nvSpPr>
          <p:spPr>
            <a:xfrm>
              <a:off x="2596035" y="5279833"/>
              <a:ext cx="319108" cy="445770"/>
            </a:xfrm>
            <a:custGeom>
              <a:avLst/>
              <a:gdLst>
                <a:gd name="connsiteX0" fmla="*/ 207666 w 319108"/>
                <a:gd name="connsiteY0" fmla="*/ 295275 h 445770"/>
                <a:gd name="connsiteX1" fmla="*/ 319108 w 319108"/>
                <a:gd name="connsiteY1" fmla="*/ 22860 h 445770"/>
                <a:gd name="connsiteX2" fmla="*/ 71458 w 319108"/>
                <a:gd name="connsiteY2" fmla="*/ 323850 h 445770"/>
                <a:gd name="connsiteX3" fmla="*/ 24786 w 319108"/>
                <a:gd name="connsiteY3" fmla="*/ 0 h 445770"/>
                <a:gd name="connsiteX4" fmla="*/ 21 w 319108"/>
                <a:gd name="connsiteY4" fmla="*/ 132398 h 445770"/>
                <a:gd name="connsiteX5" fmla="*/ 2878 w 319108"/>
                <a:gd name="connsiteY5" fmla="*/ 445770 h 445770"/>
                <a:gd name="connsiteX6" fmla="*/ 207666 w 319108"/>
                <a:gd name="connsiteY6" fmla="*/ 29527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108" h="445770">
                  <a:moveTo>
                    <a:pt x="207666" y="295275"/>
                  </a:moveTo>
                  <a:cubicBezTo>
                    <a:pt x="282913" y="220028"/>
                    <a:pt x="317203" y="128588"/>
                    <a:pt x="319108" y="22860"/>
                  </a:cubicBezTo>
                  <a:cubicBezTo>
                    <a:pt x="252433" y="136208"/>
                    <a:pt x="136228" y="207645"/>
                    <a:pt x="71458" y="323850"/>
                  </a:cubicBezTo>
                  <a:cubicBezTo>
                    <a:pt x="95271" y="210503"/>
                    <a:pt x="60981" y="108585"/>
                    <a:pt x="24786" y="0"/>
                  </a:cubicBezTo>
                  <a:cubicBezTo>
                    <a:pt x="6688" y="47625"/>
                    <a:pt x="973" y="89535"/>
                    <a:pt x="21" y="132398"/>
                  </a:cubicBezTo>
                  <a:cubicBezTo>
                    <a:pt x="-932" y="236220"/>
                    <a:pt x="31453" y="340042"/>
                    <a:pt x="2878" y="445770"/>
                  </a:cubicBezTo>
                  <a:cubicBezTo>
                    <a:pt x="70506" y="392430"/>
                    <a:pt x="147658" y="355283"/>
                    <a:pt x="207666" y="29527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07F76CD-464E-4973-9683-D08C06D4848B}"/>
                </a:ext>
              </a:extLst>
            </p:cNvPr>
            <p:cNvSpPr/>
            <p:nvPr/>
          </p:nvSpPr>
          <p:spPr>
            <a:xfrm>
              <a:off x="544924" y="5019801"/>
              <a:ext cx="293491" cy="448627"/>
            </a:xfrm>
            <a:custGeom>
              <a:avLst/>
              <a:gdLst>
                <a:gd name="connsiteX0" fmla="*/ 188994 w 293491"/>
                <a:gd name="connsiteY0" fmla="*/ 448628 h 448627"/>
                <a:gd name="connsiteX1" fmla="*/ 247097 w 293491"/>
                <a:gd name="connsiteY1" fmla="*/ 246698 h 448627"/>
                <a:gd name="connsiteX2" fmla="*/ 286149 w 293491"/>
                <a:gd name="connsiteY2" fmla="*/ 132398 h 448627"/>
                <a:gd name="connsiteX3" fmla="*/ 290912 w 293491"/>
                <a:gd name="connsiteY3" fmla="*/ 40005 h 448627"/>
                <a:gd name="connsiteX4" fmla="*/ 160419 w 293491"/>
                <a:gd name="connsiteY4" fmla="*/ 325755 h 448627"/>
                <a:gd name="connsiteX5" fmla="*/ 108032 w 293491"/>
                <a:gd name="connsiteY5" fmla="*/ 206692 h 448627"/>
                <a:gd name="connsiteX6" fmla="*/ 28022 w 293491"/>
                <a:gd name="connsiteY6" fmla="*/ 51435 h 448627"/>
                <a:gd name="connsiteX7" fmla="*/ 8972 w 293491"/>
                <a:gd name="connsiteY7" fmla="*/ 0 h 448627"/>
                <a:gd name="connsiteX8" fmla="*/ 7067 w 293491"/>
                <a:gd name="connsiteY8" fmla="*/ 13335 h 448627"/>
                <a:gd name="connsiteX9" fmla="*/ 3257 w 293491"/>
                <a:gd name="connsiteY9" fmla="*/ 52388 h 448627"/>
                <a:gd name="connsiteX10" fmla="*/ 56597 w 293491"/>
                <a:gd name="connsiteY10" fmla="*/ 293370 h 448627"/>
                <a:gd name="connsiteX11" fmla="*/ 188994 w 293491"/>
                <a:gd name="connsiteY11" fmla="*/ 448628 h 44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491" h="448627">
                  <a:moveTo>
                    <a:pt x="188994" y="448628"/>
                  </a:moveTo>
                  <a:cubicBezTo>
                    <a:pt x="188994" y="374332"/>
                    <a:pt x="216617" y="310515"/>
                    <a:pt x="247097" y="246698"/>
                  </a:cubicBezTo>
                  <a:cubicBezTo>
                    <a:pt x="264242" y="210502"/>
                    <a:pt x="278529" y="172402"/>
                    <a:pt x="286149" y="132398"/>
                  </a:cubicBezTo>
                  <a:cubicBezTo>
                    <a:pt x="291864" y="102870"/>
                    <a:pt x="296627" y="72390"/>
                    <a:pt x="290912" y="40005"/>
                  </a:cubicBezTo>
                  <a:cubicBezTo>
                    <a:pt x="221379" y="101917"/>
                    <a:pt x="187089" y="177165"/>
                    <a:pt x="160419" y="325755"/>
                  </a:cubicBezTo>
                  <a:cubicBezTo>
                    <a:pt x="141369" y="283845"/>
                    <a:pt x="128034" y="243840"/>
                    <a:pt x="108032" y="206692"/>
                  </a:cubicBezTo>
                  <a:cubicBezTo>
                    <a:pt x="81362" y="155257"/>
                    <a:pt x="46119" y="107632"/>
                    <a:pt x="28022" y="51435"/>
                  </a:cubicBezTo>
                  <a:cubicBezTo>
                    <a:pt x="22307" y="34290"/>
                    <a:pt x="27069" y="12382"/>
                    <a:pt x="8972" y="0"/>
                  </a:cubicBezTo>
                  <a:cubicBezTo>
                    <a:pt x="8019" y="4763"/>
                    <a:pt x="8019" y="8573"/>
                    <a:pt x="7067" y="13335"/>
                  </a:cubicBezTo>
                  <a:cubicBezTo>
                    <a:pt x="6114" y="26670"/>
                    <a:pt x="4209" y="39052"/>
                    <a:pt x="3257" y="52388"/>
                  </a:cubicBezTo>
                  <a:cubicBezTo>
                    <a:pt x="-6268" y="139065"/>
                    <a:pt x="3257" y="220980"/>
                    <a:pt x="56597" y="293370"/>
                  </a:cubicBezTo>
                  <a:cubicBezTo>
                    <a:pt x="97554" y="347663"/>
                    <a:pt x="151847" y="388620"/>
                    <a:pt x="188994" y="448628"/>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6D3E5CE-FCAB-433C-8F28-9DCCD4FC9E48}"/>
                </a:ext>
              </a:extLst>
            </p:cNvPr>
            <p:cNvSpPr/>
            <p:nvPr/>
          </p:nvSpPr>
          <p:spPr>
            <a:xfrm>
              <a:off x="2613113" y="5030279"/>
              <a:ext cx="293155" cy="431482"/>
            </a:xfrm>
            <a:custGeom>
              <a:avLst/>
              <a:gdLst>
                <a:gd name="connsiteX0" fmla="*/ 88 w 293155"/>
                <a:gd name="connsiteY0" fmla="*/ 22860 h 431482"/>
                <a:gd name="connsiteX1" fmla="*/ 23901 w 293155"/>
                <a:gd name="connsiteY1" fmla="*/ 180975 h 431482"/>
                <a:gd name="connsiteX2" fmla="*/ 106768 w 293155"/>
                <a:gd name="connsiteY2" fmla="*/ 431483 h 431482"/>
                <a:gd name="connsiteX3" fmla="*/ 220116 w 293155"/>
                <a:gd name="connsiteY3" fmla="*/ 304800 h 431482"/>
                <a:gd name="connsiteX4" fmla="*/ 280123 w 293155"/>
                <a:gd name="connsiteY4" fmla="*/ 0 h 431482"/>
                <a:gd name="connsiteX5" fmla="*/ 131533 w 293155"/>
                <a:gd name="connsiteY5" fmla="*/ 313373 h 431482"/>
                <a:gd name="connsiteX6" fmla="*/ 88 w 293155"/>
                <a:gd name="connsiteY6" fmla="*/ 22860 h 43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155" h="431482">
                  <a:moveTo>
                    <a:pt x="88" y="22860"/>
                  </a:moveTo>
                  <a:cubicBezTo>
                    <a:pt x="-864" y="83820"/>
                    <a:pt x="5803" y="133350"/>
                    <a:pt x="23901" y="180975"/>
                  </a:cubicBezTo>
                  <a:cubicBezTo>
                    <a:pt x="55333" y="262890"/>
                    <a:pt x="103911" y="338138"/>
                    <a:pt x="106768" y="431483"/>
                  </a:cubicBezTo>
                  <a:cubicBezTo>
                    <a:pt x="142963" y="384810"/>
                    <a:pt x="183921" y="346710"/>
                    <a:pt x="220116" y="304800"/>
                  </a:cubicBezTo>
                  <a:cubicBezTo>
                    <a:pt x="297268" y="215265"/>
                    <a:pt x="305841" y="111442"/>
                    <a:pt x="280123" y="0"/>
                  </a:cubicBezTo>
                  <a:cubicBezTo>
                    <a:pt x="250596" y="113348"/>
                    <a:pt x="164871" y="200025"/>
                    <a:pt x="131533" y="313373"/>
                  </a:cubicBezTo>
                  <a:cubicBezTo>
                    <a:pt x="135343" y="197167"/>
                    <a:pt x="77241" y="111442"/>
                    <a:pt x="88" y="2286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1E49E47-9EE3-4F39-A498-15529F564F69}"/>
                </a:ext>
              </a:extLst>
            </p:cNvPr>
            <p:cNvSpPr/>
            <p:nvPr/>
          </p:nvSpPr>
          <p:spPr>
            <a:xfrm>
              <a:off x="590253" y="4745481"/>
              <a:ext cx="317972" cy="466725"/>
            </a:xfrm>
            <a:custGeom>
              <a:avLst/>
              <a:gdLst>
                <a:gd name="connsiteX0" fmla="*/ 98898 w 317972"/>
                <a:gd name="connsiteY0" fmla="*/ 466725 h 466725"/>
                <a:gd name="connsiteX1" fmla="*/ 204625 w 317972"/>
                <a:gd name="connsiteY1" fmla="*/ 285750 h 466725"/>
                <a:gd name="connsiteX2" fmla="*/ 272253 w 317972"/>
                <a:gd name="connsiteY2" fmla="*/ 184785 h 466725"/>
                <a:gd name="connsiteX3" fmla="*/ 317973 w 317972"/>
                <a:gd name="connsiteY3" fmla="*/ 69533 h 466725"/>
                <a:gd name="connsiteX4" fmla="*/ 100803 w 317972"/>
                <a:gd name="connsiteY4" fmla="*/ 331470 h 466725"/>
                <a:gd name="connsiteX5" fmla="*/ 72228 w 317972"/>
                <a:gd name="connsiteY5" fmla="*/ 166688 h 466725"/>
                <a:gd name="connsiteX6" fmla="*/ 69370 w 317972"/>
                <a:gd name="connsiteY6" fmla="*/ 0 h 466725"/>
                <a:gd name="connsiteX7" fmla="*/ 58893 w 317972"/>
                <a:gd name="connsiteY7" fmla="*/ 2858 h 466725"/>
                <a:gd name="connsiteX8" fmla="*/ 48415 w 317972"/>
                <a:gd name="connsiteY8" fmla="*/ 17145 h 466725"/>
                <a:gd name="connsiteX9" fmla="*/ 12220 w 317972"/>
                <a:gd name="connsiteY9" fmla="*/ 274320 h 466725"/>
                <a:gd name="connsiteX10" fmla="*/ 98898 w 317972"/>
                <a:gd name="connsiteY10" fmla="*/ 46672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972" h="466725">
                  <a:moveTo>
                    <a:pt x="98898" y="466725"/>
                  </a:moveTo>
                  <a:cubicBezTo>
                    <a:pt x="121758" y="392430"/>
                    <a:pt x="160810" y="338138"/>
                    <a:pt x="204625" y="285750"/>
                  </a:cubicBezTo>
                  <a:cubicBezTo>
                    <a:pt x="230343" y="254318"/>
                    <a:pt x="253203" y="220980"/>
                    <a:pt x="272253" y="184785"/>
                  </a:cubicBezTo>
                  <a:cubicBezTo>
                    <a:pt x="291303" y="149543"/>
                    <a:pt x="306543" y="113348"/>
                    <a:pt x="317973" y="69533"/>
                  </a:cubicBezTo>
                  <a:cubicBezTo>
                    <a:pt x="225580" y="145733"/>
                    <a:pt x="136998" y="216218"/>
                    <a:pt x="100803" y="331470"/>
                  </a:cubicBezTo>
                  <a:cubicBezTo>
                    <a:pt x="91278" y="276225"/>
                    <a:pt x="81753" y="221933"/>
                    <a:pt x="72228" y="166688"/>
                  </a:cubicBezTo>
                  <a:cubicBezTo>
                    <a:pt x="62703" y="111443"/>
                    <a:pt x="60798" y="57150"/>
                    <a:pt x="69370" y="0"/>
                  </a:cubicBezTo>
                  <a:cubicBezTo>
                    <a:pt x="63655" y="1905"/>
                    <a:pt x="59845" y="1905"/>
                    <a:pt x="58893" y="2858"/>
                  </a:cubicBezTo>
                  <a:cubicBezTo>
                    <a:pt x="55083" y="7620"/>
                    <a:pt x="51273" y="12383"/>
                    <a:pt x="48415" y="17145"/>
                  </a:cubicBezTo>
                  <a:cubicBezTo>
                    <a:pt x="2695" y="98108"/>
                    <a:pt x="-13497" y="183833"/>
                    <a:pt x="12220" y="274320"/>
                  </a:cubicBezTo>
                  <a:cubicBezTo>
                    <a:pt x="32223" y="340995"/>
                    <a:pt x="68418" y="397193"/>
                    <a:pt x="98898" y="46672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27D0708-6849-4604-B698-AA2DFC4091F4}"/>
                </a:ext>
              </a:extLst>
            </p:cNvPr>
            <p:cNvSpPr/>
            <p:nvPr/>
          </p:nvSpPr>
          <p:spPr>
            <a:xfrm>
              <a:off x="2546526" y="4738814"/>
              <a:ext cx="311914" cy="470535"/>
            </a:xfrm>
            <a:custGeom>
              <a:avLst/>
              <a:gdLst>
                <a:gd name="connsiteX0" fmla="*/ 0 w 311914"/>
                <a:gd name="connsiteY0" fmla="*/ 81915 h 470535"/>
                <a:gd name="connsiteX1" fmla="*/ 50483 w 311914"/>
                <a:gd name="connsiteY1" fmla="*/ 204788 h 470535"/>
                <a:gd name="connsiteX2" fmla="*/ 214313 w 311914"/>
                <a:gd name="connsiteY2" fmla="*/ 470535 h 470535"/>
                <a:gd name="connsiteX3" fmla="*/ 243840 w 311914"/>
                <a:gd name="connsiteY3" fmla="*/ 0 h 470535"/>
                <a:gd name="connsiteX4" fmla="*/ 212408 w 311914"/>
                <a:gd name="connsiteY4" fmla="*/ 335280 h 470535"/>
                <a:gd name="connsiteX5" fmla="*/ 0 w 311914"/>
                <a:gd name="connsiteY5" fmla="*/ 81915 h 47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914" h="470535">
                  <a:moveTo>
                    <a:pt x="0" y="81915"/>
                  </a:moveTo>
                  <a:cubicBezTo>
                    <a:pt x="11430" y="130492"/>
                    <a:pt x="29527" y="167640"/>
                    <a:pt x="50483" y="204788"/>
                  </a:cubicBezTo>
                  <a:cubicBezTo>
                    <a:pt x="100965" y="295275"/>
                    <a:pt x="186690" y="361950"/>
                    <a:pt x="214313" y="470535"/>
                  </a:cubicBezTo>
                  <a:cubicBezTo>
                    <a:pt x="333375" y="278130"/>
                    <a:pt x="343852" y="103823"/>
                    <a:pt x="243840" y="0"/>
                  </a:cubicBezTo>
                  <a:cubicBezTo>
                    <a:pt x="263842" y="117157"/>
                    <a:pt x="229552" y="224790"/>
                    <a:pt x="212408" y="335280"/>
                  </a:cubicBezTo>
                  <a:cubicBezTo>
                    <a:pt x="175260" y="224790"/>
                    <a:pt x="93345" y="153352"/>
                    <a:pt x="0" y="8191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3DA80AC-082B-4E9B-8E0C-3686AAFEA0F1}"/>
                </a:ext>
              </a:extLst>
            </p:cNvPr>
            <p:cNvSpPr/>
            <p:nvPr/>
          </p:nvSpPr>
          <p:spPr>
            <a:xfrm>
              <a:off x="696811" y="4534026"/>
              <a:ext cx="322857" cy="437197"/>
            </a:xfrm>
            <a:custGeom>
              <a:avLst/>
              <a:gdLst>
                <a:gd name="connsiteX0" fmla="*/ 242848 w 322857"/>
                <a:gd name="connsiteY0" fmla="*/ 201930 h 437197"/>
                <a:gd name="connsiteX1" fmla="*/ 322858 w 322857"/>
                <a:gd name="connsiteY1" fmla="*/ 73342 h 437197"/>
                <a:gd name="connsiteX2" fmla="*/ 68540 w 322857"/>
                <a:gd name="connsiteY2" fmla="*/ 269557 h 437197"/>
                <a:gd name="connsiteX3" fmla="*/ 124738 w 322857"/>
                <a:gd name="connsiteY3" fmla="*/ 0 h 437197"/>
                <a:gd name="connsiteX4" fmla="*/ 16153 w 322857"/>
                <a:gd name="connsiteY4" fmla="*/ 437198 h 437197"/>
                <a:gd name="connsiteX5" fmla="*/ 242848 w 322857"/>
                <a:gd name="connsiteY5" fmla="*/ 201930 h 43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857" h="437197">
                  <a:moveTo>
                    <a:pt x="242848" y="201930"/>
                  </a:moveTo>
                  <a:cubicBezTo>
                    <a:pt x="279995" y="169545"/>
                    <a:pt x="303808" y="127635"/>
                    <a:pt x="322858" y="73342"/>
                  </a:cubicBezTo>
                  <a:cubicBezTo>
                    <a:pt x="230465" y="138113"/>
                    <a:pt x="132358" y="180975"/>
                    <a:pt x="68540" y="269557"/>
                  </a:cubicBezTo>
                  <a:cubicBezTo>
                    <a:pt x="80923" y="178117"/>
                    <a:pt x="77113" y="86677"/>
                    <a:pt x="124738" y="0"/>
                  </a:cubicBezTo>
                  <a:cubicBezTo>
                    <a:pt x="-4802" y="89535"/>
                    <a:pt x="-18137" y="256222"/>
                    <a:pt x="16153" y="437198"/>
                  </a:cubicBezTo>
                  <a:cubicBezTo>
                    <a:pt x="62825" y="323850"/>
                    <a:pt x="161885" y="271463"/>
                    <a:pt x="242848" y="2019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9FC2F08-7F8D-48AD-A2FE-9B72AFF3835F}"/>
                </a:ext>
              </a:extLst>
            </p:cNvPr>
            <p:cNvSpPr/>
            <p:nvPr/>
          </p:nvSpPr>
          <p:spPr>
            <a:xfrm>
              <a:off x="2356026" y="4396866"/>
              <a:ext cx="282892" cy="302894"/>
            </a:xfrm>
            <a:custGeom>
              <a:avLst/>
              <a:gdLst>
                <a:gd name="connsiteX0" fmla="*/ 282892 w 282892"/>
                <a:gd name="connsiteY0" fmla="*/ 302895 h 302894"/>
                <a:gd name="connsiteX1" fmla="*/ 0 w 282892"/>
                <a:gd name="connsiteY1" fmla="*/ 0 h 302894"/>
                <a:gd name="connsiteX2" fmla="*/ 282892 w 282892"/>
                <a:gd name="connsiteY2" fmla="*/ 302895 h 302894"/>
              </a:gdLst>
              <a:ahLst/>
              <a:cxnLst>
                <a:cxn ang="0">
                  <a:pos x="connsiteX0" y="connsiteY0"/>
                </a:cxn>
                <a:cxn ang="0">
                  <a:pos x="connsiteX1" y="connsiteY1"/>
                </a:cxn>
                <a:cxn ang="0">
                  <a:pos x="connsiteX2" y="connsiteY2"/>
                </a:cxn>
              </a:cxnLst>
              <a:rect l="l" t="t" r="r" b="b"/>
              <a:pathLst>
                <a:path w="282892" h="302894">
                  <a:moveTo>
                    <a:pt x="282892" y="302895"/>
                  </a:moveTo>
                  <a:cubicBezTo>
                    <a:pt x="274320" y="178118"/>
                    <a:pt x="121920" y="13335"/>
                    <a:pt x="0" y="0"/>
                  </a:cubicBezTo>
                  <a:cubicBezTo>
                    <a:pt x="115252" y="180023"/>
                    <a:pt x="171450" y="240030"/>
                    <a:pt x="282892" y="30289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D3D8F0B-B7CF-41A3-BECA-9092CBEE0AE6}"/>
                </a:ext>
              </a:extLst>
            </p:cNvPr>
            <p:cNvSpPr/>
            <p:nvPr/>
          </p:nvSpPr>
          <p:spPr>
            <a:xfrm>
              <a:off x="813928" y="4399723"/>
              <a:ext cx="274320" cy="294322"/>
            </a:xfrm>
            <a:custGeom>
              <a:avLst/>
              <a:gdLst>
                <a:gd name="connsiteX0" fmla="*/ 274320 w 274320"/>
                <a:gd name="connsiteY0" fmla="*/ 0 h 294322"/>
                <a:gd name="connsiteX1" fmla="*/ 0 w 274320"/>
                <a:gd name="connsiteY1" fmla="*/ 294323 h 294322"/>
                <a:gd name="connsiteX2" fmla="*/ 274320 w 274320"/>
                <a:gd name="connsiteY2" fmla="*/ 0 h 294322"/>
              </a:gdLst>
              <a:ahLst/>
              <a:cxnLst>
                <a:cxn ang="0">
                  <a:pos x="connsiteX0" y="connsiteY0"/>
                </a:cxn>
                <a:cxn ang="0">
                  <a:pos x="connsiteX1" y="connsiteY1"/>
                </a:cxn>
                <a:cxn ang="0">
                  <a:pos x="connsiteX2" y="connsiteY2"/>
                </a:cxn>
              </a:cxnLst>
              <a:rect l="l" t="t" r="r" b="b"/>
              <a:pathLst>
                <a:path w="274320" h="294322">
                  <a:moveTo>
                    <a:pt x="274320" y="0"/>
                  </a:moveTo>
                  <a:cubicBezTo>
                    <a:pt x="163830" y="8573"/>
                    <a:pt x="15240" y="168593"/>
                    <a:pt x="0" y="294323"/>
                  </a:cubicBezTo>
                  <a:cubicBezTo>
                    <a:pt x="133350" y="235268"/>
                    <a:pt x="207645" y="120968"/>
                    <a:pt x="274320"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FB428C9-725E-4E86-99B0-0E3136CDF1A8}"/>
                </a:ext>
              </a:extLst>
            </p:cNvPr>
            <p:cNvSpPr/>
            <p:nvPr/>
          </p:nvSpPr>
          <p:spPr>
            <a:xfrm>
              <a:off x="1798587" y="4686203"/>
              <a:ext cx="114930" cy="50651"/>
            </a:xfrm>
            <a:custGeom>
              <a:avLst/>
              <a:gdLst>
                <a:gd name="connsiteX0" fmla="*/ 92619 w 114930"/>
                <a:gd name="connsiteY0" fmla="*/ 48800 h 50651"/>
                <a:gd name="connsiteX1" fmla="*/ 113574 w 114930"/>
                <a:gd name="connsiteY1" fmla="*/ 43085 h 50651"/>
                <a:gd name="connsiteX2" fmla="*/ 100239 w 114930"/>
                <a:gd name="connsiteY2" fmla="*/ 22130 h 50651"/>
                <a:gd name="connsiteX3" fmla="*/ 29754 w 114930"/>
                <a:gd name="connsiteY3" fmla="*/ 1175 h 50651"/>
                <a:gd name="connsiteX4" fmla="*/ 226 w 114930"/>
                <a:gd name="connsiteY4" fmla="*/ 10700 h 50651"/>
                <a:gd name="connsiteX5" fmla="*/ 18324 w 114930"/>
                <a:gd name="connsiteY5" fmla="*/ 28798 h 50651"/>
                <a:gd name="connsiteX6" fmla="*/ 92619 w 114930"/>
                <a:gd name="connsiteY6" fmla="*/ 48800 h 5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30" h="50651">
                  <a:moveTo>
                    <a:pt x="92619" y="48800"/>
                  </a:moveTo>
                  <a:cubicBezTo>
                    <a:pt x="100239" y="50705"/>
                    <a:pt x="109764" y="53563"/>
                    <a:pt x="113574" y="43085"/>
                  </a:cubicBezTo>
                  <a:cubicBezTo>
                    <a:pt x="118336" y="30703"/>
                    <a:pt x="109764" y="25940"/>
                    <a:pt x="100239" y="22130"/>
                  </a:cubicBezTo>
                  <a:cubicBezTo>
                    <a:pt x="74521" y="13558"/>
                    <a:pt x="48804" y="6890"/>
                    <a:pt x="29754" y="1175"/>
                  </a:cubicBezTo>
                  <a:cubicBezTo>
                    <a:pt x="13561" y="223"/>
                    <a:pt x="2131" y="-3587"/>
                    <a:pt x="226" y="10700"/>
                  </a:cubicBezTo>
                  <a:cubicBezTo>
                    <a:pt x="-1679" y="23083"/>
                    <a:pt x="8799" y="25940"/>
                    <a:pt x="18324" y="28798"/>
                  </a:cubicBezTo>
                  <a:cubicBezTo>
                    <a:pt x="42136" y="34513"/>
                    <a:pt x="66901" y="42133"/>
                    <a:pt x="92619" y="4880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CCB051B-0F91-430C-A81A-CDFC8D9ED817}"/>
                </a:ext>
              </a:extLst>
            </p:cNvPr>
            <p:cNvSpPr/>
            <p:nvPr/>
          </p:nvSpPr>
          <p:spPr>
            <a:xfrm>
              <a:off x="1825484" y="4441872"/>
              <a:ext cx="62864" cy="13573"/>
            </a:xfrm>
            <a:custGeom>
              <a:avLst/>
              <a:gdLst>
                <a:gd name="connsiteX0" fmla="*/ 0 w 62864"/>
                <a:gd name="connsiteY0" fmla="*/ 7382 h 13573"/>
                <a:gd name="connsiteX1" fmla="*/ 62865 w 62864"/>
                <a:gd name="connsiteY1" fmla="*/ 8334 h 13573"/>
                <a:gd name="connsiteX2" fmla="*/ 0 w 62864"/>
                <a:gd name="connsiteY2" fmla="*/ 7382 h 13573"/>
              </a:gdLst>
              <a:ahLst/>
              <a:cxnLst>
                <a:cxn ang="0">
                  <a:pos x="connsiteX0" y="connsiteY0"/>
                </a:cxn>
                <a:cxn ang="0">
                  <a:pos x="connsiteX1" y="connsiteY1"/>
                </a:cxn>
                <a:cxn ang="0">
                  <a:pos x="connsiteX2" y="connsiteY2"/>
                </a:cxn>
              </a:cxnLst>
              <a:rect l="l" t="t" r="r" b="b"/>
              <a:pathLst>
                <a:path w="62864" h="13573">
                  <a:moveTo>
                    <a:pt x="0" y="7382"/>
                  </a:moveTo>
                  <a:cubicBezTo>
                    <a:pt x="24765" y="15954"/>
                    <a:pt x="40957" y="15002"/>
                    <a:pt x="62865" y="8334"/>
                  </a:cubicBezTo>
                  <a:cubicBezTo>
                    <a:pt x="40957" y="-3096"/>
                    <a:pt x="25717" y="-2143"/>
                    <a:pt x="0" y="7382"/>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6405886-08C3-4DF3-937E-3E300E95751F}"/>
                </a:ext>
              </a:extLst>
            </p:cNvPr>
            <p:cNvSpPr/>
            <p:nvPr/>
          </p:nvSpPr>
          <p:spPr>
            <a:xfrm>
              <a:off x="1603997" y="5189226"/>
              <a:ext cx="323652" cy="400688"/>
            </a:xfrm>
            <a:custGeom>
              <a:avLst/>
              <a:gdLst>
                <a:gd name="connsiteX0" fmla="*/ 323404 w 323652"/>
                <a:gd name="connsiteY0" fmla="*/ 140137 h 400688"/>
                <a:gd name="connsiteX1" fmla="*/ 197674 w 323652"/>
                <a:gd name="connsiteY1" fmla="*/ 120 h 400688"/>
                <a:gd name="connsiteX2" fmla="*/ 181481 w 323652"/>
                <a:gd name="connsiteY2" fmla="*/ 13455 h 400688"/>
                <a:gd name="connsiteX3" fmla="*/ 209104 w 323652"/>
                <a:gd name="connsiteY3" fmla="*/ 103942 h 400688"/>
                <a:gd name="connsiteX4" fmla="*/ 211961 w 323652"/>
                <a:gd name="connsiteY4" fmla="*/ 172522 h 400688"/>
                <a:gd name="connsiteX5" fmla="*/ 141476 w 323652"/>
                <a:gd name="connsiteY5" fmla="*/ 204907 h 400688"/>
                <a:gd name="connsiteX6" fmla="*/ 40511 w 323652"/>
                <a:gd name="connsiteY6" fmla="*/ 248722 h 400688"/>
                <a:gd name="connsiteX7" fmla="*/ 36701 w 323652"/>
                <a:gd name="connsiteY7" fmla="*/ 386835 h 400688"/>
                <a:gd name="connsiteX8" fmla="*/ 64324 w 323652"/>
                <a:gd name="connsiteY8" fmla="*/ 399217 h 400688"/>
                <a:gd name="connsiteX9" fmla="*/ 70038 w 323652"/>
                <a:gd name="connsiteY9" fmla="*/ 369690 h 400688"/>
                <a:gd name="connsiteX10" fmla="*/ 128141 w 323652"/>
                <a:gd name="connsiteY10" fmla="*/ 284917 h 400688"/>
                <a:gd name="connsiteX11" fmla="*/ 268159 w 323652"/>
                <a:gd name="connsiteY11" fmla="*/ 231577 h 400688"/>
                <a:gd name="connsiteX12" fmla="*/ 323404 w 323652"/>
                <a:gd name="connsiteY12" fmla="*/ 140137 h 4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652" h="400688">
                  <a:moveTo>
                    <a:pt x="323404" y="140137"/>
                  </a:moveTo>
                  <a:cubicBezTo>
                    <a:pt x="323404" y="73462"/>
                    <a:pt x="257681" y="3930"/>
                    <a:pt x="197674" y="120"/>
                  </a:cubicBezTo>
                  <a:cubicBezTo>
                    <a:pt x="186243" y="-833"/>
                    <a:pt x="180529" y="3930"/>
                    <a:pt x="181481" y="13455"/>
                  </a:cubicBezTo>
                  <a:cubicBezTo>
                    <a:pt x="183386" y="45840"/>
                    <a:pt x="166241" y="81082"/>
                    <a:pt x="209104" y="103942"/>
                  </a:cubicBezTo>
                  <a:cubicBezTo>
                    <a:pt x="238631" y="119182"/>
                    <a:pt x="236726" y="149662"/>
                    <a:pt x="211961" y="172522"/>
                  </a:cubicBezTo>
                  <a:cubicBezTo>
                    <a:pt x="191959" y="190620"/>
                    <a:pt x="166241" y="197287"/>
                    <a:pt x="141476" y="204907"/>
                  </a:cubicBezTo>
                  <a:cubicBezTo>
                    <a:pt x="106234" y="216337"/>
                    <a:pt x="70991" y="226815"/>
                    <a:pt x="40511" y="248722"/>
                  </a:cubicBezTo>
                  <a:cubicBezTo>
                    <a:pt x="-11876" y="285870"/>
                    <a:pt x="-13781" y="346830"/>
                    <a:pt x="36701" y="386835"/>
                  </a:cubicBezTo>
                  <a:cubicBezTo>
                    <a:pt x="44321" y="392550"/>
                    <a:pt x="52894" y="404932"/>
                    <a:pt x="64324" y="399217"/>
                  </a:cubicBezTo>
                  <a:cubicBezTo>
                    <a:pt x="75754" y="393502"/>
                    <a:pt x="70038" y="380167"/>
                    <a:pt x="70038" y="369690"/>
                  </a:cubicBezTo>
                  <a:cubicBezTo>
                    <a:pt x="70038" y="308730"/>
                    <a:pt x="70991" y="307777"/>
                    <a:pt x="128141" y="284917"/>
                  </a:cubicBezTo>
                  <a:cubicBezTo>
                    <a:pt x="174813" y="266820"/>
                    <a:pt x="224343" y="258247"/>
                    <a:pt x="268159" y="231577"/>
                  </a:cubicBezTo>
                  <a:cubicBezTo>
                    <a:pt x="304354" y="209670"/>
                    <a:pt x="326261" y="180142"/>
                    <a:pt x="323404" y="140137"/>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9F166D7-84FF-4B16-AC05-7522DEC16375}"/>
                </a:ext>
              </a:extLst>
            </p:cNvPr>
            <p:cNvSpPr/>
            <p:nvPr/>
          </p:nvSpPr>
          <p:spPr>
            <a:xfrm>
              <a:off x="1690200" y="4977631"/>
              <a:ext cx="72501" cy="399718"/>
            </a:xfrm>
            <a:custGeom>
              <a:avLst/>
              <a:gdLst>
                <a:gd name="connsiteX0" fmla="*/ 55274 w 72501"/>
                <a:gd name="connsiteY0" fmla="*/ 260 h 399718"/>
                <a:gd name="connsiteX1" fmla="*/ 29 w 72501"/>
                <a:gd name="connsiteY1" fmla="*/ 51695 h 399718"/>
                <a:gd name="connsiteX2" fmla="*/ 6696 w 72501"/>
                <a:gd name="connsiteY2" fmla="*/ 365067 h 399718"/>
                <a:gd name="connsiteX3" fmla="*/ 14316 w 72501"/>
                <a:gd name="connsiteY3" fmla="*/ 397452 h 399718"/>
                <a:gd name="connsiteX4" fmla="*/ 54321 w 72501"/>
                <a:gd name="connsiteY4" fmla="*/ 387927 h 399718"/>
                <a:gd name="connsiteX5" fmla="*/ 65751 w 72501"/>
                <a:gd name="connsiteY5" fmla="*/ 356495 h 399718"/>
                <a:gd name="connsiteX6" fmla="*/ 72419 w 72501"/>
                <a:gd name="connsiteY6" fmla="*/ 28835 h 399718"/>
                <a:gd name="connsiteX7" fmla="*/ 55274 w 72501"/>
                <a:gd name="connsiteY7" fmla="*/ 260 h 39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01" h="399718">
                  <a:moveTo>
                    <a:pt x="55274" y="260"/>
                  </a:moveTo>
                  <a:cubicBezTo>
                    <a:pt x="21936" y="-2598"/>
                    <a:pt x="-924" y="18357"/>
                    <a:pt x="29" y="51695"/>
                  </a:cubicBezTo>
                  <a:cubicBezTo>
                    <a:pt x="1934" y="156470"/>
                    <a:pt x="3839" y="261245"/>
                    <a:pt x="6696" y="365067"/>
                  </a:cubicBezTo>
                  <a:cubicBezTo>
                    <a:pt x="6696" y="376497"/>
                    <a:pt x="981" y="391737"/>
                    <a:pt x="14316" y="397452"/>
                  </a:cubicBezTo>
                  <a:cubicBezTo>
                    <a:pt x="27651" y="404120"/>
                    <a:pt x="41939" y="394595"/>
                    <a:pt x="54321" y="387927"/>
                  </a:cubicBezTo>
                  <a:cubicBezTo>
                    <a:pt x="67656" y="381260"/>
                    <a:pt x="64799" y="367925"/>
                    <a:pt x="65751" y="356495"/>
                  </a:cubicBezTo>
                  <a:cubicBezTo>
                    <a:pt x="65751" y="302202"/>
                    <a:pt x="73371" y="83127"/>
                    <a:pt x="72419" y="28835"/>
                  </a:cubicBezTo>
                  <a:cubicBezTo>
                    <a:pt x="71466" y="17405"/>
                    <a:pt x="75276" y="1212"/>
                    <a:pt x="55274" y="26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28E82F8-B578-49EF-96C5-6152D4F34969}"/>
                </a:ext>
              </a:extLst>
            </p:cNvPr>
            <p:cNvSpPr/>
            <p:nvPr/>
          </p:nvSpPr>
          <p:spPr>
            <a:xfrm>
              <a:off x="1698722" y="5500636"/>
              <a:ext cx="53506" cy="439279"/>
            </a:xfrm>
            <a:custGeom>
              <a:avLst/>
              <a:gdLst>
                <a:gd name="connsiteX0" fmla="*/ 53419 w 53506"/>
                <a:gd name="connsiteY0" fmla="*/ 23037 h 439279"/>
                <a:gd name="connsiteX1" fmla="*/ 26749 w 53506"/>
                <a:gd name="connsiteY1" fmla="*/ 3987 h 439279"/>
                <a:gd name="connsiteX2" fmla="*/ 79 w 53506"/>
                <a:gd name="connsiteY2" fmla="*/ 44945 h 439279"/>
                <a:gd name="connsiteX3" fmla="*/ 5794 w 53506"/>
                <a:gd name="connsiteY3" fmla="*/ 190677 h 439279"/>
                <a:gd name="connsiteX4" fmla="*/ 14366 w 53506"/>
                <a:gd name="connsiteY4" fmla="*/ 432612 h 439279"/>
                <a:gd name="connsiteX5" fmla="*/ 14366 w 53506"/>
                <a:gd name="connsiteY5" fmla="*/ 432612 h 439279"/>
                <a:gd name="connsiteX6" fmla="*/ 15319 w 53506"/>
                <a:gd name="connsiteY6" fmla="*/ 433565 h 439279"/>
                <a:gd name="connsiteX7" fmla="*/ 17224 w 53506"/>
                <a:gd name="connsiteY7" fmla="*/ 435470 h 439279"/>
                <a:gd name="connsiteX8" fmla="*/ 21034 w 53506"/>
                <a:gd name="connsiteY8" fmla="*/ 439280 h 439279"/>
                <a:gd name="connsiteX9" fmla="*/ 46751 w 53506"/>
                <a:gd name="connsiteY9" fmla="*/ 376415 h 439279"/>
                <a:gd name="connsiteX10" fmla="*/ 53419 w 53506"/>
                <a:gd name="connsiteY10" fmla="*/ 23037 h 43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506" h="439279">
                  <a:moveTo>
                    <a:pt x="53419" y="23037"/>
                  </a:moveTo>
                  <a:cubicBezTo>
                    <a:pt x="54371" y="177"/>
                    <a:pt x="47704" y="-4585"/>
                    <a:pt x="26749" y="3987"/>
                  </a:cubicBezTo>
                  <a:cubicBezTo>
                    <a:pt x="6746" y="11607"/>
                    <a:pt x="-874" y="23990"/>
                    <a:pt x="79" y="44945"/>
                  </a:cubicBezTo>
                  <a:cubicBezTo>
                    <a:pt x="1984" y="93522"/>
                    <a:pt x="3889" y="142100"/>
                    <a:pt x="5794" y="190677"/>
                  </a:cubicBezTo>
                  <a:cubicBezTo>
                    <a:pt x="8651" y="271640"/>
                    <a:pt x="1031" y="352602"/>
                    <a:pt x="14366" y="432612"/>
                  </a:cubicBezTo>
                  <a:cubicBezTo>
                    <a:pt x="14366" y="432612"/>
                    <a:pt x="14366" y="432612"/>
                    <a:pt x="14366" y="432612"/>
                  </a:cubicBezTo>
                  <a:cubicBezTo>
                    <a:pt x="14366" y="432612"/>
                    <a:pt x="15319" y="433565"/>
                    <a:pt x="15319" y="433565"/>
                  </a:cubicBezTo>
                  <a:cubicBezTo>
                    <a:pt x="16271" y="434517"/>
                    <a:pt x="16271" y="435470"/>
                    <a:pt x="17224" y="435470"/>
                  </a:cubicBezTo>
                  <a:cubicBezTo>
                    <a:pt x="18176" y="436422"/>
                    <a:pt x="19129" y="438327"/>
                    <a:pt x="21034" y="439280"/>
                  </a:cubicBezTo>
                  <a:cubicBezTo>
                    <a:pt x="53419" y="427850"/>
                    <a:pt x="46751" y="399275"/>
                    <a:pt x="46751" y="376415"/>
                  </a:cubicBezTo>
                  <a:cubicBezTo>
                    <a:pt x="49609" y="258305"/>
                    <a:pt x="50561" y="141147"/>
                    <a:pt x="53419" y="23037"/>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48BD4B2-3976-411F-89AC-98CD9A7CCC1E}"/>
                </a:ext>
              </a:extLst>
            </p:cNvPr>
            <p:cNvSpPr/>
            <p:nvPr/>
          </p:nvSpPr>
          <p:spPr>
            <a:xfrm>
              <a:off x="1775953" y="5647499"/>
              <a:ext cx="9525" cy="9525"/>
            </a:xfrm>
            <a:custGeom>
              <a:avLst/>
              <a:gdLst>
                <a:gd name="connsiteX0" fmla="*/ 0 w 9525"/>
                <a:gd name="connsiteY0" fmla="*/ 0 h 9525"/>
                <a:gd name="connsiteX1" fmla="*/ 0 w 9525"/>
                <a:gd name="connsiteY1" fmla="*/ 0 h 9525"/>
                <a:gd name="connsiteX2" fmla="*/ 0 w 9525"/>
                <a:gd name="connsiteY2" fmla="*/ 0 h 9525"/>
                <a:gd name="connsiteX3" fmla="*/ 0 w 9525"/>
                <a:gd name="connsiteY3" fmla="*/ 0 h 9525"/>
                <a:gd name="connsiteX4" fmla="*/ 0 w 9525"/>
                <a:gd name="connsiteY4" fmla="*/ 0 h 9525"/>
                <a:gd name="connsiteX5" fmla="*/ 0 w 9525"/>
                <a:gd name="connsiteY5" fmla="*/ 0 h 9525"/>
                <a:gd name="connsiteX6" fmla="*/ 0 w 9525"/>
                <a:gd name="connsiteY6" fmla="*/ 0 h 9525"/>
                <a:gd name="connsiteX7" fmla="*/ 0 w 9525"/>
                <a:gd name="connsiteY7" fmla="*/ 0 h 9525"/>
                <a:gd name="connsiteX8" fmla="*/ 0 w 9525"/>
                <a:gd name="connsiteY8"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 h="9525">
                  <a:moveTo>
                    <a:pt x="0" y="0"/>
                  </a:moveTo>
                  <a:cubicBezTo>
                    <a:pt x="0" y="0"/>
                    <a:pt x="0" y="0"/>
                    <a:pt x="0" y="0"/>
                  </a:cubicBezTo>
                  <a:cubicBezTo>
                    <a:pt x="0" y="0"/>
                    <a:pt x="0" y="0"/>
                    <a:pt x="0" y="0"/>
                  </a:cubicBezTo>
                  <a:lnTo>
                    <a:pt x="0" y="0"/>
                  </a:lnTo>
                  <a:cubicBezTo>
                    <a:pt x="0" y="0"/>
                    <a:pt x="0" y="0"/>
                    <a:pt x="0" y="0"/>
                  </a:cubicBezTo>
                  <a:cubicBezTo>
                    <a:pt x="0" y="0"/>
                    <a:pt x="0" y="0"/>
                    <a:pt x="0" y="0"/>
                  </a:cubicBezTo>
                  <a:cubicBezTo>
                    <a:pt x="0" y="0"/>
                    <a:pt x="0" y="0"/>
                    <a:pt x="0" y="0"/>
                  </a:cubicBezTo>
                  <a:cubicBezTo>
                    <a:pt x="0" y="0"/>
                    <a:pt x="0" y="0"/>
                    <a:pt x="0" y="0"/>
                  </a:cubicBezTo>
                  <a:lnTo>
                    <a:pt x="0"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8D748EF-6C27-42AC-9E3A-AB5D88005614}"/>
                </a:ext>
              </a:extLst>
            </p:cNvPr>
            <p:cNvSpPr/>
            <p:nvPr/>
          </p:nvSpPr>
          <p:spPr>
            <a:xfrm>
              <a:off x="1773967" y="5599701"/>
              <a:ext cx="101046" cy="139237"/>
            </a:xfrm>
            <a:custGeom>
              <a:avLst/>
              <a:gdLst>
                <a:gd name="connsiteX0" fmla="*/ 101046 w 101046"/>
                <a:gd name="connsiteY0" fmla="*/ 139237 h 139237"/>
                <a:gd name="connsiteX1" fmla="*/ 54374 w 101046"/>
                <a:gd name="connsiteY1" fmla="*/ 24937 h 139237"/>
                <a:gd name="connsiteX2" fmla="*/ 9606 w 101046"/>
                <a:gd name="connsiteY2" fmla="*/ 2077 h 139237"/>
                <a:gd name="connsiteX3" fmla="*/ 1986 w 101046"/>
                <a:gd name="connsiteY3" fmla="*/ 47797 h 139237"/>
                <a:gd name="connsiteX4" fmla="*/ 101046 w 101046"/>
                <a:gd name="connsiteY4" fmla="*/ 139237 h 139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46" h="139237">
                  <a:moveTo>
                    <a:pt x="101046" y="139237"/>
                  </a:moveTo>
                  <a:cubicBezTo>
                    <a:pt x="101046" y="86850"/>
                    <a:pt x="85806" y="52560"/>
                    <a:pt x="54374" y="24937"/>
                  </a:cubicBezTo>
                  <a:cubicBezTo>
                    <a:pt x="41039" y="13507"/>
                    <a:pt x="27704" y="-6495"/>
                    <a:pt x="9606" y="2077"/>
                  </a:cubicBezTo>
                  <a:cubicBezTo>
                    <a:pt x="-7539" y="9697"/>
                    <a:pt x="3891" y="31605"/>
                    <a:pt x="1986" y="47797"/>
                  </a:cubicBezTo>
                  <a:cubicBezTo>
                    <a:pt x="43896" y="63037"/>
                    <a:pt x="71519" y="96375"/>
                    <a:pt x="101046" y="139237"/>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B0E71A8-1282-48AB-9BE5-18F6925BA890}"/>
                </a:ext>
              </a:extLst>
            </p:cNvPr>
            <p:cNvSpPr/>
            <p:nvPr/>
          </p:nvSpPr>
          <p:spPr>
            <a:xfrm>
              <a:off x="1625604" y="5015617"/>
              <a:ext cx="37750" cy="88003"/>
            </a:xfrm>
            <a:custGeom>
              <a:avLst/>
              <a:gdLst>
                <a:gd name="connsiteX0" fmla="*/ 37002 w 37750"/>
                <a:gd name="connsiteY0" fmla="*/ 17519 h 88003"/>
                <a:gd name="connsiteX1" fmla="*/ 28430 w 37750"/>
                <a:gd name="connsiteY1" fmla="*/ 374 h 88003"/>
                <a:gd name="connsiteX2" fmla="*/ 11285 w 37750"/>
                <a:gd name="connsiteY2" fmla="*/ 9899 h 88003"/>
                <a:gd name="connsiteX3" fmla="*/ 34145 w 37750"/>
                <a:gd name="connsiteY3" fmla="*/ 88004 h 88003"/>
                <a:gd name="connsiteX4" fmla="*/ 37002 w 37750"/>
                <a:gd name="connsiteY4" fmla="*/ 17519 h 8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50" h="88003">
                  <a:moveTo>
                    <a:pt x="37002" y="17519"/>
                  </a:moveTo>
                  <a:cubicBezTo>
                    <a:pt x="35097" y="10851"/>
                    <a:pt x="37955" y="2279"/>
                    <a:pt x="28430" y="374"/>
                  </a:cubicBezTo>
                  <a:cubicBezTo>
                    <a:pt x="20810" y="-1531"/>
                    <a:pt x="16047" y="4184"/>
                    <a:pt x="11285" y="9899"/>
                  </a:cubicBezTo>
                  <a:cubicBezTo>
                    <a:pt x="-9670" y="33711"/>
                    <a:pt x="-1098" y="66096"/>
                    <a:pt x="34145" y="88004"/>
                  </a:cubicBezTo>
                  <a:cubicBezTo>
                    <a:pt x="21762" y="61334"/>
                    <a:pt x="41765" y="41331"/>
                    <a:pt x="37002" y="1751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6597DE7-839B-4E40-8F8D-C53943E6FD67}"/>
                </a:ext>
              </a:extLst>
            </p:cNvPr>
            <p:cNvSpPr/>
            <p:nvPr/>
          </p:nvSpPr>
          <p:spPr>
            <a:xfrm>
              <a:off x="1783045" y="5314124"/>
              <a:ext cx="23388" cy="32905"/>
            </a:xfrm>
            <a:custGeom>
              <a:avLst/>
              <a:gdLst>
                <a:gd name="connsiteX0" fmla="*/ 10053 w 23388"/>
                <a:gd name="connsiteY0" fmla="*/ 32385 h 32905"/>
                <a:gd name="connsiteX1" fmla="*/ 23388 w 23388"/>
                <a:gd name="connsiteY1" fmla="*/ 11430 h 32905"/>
                <a:gd name="connsiteX2" fmla="*/ 10053 w 23388"/>
                <a:gd name="connsiteY2" fmla="*/ 0 h 32905"/>
                <a:gd name="connsiteX3" fmla="*/ 528 w 23388"/>
                <a:gd name="connsiteY3" fmla="*/ 19050 h 32905"/>
                <a:gd name="connsiteX4" fmla="*/ 10053 w 23388"/>
                <a:gd name="connsiteY4" fmla="*/ 32385 h 32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88" h="32905">
                  <a:moveTo>
                    <a:pt x="10053" y="32385"/>
                  </a:moveTo>
                  <a:cubicBezTo>
                    <a:pt x="18626" y="30480"/>
                    <a:pt x="22436" y="22860"/>
                    <a:pt x="23388" y="11430"/>
                  </a:cubicBezTo>
                  <a:cubicBezTo>
                    <a:pt x="21483" y="6667"/>
                    <a:pt x="17673" y="0"/>
                    <a:pt x="10053" y="0"/>
                  </a:cubicBezTo>
                  <a:cubicBezTo>
                    <a:pt x="-1377" y="952"/>
                    <a:pt x="528" y="11430"/>
                    <a:pt x="528" y="19050"/>
                  </a:cubicBezTo>
                  <a:cubicBezTo>
                    <a:pt x="-424" y="25717"/>
                    <a:pt x="-1377" y="35242"/>
                    <a:pt x="10053" y="32385"/>
                  </a:cubicBezTo>
                  <a:close/>
                </a:path>
              </a:pathLst>
            </a:custGeom>
            <a:grpFill/>
            <a:ln w="952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4FD3AA74-8129-4B86-9864-2C5F84DA2A67}"/>
              </a:ext>
            </a:extLst>
          </p:cNvPr>
          <p:cNvSpPr/>
          <p:nvPr userDrawn="1"/>
        </p:nvSpPr>
        <p:spPr>
          <a:xfrm>
            <a:off x="-27620" y="-7467"/>
            <a:ext cx="5750326" cy="6879357"/>
          </a:xfrm>
          <a:custGeom>
            <a:avLst/>
            <a:gdLst>
              <a:gd name="connsiteX0" fmla="*/ 0 w 5750326"/>
              <a:gd name="connsiteY0" fmla="*/ 0 h 6879357"/>
              <a:gd name="connsiteX1" fmla="*/ 2909153 w 5750326"/>
              <a:gd name="connsiteY1" fmla="*/ 0 h 6879357"/>
              <a:gd name="connsiteX2" fmla="*/ 2957941 w 5750326"/>
              <a:gd name="connsiteY2" fmla="*/ 110314 h 6879357"/>
              <a:gd name="connsiteX3" fmla="*/ 3000602 w 5750326"/>
              <a:gd name="connsiteY3" fmla="*/ 230172 h 6879357"/>
              <a:gd name="connsiteX4" fmla="*/ 3060116 w 5750326"/>
              <a:gd name="connsiteY4" fmla="*/ 598170 h 6879357"/>
              <a:gd name="connsiteX5" fmla="*/ 3044244 w 5750326"/>
              <a:gd name="connsiteY5" fmla="*/ 1068333 h 6879357"/>
              <a:gd name="connsiteX6" fmla="*/ 2997626 w 5750326"/>
              <a:gd name="connsiteY6" fmla="*/ 1366401 h 6879357"/>
              <a:gd name="connsiteX7" fmla="*/ 2984731 w 5750326"/>
              <a:gd name="connsiteY7" fmla="*/ 1479478 h 6879357"/>
              <a:gd name="connsiteX8" fmla="*/ 2985227 w 5750326"/>
              <a:gd name="connsiteY8" fmla="*/ 1483942 h 6879357"/>
              <a:gd name="connsiteX9" fmla="*/ 3077969 w 5750326"/>
              <a:gd name="connsiteY9" fmla="*/ 1538002 h 6879357"/>
              <a:gd name="connsiteX10" fmla="*/ 3169722 w 5750326"/>
              <a:gd name="connsiteY10" fmla="*/ 1511715 h 6879357"/>
              <a:gd name="connsiteX11" fmla="*/ 3287263 w 5750326"/>
              <a:gd name="connsiteY11" fmla="*/ 1585117 h 6879357"/>
              <a:gd name="connsiteX12" fmla="*/ 3337849 w 5750326"/>
              <a:gd name="connsiteY12" fmla="*/ 1762172 h 6879357"/>
              <a:gd name="connsiteX13" fmla="*/ 3255520 w 5750326"/>
              <a:gd name="connsiteY13" fmla="*/ 2043873 h 6879357"/>
              <a:gd name="connsiteX14" fmla="*/ 3163274 w 5750326"/>
              <a:gd name="connsiteY14" fmla="*/ 2384097 h 6879357"/>
              <a:gd name="connsiteX15" fmla="*/ 3108719 w 5750326"/>
              <a:gd name="connsiteY15" fmla="*/ 2845335 h 6879357"/>
              <a:gd name="connsiteX16" fmla="*/ 3058132 w 5750326"/>
              <a:gd name="connsiteY16" fmla="*/ 2971306 h 6879357"/>
              <a:gd name="connsiteX17" fmla="*/ 2960429 w 5750326"/>
              <a:gd name="connsiteY17" fmla="*/ 2990152 h 6879357"/>
              <a:gd name="connsiteX18" fmla="*/ 2917280 w 5750326"/>
              <a:gd name="connsiteY18" fmla="*/ 2956924 h 6879357"/>
              <a:gd name="connsiteX19" fmla="*/ 2837929 w 5750326"/>
              <a:gd name="connsiteY19" fmla="*/ 2969819 h 6879357"/>
              <a:gd name="connsiteX20" fmla="*/ 2804699 w 5750326"/>
              <a:gd name="connsiteY20" fmla="*/ 3046691 h 6879357"/>
              <a:gd name="connsiteX21" fmla="*/ 2751137 w 5750326"/>
              <a:gd name="connsiteY21" fmla="*/ 3366581 h 6879357"/>
              <a:gd name="connsiteX22" fmla="*/ 2528949 w 5750326"/>
              <a:gd name="connsiteY22" fmla="*/ 4045045 h 6879357"/>
              <a:gd name="connsiteX23" fmla="*/ 2323128 w 5750326"/>
              <a:gd name="connsiteY23" fmla="*/ 4393700 h 6879357"/>
              <a:gd name="connsiteX24" fmla="*/ 2241050 w 5750326"/>
              <a:gd name="connsiteY24" fmla="*/ 4505442 h 6879357"/>
              <a:gd name="connsiteX25" fmla="*/ 2234160 w 5750326"/>
              <a:gd name="connsiteY25" fmla="*/ 5127126 h 6879357"/>
              <a:gd name="connsiteX26" fmla="*/ 2895181 w 5750326"/>
              <a:gd name="connsiteY26" fmla="*/ 6112039 h 6879357"/>
              <a:gd name="connsiteX27" fmla="*/ 5750326 w 5750326"/>
              <a:gd name="connsiteY27" fmla="*/ 6879357 h 6879357"/>
              <a:gd name="connsiteX28" fmla="*/ 0 w 5750326"/>
              <a:gd name="connsiteY28" fmla="*/ 6868023 h 687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50326" h="6879357">
                <a:moveTo>
                  <a:pt x="0" y="0"/>
                </a:moveTo>
                <a:lnTo>
                  <a:pt x="2909153" y="0"/>
                </a:lnTo>
                <a:lnTo>
                  <a:pt x="2957941" y="110314"/>
                </a:lnTo>
                <a:cubicBezTo>
                  <a:pt x="2973665" y="149579"/>
                  <a:pt x="2987955" y="189504"/>
                  <a:pt x="3000602" y="230172"/>
                </a:cubicBezTo>
                <a:cubicBezTo>
                  <a:pt x="3037797" y="350193"/>
                  <a:pt x="3060116" y="472198"/>
                  <a:pt x="3060116" y="598170"/>
                </a:cubicBezTo>
                <a:cubicBezTo>
                  <a:pt x="3060116" y="754891"/>
                  <a:pt x="3050692" y="911611"/>
                  <a:pt x="3044244" y="1068333"/>
                </a:cubicBezTo>
                <a:cubicBezTo>
                  <a:pt x="3040277" y="1169508"/>
                  <a:pt x="3017961" y="1267706"/>
                  <a:pt x="2997626" y="1366401"/>
                </a:cubicBezTo>
                <a:cubicBezTo>
                  <a:pt x="2989690" y="1403598"/>
                  <a:pt x="2985723" y="1441290"/>
                  <a:pt x="2984731" y="1479478"/>
                </a:cubicBezTo>
                <a:cubicBezTo>
                  <a:pt x="2985227" y="1480965"/>
                  <a:pt x="2985227" y="1482455"/>
                  <a:pt x="2985227" y="1483942"/>
                </a:cubicBezTo>
                <a:cubicBezTo>
                  <a:pt x="2978780" y="1559328"/>
                  <a:pt x="3028376" y="1572719"/>
                  <a:pt x="3077969" y="1538002"/>
                </a:cubicBezTo>
                <a:cubicBezTo>
                  <a:pt x="3106735" y="1523123"/>
                  <a:pt x="3137485" y="1513202"/>
                  <a:pt x="3169722" y="1511715"/>
                </a:cubicBezTo>
                <a:cubicBezTo>
                  <a:pt x="3224276" y="1509235"/>
                  <a:pt x="3260977" y="1540482"/>
                  <a:pt x="3287263" y="1585117"/>
                </a:cubicBezTo>
                <a:cubicBezTo>
                  <a:pt x="3319003" y="1639671"/>
                  <a:pt x="3330906" y="1699681"/>
                  <a:pt x="3337849" y="1762172"/>
                </a:cubicBezTo>
                <a:cubicBezTo>
                  <a:pt x="3349752" y="1867811"/>
                  <a:pt x="3309084" y="1956586"/>
                  <a:pt x="3255520" y="2043873"/>
                </a:cubicBezTo>
                <a:cubicBezTo>
                  <a:pt x="3193032" y="2148024"/>
                  <a:pt x="3160298" y="2262093"/>
                  <a:pt x="3163274" y="2384097"/>
                </a:cubicBezTo>
                <a:cubicBezTo>
                  <a:pt x="3166745" y="2540818"/>
                  <a:pt x="3146410" y="2694067"/>
                  <a:pt x="3108719" y="2845335"/>
                </a:cubicBezTo>
                <a:cubicBezTo>
                  <a:pt x="3097311" y="2889473"/>
                  <a:pt x="3084913" y="2933118"/>
                  <a:pt x="3058132" y="2971306"/>
                </a:cubicBezTo>
                <a:cubicBezTo>
                  <a:pt x="3031350" y="3009494"/>
                  <a:pt x="2999113" y="3016438"/>
                  <a:pt x="2960429" y="2990152"/>
                </a:cubicBezTo>
                <a:cubicBezTo>
                  <a:pt x="2945550" y="2979738"/>
                  <a:pt x="2932158" y="2967339"/>
                  <a:pt x="2917280" y="2956924"/>
                </a:cubicBezTo>
                <a:cubicBezTo>
                  <a:pt x="2886532" y="2935102"/>
                  <a:pt x="2860742" y="2939565"/>
                  <a:pt x="2837929" y="2969819"/>
                </a:cubicBezTo>
                <a:cubicBezTo>
                  <a:pt x="2820571" y="2992632"/>
                  <a:pt x="2811643" y="3019413"/>
                  <a:pt x="2804699" y="3046691"/>
                </a:cubicBezTo>
                <a:cubicBezTo>
                  <a:pt x="2778413" y="3151833"/>
                  <a:pt x="2765023" y="3259455"/>
                  <a:pt x="2751137" y="3366581"/>
                </a:cubicBezTo>
                <a:cubicBezTo>
                  <a:pt x="2726339" y="3562483"/>
                  <a:pt x="2642026" y="3815418"/>
                  <a:pt x="2528949" y="4045045"/>
                </a:cubicBezTo>
                <a:cubicBezTo>
                  <a:pt x="2509111" y="4085713"/>
                  <a:pt x="2368757" y="4325755"/>
                  <a:pt x="2323128" y="4393700"/>
                </a:cubicBezTo>
                <a:lnTo>
                  <a:pt x="2241050" y="4505442"/>
                </a:lnTo>
                <a:cubicBezTo>
                  <a:pt x="2238754" y="4712669"/>
                  <a:pt x="2236456" y="4919898"/>
                  <a:pt x="2234160" y="5127126"/>
                </a:cubicBezTo>
                <a:cubicBezTo>
                  <a:pt x="2340334" y="5844816"/>
                  <a:pt x="2695203" y="5966975"/>
                  <a:pt x="2895181" y="6112039"/>
                </a:cubicBezTo>
                <a:cubicBezTo>
                  <a:pt x="3481210" y="6404078"/>
                  <a:pt x="5748447" y="6671305"/>
                  <a:pt x="5750326" y="6879357"/>
                </a:cubicBezTo>
                <a:lnTo>
                  <a:pt x="0" y="6868023"/>
                </a:lnTo>
                <a:close/>
              </a:path>
            </a:pathLst>
          </a:custGeom>
          <a:solidFill>
            <a:schemeClr val="accent4"/>
          </a:solidFill>
          <a:ln w="2454"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389232AD-47E5-402C-8148-8734A76C432B}"/>
              </a:ext>
            </a:extLst>
          </p:cNvPr>
          <p:cNvGrpSpPr/>
          <p:nvPr userDrawn="1"/>
        </p:nvGrpSpPr>
        <p:grpSpPr>
          <a:xfrm>
            <a:off x="-30034" y="1468044"/>
            <a:ext cx="3025581" cy="3744927"/>
            <a:chOff x="-30035" y="2024045"/>
            <a:chExt cx="2714280" cy="3359613"/>
          </a:xfrm>
        </p:grpSpPr>
        <p:sp>
          <p:nvSpPr>
            <p:cNvPr id="33" name="Freeform: Shape 32">
              <a:extLst>
                <a:ext uri="{FF2B5EF4-FFF2-40B4-BE49-F238E27FC236}">
                  <a16:creationId xmlns:a16="http://schemas.microsoft.com/office/drawing/2014/main" id="{EC09DD2E-4D62-446A-AA8D-E72C184D8ED9}"/>
                </a:ext>
              </a:extLst>
            </p:cNvPr>
            <p:cNvSpPr/>
            <p:nvPr/>
          </p:nvSpPr>
          <p:spPr>
            <a:xfrm>
              <a:off x="-30035" y="2643185"/>
              <a:ext cx="2252378" cy="2740473"/>
            </a:xfrm>
            <a:custGeom>
              <a:avLst/>
              <a:gdLst>
                <a:gd name="connsiteX0" fmla="*/ 1006808 w 2252378"/>
                <a:gd name="connsiteY0" fmla="*/ 280 h 2740473"/>
                <a:gd name="connsiteX1" fmla="*/ 1148808 w 2252378"/>
                <a:gd name="connsiteY1" fmla="*/ 17104 h 2740473"/>
                <a:gd name="connsiteX2" fmla="*/ 1282730 w 2252378"/>
                <a:gd name="connsiteY2" fmla="*/ 57593 h 2740473"/>
                <a:gd name="connsiteX3" fmla="*/ 1439790 w 2252378"/>
                <a:gd name="connsiteY3" fmla="*/ 159926 h 2740473"/>
                <a:gd name="connsiteX4" fmla="*/ 1716088 w 2252378"/>
                <a:gd name="connsiteY4" fmla="*/ 458469 h 2740473"/>
                <a:gd name="connsiteX5" fmla="*/ 1944780 w 2252378"/>
                <a:gd name="connsiteY5" fmla="*/ 704068 h 2740473"/>
                <a:gd name="connsiteX6" fmla="*/ 2137876 w 2252378"/>
                <a:gd name="connsiteY6" fmla="*/ 994159 h 2740473"/>
                <a:gd name="connsiteX7" fmla="*/ 2246882 w 2252378"/>
                <a:gd name="connsiteY7" fmla="*/ 1367006 h 2740473"/>
                <a:gd name="connsiteX8" fmla="*/ 2232646 w 2252378"/>
                <a:gd name="connsiteY8" fmla="*/ 1691802 h 2740473"/>
                <a:gd name="connsiteX9" fmla="*/ 2183703 w 2252378"/>
                <a:gd name="connsiteY9" fmla="*/ 1810151 h 2740473"/>
                <a:gd name="connsiteX10" fmla="*/ 2071138 w 2252378"/>
                <a:gd name="connsiteY10" fmla="*/ 1999243 h 2740473"/>
                <a:gd name="connsiteX11" fmla="*/ 1812192 w 2252378"/>
                <a:gd name="connsiteY11" fmla="*/ 2323595 h 2740473"/>
                <a:gd name="connsiteX12" fmla="*/ 1488285 w 2252378"/>
                <a:gd name="connsiteY12" fmla="*/ 2588325 h 2740473"/>
                <a:gd name="connsiteX13" fmla="*/ 1057154 w 2252378"/>
                <a:gd name="connsiteY13" fmla="*/ 2734704 h 2740473"/>
                <a:gd name="connsiteX14" fmla="*/ 612673 w 2252378"/>
                <a:gd name="connsiteY14" fmla="*/ 2670636 h 2740473"/>
                <a:gd name="connsiteX15" fmla="*/ 210907 w 2252378"/>
                <a:gd name="connsiteY15" fmla="*/ 2425038 h 2740473"/>
                <a:gd name="connsiteX16" fmla="*/ 76707 w 2252378"/>
                <a:gd name="connsiteY16" fmla="*/ 2298067 h 2740473"/>
                <a:gd name="connsiteX17" fmla="*/ 0 w 2252378"/>
                <a:gd name="connsiteY17" fmla="*/ 2208476 h 2740473"/>
                <a:gd name="connsiteX18" fmla="*/ 0 w 2252378"/>
                <a:gd name="connsiteY18" fmla="*/ 661302 h 2740473"/>
                <a:gd name="connsiteX19" fmla="*/ 69865 w 2252378"/>
                <a:gd name="connsiteY19" fmla="*/ 583048 h 2740473"/>
                <a:gd name="connsiteX20" fmla="*/ 259403 w 2252378"/>
                <a:gd name="connsiteY20" fmla="*/ 418426 h 2740473"/>
                <a:gd name="connsiteX21" fmla="*/ 618014 w 2252378"/>
                <a:gd name="connsiteY21" fmla="*/ 129671 h 2740473"/>
                <a:gd name="connsiteX22" fmla="*/ 1006808 w 2252378"/>
                <a:gd name="connsiteY22" fmla="*/ 280 h 274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52378" h="2740473">
                  <a:moveTo>
                    <a:pt x="1006808" y="280"/>
                  </a:moveTo>
                  <a:cubicBezTo>
                    <a:pt x="1053177" y="1587"/>
                    <a:pt x="1100534" y="7427"/>
                    <a:pt x="1148808" y="17104"/>
                  </a:cubicBezTo>
                  <a:cubicBezTo>
                    <a:pt x="1194635" y="26447"/>
                    <a:pt x="1239573" y="39795"/>
                    <a:pt x="1282730" y="57593"/>
                  </a:cubicBezTo>
                  <a:cubicBezTo>
                    <a:pt x="1341461" y="81618"/>
                    <a:pt x="1393961" y="114542"/>
                    <a:pt x="1439790" y="159926"/>
                  </a:cubicBezTo>
                  <a:cubicBezTo>
                    <a:pt x="1535892" y="255584"/>
                    <a:pt x="1624432" y="358361"/>
                    <a:pt x="1716088" y="458469"/>
                  </a:cubicBezTo>
                  <a:cubicBezTo>
                    <a:pt x="1791724" y="540780"/>
                    <a:pt x="1864692" y="626207"/>
                    <a:pt x="1944780" y="704068"/>
                  </a:cubicBezTo>
                  <a:cubicBezTo>
                    <a:pt x="2030650" y="787715"/>
                    <a:pt x="2097388" y="882928"/>
                    <a:pt x="2137876" y="994159"/>
                  </a:cubicBezTo>
                  <a:cubicBezTo>
                    <a:pt x="2184149" y="1120074"/>
                    <a:pt x="2238873" y="1253550"/>
                    <a:pt x="2246882" y="1367006"/>
                  </a:cubicBezTo>
                  <a:cubicBezTo>
                    <a:pt x="2254891" y="1476013"/>
                    <a:pt x="2257116" y="1584130"/>
                    <a:pt x="2232646" y="1691802"/>
                  </a:cubicBezTo>
                  <a:cubicBezTo>
                    <a:pt x="2222857" y="1734070"/>
                    <a:pt x="2203280" y="1771888"/>
                    <a:pt x="2183703" y="1810151"/>
                  </a:cubicBezTo>
                  <a:cubicBezTo>
                    <a:pt x="2150333" y="1876001"/>
                    <a:pt x="2112070" y="1938289"/>
                    <a:pt x="2071138" y="1999243"/>
                  </a:cubicBezTo>
                  <a:cubicBezTo>
                    <a:pt x="1993720" y="2114035"/>
                    <a:pt x="1907405" y="2222151"/>
                    <a:pt x="1812192" y="2323595"/>
                  </a:cubicBezTo>
                  <a:cubicBezTo>
                    <a:pt x="1716088" y="2426817"/>
                    <a:pt x="1610641" y="2518026"/>
                    <a:pt x="1488285" y="2588325"/>
                  </a:cubicBezTo>
                  <a:cubicBezTo>
                    <a:pt x="1354363" y="2665297"/>
                    <a:pt x="1210653" y="2715572"/>
                    <a:pt x="1057154" y="2734704"/>
                  </a:cubicBezTo>
                  <a:cubicBezTo>
                    <a:pt x="903655" y="2753836"/>
                    <a:pt x="756384" y="2723581"/>
                    <a:pt x="612673" y="2670636"/>
                  </a:cubicBezTo>
                  <a:cubicBezTo>
                    <a:pt x="462290" y="2615464"/>
                    <a:pt x="331927" y="2528260"/>
                    <a:pt x="210907" y="2425038"/>
                  </a:cubicBezTo>
                  <a:cubicBezTo>
                    <a:pt x="163745" y="2384772"/>
                    <a:pt x="119030" y="2342504"/>
                    <a:pt x="76707" y="2298067"/>
                  </a:cubicBezTo>
                  <a:lnTo>
                    <a:pt x="0" y="2208476"/>
                  </a:lnTo>
                  <a:lnTo>
                    <a:pt x="0" y="661302"/>
                  </a:lnTo>
                  <a:lnTo>
                    <a:pt x="69865" y="583048"/>
                  </a:lnTo>
                  <a:cubicBezTo>
                    <a:pt x="128151" y="522985"/>
                    <a:pt x="194444" y="471372"/>
                    <a:pt x="259403" y="418426"/>
                  </a:cubicBezTo>
                  <a:cubicBezTo>
                    <a:pt x="378643" y="321434"/>
                    <a:pt x="498774" y="226219"/>
                    <a:pt x="618014" y="129671"/>
                  </a:cubicBezTo>
                  <a:cubicBezTo>
                    <a:pt x="737476" y="33233"/>
                    <a:pt x="867700" y="-3641"/>
                    <a:pt x="1006808" y="280"/>
                  </a:cubicBezTo>
                  <a:close/>
                </a:path>
              </a:pathLst>
            </a:custGeom>
            <a:solidFill>
              <a:srgbClr val="F3F3F3"/>
            </a:solidFill>
            <a:ln w="236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0ACF7DF-8038-4A8D-ABB8-A1A520223F7E}"/>
                </a:ext>
              </a:extLst>
            </p:cNvPr>
            <p:cNvSpPr/>
            <p:nvPr/>
          </p:nvSpPr>
          <p:spPr>
            <a:xfrm>
              <a:off x="227889" y="2893864"/>
              <a:ext cx="1390558" cy="452447"/>
            </a:xfrm>
            <a:custGeom>
              <a:avLst/>
              <a:gdLst>
                <a:gd name="connsiteX0" fmla="*/ 376539 w 739990"/>
                <a:gd name="connsiteY0" fmla="*/ 5 h 240771"/>
                <a:gd name="connsiteX1" fmla="*/ 433126 w 739990"/>
                <a:gd name="connsiteY1" fmla="*/ 22498 h 240771"/>
                <a:gd name="connsiteX2" fmla="*/ 694992 w 739990"/>
                <a:gd name="connsiteY2" fmla="*/ 181369 h 240771"/>
                <a:gd name="connsiteX3" fmla="*/ 733112 w 739990"/>
                <a:gd name="connsiteY3" fmla="*/ 202442 h 240771"/>
                <a:gd name="connsiteX4" fmla="*/ 730981 w 739990"/>
                <a:gd name="connsiteY4" fmla="*/ 227302 h 240771"/>
                <a:gd name="connsiteX5" fmla="*/ 684101 w 739990"/>
                <a:gd name="connsiteY5" fmla="*/ 230380 h 240771"/>
                <a:gd name="connsiteX6" fmla="*/ 430285 w 739990"/>
                <a:gd name="connsiteY6" fmla="*/ 66773 h 240771"/>
                <a:gd name="connsiteX7" fmla="*/ 331553 w 739990"/>
                <a:gd name="connsiteY7" fmla="*/ 65826 h 240771"/>
                <a:gd name="connsiteX8" fmla="*/ 75370 w 739990"/>
                <a:gd name="connsiteY8" fmla="*/ 227302 h 240771"/>
                <a:gd name="connsiteX9" fmla="*/ 28253 w 739990"/>
                <a:gd name="connsiteY9" fmla="*/ 240561 h 240771"/>
                <a:gd name="connsiteX10" fmla="*/ 11679 w 739990"/>
                <a:gd name="connsiteY10" fmla="*/ 235352 h 240771"/>
                <a:gd name="connsiteX11" fmla="*/ 10022 w 739990"/>
                <a:gd name="connsiteY11" fmla="*/ 203389 h 240771"/>
                <a:gd name="connsiteX12" fmla="*/ 32041 w 739990"/>
                <a:gd name="connsiteY12" fmla="*/ 192261 h 240771"/>
                <a:gd name="connsiteX13" fmla="*/ 305745 w 739990"/>
                <a:gd name="connsiteY13" fmla="*/ 34573 h 240771"/>
                <a:gd name="connsiteX14" fmla="*/ 376539 w 739990"/>
                <a:gd name="connsiteY14" fmla="*/ 5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990" h="240771">
                  <a:moveTo>
                    <a:pt x="376539" y="5"/>
                  </a:moveTo>
                  <a:cubicBezTo>
                    <a:pt x="397848" y="-232"/>
                    <a:pt x="412764" y="8528"/>
                    <a:pt x="433126" y="22498"/>
                  </a:cubicBezTo>
                  <a:cubicBezTo>
                    <a:pt x="490424" y="54461"/>
                    <a:pt x="661134" y="166453"/>
                    <a:pt x="694992" y="181369"/>
                  </a:cubicBezTo>
                  <a:cubicBezTo>
                    <a:pt x="708251" y="187288"/>
                    <a:pt x="721984" y="192734"/>
                    <a:pt x="733112" y="202442"/>
                  </a:cubicBezTo>
                  <a:cubicBezTo>
                    <a:pt x="743056" y="210965"/>
                    <a:pt x="742109" y="220673"/>
                    <a:pt x="730981" y="227302"/>
                  </a:cubicBezTo>
                  <a:cubicBezTo>
                    <a:pt x="719379" y="234169"/>
                    <a:pt x="700438" y="236299"/>
                    <a:pt x="684101" y="230380"/>
                  </a:cubicBezTo>
                  <a:cubicBezTo>
                    <a:pt x="640062" y="213806"/>
                    <a:pt x="436915" y="71509"/>
                    <a:pt x="430285" y="66773"/>
                  </a:cubicBezTo>
                  <a:cubicBezTo>
                    <a:pt x="397611" y="43097"/>
                    <a:pt x="364700" y="42623"/>
                    <a:pt x="331553" y="65826"/>
                  </a:cubicBezTo>
                  <a:cubicBezTo>
                    <a:pt x="305272" y="84057"/>
                    <a:pt x="134088" y="191077"/>
                    <a:pt x="75370" y="227302"/>
                  </a:cubicBezTo>
                  <a:cubicBezTo>
                    <a:pt x="61164" y="236063"/>
                    <a:pt x="45774" y="241982"/>
                    <a:pt x="28253" y="240561"/>
                  </a:cubicBezTo>
                  <a:cubicBezTo>
                    <a:pt x="22097" y="240088"/>
                    <a:pt x="16651" y="238667"/>
                    <a:pt x="11679" y="235352"/>
                  </a:cubicBezTo>
                  <a:cubicBezTo>
                    <a:pt x="-3237" y="225645"/>
                    <a:pt x="-3948" y="214280"/>
                    <a:pt x="10022" y="203389"/>
                  </a:cubicBezTo>
                  <a:cubicBezTo>
                    <a:pt x="16651" y="198180"/>
                    <a:pt x="24465" y="195338"/>
                    <a:pt x="32041" y="192261"/>
                  </a:cubicBezTo>
                  <a:cubicBezTo>
                    <a:pt x="73476" y="175687"/>
                    <a:pt x="237319" y="82163"/>
                    <a:pt x="305745" y="34573"/>
                  </a:cubicBezTo>
                  <a:cubicBezTo>
                    <a:pt x="318294" y="29838"/>
                    <a:pt x="363753" y="5"/>
                    <a:pt x="376539" y="5"/>
                  </a:cubicBezTo>
                  <a:close/>
                </a:path>
              </a:pathLst>
            </a:custGeom>
            <a:solidFill>
              <a:srgbClr val="FEFEFE"/>
            </a:solidFill>
            <a:ln w="236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F210129-499B-4B05-83FF-B21DBEC1DF66}"/>
                </a:ext>
              </a:extLst>
            </p:cNvPr>
            <p:cNvSpPr/>
            <p:nvPr/>
          </p:nvSpPr>
          <p:spPr>
            <a:xfrm>
              <a:off x="159516" y="4313628"/>
              <a:ext cx="1528761" cy="198629"/>
            </a:xfrm>
            <a:custGeom>
              <a:avLst/>
              <a:gdLst>
                <a:gd name="connsiteX0" fmla="*/ 813536 w 813535"/>
                <a:gd name="connsiteY0" fmla="*/ 3789 h 105701"/>
                <a:gd name="connsiteX1" fmla="*/ 791280 w 813535"/>
                <a:gd name="connsiteY1" fmla="*/ 21072 h 105701"/>
                <a:gd name="connsiteX2" fmla="*/ 554038 w 813535"/>
                <a:gd name="connsiteY2" fmla="*/ 95181 h 105701"/>
                <a:gd name="connsiteX3" fmla="*/ 92340 w 813535"/>
                <a:gd name="connsiteY3" fmla="*/ 45460 h 105701"/>
                <a:gd name="connsiteX4" fmla="*/ 14443 w 813535"/>
                <a:gd name="connsiteY4" fmla="*/ 11128 h 105701"/>
                <a:gd name="connsiteX5" fmla="*/ 0 w 813535"/>
                <a:gd name="connsiteY5" fmla="*/ 0 h 105701"/>
                <a:gd name="connsiteX6" fmla="*/ 406531 w 813535"/>
                <a:gd name="connsiteY6" fmla="*/ 72451 h 105701"/>
                <a:gd name="connsiteX7" fmla="*/ 813536 w 813535"/>
                <a:gd name="connsiteY7" fmla="*/ 3789 h 10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3535" h="105701">
                  <a:moveTo>
                    <a:pt x="813536" y="3789"/>
                  </a:moveTo>
                  <a:cubicBezTo>
                    <a:pt x="807853" y="12786"/>
                    <a:pt x="799566" y="17047"/>
                    <a:pt x="791280" y="21072"/>
                  </a:cubicBezTo>
                  <a:cubicBezTo>
                    <a:pt x="716461" y="59429"/>
                    <a:pt x="636670" y="82395"/>
                    <a:pt x="554038" y="95181"/>
                  </a:cubicBezTo>
                  <a:cubicBezTo>
                    <a:pt x="395877" y="119805"/>
                    <a:pt x="242214" y="100390"/>
                    <a:pt x="92340" y="45460"/>
                  </a:cubicBezTo>
                  <a:cubicBezTo>
                    <a:pt x="65585" y="35752"/>
                    <a:pt x="39540" y="24387"/>
                    <a:pt x="14443" y="11128"/>
                  </a:cubicBezTo>
                  <a:cubicBezTo>
                    <a:pt x="9234" y="8287"/>
                    <a:pt x="4499" y="5209"/>
                    <a:pt x="0" y="0"/>
                  </a:cubicBezTo>
                  <a:cubicBezTo>
                    <a:pt x="132353" y="43329"/>
                    <a:pt x="266838" y="71267"/>
                    <a:pt x="406531" y="72451"/>
                  </a:cubicBezTo>
                  <a:cubicBezTo>
                    <a:pt x="546461" y="73635"/>
                    <a:pt x="680945" y="46407"/>
                    <a:pt x="813536" y="3789"/>
                  </a:cubicBezTo>
                  <a:close/>
                </a:path>
              </a:pathLst>
            </a:custGeom>
            <a:solidFill>
              <a:srgbClr val="CDCDCD"/>
            </a:solidFill>
            <a:ln w="236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894F678-B9AF-4409-8F37-807E424F3A26}"/>
                </a:ext>
              </a:extLst>
            </p:cNvPr>
            <p:cNvSpPr/>
            <p:nvPr/>
          </p:nvSpPr>
          <p:spPr>
            <a:xfrm>
              <a:off x="223584" y="4044893"/>
              <a:ext cx="1422868" cy="199523"/>
            </a:xfrm>
            <a:custGeom>
              <a:avLst/>
              <a:gdLst>
                <a:gd name="connsiteX0" fmla="*/ 757185 w 757184"/>
                <a:gd name="connsiteY0" fmla="*/ 4735 h 106177"/>
                <a:gd name="connsiteX1" fmla="*/ 711962 w 757184"/>
                <a:gd name="connsiteY1" fmla="*/ 34805 h 106177"/>
                <a:gd name="connsiteX2" fmla="*/ 460751 w 757184"/>
                <a:gd name="connsiteY2" fmla="*/ 102994 h 106177"/>
                <a:gd name="connsiteX3" fmla="*/ 107256 w 757184"/>
                <a:gd name="connsiteY3" fmla="*/ 54220 h 106177"/>
                <a:gd name="connsiteX4" fmla="*/ 21783 w 757184"/>
                <a:gd name="connsiteY4" fmla="*/ 16337 h 106177"/>
                <a:gd name="connsiteX5" fmla="*/ 0 w 757184"/>
                <a:gd name="connsiteY5" fmla="*/ 0 h 106177"/>
                <a:gd name="connsiteX6" fmla="*/ 378356 w 757184"/>
                <a:gd name="connsiteY6" fmla="*/ 73161 h 106177"/>
                <a:gd name="connsiteX7" fmla="*/ 757185 w 757184"/>
                <a:gd name="connsiteY7" fmla="*/ 4735 h 10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184" h="106177">
                  <a:moveTo>
                    <a:pt x="757185" y="4735"/>
                  </a:moveTo>
                  <a:cubicBezTo>
                    <a:pt x="744399" y="18941"/>
                    <a:pt x="728062" y="27228"/>
                    <a:pt x="711962" y="34805"/>
                  </a:cubicBezTo>
                  <a:cubicBezTo>
                    <a:pt x="632408" y="72451"/>
                    <a:pt x="548355" y="95181"/>
                    <a:pt x="460751" y="102994"/>
                  </a:cubicBezTo>
                  <a:cubicBezTo>
                    <a:pt x="339289" y="114122"/>
                    <a:pt x="221615" y="95654"/>
                    <a:pt x="107256" y="54220"/>
                  </a:cubicBezTo>
                  <a:cubicBezTo>
                    <a:pt x="77897" y="43565"/>
                    <a:pt x="49485" y="31017"/>
                    <a:pt x="21783" y="16337"/>
                  </a:cubicBezTo>
                  <a:cubicBezTo>
                    <a:pt x="13969" y="12075"/>
                    <a:pt x="6156" y="7577"/>
                    <a:pt x="0" y="0"/>
                  </a:cubicBezTo>
                  <a:cubicBezTo>
                    <a:pt x="122409" y="44276"/>
                    <a:pt x="247660" y="71978"/>
                    <a:pt x="378356" y="73161"/>
                  </a:cubicBezTo>
                  <a:cubicBezTo>
                    <a:pt x="509052" y="74345"/>
                    <a:pt x="634302" y="47354"/>
                    <a:pt x="757185" y="4735"/>
                  </a:cubicBezTo>
                  <a:close/>
                </a:path>
              </a:pathLst>
            </a:custGeom>
            <a:solidFill>
              <a:srgbClr val="CDCDCD"/>
            </a:solidFill>
            <a:ln w="236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893E2AB-F099-4448-9593-F807DD105C8B}"/>
                </a:ext>
              </a:extLst>
            </p:cNvPr>
            <p:cNvSpPr/>
            <p:nvPr/>
          </p:nvSpPr>
          <p:spPr>
            <a:xfrm>
              <a:off x="221361" y="4579249"/>
              <a:ext cx="1405073" cy="202008"/>
            </a:xfrm>
            <a:custGeom>
              <a:avLst/>
              <a:gdLst>
                <a:gd name="connsiteX0" fmla="*/ 747714 w 747714"/>
                <a:gd name="connsiteY0" fmla="*/ 4262 h 107499"/>
                <a:gd name="connsiteX1" fmla="*/ 733271 w 747714"/>
                <a:gd name="connsiteY1" fmla="*/ 18941 h 107499"/>
                <a:gd name="connsiteX2" fmla="*/ 549302 w 747714"/>
                <a:gd name="connsiteY2" fmla="*/ 88788 h 107499"/>
                <a:gd name="connsiteX3" fmla="*/ 387590 w 747714"/>
                <a:gd name="connsiteY3" fmla="*/ 107493 h 107499"/>
                <a:gd name="connsiteX4" fmla="*/ 159108 w 747714"/>
                <a:gd name="connsiteY4" fmla="*/ 72924 h 107499"/>
                <a:gd name="connsiteX5" fmla="*/ 12075 w 747714"/>
                <a:gd name="connsiteY5" fmla="*/ 11838 h 107499"/>
                <a:gd name="connsiteX6" fmla="*/ 0 w 747714"/>
                <a:gd name="connsiteY6" fmla="*/ 0 h 107499"/>
                <a:gd name="connsiteX7" fmla="*/ 747714 w 747714"/>
                <a:gd name="connsiteY7" fmla="*/ 4262 h 10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714" h="107499">
                  <a:moveTo>
                    <a:pt x="747714" y="4262"/>
                  </a:moveTo>
                  <a:cubicBezTo>
                    <a:pt x="745347" y="13022"/>
                    <a:pt x="738954" y="15627"/>
                    <a:pt x="733271" y="18941"/>
                  </a:cubicBezTo>
                  <a:cubicBezTo>
                    <a:pt x="675973" y="52562"/>
                    <a:pt x="613703" y="73398"/>
                    <a:pt x="549302" y="88788"/>
                  </a:cubicBezTo>
                  <a:cubicBezTo>
                    <a:pt x="496029" y="101574"/>
                    <a:pt x="442046" y="107730"/>
                    <a:pt x="387590" y="107493"/>
                  </a:cubicBezTo>
                  <a:cubicBezTo>
                    <a:pt x="309930" y="107019"/>
                    <a:pt x="233690" y="95654"/>
                    <a:pt x="159108" y="72924"/>
                  </a:cubicBezTo>
                  <a:cubicBezTo>
                    <a:pt x="107966" y="57298"/>
                    <a:pt x="58245" y="38593"/>
                    <a:pt x="12075" y="11838"/>
                  </a:cubicBezTo>
                  <a:cubicBezTo>
                    <a:pt x="7577" y="9234"/>
                    <a:pt x="2368" y="7103"/>
                    <a:pt x="0" y="0"/>
                  </a:cubicBezTo>
                  <a:cubicBezTo>
                    <a:pt x="248607" y="96601"/>
                    <a:pt x="497450" y="100153"/>
                    <a:pt x="747714" y="4262"/>
                  </a:cubicBezTo>
                  <a:close/>
                </a:path>
              </a:pathLst>
            </a:custGeom>
            <a:solidFill>
              <a:srgbClr val="CDCDCD"/>
            </a:solidFill>
            <a:ln w="236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23088B8-E206-4B0C-834C-8EC467885B9F}"/>
                </a:ext>
              </a:extLst>
            </p:cNvPr>
            <p:cNvSpPr/>
            <p:nvPr/>
          </p:nvSpPr>
          <p:spPr>
            <a:xfrm>
              <a:off x="240492" y="4779020"/>
              <a:ext cx="1347232" cy="204368"/>
            </a:xfrm>
            <a:custGeom>
              <a:avLst/>
              <a:gdLst>
                <a:gd name="connsiteX0" fmla="*/ 1421 w 716934"/>
                <a:gd name="connsiteY0" fmla="*/ 0 h 108755"/>
                <a:gd name="connsiteX1" fmla="*/ 716934 w 716934"/>
                <a:gd name="connsiteY1" fmla="*/ 3315 h 108755"/>
                <a:gd name="connsiteX2" fmla="*/ 704386 w 716934"/>
                <a:gd name="connsiteY2" fmla="*/ 18704 h 108755"/>
                <a:gd name="connsiteX3" fmla="*/ 555932 w 716934"/>
                <a:gd name="connsiteY3" fmla="*/ 82158 h 108755"/>
                <a:gd name="connsiteX4" fmla="*/ 349233 w 716934"/>
                <a:gd name="connsiteY4" fmla="*/ 108203 h 108755"/>
                <a:gd name="connsiteX5" fmla="*/ 19415 w 716934"/>
                <a:gd name="connsiteY5" fmla="*/ 17284 h 108755"/>
                <a:gd name="connsiteX6" fmla="*/ 0 w 716934"/>
                <a:gd name="connsiteY6" fmla="*/ 4735 h 108755"/>
                <a:gd name="connsiteX7" fmla="*/ 1421 w 716934"/>
                <a:gd name="connsiteY7" fmla="*/ 0 h 108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934" h="108755">
                  <a:moveTo>
                    <a:pt x="1421" y="0"/>
                  </a:moveTo>
                  <a:cubicBezTo>
                    <a:pt x="238662" y="97785"/>
                    <a:pt x="476378" y="101337"/>
                    <a:pt x="716934" y="3315"/>
                  </a:cubicBezTo>
                  <a:cubicBezTo>
                    <a:pt x="714093" y="13732"/>
                    <a:pt x="708647" y="16100"/>
                    <a:pt x="704386" y="18704"/>
                  </a:cubicBezTo>
                  <a:cubicBezTo>
                    <a:pt x="658216" y="47590"/>
                    <a:pt x="608021" y="67242"/>
                    <a:pt x="555932" y="82158"/>
                  </a:cubicBezTo>
                  <a:cubicBezTo>
                    <a:pt x="488216" y="101337"/>
                    <a:pt x="419317" y="111281"/>
                    <a:pt x="349233" y="108203"/>
                  </a:cubicBezTo>
                  <a:cubicBezTo>
                    <a:pt x="232506" y="102994"/>
                    <a:pt x="121936" y="74345"/>
                    <a:pt x="19415" y="17284"/>
                  </a:cubicBezTo>
                  <a:cubicBezTo>
                    <a:pt x="12785" y="13496"/>
                    <a:pt x="6393" y="8760"/>
                    <a:pt x="0" y="4735"/>
                  </a:cubicBezTo>
                  <a:cubicBezTo>
                    <a:pt x="237" y="3078"/>
                    <a:pt x="710" y="1421"/>
                    <a:pt x="1421" y="0"/>
                  </a:cubicBezTo>
                  <a:close/>
                </a:path>
              </a:pathLst>
            </a:custGeom>
            <a:solidFill>
              <a:srgbClr val="CDCDCD"/>
            </a:solidFill>
            <a:ln w="236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0B68078-DF9A-42D7-9D4C-BD951557432C}"/>
                </a:ext>
              </a:extLst>
            </p:cNvPr>
            <p:cNvSpPr/>
            <p:nvPr/>
          </p:nvSpPr>
          <p:spPr>
            <a:xfrm>
              <a:off x="325917" y="5021106"/>
              <a:ext cx="1176381" cy="198035"/>
            </a:xfrm>
            <a:custGeom>
              <a:avLst/>
              <a:gdLst>
                <a:gd name="connsiteX0" fmla="*/ 626015 w 626015"/>
                <a:gd name="connsiteY0" fmla="*/ 6368 h 105385"/>
                <a:gd name="connsiteX1" fmla="*/ 343551 w 626015"/>
                <a:gd name="connsiteY1" fmla="*/ 104863 h 105385"/>
                <a:gd name="connsiteX2" fmla="*/ 0 w 626015"/>
                <a:gd name="connsiteY2" fmla="*/ 449 h 105385"/>
                <a:gd name="connsiteX3" fmla="*/ 15627 w 626015"/>
                <a:gd name="connsiteY3" fmla="*/ 4237 h 105385"/>
                <a:gd name="connsiteX4" fmla="*/ 219247 w 626015"/>
                <a:gd name="connsiteY4" fmla="*/ 64613 h 105385"/>
                <a:gd name="connsiteX5" fmla="*/ 510709 w 626015"/>
                <a:gd name="connsiteY5" fmla="*/ 44014 h 105385"/>
                <a:gd name="connsiteX6" fmla="*/ 609678 w 626015"/>
                <a:gd name="connsiteY6" fmla="*/ 8262 h 105385"/>
                <a:gd name="connsiteX7" fmla="*/ 626015 w 626015"/>
                <a:gd name="connsiteY7" fmla="*/ 6368 h 10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15" h="105385">
                  <a:moveTo>
                    <a:pt x="626015" y="6368"/>
                  </a:moveTo>
                  <a:cubicBezTo>
                    <a:pt x="542436" y="69111"/>
                    <a:pt x="447255" y="99654"/>
                    <a:pt x="343551" y="104863"/>
                  </a:cubicBezTo>
                  <a:cubicBezTo>
                    <a:pt x="193203" y="112203"/>
                    <a:pt x="39304" y="40462"/>
                    <a:pt x="0" y="449"/>
                  </a:cubicBezTo>
                  <a:cubicBezTo>
                    <a:pt x="6393" y="-1209"/>
                    <a:pt x="11128" y="2106"/>
                    <a:pt x="15627" y="4237"/>
                  </a:cubicBezTo>
                  <a:cubicBezTo>
                    <a:pt x="80975" y="33122"/>
                    <a:pt x="148454" y="53958"/>
                    <a:pt x="219247" y="64613"/>
                  </a:cubicBezTo>
                  <a:cubicBezTo>
                    <a:pt x="317980" y="79529"/>
                    <a:pt x="415055" y="71716"/>
                    <a:pt x="510709" y="44014"/>
                  </a:cubicBezTo>
                  <a:cubicBezTo>
                    <a:pt x="544567" y="34306"/>
                    <a:pt x="577004" y="21284"/>
                    <a:pt x="609678" y="8262"/>
                  </a:cubicBezTo>
                  <a:cubicBezTo>
                    <a:pt x="614650" y="6368"/>
                    <a:pt x="619386" y="3290"/>
                    <a:pt x="626015" y="6368"/>
                  </a:cubicBezTo>
                  <a:close/>
                </a:path>
              </a:pathLst>
            </a:custGeom>
            <a:solidFill>
              <a:srgbClr val="CDCDCD"/>
            </a:solidFill>
            <a:ln w="236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6C3237A-E797-40B9-A3A6-9BD143304243}"/>
                </a:ext>
              </a:extLst>
            </p:cNvPr>
            <p:cNvSpPr/>
            <p:nvPr/>
          </p:nvSpPr>
          <p:spPr>
            <a:xfrm>
              <a:off x="366849" y="3763257"/>
              <a:ext cx="1137672" cy="200089"/>
            </a:xfrm>
            <a:custGeom>
              <a:avLst/>
              <a:gdLst>
                <a:gd name="connsiteX0" fmla="*/ 605416 w 605416"/>
                <a:gd name="connsiteY0" fmla="*/ 8997 h 106478"/>
                <a:gd name="connsiteX1" fmla="*/ 321531 w 605416"/>
                <a:gd name="connsiteY1" fmla="*/ 106309 h 106478"/>
                <a:gd name="connsiteX2" fmla="*/ 0 w 605416"/>
                <a:gd name="connsiteY2" fmla="*/ 0 h 106478"/>
                <a:gd name="connsiteX3" fmla="*/ 300932 w 605416"/>
                <a:gd name="connsiteY3" fmla="*/ 73398 h 106478"/>
                <a:gd name="connsiteX4" fmla="*/ 603522 w 605416"/>
                <a:gd name="connsiteY4" fmla="*/ 2841 h 106478"/>
                <a:gd name="connsiteX5" fmla="*/ 605416 w 605416"/>
                <a:gd name="connsiteY5" fmla="*/ 8997 h 10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416" h="106478">
                  <a:moveTo>
                    <a:pt x="605416" y="8997"/>
                  </a:moveTo>
                  <a:cubicBezTo>
                    <a:pt x="521837" y="72451"/>
                    <a:pt x="425946" y="103231"/>
                    <a:pt x="321531" y="106309"/>
                  </a:cubicBezTo>
                  <a:cubicBezTo>
                    <a:pt x="190835" y="110097"/>
                    <a:pt x="50432" y="49721"/>
                    <a:pt x="0" y="0"/>
                  </a:cubicBezTo>
                  <a:cubicBezTo>
                    <a:pt x="95654" y="43802"/>
                    <a:pt x="195334" y="72214"/>
                    <a:pt x="300932" y="73398"/>
                  </a:cubicBezTo>
                  <a:cubicBezTo>
                    <a:pt x="407241" y="74582"/>
                    <a:pt x="507394" y="47354"/>
                    <a:pt x="603522" y="2841"/>
                  </a:cubicBezTo>
                  <a:cubicBezTo>
                    <a:pt x="604233" y="4735"/>
                    <a:pt x="604706" y="6866"/>
                    <a:pt x="605416" y="8997"/>
                  </a:cubicBezTo>
                  <a:close/>
                </a:path>
              </a:pathLst>
            </a:custGeom>
            <a:solidFill>
              <a:srgbClr val="CDCDCD"/>
            </a:solidFill>
            <a:ln w="236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BFB7100-180E-4453-9ACB-B1E5220F4B69}"/>
                </a:ext>
              </a:extLst>
            </p:cNvPr>
            <p:cNvSpPr/>
            <p:nvPr/>
          </p:nvSpPr>
          <p:spPr>
            <a:xfrm>
              <a:off x="434034" y="3504311"/>
              <a:ext cx="976164" cy="203556"/>
            </a:xfrm>
            <a:custGeom>
              <a:avLst/>
              <a:gdLst>
                <a:gd name="connsiteX0" fmla="*/ 0 w 519469"/>
                <a:gd name="connsiteY0" fmla="*/ 0 h 108323"/>
                <a:gd name="connsiteX1" fmla="*/ 519469 w 519469"/>
                <a:gd name="connsiteY1" fmla="*/ 6156 h 108323"/>
                <a:gd name="connsiteX2" fmla="*/ 503606 w 519469"/>
                <a:gd name="connsiteY2" fmla="*/ 26755 h 108323"/>
                <a:gd name="connsiteX3" fmla="*/ 297144 w 519469"/>
                <a:gd name="connsiteY3" fmla="*/ 107256 h 108323"/>
                <a:gd name="connsiteX4" fmla="*/ 11128 w 519469"/>
                <a:gd name="connsiteY4" fmla="*/ 15627 h 108323"/>
                <a:gd name="connsiteX5" fmla="*/ 0 w 519469"/>
                <a:gd name="connsiteY5" fmla="*/ 0 h 10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469" h="108323">
                  <a:moveTo>
                    <a:pt x="0" y="0"/>
                  </a:moveTo>
                  <a:cubicBezTo>
                    <a:pt x="173788" y="97785"/>
                    <a:pt x="346155" y="101574"/>
                    <a:pt x="519469" y="6156"/>
                  </a:cubicBezTo>
                  <a:cubicBezTo>
                    <a:pt x="517102" y="16811"/>
                    <a:pt x="509999" y="21783"/>
                    <a:pt x="503606" y="26755"/>
                  </a:cubicBezTo>
                  <a:cubicBezTo>
                    <a:pt x="442520" y="72925"/>
                    <a:pt x="374094" y="101574"/>
                    <a:pt x="297144" y="107256"/>
                  </a:cubicBezTo>
                  <a:cubicBezTo>
                    <a:pt x="189651" y="115069"/>
                    <a:pt x="95891" y="79554"/>
                    <a:pt x="11128" y="15627"/>
                  </a:cubicBezTo>
                  <a:cubicBezTo>
                    <a:pt x="7340" y="12786"/>
                    <a:pt x="2841" y="9708"/>
                    <a:pt x="0" y="0"/>
                  </a:cubicBezTo>
                  <a:close/>
                </a:path>
              </a:pathLst>
            </a:custGeom>
            <a:solidFill>
              <a:srgbClr val="CDCDCD"/>
            </a:solidFill>
            <a:ln w="236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339AB74-7FB6-46C3-A6E6-330A05262077}"/>
                </a:ext>
              </a:extLst>
            </p:cNvPr>
            <p:cNvSpPr/>
            <p:nvPr/>
          </p:nvSpPr>
          <p:spPr>
            <a:xfrm>
              <a:off x="1918299" y="3803549"/>
              <a:ext cx="91143" cy="238196"/>
            </a:xfrm>
            <a:custGeom>
              <a:avLst/>
              <a:gdLst>
                <a:gd name="connsiteX0" fmla="*/ 38122 w 48502"/>
                <a:gd name="connsiteY0" fmla="*/ 23781 h 126757"/>
                <a:gd name="connsiteX1" fmla="*/ 47119 w 48502"/>
                <a:gd name="connsiteY1" fmla="*/ 103099 h 126757"/>
                <a:gd name="connsiteX2" fmla="*/ 40727 w 48502"/>
                <a:gd name="connsiteY2" fmla="*/ 119199 h 126757"/>
                <a:gd name="connsiteX3" fmla="*/ 20838 w 48502"/>
                <a:gd name="connsiteY3" fmla="*/ 125591 h 126757"/>
                <a:gd name="connsiteX4" fmla="*/ 14919 w 48502"/>
                <a:gd name="connsiteY4" fmla="*/ 108307 h 126757"/>
                <a:gd name="connsiteX5" fmla="*/ 10657 w 48502"/>
                <a:gd name="connsiteY5" fmla="*/ 49115 h 126757"/>
                <a:gd name="connsiteX6" fmla="*/ 2607 w 48502"/>
                <a:gd name="connsiteY6" fmla="*/ 32068 h 126757"/>
                <a:gd name="connsiteX7" fmla="*/ 3791 w 48502"/>
                <a:gd name="connsiteY7" fmla="*/ 9812 h 126757"/>
                <a:gd name="connsiteX8" fmla="*/ 25100 w 48502"/>
                <a:gd name="connsiteY8" fmla="*/ 815 h 126757"/>
                <a:gd name="connsiteX9" fmla="*/ 38122 w 48502"/>
                <a:gd name="connsiteY9" fmla="*/ 23781 h 12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02" h="126757">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rgbClr val="C0C0C0"/>
            </a:solidFill>
            <a:ln w="236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0CFCC4B-7B83-438B-AA1B-D1DA0F06ADBB}"/>
                </a:ext>
              </a:extLst>
            </p:cNvPr>
            <p:cNvSpPr/>
            <p:nvPr/>
          </p:nvSpPr>
          <p:spPr>
            <a:xfrm>
              <a:off x="1949818" y="2024045"/>
              <a:ext cx="734427" cy="1960867"/>
            </a:xfrm>
            <a:custGeom>
              <a:avLst/>
              <a:gdLst>
                <a:gd name="connsiteX0" fmla="*/ 191584 w 390828"/>
                <a:gd name="connsiteY0" fmla="*/ 735639 h 1043482"/>
                <a:gd name="connsiteX1" fmla="*/ 293868 w 390828"/>
                <a:gd name="connsiteY1" fmla="*/ 442520 h 1043482"/>
                <a:gd name="connsiteX2" fmla="*/ 390706 w 390828"/>
                <a:gd name="connsiteY2" fmla="*/ 47354 h 1043482"/>
                <a:gd name="connsiteX3" fmla="*/ 376736 w 390828"/>
                <a:gd name="connsiteY3" fmla="*/ 0 h 1043482"/>
                <a:gd name="connsiteX4" fmla="*/ 254564 w 390828"/>
                <a:gd name="connsiteY4" fmla="*/ 468801 h 1043482"/>
                <a:gd name="connsiteX5" fmla="*/ 88116 w 390828"/>
                <a:gd name="connsiteY5" fmla="*/ 858285 h 1043482"/>
                <a:gd name="connsiteX6" fmla="*/ 18980 w 390828"/>
                <a:gd name="connsiteY6" fmla="*/ 968619 h 1043482"/>
                <a:gd name="connsiteX7" fmla="*/ 38 w 390828"/>
                <a:gd name="connsiteY7" fmla="*/ 1008633 h 1043482"/>
                <a:gd name="connsiteX8" fmla="*/ 26556 w 390828"/>
                <a:gd name="connsiteY8" fmla="*/ 1032309 h 1043482"/>
                <a:gd name="connsiteX9" fmla="*/ 124105 w 390828"/>
                <a:gd name="connsiteY9" fmla="*/ 1039886 h 1043482"/>
                <a:gd name="connsiteX10" fmla="*/ 252433 w 390828"/>
                <a:gd name="connsiteY10" fmla="*/ 981404 h 1043482"/>
                <a:gd name="connsiteX11" fmla="*/ 254564 w 390828"/>
                <a:gd name="connsiteY11" fmla="*/ 938076 h 1043482"/>
                <a:gd name="connsiteX12" fmla="*/ 147545 w 390828"/>
                <a:gd name="connsiteY12" fmla="*/ 990875 h 1043482"/>
                <a:gd name="connsiteX13" fmla="*/ 88353 w 390828"/>
                <a:gd name="connsiteY13" fmla="*/ 1005555 h 1043482"/>
                <a:gd name="connsiteX14" fmla="*/ 66333 w 390828"/>
                <a:gd name="connsiteY14" fmla="*/ 972644 h 1043482"/>
                <a:gd name="connsiteX15" fmla="*/ 191584 w 390828"/>
                <a:gd name="connsiteY15" fmla="*/ 735639 h 104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828" h="1043482">
                  <a:moveTo>
                    <a:pt x="191584" y="735639"/>
                  </a:moveTo>
                  <a:cubicBezTo>
                    <a:pt x="239174" y="642589"/>
                    <a:pt x="272322" y="544804"/>
                    <a:pt x="293868" y="442520"/>
                  </a:cubicBezTo>
                  <a:cubicBezTo>
                    <a:pt x="309021" y="371489"/>
                    <a:pt x="394494" y="58719"/>
                    <a:pt x="390706" y="47354"/>
                  </a:cubicBezTo>
                  <a:cubicBezTo>
                    <a:pt x="382656" y="35515"/>
                    <a:pt x="379814" y="1894"/>
                    <a:pt x="376736" y="0"/>
                  </a:cubicBezTo>
                  <a:cubicBezTo>
                    <a:pt x="350929" y="26281"/>
                    <a:pt x="273269" y="407005"/>
                    <a:pt x="254564" y="468801"/>
                  </a:cubicBezTo>
                  <a:cubicBezTo>
                    <a:pt x="212419" y="609205"/>
                    <a:pt x="164355" y="732087"/>
                    <a:pt x="88116" y="858285"/>
                  </a:cubicBezTo>
                  <a:cubicBezTo>
                    <a:pt x="87406" y="859232"/>
                    <a:pt x="42420" y="938549"/>
                    <a:pt x="18980" y="968619"/>
                  </a:cubicBezTo>
                  <a:cubicBezTo>
                    <a:pt x="3353" y="986140"/>
                    <a:pt x="-435" y="996794"/>
                    <a:pt x="38" y="1008633"/>
                  </a:cubicBezTo>
                  <a:cubicBezTo>
                    <a:pt x="275" y="1022602"/>
                    <a:pt x="5721" y="1020945"/>
                    <a:pt x="26556" y="1032309"/>
                  </a:cubicBezTo>
                  <a:cubicBezTo>
                    <a:pt x="58283" y="1044385"/>
                    <a:pt x="90957" y="1046279"/>
                    <a:pt x="124105" y="1039886"/>
                  </a:cubicBezTo>
                  <a:cubicBezTo>
                    <a:pt x="182587" y="1023786"/>
                    <a:pt x="227809" y="997741"/>
                    <a:pt x="252433" y="981404"/>
                  </a:cubicBezTo>
                  <a:cubicBezTo>
                    <a:pt x="261904" y="974064"/>
                    <a:pt x="273979" y="934051"/>
                    <a:pt x="254564" y="938076"/>
                  </a:cubicBezTo>
                  <a:cubicBezTo>
                    <a:pt x="225915" y="947073"/>
                    <a:pt x="173116" y="976669"/>
                    <a:pt x="147545" y="990875"/>
                  </a:cubicBezTo>
                  <a:cubicBezTo>
                    <a:pt x="137837" y="996321"/>
                    <a:pt x="104216" y="1003661"/>
                    <a:pt x="88353" y="1005555"/>
                  </a:cubicBezTo>
                  <a:cubicBezTo>
                    <a:pt x="64913" y="1008396"/>
                    <a:pt x="62308" y="988507"/>
                    <a:pt x="66333" y="972644"/>
                  </a:cubicBezTo>
                  <a:cubicBezTo>
                    <a:pt x="75331" y="954413"/>
                    <a:pt x="161514" y="794594"/>
                    <a:pt x="191584" y="735639"/>
                  </a:cubicBezTo>
                  <a:close/>
                </a:path>
              </a:pathLst>
            </a:custGeom>
            <a:solidFill>
              <a:srgbClr val="FEFEFE"/>
            </a:solidFill>
            <a:ln w="2363" cap="flat">
              <a:noFill/>
              <a:prstDash val="solid"/>
              <a:miter/>
            </a:ln>
          </p:spPr>
          <p:txBody>
            <a:bodyPr rtlCol="0" anchor="ctr"/>
            <a:lstStyle/>
            <a:p>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bg>
      <p:bgPr>
        <a:solidFill>
          <a:schemeClr val="bg1"/>
        </a:solidFill>
        <a:effectLst/>
      </p:bgPr>
    </p:bg>
    <p:spTree>
      <p:nvGrpSpPr>
        <p:cNvPr id="1" name=""/>
        <p:cNvGrpSpPr/>
        <p:nvPr/>
      </p:nvGrpSpPr>
      <p:grpSpPr>
        <a:xfrm>
          <a:off x="0" y="0"/>
          <a:ext cx="0" cy="0"/>
          <a:chOff x="0" y="0"/>
          <a:chExt cx="0" cy="0"/>
        </a:xfrm>
      </p:grpSpPr>
      <p:sp>
        <p:nvSpPr>
          <p:cNvPr id="16" name="직사각형 1">
            <a:extLst>
              <a:ext uri="{FF2B5EF4-FFF2-40B4-BE49-F238E27FC236}">
                <a16:creationId xmlns:a16="http://schemas.microsoft.com/office/drawing/2014/main" id="{386B2C13-5A85-417E-AEF8-996FADF9CC16}"/>
              </a:ext>
            </a:extLst>
          </p:cNvPr>
          <p:cNvSpPr/>
          <p:nvPr userDrawn="1"/>
        </p:nvSpPr>
        <p:spPr>
          <a:xfrm>
            <a:off x="2" y="0"/>
            <a:ext cx="12191999" cy="2376000"/>
          </a:xfrm>
          <a:custGeom>
            <a:avLst/>
            <a:gdLst>
              <a:gd name="connsiteX0" fmla="*/ 0 w 9143999"/>
              <a:gd name="connsiteY0" fmla="*/ 0 h 2376000"/>
              <a:gd name="connsiteX1" fmla="*/ 9143999 w 9143999"/>
              <a:gd name="connsiteY1" fmla="*/ 0 h 2376000"/>
              <a:gd name="connsiteX2" fmla="*/ 9143999 w 9143999"/>
              <a:gd name="connsiteY2" fmla="*/ 2376000 h 2376000"/>
              <a:gd name="connsiteX3" fmla="*/ 2483768 w 9143999"/>
              <a:gd name="connsiteY3" fmla="*/ 2376000 h 2376000"/>
              <a:gd name="connsiteX4" fmla="*/ 539552 w 9143999"/>
              <a:gd name="connsiteY4" fmla="*/ 1574014 h 2376000"/>
              <a:gd name="connsiteX5" fmla="*/ 539552 w 9143999"/>
              <a:gd name="connsiteY5" fmla="*/ 2376000 h 2376000"/>
              <a:gd name="connsiteX6" fmla="*/ 0 w 9143999"/>
              <a:gd name="connsiteY6" fmla="*/ 2376000 h 2376000"/>
              <a:gd name="connsiteX7" fmla="*/ 0 w 9143999"/>
              <a:gd name="connsiteY7" fmla="*/ 0 h 2376000"/>
              <a:gd name="connsiteX0" fmla="*/ 0 w 9143999"/>
              <a:gd name="connsiteY0" fmla="*/ 0 h 2376000"/>
              <a:gd name="connsiteX1" fmla="*/ 9143999 w 9143999"/>
              <a:gd name="connsiteY1" fmla="*/ 0 h 2376000"/>
              <a:gd name="connsiteX2" fmla="*/ 9143999 w 9143999"/>
              <a:gd name="connsiteY2" fmla="*/ 2376000 h 2376000"/>
              <a:gd name="connsiteX3" fmla="*/ 2483768 w 9143999"/>
              <a:gd name="connsiteY3" fmla="*/ 2376000 h 2376000"/>
              <a:gd name="connsiteX4" fmla="*/ 539552 w 9143999"/>
              <a:gd name="connsiteY4" fmla="*/ 2376000 h 2376000"/>
              <a:gd name="connsiteX5" fmla="*/ 0 w 9143999"/>
              <a:gd name="connsiteY5" fmla="*/ 2376000 h 2376000"/>
              <a:gd name="connsiteX6" fmla="*/ 0 w 9143999"/>
              <a:gd name="connsiteY6" fmla="*/ 0 h 2376000"/>
              <a:gd name="connsiteX0" fmla="*/ 0 w 9143999"/>
              <a:gd name="connsiteY0" fmla="*/ 0 h 2376000"/>
              <a:gd name="connsiteX1" fmla="*/ 9143999 w 9143999"/>
              <a:gd name="connsiteY1" fmla="*/ 0 h 2376000"/>
              <a:gd name="connsiteX2" fmla="*/ 9143999 w 9143999"/>
              <a:gd name="connsiteY2" fmla="*/ 2376000 h 2376000"/>
              <a:gd name="connsiteX3" fmla="*/ 539552 w 9143999"/>
              <a:gd name="connsiteY3" fmla="*/ 2376000 h 2376000"/>
              <a:gd name="connsiteX4" fmla="*/ 0 w 9143999"/>
              <a:gd name="connsiteY4" fmla="*/ 2376000 h 2376000"/>
              <a:gd name="connsiteX5" fmla="*/ 0 w 9143999"/>
              <a:gd name="connsiteY5" fmla="*/ 0 h 2376000"/>
              <a:gd name="connsiteX0" fmla="*/ 0 w 9143999"/>
              <a:gd name="connsiteY0" fmla="*/ 0 h 2376000"/>
              <a:gd name="connsiteX1" fmla="*/ 9143999 w 9143999"/>
              <a:gd name="connsiteY1" fmla="*/ 0 h 2376000"/>
              <a:gd name="connsiteX2" fmla="*/ 9143999 w 9143999"/>
              <a:gd name="connsiteY2" fmla="*/ 2376000 h 2376000"/>
              <a:gd name="connsiteX3" fmla="*/ 0 w 9143999"/>
              <a:gd name="connsiteY3" fmla="*/ 2376000 h 2376000"/>
              <a:gd name="connsiteX4" fmla="*/ 0 w 9143999"/>
              <a:gd name="connsiteY4" fmla="*/ 0 h 23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99" h="2376000">
                <a:moveTo>
                  <a:pt x="0" y="0"/>
                </a:moveTo>
                <a:lnTo>
                  <a:pt x="9143999" y="0"/>
                </a:lnTo>
                <a:lnTo>
                  <a:pt x="9143999" y="2376000"/>
                </a:lnTo>
                <a:lnTo>
                  <a:pt x="0" y="2376000"/>
                </a:lnTo>
                <a:lnTo>
                  <a:pt x="0" y="0"/>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18" name="직사각형 1">
            <a:extLst>
              <a:ext uri="{FF2B5EF4-FFF2-40B4-BE49-F238E27FC236}">
                <a16:creationId xmlns:a16="http://schemas.microsoft.com/office/drawing/2014/main" id="{486DB458-356C-4F0C-A601-034ACE45713A}"/>
              </a:ext>
            </a:extLst>
          </p:cNvPr>
          <p:cNvSpPr/>
          <p:nvPr userDrawn="1"/>
        </p:nvSpPr>
        <p:spPr>
          <a:xfrm>
            <a:off x="766353" y="1663329"/>
            <a:ext cx="2688000" cy="3004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C25BBD44-E30E-4A31-A913-0C185961A433}"/>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
        <p:nvSpPr>
          <p:cNvPr id="19" name="Freeform: Shape 18">
            <a:extLst>
              <a:ext uri="{FF2B5EF4-FFF2-40B4-BE49-F238E27FC236}">
                <a16:creationId xmlns:a16="http://schemas.microsoft.com/office/drawing/2014/main" id="{48861E80-6678-4982-A9D8-0E0403096359}"/>
              </a:ext>
            </a:extLst>
          </p:cNvPr>
          <p:cNvSpPr/>
          <p:nvPr userDrawn="1"/>
        </p:nvSpPr>
        <p:spPr>
          <a:xfrm>
            <a:off x="0" y="-1"/>
            <a:ext cx="7205477" cy="2375999"/>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grpSp>
        <p:nvGrpSpPr>
          <p:cNvPr id="20" name="Group 19">
            <a:extLst>
              <a:ext uri="{FF2B5EF4-FFF2-40B4-BE49-F238E27FC236}">
                <a16:creationId xmlns:a16="http://schemas.microsoft.com/office/drawing/2014/main" id="{21211699-FA0D-4F4D-AE41-43D98EA13D02}"/>
              </a:ext>
            </a:extLst>
          </p:cNvPr>
          <p:cNvGrpSpPr/>
          <p:nvPr userDrawn="1"/>
        </p:nvGrpSpPr>
        <p:grpSpPr>
          <a:xfrm>
            <a:off x="10415614" y="1995380"/>
            <a:ext cx="1344926" cy="246023"/>
            <a:chOff x="6916230" y="365408"/>
            <a:chExt cx="3673340" cy="671952"/>
          </a:xfrm>
          <a:solidFill>
            <a:schemeClr val="bg1">
              <a:alpha val="94000"/>
            </a:schemeClr>
          </a:solidFill>
        </p:grpSpPr>
        <p:sp>
          <p:nvSpPr>
            <p:cNvPr id="21" name="Freeform: Shape 20">
              <a:extLst>
                <a:ext uri="{FF2B5EF4-FFF2-40B4-BE49-F238E27FC236}">
                  <a16:creationId xmlns:a16="http://schemas.microsoft.com/office/drawing/2014/main" id="{A3517EDD-BC26-4280-96E8-1130BB6B2552}"/>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0528C0E-261E-4AA7-94CE-271A5504982D}"/>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949530E-E7BF-40F8-9FAE-1A1060591BB3}"/>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F0284A17-5081-4C6E-8DC2-6EFBA6EFCBC6}"/>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A5A8AFA-272C-4A8F-8FCB-4495E5F6689B}"/>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2310C909-0DE1-4807-8F9A-F312673372C1}"/>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2184DA59-633E-4A29-A30D-7764544CADA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F00DE9D1-C3AF-4C0E-B19C-4FB1DE3998AF}"/>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7BABC97-97B7-40EB-B6B6-C07E0F6C2DFF}"/>
              </a:ext>
            </a:extLst>
          </p:cNvPr>
          <p:cNvSpPr>
            <a:spLocks noGrp="1"/>
          </p:cNvSpPr>
          <p:nvPr>
            <p:ph type="pic" idx="13"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1237AB6E-35AE-4784-9CD2-5C629674D4BC}"/>
              </a:ext>
            </a:extLst>
          </p:cNvPr>
          <p:cNvSpPr>
            <a:spLocks noGrp="1"/>
          </p:cNvSpPr>
          <p:nvPr>
            <p:ph type="pic"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5_Images &amp; Contents Layout">
    <p:spTree>
      <p:nvGrpSpPr>
        <p:cNvPr id="1" name=""/>
        <p:cNvGrpSpPr/>
        <p:nvPr/>
      </p:nvGrpSpPr>
      <p:grpSpPr>
        <a:xfrm>
          <a:off x="0" y="0"/>
          <a:ext cx="0" cy="0"/>
          <a:chOff x="0" y="0"/>
          <a:chExt cx="0" cy="0"/>
        </a:xfrm>
      </p:grpSpPr>
      <p:sp>
        <p:nvSpPr>
          <p:cNvPr id="6" name="자유형: 도형 5">
            <a:extLst>
              <a:ext uri="{FF2B5EF4-FFF2-40B4-BE49-F238E27FC236}">
                <a16:creationId xmlns:a16="http://schemas.microsoft.com/office/drawing/2014/main" id="{BC0FA2A0-2070-4162-B90B-85498321A141}"/>
              </a:ext>
            </a:extLst>
          </p:cNvPr>
          <p:cNvSpPr/>
          <p:nvPr userDrawn="1"/>
        </p:nvSpPr>
        <p:spPr>
          <a:xfrm>
            <a:off x="5895975" y="0"/>
            <a:ext cx="5979207" cy="6858000"/>
          </a:xfrm>
          <a:custGeom>
            <a:avLst/>
            <a:gdLst>
              <a:gd name="connsiteX0" fmla="*/ 102129 w 5979207"/>
              <a:gd name="connsiteY0" fmla="*/ 0 h 6858000"/>
              <a:gd name="connsiteX1" fmla="*/ 2568591 w 5979207"/>
              <a:gd name="connsiteY1" fmla="*/ 0 h 6858000"/>
              <a:gd name="connsiteX2" fmla="*/ 3429043 w 5979207"/>
              <a:gd name="connsiteY2" fmla="*/ 1911463 h 6858000"/>
              <a:gd name="connsiteX3" fmla="*/ 4432480 w 5979207"/>
              <a:gd name="connsiteY3" fmla="*/ 0 h 6858000"/>
              <a:gd name="connsiteX4" fmla="*/ 5979207 w 5979207"/>
              <a:gd name="connsiteY4" fmla="*/ 0 h 6858000"/>
              <a:gd name="connsiteX5" fmla="*/ 5979207 w 5979207"/>
              <a:gd name="connsiteY5" fmla="*/ 1317813 h 6858000"/>
              <a:gd name="connsiteX6" fmla="*/ 4875315 w 5979207"/>
              <a:gd name="connsiteY6" fmla="*/ 3267558 h 6858000"/>
              <a:gd name="connsiteX7" fmla="*/ 5979207 w 5979207"/>
              <a:gd name="connsiteY7" fmla="*/ 5266500 h 6858000"/>
              <a:gd name="connsiteX8" fmla="*/ 5979207 w 5979207"/>
              <a:gd name="connsiteY8" fmla="*/ 6858000 h 6858000"/>
              <a:gd name="connsiteX9" fmla="*/ 4432480 w 5979207"/>
              <a:gd name="connsiteY9" fmla="*/ 6858000 h 6858000"/>
              <a:gd name="connsiteX10" fmla="*/ 3429043 w 5979207"/>
              <a:gd name="connsiteY10" fmla="*/ 4649491 h 6858000"/>
              <a:gd name="connsiteX11" fmla="*/ 2251989 w 5979207"/>
              <a:gd name="connsiteY11" fmla="*/ 6858000 h 6858000"/>
              <a:gd name="connsiteX12" fmla="*/ 0 w 5979207"/>
              <a:gd name="connsiteY12" fmla="*/ 6858000 h 6858000"/>
              <a:gd name="connsiteX13" fmla="*/ 1969690 w 5979207"/>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9207" h="6858000">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자유형: 도형 4">
            <a:extLst>
              <a:ext uri="{FF2B5EF4-FFF2-40B4-BE49-F238E27FC236}">
                <a16:creationId xmlns:a16="http://schemas.microsoft.com/office/drawing/2014/main" id="{B5410258-795E-46FD-86D0-616F7BF2BB04}"/>
              </a:ext>
            </a:extLst>
          </p:cNvPr>
          <p:cNvSpPr/>
          <p:nvPr userDrawn="1"/>
        </p:nvSpPr>
        <p:spPr>
          <a:xfrm>
            <a:off x="6054384" y="0"/>
            <a:ext cx="5979207" cy="6858000"/>
          </a:xfrm>
          <a:custGeom>
            <a:avLst/>
            <a:gdLst>
              <a:gd name="connsiteX0" fmla="*/ 102129 w 5979207"/>
              <a:gd name="connsiteY0" fmla="*/ 0 h 6858000"/>
              <a:gd name="connsiteX1" fmla="*/ 2568591 w 5979207"/>
              <a:gd name="connsiteY1" fmla="*/ 0 h 6858000"/>
              <a:gd name="connsiteX2" fmla="*/ 3429043 w 5979207"/>
              <a:gd name="connsiteY2" fmla="*/ 1911463 h 6858000"/>
              <a:gd name="connsiteX3" fmla="*/ 4432480 w 5979207"/>
              <a:gd name="connsiteY3" fmla="*/ 0 h 6858000"/>
              <a:gd name="connsiteX4" fmla="*/ 5979207 w 5979207"/>
              <a:gd name="connsiteY4" fmla="*/ 0 h 6858000"/>
              <a:gd name="connsiteX5" fmla="*/ 5979207 w 5979207"/>
              <a:gd name="connsiteY5" fmla="*/ 1317813 h 6858000"/>
              <a:gd name="connsiteX6" fmla="*/ 4875315 w 5979207"/>
              <a:gd name="connsiteY6" fmla="*/ 3267558 h 6858000"/>
              <a:gd name="connsiteX7" fmla="*/ 5979207 w 5979207"/>
              <a:gd name="connsiteY7" fmla="*/ 5266500 h 6858000"/>
              <a:gd name="connsiteX8" fmla="*/ 5979207 w 5979207"/>
              <a:gd name="connsiteY8" fmla="*/ 6858000 h 6858000"/>
              <a:gd name="connsiteX9" fmla="*/ 4432480 w 5979207"/>
              <a:gd name="connsiteY9" fmla="*/ 6858000 h 6858000"/>
              <a:gd name="connsiteX10" fmla="*/ 3429043 w 5979207"/>
              <a:gd name="connsiteY10" fmla="*/ 4649491 h 6858000"/>
              <a:gd name="connsiteX11" fmla="*/ 2251989 w 5979207"/>
              <a:gd name="connsiteY11" fmla="*/ 6858000 h 6858000"/>
              <a:gd name="connsiteX12" fmla="*/ 0 w 5979207"/>
              <a:gd name="connsiteY12" fmla="*/ 6858000 h 6858000"/>
              <a:gd name="connsiteX13" fmla="*/ 1969690 w 5979207"/>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79207" h="6858000">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그림 개체 틀 9">
            <a:extLst>
              <a:ext uri="{FF2B5EF4-FFF2-40B4-BE49-F238E27FC236}">
                <a16:creationId xmlns:a16="http://schemas.microsoft.com/office/drawing/2014/main" id="{8D51066F-07ED-45ED-AA6F-CCB56128CE23}"/>
              </a:ext>
            </a:extLst>
          </p:cNvPr>
          <p:cNvSpPr>
            <a:spLocks noGrp="1"/>
          </p:cNvSpPr>
          <p:nvPr>
            <p:ph type="pic" idx="16" hasCustomPrompt="1"/>
          </p:nvPr>
        </p:nvSpPr>
        <p:spPr>
          <a:xfrm>
            <a:off x="6212793" y="0"/>
            <a:ext cx="5979207" cy="6858000"/>
          </a:xfrm>
          <a:custGeom>
            <a:avLst/>
            <a:gdLst>
              <a:gd name="connsiteX0" fmla="*/ 94573 w 5536832"/>
              <a:gd name="connsiteY0" fmla="*/ 0 h 6858000"/>
              <a:gd name="connsiteX1" fmla="*/ 2378552 w 5536832"/>
              <a:gd name="connsiteY1" fmla="*/ 0 h 6858000"/>
              <a:gd name="connsiteX2" fmla="*/ 3175343 w 5536832"/>
              <a:gd name="connsiteY2" fmla="*/ 1911463 h 6858000"/>
              <a:gd name="connsiteX3" fmla="*/ 4104540 w 5536832"/>
              <a:gd name="connsiteY3" fmla="*/ 0 h 6858000"/>
              <a:gd name="connsiteX4" fmla="*/ 5536832 w 5536832"/>
              <a:gd name="connsiteY4" fmla="*/ 0 h 6858000"/>
              <a:gd name="connsiteX5" fmla="*/ 5536832 w 5536832"/>
              <a:gd name="connsiteY5" fmla="*/ 1317813 h 6858000"/>
              <a:gd name="connsiteX6" fmla="*/ 4514612 w 5536832"/>
              <a:gd name="connsiteY6" fmla="*/ 3267558 h 6858000"/>
              <a:gd name="connsiteX7" fmla="*/ 5536832 w 5536832"/>
              <a:gd name="connsiteY7" fmla="*/ 5266500 h 6858000"/>
              <a:gd name="connsiteX8" fmla="*/ 5536832 w 5536832"/>
              <a:gd name="connsiteY8" fmla="*/ 6858000 h 6858000"/>
              <a:gd name="connsiteX9" fmla="*/ 4104540 w 5536832"/>
              <a:gd name="connsiteY9" fmla="*/ 6858000 h 6858000"/>
              <a:gd name="connsiteX10" fmla="*/ 3175343 w 5536832"/>
              <a:gd name="connsiteY10" fmla="*/ 4649491 h 6858000"/>
              <a:gd name="connsiteX11" fmla="*/ 2085374 w 5536832"/>
              <a:gd name="connsiteY11" fmla="*/ 6858000 h 6858000"/>
              <a:gd name="connsiteX12" fmla="*/ 0 w 5536832"/>
              <a:gd name="connsiteY12" fmla="*/ 6858000 h 6858000"/>
              <a:gd name="connsiteX13" fmla="*/ 1823961 w 5536832"/>
              <a:gd name="connsiteY13" fmla="*/ 32675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6832" h="6858000">
                <a:moveTo>
                  <a:pt x="94573" y="0"/>
                </a:moveTo>
                <a:lnTo>
                  <a:pt x="2378552" y="0"/>
                </a:lnTo>
                <a:lnTo>
                  <a:pt x="3175343" y="1911463"/>
                </a:lnTo>
                <a:lnTo>
                  <a:pt x="4104540" y="0"/>
                </a:lnTo>
                <a:lnTo>
                  <a:pt x="5536832" y="0"/>
                </a:lnTo>
                <a:lnTo>
                  <a:pt x="5536832" y="1317813"/>
                </a:lnTo>
                <a:lnTo>
                  <a:pt x="4514612" y="3267558"/>
                </a:lnTo>
                <a:lnTo>
                  <a:pt x="5536832" y="5266500"/>
                </a:lnTo>
                <a:lnTo>
                  <a:pt x="5536832" y="6858000"/>
                </a:lnTo>
                <a:lnTo>
                  <a:pt x="4104540" y="6858000"/>
                </a:lnTo>
                <a:lnTo>
                  <a:pt x="3175343" y="4649491"/>
                </a:lnTo>
                <a:lnTo>
                  <a:pt x="2085374" y="6858000"/>
                </a:lnTo>
                <a:lnTo>
                  <a:pt x="0" y="6858000"/>
                </a:lnTo>
                <a:lnTo>
                  <a:pt x="1823961" y="3267558"/>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6419671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theme" Target="../theme/theme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2" r:id="rId2"/>
    <p:sldLayoutId id="2147483685" r:id="rId3"/>
    <p:sldLayoutId id="2147483675" r:id="rId4"/>
    <p:sldLayoutId id="2147483676" r:id="rId5"/>
    <p:sldLayoutId id="2147483677" r:id="rId6"/>
    <p:sldLayoutId id="2147483654" r:id="rId7"/>
    <p:sldLayoutId id="2147483691" r:id="rId8"/>
    <p:sldLayoutId id="2147483680" r:id="rId9"/>
    <p:sldLayoutId id="2147483690" r:id="rId10"/>
    <p:sldLayoutId id="2147483682" r:id="rId11"/>
    <p:sldLayoutId id="2147483684" r:id="rId12"/>
    <p:sldLayoutId id="2147483683" r:id="rId13"/>
    <p:sldLayoutId id="2147483693" r:id="rId14"/>
    <p:sldLayoutId id="2147483678" r:id="rId15"/>
    <p:sldLayoutId id="2147483694" r:id="rId16"/>
    <p:sldLayoutId id="2147483687" r:id="rId17"/>
    <p:sldLayoutId id="2147483688" r:id="rId18"/>
    <p:sldLayoutId id="2147483671" r:id="rId19"/>
    <p:sldLayoutId id="214748367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109" name="TextBox 108">
            <a:extLst>
              <a:ext uri="{FF2B5EF4-FFF2-40B4-BE49-F238E27FC236}">
                <a16:creationId xmlns:a16="http://schemas.microsoft.com/office/drawing/2014/main" id="{9DDAD163-4641-4902-A9B6-4BEC82362BA5}"/>
              </a:ext>
            </a:extLst>
          </p:cNvPr>
          <p:cNvSpPr txBox="1"/>
          <p:nvPr/>
        </p:nvSpPr>
        <p:spPr>
          <a:xfrm>
            <a:off x="4274191" y="3153281"/>
            <a:ext cx="7676333" cy="2123658"/>
          </a:xfrm>
          <a:prstGeom prst="rect">
            <a:avLst/>
          </a:prstGeom>
          <a:noFill/>
        </p:spPr>
        <p:txBody>
          <a:bodyPr wrap="square" rtlCol="0" anchor="ctr">
            <a:spAutoFit/>
          </a:bodyPr>
          <a:lstStyle/>
          <a:p>
            <a:pPr algn="r"/>
            <a:r>
              <a:rPr lang="vi-VN" altLang="ko-KR" sz="4400">
                <a:solidFill>
                  <a:schemeClr val="bg1"/>
                </a:solidFill>
                <a:latin typeface="+mj-lt"/>
                <a:cs typeface="Arial" pitchFamily="34" charset="0"/>
              </a:rPr>
              <a:t>XÂY DỰNG HỆ THỐNG </a:t>
            </a:r>
          </a:p>
          <a:p>
            <a:pPr algn="r"/>
            <a:r>
              <a:rPr lang="vi-VN" altLang="ko-KR" sz="4400">
                <a:solidFill>
                  <a:schemeClr val="bg1"/>
                </a:solidFill>
                <a:latin typeface="+mj-lt"/>
                <a:cs typeface="Arial" pitchFamily="34" charset="0"/>
              </a:rPr>
              <a:t>NHẬN DẠNG ĐỐI TƯỢNG </a:t>
            </a:r>
          </a:p>
          <a:p>
            <a:pPr algn="r"/>
            <a:r>
              <a:rPr lang="vi-VN" altLang="ko-KR" sz="4400">
                <a:solidFill>
                  <a:schemeClr val="bg1"/>
                </a:solidFill>
                <a:latin typeface="+mj-lt"/>
                <a:cs typeface="Arial" pitchFamily="34" charset="0"/>
              </a:rPr>
              <a:t>SỬ DỤNG KHẨU TRANG</a:t>
            </a:r>
          </a:p>
        </p:txBody>
      </p:sp>
      <p:grpSp>
        <p:nvGrpSpPr>
          <p:cNvPr id="3" name="Group 2">
            <a:extLst>
              <a:ext uri="{FF2B5EF4-FFF2-40B4-BE49-F238E27FC236}">
                <a16:creationId xmlns:a16="http://schemas.microsoft.com/office/drawing/2014/main" id="{9198D426-3D23-4EC1-92E5-EF35B32598A1}"/>
              </a:ext>
            </a:extLst>
          </p:cNvPr>
          <p:cNvGrpSpPr/>
          <p:nvPr/>
        </p:nvGrpSpPr>
        <p:grpSpPr>
          <a:xfrm>
            <a:off x="221209" y="479409"/>
            <a:ext cx="8736966" cy="4106521"/>
            <a:chOff x="1204295" y="670395"/>
            <a:chExt cx="8736966" cy="4106521"/>
          </a:xfrm>
        </p:grpSpPr>
        <p:grpSp>
          <p:nvGrpSpPr>
            <p:cNvPr id="245" name="Group 244">
              <a:extLst>
                <a:ext uri="{FF2B5EF4-FFF2-40B4-BE49-F238E27FC236}">
                  <a16:creationId xmlns:a16="http://schemas.microsoft.com/office/drawing/2014/main" id="{2852EDB6-B41D-4EB9-9638-B261A9377E65}"/>
                </a:ext>
              </a:extLst>
            </p:cNvPr>
            <p:cNvGrpSpPr/>
            <p:nvPr/>
          </p:nvGrpSpPr>
          <p:grpSpPr>
            <a:xfrm>
              <a:off x="1204295" y="1880928"/>
              <a:ext cx="1305034" cy="1305034"/>
              <a:chOff x="7439070" y="1617445"/>
              <a:chExt cx="1618739" cy="1618739"/>
            </a:xfrm>
          </p:grpSpPr>
          <p:sp>
            <p:nvSpPr>
              <p:cNvPr id="246" name="Oval 245">
                <a:extLst>
                  <a:ext uri="{FF2B5EF4-FFF2-40B4-BE49-F238E27FC236}">
                    <a16:creationId xmlns:a16="http://schemas.microsoft.com/office/drawing/2014/main" id="{EE56F315-8908-4C86-B9CE-4C0DF9E18B62}"/>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4E98C787-2C63-4A24-832A-F0704B984460}"/>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F49DF339-32B1-4C63-B970-F2B29CE6D129}"/>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287E81AA-27FE-41E5-BA7C-8733987F276D}"/>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E77E38F5-FC7C-46A7-B3DD-E018E98517F2}"/>
                </a:ext>
              </a:extLst>
            </p:cNvPr>
            <p:cNvGrpSpPr/>
            <p:nvPr/>
          </p:nvGrpSpPr>
          <p:grpSpPr>
            <a:xfrm>
              <a:off x="2113688" y="670395"/>
              <a:ext cx="7827573" cy="4106521"/>
              <a:chOff x="1647252" y="781713"/>
              <a:chExt cx="7827573" cy="4106521"/>
            </a:xfrm>
          </p:grpSpPr>
          <p:grpSp>
            <p:nvGrpSpPr>
              <p:cNvPr id="110" name="Group 109">
                <a:extLst>
                  <a:ext uri="{FF2B5EF4-FFF2-40B4-BE49-F238E27FC236}">
                    <a16:creationId xmlns:a16="http://schemas.microsoft.com/office/drawing/2014/main" id="{7F9F01AB-134C-4D29-A470-0FFA0B962CEB}"/>
                  </a:ext>
                </a:extLst>
              </p:cNvPr>
              <p:cNvGrpSpPr/>
              <p:nvPr/>
            </p:nvGrpSpPr>
            <p:grpSpPr>
              <a:xfrm>
                <a:off x="7122256" y="1561285"/>
                <a:ext cx="1678421" cy="1678421"/>
                <a:chOff x="7439070" y="1617445"/>
                <a:chExt cx="1618739" cy="1618739"/>
              </a:xfrm>
            </p:grpSpPr>
            <p:sp>
              <p:nvSpPr>
                <p:cNvPr id="111" name="Oval 110">
                  <a:extLst>
                    <a:ext uri="{FF2B5EF4-FFF2-40B4-BE49-F238E27FC236}">
                      <a16:creationId xmlns:a16="http://schemas.microsoft.com/office/drawing/2014/main" id="{2F07DDFD-7DEE-4CB1-93C3-122997C76454}"/>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27A37FB4-48B8-449D-A74D-7BBC7EF44C1F}"/>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F5201A7B-1C09-4043-8DBA-EA27A05BF962}"/>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CC5B204-381C-44FA-92EF-9BA915CECAC4}"/>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A17AD72D-0642-4FEB-AFE4-C3FFD14AD03C}"/>
                  </a:ext>
                </a:extLst>
              </p:cNvPr>
              <p:cNvGrpSpPr/>
              <p:nvPr/>
            </p:nvGrpSpPr>
            <p:grpSpPr>
              <a:xfrm>
                <a:off x="1647252" y="781713"/>
                <a:ext cx="3897679" cy="4106521"/>
                <a:chOff x="1429320" y="1083375"/>
                <a:chExt cx="3811471" cy="4015695"/>
              </a:xfrm>
            </p:grpSpPr>
            <p:grpSp>
              <p:nvGrpSpPr>
                <p:cNvPr id="116" name="Group 115">
                  <a:extLst>
                    <a:ext uri="{FF2B5EF4-FFF2-40B4-BE49-F238E27FC236}">
                      <a16:creationId xmlns:a16="http://schemas.microsoft.com/office/drawing/2014/main" id="{434EAA77-7823-4747-8D07-5F97D50BF711}"/>
                    </a:ext>
                  </a:extLst>
                </p:cNvPr>
                <p:cNvGrpSpPr/>
                <p:nvPr/>
              </p:nvGrpSpPr>
              <p:grpSpPr>
                <a:xfrm>
                  <a:off x="1429320" y="1083375"/>
                  <a:ext cx="3811471" cy="3809512"/>
                  <a:chOff x="4574848" y="1897856"/>
                  <a:chExt cx="3028217" cy="3026664"/>
                </a:xfrm>
              </p:grpSpPr>
              <p:sp>
                <p:nvSpPr>
                  <p:cNvPr id="125" name="Freeform: Shape 124">
                    <a:extLst>
                      <a:ext uri="{FF2B5EF4-FFF2-40B4-BE49-F238E27FC236}">
                        <a16:creationId xmlns:a16="http://schemas.microsoft.com/office/drawing/2014/main" id="{CB2AFE3C-5909-43DA-B162-EEE58D005C11}"/>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126" name="Freeform: Shape 125">
                    <a:extLst>
                      <a:ext uri="{FF2B5EF4-FFF2-40B4-BE49-F238E27FC236}">
                        <a16:creationId xmlns:a16="http://schemas.microsoft.com/office/drawing/2014/main" id="{052BE381-D526-428B-88C0-7918CCEEFC78}"/>
                      </a:ext>
                    </a:extLst>
                  </p:cNvPr>
                  <p:cNvSpPr/>
                  <p:nvPr/>
                </p:nvSpPr>
                <p:spPr>
                  <a:xfrm rot="312978">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3">
                      <a:lumMod val="75000"/>
                    </a:schemeClr>
                  </a:solidFill>
                  <a:ln w="9525" cap="flat">
                    <a:noFill/>
                    <a:prstDash val="solid"/>
                    <a:miter/>
                  </a:ln>
                </p:spPr>
                <p:txBody>
                  <a:bodyPr rtlCol="0" anchor="ctr"/>
                  <a:lstStyle/>
                  <a:p>
                    <a:endParaRPr lang="en-US"/>
                  </a:p>
                </p:txBody>
              </p:sp>
            </p:grpSp>
            <p:grpSp>
              <p:nvGrpSpPr>
                <p:cNvPr id="117" name="Group 116">
                  <a:extLst>
                    <a:ext uri="{FF2B5EF4-FFF2-40B4-BE49-F238E27FC236}">
                      <a16:creationId xmlns:a16="http://schemas.microsoft.com/office/drawing/2014/main" id="{347EC14B-ADF7-4FF8-AE8D-5967FD14003E}"/>
                    </a:ext>
                  </a:extLst>
                </p:cNvPr>
                <p:cNvGrpSpPr/>
                <p:nvPr userDrawn="1"/>
              </p:nvGrpSpPr>
              <p:grpSpPr>
                <a:xfrm>
                  <a:off x="1443878" y="1738373"/>
                  <a:ext cx="3796009" cy="3360697"/>
                  <a:chOff x="2168418" y="1472597"/>
                  <a:chExt cx="3796009" cy="3360697"/>
                </a:xfrm>
              </p:grpSpPr>
              <p:sp>
                <p:nvSpPr>
                  <p:cNvPr id="118" name="Freeform: Shape 117">
                    <a:extLst>
                      <a:ext uri="{FF2B5EF4-FFF2-40B4-BE49-F238E27FC236}">
                        <a16:creationId xmlns:a16="http://schemas.microsoft.com/office/drawing/2014/main" id="{2BD13752-7A3C-4327-8D79-466184634C7B}"/>
                      </a:ext>
                    </a:extLst>
                  </p:cNvPr>
                  <p:cNvSpPr/>
                  <p:nvPr userDrawn="1"/>
                </p:nvSpPr>
                <p:spPr>
                  <a:xfrm rot="959120">
                    <a:off x="3486219" y="2253691"/>
                    <a:ext cx="2249840" cy="2579603"/>
                  </a:xfrm>
                  <a:custGeom>
                    <a:avLst/>
                    <a:gdLst>
                      <a:gd name="connsiteX0" fmla="*/ 1357872 w 1360796"/>
                      <a:gd name="connsiteY0" fmla="*/ 727457 h 1458352"/>
                      <a:gd name="connsiteX1" fmla="*/ 1299864 w 1360796"/>
                      <a:gd name="connsiteY1" fmla="*/ 529045 h 1458352"/>
                      <a:gd name="connsiteX2" fmla="*/ 1197107 w 1360796"/>
                      <a:gd name="connsiteY2" fmla="*/ 374672 h 1458352"/>
                      <a:gd name="connsiteX3" fmla="*/ 1075408 w 1360796"/>
                      <a:gd name="connsiteY3" fmla="*/ 243976 h 1458352"/>
                      <a:gd name="connsiteX4" fmla="*/ 928375 w 1360796"/>
                      <a:gd name="connsiteY4" fmla="*/ 85105 h 1458352"/>
                      <a:gd name="connsiteX5" fmla="*/ 844795 w 1360796"/>
                      <a:gd name="connsiteY5" fmla="*/ 30648 h 1458352"/>
                      <a:gd name="connsiteX6" fmla="*/ 773528 w 1360796"/>
                      <a:gd name="connsiteY6" fmla="*/ 9102 h 1458352"/>
                      <a:gd name="connsiteX7" fmla="*/ 491064 w 1360796"/>
                      <a:gd name="connsiteY7" fmla="*/ 69005 h 1458352"/>
                      <a:gd name="connsiteX8" fmla="*/ 300228 w 1360796"/>
                      <a:gd name="connsiteY8" fmla="*/ 222667 h 1458352"/>
                      <a:gd name="connsiteX9" fmla="*/ 199365 w 1360796"/>
                      <a:gd name="connsiteY9" fmla="*/ 310271 h 1458352"/>
                      <a:gd name="connsiteX10" fmla="*/ 53753 w 1360796"/>
                      <a:gd name="connsiteY10" fmla="*/ 535438 h 1458352"/>
                      <a:gd name="connsiteX11" fmla="*/ 6 w 1360796"/>
                      <a:gd name="connsiteY11" fmla="*/ 743557 h 1458352"/>
                      <a:gd name="connsiteX12" fmla="*/ 21079 w 1360796"/>
                      <a:gd name="connsiteY12" fmla="*/ 930841 h 1458352"/>
                      <a:gd name="connsiteX13" fmla="*/ 134254 w 1360796"/>
                      <a:gd name="connsiteY13" fmla="*/ 1143459 h 1458352"/>
                      <a:gd name="connsiteX14" fmla="*/ 139226 w 1360796"/>
                      <a:gd name="connsiteY14" fmla="*/ 1148431 h 1458352"/>
                      <a:gd name="connsiteX15" fmla="*/ 274421 w 1360796"/>
                      <a:gd name="connsiteY15" fmla="*/ 1290492 h 1458352"/>
                      <a:gd name="connsiteX16" fmla="*/ 488222 w 1360796"/>
                      <a:gd name="connsiteY16" fmla="*/ 1421188 h 1458352"/>
                      <a:gd name="connsiteX17" fmla="*/ 724754 w 1360796"/>
                      <a:gd name="connsiteY17" fmla="*/ 1455282 h 1458352"/>
                      <a:gd name="connsiteX18" fmla="*/ 954182 w 1360796"/>
                      <a:gd name="connsiteY18" fmla="*/ 1377386 h 1458352"/>
                      <a:gd name="connsiteX19" fmla="*/ 1126550 w 1360796"/>
                      <a:gd name="connsiteY19" fmla="*/ 1236509 h 1458352"/>
                      <a:gd name="connsiteX20" fmla="*/ 1264349 w 1360796"/>
                      <a:gd name="connsiteY20" fmla="*/ 1063904 h 1458352"/>
                      <a:gd name="connsiteX21" fmla="*/ 1324251 w 1360796"/>
                      <a:gd name="connsiteY21" fmla="*/ 963278 h 1458352"/>
                      <a:gd name="connsiteX22" fmla="*/ 1350296 w 1360796"/>
                      <a:gd name="connsiteY22" fmla="*/ 900298 h 1458352"/>
                      <a:gd name="connsiteX23" fmla="*/ 1357872 w 1360796"/>
                      <a:gd name="connsiteY23" fmla="*/ 727457 h 145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60796" h="1458352">
                        <a:moveTo>
                          <a:pt x="1357872" y="727457"/>
                        </a:moveTo>
                        <a:cubicBezTo>
                          <a:pt x="1353610" y="667081"/>
                          <a:pt x="1324488" y="596051"/>
                          <a:pt x="1299864" y="529045"/>
                        </a:cubicBezTo>
                        <a:cubicBezTo>
                          <a:pt x="1278318" y="469853"/>
                          <a:pt x="1242803" y="419185"/>
                          <a:pt x="1197107" y="374672"/>
                        </a:cubicBezTo>
                        <a:cubicBezTo>
                          <a:pt x="1154488" y="333238"/>
                          <a:pt x="1115658" y="287778"/>
                          <a:pt x="1075408" y="243976"/>
                        </a:cubicBezTo>
                        <a:cubicBezTo>
                          <a:pt x="1026633" y="190703"/>
                          <a:pt x="979516" y="136010"/>
                          <a:pt x="928375" y="85105"/>
                        </a:cubicBezTo>
                        <a:cubicBezTo>
                          <a:pt x="903987" y="60954"/>
                          <a:pt x="876049" y="43433"/>
                          <a:pt x="844795" y="30648"/>
                        </a:cubicBezTo>
                        <a:cubicBezTo>
                          <a:pt x="821829" y="21177"/>
                          <a:pt x="797915" y="14074"/>
                          <a:pt x="773528" y="9102"/>
                        </a:cubicBezTo>
                        <a:cubicBezTo>
                          <a:pt x="670771" y="-11497"/>
                          <a:pt x="575827" y="578"/>
                          <a:pt x="491064" y="69005"/>
                        </a:cubicBezTo>
                        <a:cubicBezTo>
                          <a:pt x="427610" y="120383"/>
                          <a:pt x="363682" y="171052"/>
                          <a:pt x="300228" y="222667"/>
                        </a:cubicBezTo>
                        <a:cubicBezTo>
                          <a:pt x="265660" y="250842"/>
                          <a:pt x="230382" y="278308"/>
                          <a:pt x="199365" y="310271"/>
                        </a:cubicBezTo>
                        <a:cubicBezTo>
                          <a:pt x="136385" y="375856"/>
                          <a:pt x="82402" y="449254"/>
                          <a:pt x="53753" y="535438"/>
                        </a:cubicBezTo>
                        <a:cubicBezTo>
                          <a:pt x="26287" y="617596"/>
                          <a:pt x="-467" y="702596"/>
                          <a:pt x="6" y="743557"/>
                        </a:cubicBezTo>
                        <a:cubicBezTo>
                          <a:pt x="953" y="807011"/>
                          <a:pt x="4031" y="869518"/>
                          <a:pt x="21079" y="930841"/>
                        </a:cubicBezTo>
                        <a:cubicBezTo>
                          <a:pt x="43098" y="1010395"/>
                          <a:pt x="82875" y="1080005"/>
                          <a:pt x="134254" y="1143459"/>
                        </a:cubicBezTo>
                        <a:cubicBezTo>
                          <a:pt x="135911" y="1145116"/>
                          <a:pt x="137805" y="1146773"/>
                          <a:pt x="139226" y="1148431"/>
                        </a:cubicBezTo>
                        <a:cubicBezTo>
                          <a:pt x="179240" y="1200520"/>
                          <a:pt x="224226" y="1247637"/>
                          <a:pt x="274421" y="1290492"/>
                        </a:cubicBezTo>
                        <a:cubicBezTo>
                          <a:pt x="338822" y="1345422"/>
                          <a:pt x="408195" y="1391828"/>
                          <a:pt x="488222" y="1421188"/>
                        </a:cubicBezTo>
                        <a:cubicBezTo>
                          <a:pt x="564698" y="1449363"/>
                          <a:pt x="643069" y="1465463"/>
                          <a:pt x="724754" y="1455282"/>
                        </a:cubicBezTo>
                        <a:cubicBezTo>
                          <a:pt x="806439" y="1445101"/>
                          <a:pt x="882915" y="1418347"/>
                          <a:pt x="954182" y="1377386"/>
                        </a:cubicBezTo>
                        <a:cubicBezTo>
                          <a:pt x="1019294" y="1339976"/>
                          <a:pt x="1075408" y="1291439"/>
                          <a:pt x="1126550" y="1236509"/>
                        </a:cubicBezTo>
                        <a:cubicBezTo>
                          <a:pt x="1177218" y="1182525"/>
                          <a:pt x="1223151" y="1124991"/>
                          <a:pt x="1264349" y="1063904"/>
                        </a:cubicBezTo>
                        <a:cubicBezTo>
                          <a:pt x="1286131" y="1031467"/>
                          <a:pt x="1306493" y="998320"/>
                          <a:pt x="1324251" y="963278"/>
                        </a:cubicBezTo>
                        <a:cubicBezTo>
                          <a:pt x="1334669" y="942916"/>
                          <a:pt x="1345087" y="922791"/>
                          <a:pt x="1350296" y="900298"/>
                        </a:cubicBezTo>
                        <a:cubicBezTo>
                          <a:pt x="1363318" y="843000"/>
                          <a:pt x="1362134" y="785465"/>
                          <a:pt x="1357872" y="727457"/>
                        </a:cubicBezTo>
                        <a:close/>
                      </a:path>
                    </a:pathLst>
                  </a:custGeom>
                  <a:solidFill>
                    <a:schemeClr val="bg1">
                      <a:lumMod val="95000"/>
                    </a:schemeClr>
                  </a:solidFill>
                  <a:ln w="2363"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9EE9DFF-C3E5-4C26-B2A3-B920B9EE91B6}"/>
                      </a:ext>
                    </a:extLst>
                  </p:cNvPr>
                  <p:cNvSpPr/>
                  <p:nvPr userDrawn="1"/>
                </p:nvSpPr>
                <p:spPr>
                  <a:xfrm rot="1011524">
                    <a:off x="4429332" y="2639980"/>
                    <a:ext cx="1282257" cy="425889"/>
                  </a:xfrm>
                  <a:custGeom>
                    <a:avLst/>
                    <a:gdLst>
                      <a:gd name="connsiteX0" fmla="*/ 666040 w 1282257"/>
                      <a:gd name="connsiteY0" fmla="*/ 9 h 425889"/>
                      <a:gd name="connsiteX1" fmla="*/ 766133 w 1282257"/>
                      <a:gd name="connsiteY1" fmla="*/ 39796 h 425889"/>
                      <a:gd name="connsiteX2" fmla="*/ 1145946 w 1282257"/>
                      <a:gd name="connsiteY2" fmla="*/ 273725 h 425889"/>
                      <a:gd name="connsiteX3" fmla="*/ 1180239 w 1282257"/>
                      <a:gd name="connsiteY3" fmla="*/ 293955 h 425889"/>
                      <a:gd name="connsiteX4" fmla="*/ 1255453 w 1282257"/>
                      <a:gd name="connsiteY4" fmla="*/ 375438 h 425889"/>
                      <a:gd name="connsiteX5" fmla="*/ 1282257 w 1282257"/>
                      <a:gd name="connsiteY5" fmla="*/ 405202 h 425889"/>
                      <a:gd name="connsiteX6" fmla="*/ 1254673 w 1282257"/>
                      <a:gd name="connsiteY6" fmla="*/ 413267 h 425889"/>
                      <a:gd name="connsiteX7" fmla="*/ 1210070 w 1282257"/>
                      <a:gd name="connsiteY7" fmla="*/ 407508 h 425889"/>
                      <a:gd name="connsiteX8" fmla="*/ 761108 w 1282257"/>
                      <a:gd name="connsiteY8" fmla="*/ 118112 h 425889"/>
                      <a:gd name="connsiteX9" fmla="*/ 586467 w 1282257"/>
                      <a:gd name="connsiteY9" fmla="*/ 116436 h 425889"/>
                      <a:gd name="connsiteX10" fmla="*/ 133318 w 1282257"/>
                      <a:gd name="connsiteY10" fmla="*/ 402063 h 425889"/>
                      <a:gd name="connsiteX11" fmla="*/ 49975 w 1282257"/>
                      <a:gd name="connsiteY11" fmla="*/ 425517 h 425889"/>
                      <a:gd name="connsiteX12" fmla="*/ 20658 w 1282257"/>
                      <a:gd name="connsiteY12" fmla="*/ 416303 h 425889"/>
                      <a:gd name="connsiteX13" fmla="*/ 17727 w 1282257"/>
                      <a:gd name="connsiteY13" fmla="*/ 359765 h 425889"/>
                      <a:gd name="connsiteX14" fmla="*/ 56676 w 1282257"/>
                      <a:gd name="connsiteY14" fmla="*/ 340081 h 425889"/>
                      <a:gd name="connsiteX15" fmla="*/ 540816 w 1282257"/>
                      <a:gd name="connsiteY15" fmla="*/ 61154 h 425889"/>
                      <a:gd name="connsiteX16" fmla="*/ 666040 w 1282257"/>
                      <a:gd name="connsiteY16" fmla="*/ 9 h 425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2257" h="425889">
                        <a:moveTo>
                          <a:pt x="666040" y="9"/>
                        </a:moveTo>
                        <a:cubicBezTo>
                          <a:pt x="703732" y="-410"/>
                          <a:pt x="730117" y="15085"/>
                          <a:pt x="766133" y="39796"/>
                        </a:cubicBezTo>
                        <a:cubicBezTo>
                          <a:pt x="842147" y="82199"/>
                          <a:pt x="1031003" y="204229"/>
                          <a:pt x="1145946" y="273725"/>
                        </a:cubicBezTo>
                        <a:lnTo>
                          <a:pt x="1180239" y="293955"/>
                        </a:lnTo>
                        <a:lnTo>
                          <a:pt x="1255453" y="375438"/>
                        </a:lnTo>
                        <a:lnTo>
                          <a:pt x="1282257" y="405202"/>
                        </a:lnTo>
                        <a:lnTo>
                          <a:pt x="1254673" y="413267"/>
                        </a:lnTo>
                        <a:cubicBezTo>
                          <a:pt x="1240119" y="414418"/>
                          <a:pt x="1224519" y="412743"/>
                          <a:pt x="1210070" y="407508"/>
                        </a:cubicBezTo>
                        <a:cubicBezTo>
                          <a:pt x="1132172" y="378191"/>
                          <a:pt x="772836" y="126489"/>
                          <a:pt x="761108" y="118112"/>
                        </a:cubicBezTo>
                        <a:cubicBezTo>
                          <a:pt x="703313" y="76232"/>
                          <a:pt x="645099" y="75394"/>
                          <a:pt x="586467" y="116436"/>
                        </a:cubicBezTo>
                        <a:cubicBezTo>
                          <a:pt x="539980" y="148684"/>
                          <a:pt x="237181" y="337987"/>
                          <a:pt x="133318" y="402063"/>
                        </a:cubicBezTo>
                        <a:cubicBezTo>
                          <a:pt x="108190" y="417560"/>
                          <a:pt x="80967" y="428030"/>
                          <a:pt x="49975" y="425517"/>
                        </a:cubicBezTo>
                        <a:cubicBezTo>
                          <a:pt x="39086" y="424680"/>
                          <a:pt x="29453" y="422166"/>
                          <a:pt x="20658" y="416303"/>
                        </a:cubicBezTo>
                        <a:cubicBezTo>
                          <a:pt x="-5726" y="399132"/>
                          <a:pt x="-6983" y="379029"/>
                          <a:pt x="17727" y="359765"/>
                        </a:cubicBezTo>
                        <a:cubicBezTo>
                          <a:pt x="29453" y="350551"/>
                          <a:pt x="43275" y="345524"/>
                          <a:pt x="56676" y="340081"/>
                        </a:cubicBezTo>
                        <a:cubicBezTo>
                          <a:pt x="129968" y="310764"/>
                          <a:pt x="419781" y="145334"/>
                          <a:pt x="540816" y="61154"/>
                        </a:cubicBezTo>
                        <a:cubicBezTo>
                          <a:pt x="563013" y="52779"/>
                          <a:pt x="643424" y="9"/>
                          <a:pt x="666040" y="9"/>
                        </a:cubicBezTo>
                        <a:close/>
                      </a:path>
                    </a:pathLst>
                  </a:custGeom>
                  <a:solidFill>
                    <a:schemeClr val="bg1"/>
                  </a:solidFill>
                  <a:ln w="2363" cap="flat">
                    <a:noFill/>
                    <a:prstDash val="solid"/>
                    <a:miter/>
                  </a:ln>
                </p:spPr>
                <p:txBody>
                  <a:bodyPr wrap="square" rtlCol="0" anchor="ctr">
                    <a:noAutofit/>
                  </a:bodyPr>
                  <a:lstStyle/>
                  <a:p>
                    <a:endParaRPr lang="en-US"/>
                  </a:p>
                </p:txBody>
              </p:sp>
              <p:sp>
                <p:nvSpPr>
                  <p:cNvPr id="120" name="Freeform: Shape 119">
                    <a:extLst>
                      <a:ext uri="{FF2B5EF4-FFF2-40B4-BE49-F238E27FC236}">
                        <a16:creationId xmlns:a16="http://schemas.microsoft.com/office/drawing/2014/main" id="{2B7789D6-96E9-4AC2-BC25-2B8FB95198E8}"/>
                      </a:ext>
                    </a:extLst>
                  </p:cNvPr>
                  <p:cNvSpPr/>
                  <p:nvPr userDrawn="1"/>
                </p:nvSpPr>
                <p:spPr>
                  <a:xfrm rot="1011524">
                    <a:off x="4025418" y="3168430"/>
                    <a:ext cx="1439021" cy="1614167"/>
                  </a:xfrm>
                  <a:custGeom>
                    <a:avLst/>
                    <a:gdLst>
                      <a:gd name="connsiteX0" fmla="*/ 156633 w 1439021"/>
                      <a:gd name="connsiteY0" fmla="*/ 1428550 h 1614167"/>
                      <a:gd name="connsiteX1" fmla="*/ 184275 w 1439021"/>
                      <a:gd name="connsiteY1" fmla="*/ 1435251 h 1614167"/>
                      <a:gd name="connsiteX2" fmla="*/ 544448 w 1439021"/>
                      <a:gd name="connsiteY2" fmla="*/ 1542047 h 1614167"/>
                      <a:gd name="connsiteX3" fmla="*/ 932623 w 1439021"/>
                      <a:gd name="connsiteY3" fmla="*/ 1535686 h 1614167"/>
                      <a:gd name="connsiteX4" fmla="*/ 992101 w 1439021"/>
                      <a:gd name="connsiteY4" fmla="*/ 1521642 h 1614167"/>
                      <a:gd name="connsiteX5" fmla="*/ 982695 w 1439021"/>
                      <a:gd name="connsiteY5" fmla="*/ 1529577 h 1614167"/>
                      <a:gd name="connsiteX6" fmla="*/ 905462 w 1439021"/>
                      <a:gd name="connsiteY6" fmla="*/ 1583950 h 1614167"/>
                      <a:gd name="connsiteX7" fmla="*/ 876835 w 1439021"/>
                      <a:gd name="connsiteY7" fmla="*/ 1600291 h 1614167"/>
                      <a:gd name="connsiteX8" fmla="*/ 764322 w 1439021"/>
                      <a:gd name="connsiteY8" fmla="*/ 1613243 h 1614167"/>
                      <a:gd name="connsiteX9" fmla="*/ 156633 w 1439021"/>
                      <a:gd name="connsiteY9" fmla="*/ 1428550 h 1614167"/>
                      <a:gd name="connsiteX10" fmla="*/ 78737 w 1439021"/>
                      <a:gd name="connsiteY10" fmla="*/ 1199881 h 1614167"/>
                      <a:gd name="connsiteX11" fmla="*/ 1185033 w 1439021"/>
                      <a:gd name="connsiteY11" fmla="*/ 1262368 h 1614167"/>
                      <a:gd name="connsiteX12" fmla="*/ 1261301 w 1439021"/>
                      <a:gd name="connsiteY12" fmla="*/ 1235265 h 1614167"/>
                      <a:gd name="connsiteX13" fmla="*/ 1223257 w 1439021"/>
                      <a:gd name="connsiteY13" fmla="*/ 1283746 h 1614167"/>
                      <a:gd name="connsiteX14" fmla="*/ 1194805 w 1439021"/>
                      <a:gd name="connsiteY14" fmla="*/ 1298352 h 1614167"/>
                      <a:gd name="connsiteX15" fmla="*/ 1059583 w 1439021"/>
                      <a:gd name="connsiteY15" fmla="*/ 1345206 h 1614167"/>
                      <a:gd name="connsiteX16" fmla="*/ 693964 w 1439021"/>
                      <a:gd name="connsiteY16" fmla="*/ 1391276 h 1614167"/>
                      <a:gd name="connsiteX17" fmla="*/ 110566 w 1439021"/>
                      <a:gd name="connsiteY17" fmla="*/ 1230454 h 1614167"/>
                      <a:gd name="connsiteX18" fmla="*/ 76224 w 1439021"/>
                      <a:gd name="connsiteY18" fmla="*/ 1208257 h 1614167"/>
                      <a:gd name="connsiteX19" fmla="*/ 78737 w 1439021"/>
                      <a:gd name="connsiteY19" fmla="*/ 1199881 h 1614167"/>
                      <a:gd name="connsiteX20" fmla="*/ 58214 w 1439021"/>
                      <a:gd name="connsiteY20" fmla="*/ 1011838 h 1614167"/>
                      <a:gd name="connsiteX21" fmla="*/ 1380807 w 1439021"/>
                      <a:gd name="connsiteY21" fmla="*/ 1019377 h 1614167"/>
                      <a:gd name="connsiteX22" fmla="*/ 1355259 w 1439021"/>
                      <a:gd name="connsiteY22" fmla="*/ 1045341 h 1614167"/>
                      <a:gd name="connsiteX23" fmla="*/ 1029846 w 1439021"/>
                      <a:gd name="connsiteY23" fmla="*/ 1168890 h 1614167"/>
                      <a:gd name="connsiteX24" fmla="*/ 743802 w 1439021"/>
                      <a:gd name="connsiteY24" fmla="*/ 1201976 h 1614167"/>
                      <a:gd name="connsiteX25" fmla="*/ 339652 w 1439021"/>
                      <a:gd name="connsiteY25" fmla="*/ 1140829 h 1614167"/>
                      <a:gd name="connsiteX26" fmla="*/ 79573 w 1439021"/>
                      <a:gd name="connsiteY26" fmla="*/ 1032777 h 1614167"/>
                      <a:gd name="connsiteX27" fmla="*/ 58214 w 1439021"/>
                      <a:gd name="connsiteY27" fmla="*/ 1011838 h 1614167"/>
                      <a:gd name="connsiteX28" fmla="*/ 0 w 1439021"/>
                      <a:gd name="connsiteY28" fmla="*/ 761810 h 1614167"/>
                      <a:gd name="connsiteX29" fmla="*/ 719092 w 1439021"/>
                      <a:gd name="connsiteY29" fmla="*/ 889965 h 1614167"/>
                      <a:gd name="connsiteX30" fmla="*/ 1439021 w 1439021"/>
                      <a:gd name="connsiteY30" fmla="*/ 768512 h 1614167"/>
                      <a:gd name="connsiteX31" fmla="*/ 1399654 w 1439021"/>
                      <a:gd name="connsiteY31" fmla="*/ 799083 h 1614167"/>
                      <a:gd name="connsiteX32" fmla="*/ 980009 w 1439021"/>
                      <a:gd name="connsiteY32" fmla="*/ 930171 h 1614167"/>
                      <a:gd name="connsiteX33" fmla="*/ 163336 w 1439021"/>
                      <a:gd name="connsiteY33" fmla="*/ 842222 h 1614167"/>
                      <a:gd name="connsiteX34" fmla="*/ 25548 w 1439021"/>
                      <a:gd name="connsiteY34" fmla="*/ 781494 h 1614167"/>
                      <a:gd name="connsiteX35" fmla="*/ 0 w 1439021"/>
                      <a:gd name="connsiteY35" fmla="*/ 761810 h 1614167"/>
                      <a:gd name="connsiteX36" fmla="*/ 60307 w 1439021"/>
                      <a:gd name="connsiteY36" fmla="*/ 508850 h 1614167"/>
                      <a:gd name="connsiteX37" fmla="*/ 729561 w 1439021"/>
                      <a:gd name="connsiteY37" fmla="*/ 638261 h 1614167"/>
                      <a:gd name="connsiteX38" fmla="*/ 1399652 w 1439021"/>
                      <a:gd name="connsiteY38" fmla="*/ 517226 h 1614167"/>
                      <a:gd name="connsiteX39" fmla="*/ 1319659 w 1439021"/>
                      <a:gd name="connsiteY39" fmla="*/ 570415 h 1614167"/>
                      <a:gd name="connsiteX40" fmla="*/ 875305 w 1439021"/>
                      <a:gd name="connsiteY40" fmla="*/ 691031 h 1614167"/>
                      <a:gd name="connsiteX41" fmla="*/ 250027 w 1439021"/>
                      <a:gd name="connsiteY41" fmla="*/ 604757 h 1614167"/>
                      <a:gd name="connsiteX42" fmla="*/ 98838 w 1439021"/>
                      <a:gd name="connsiteY42" fmla="*/ 537748 h 1614167"/>
                      <a:gd name="connsiteX43" fmla="*/ 60307 w 1439021"/>
                      <a:gd name="connsiteY43" fmla="*/ 508850 h 1614167"/>
                      <a:gd name="connsiteX44" fmla="*/ 195164 w 1439021"/>
                      <a:gd name="connsiteY44" fmla="*/ 243745 h 1614167"/>
                      <a:gd name="connsiteX45" fmla="*/ 727466 w 1439021"/>
                      <a:gd name="connsiteY45" fmla="*/ 373575 h 1614167"/>
                      <a:gd name="connsiteX46" fmla="*/ 1262701 w 1439021"/>
                      <a:gd name="connsiteY46" fmla="*/ 248771 h 1614167"/>
                      <a:gd name="connsiteX47" fmla="*/ 1266052 w 1439021"/>
                      <a:gd name="connsiteY47" fmla="*/ 259660 h 1614167"/>
                      <a:gd name="connsiteX48" fmla="*/ 763903 w 1439021"/>
                      <a:gd name="connsiteY48" fmla="*/ 431790 h 1614167"/>
                      <a:gd name="connsiteX49" fmla="*/ 195164 w 1439021"/>
                      <a:gd name="connsiteY49" fmla="*/ 243745 h 1614167"/>
                      <a:gd name="connsiteX50" fmla="*/ 258404 w 1439021"/>
                      <a:gd name="connsiteY50" fmla="*/ 0 h 1614167"/>
                      <a:gd name="connsiteX51" fmla="*/ 1177265 w 1439021"/>
                      <a:gd name="connsiteY51" fmla="*/ 10889 h 1614167"/>
                      <a:gd name="connsiteX52" fmla="*/ 1149206 w 1439021"/>
                      <a:gd name="connsiteY52" fmla="*/ 47326 h 1614167"/>
                      <a:gd name="connsiteX53" fmla="*/ 784006 w 1439021"/>
                      <a:gd name="connsiteY53" fmla="*/ 189720 h 1614167"/>
                      <a:gd name="connsiteX54" fmla="*/ 278088 w 1439021"/>
                      <a:gd name="connsiteY54" fmla="*/ 27642 h 1614167"/>
                      <a:gd name="connsiteX55" fmla="*/ 258404 w 1439021"/>
                      <a:gd name="connsiteY55" fmla="*/ 0 h 161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439021" h="1614167">
                        <a:moveTo>
                          <a:pt x="156633" y="1428550"/>
                        </a:moveTo>
                        <a:cubicBezTo>
                          <a:pt x="167941" y="1425617"/>
                          <a:pt x="176317" y="1431482"/>
                          <a:pt x="184275" y="1435251"/>
                        </a:cubicBezTo>
                        <a:cubicBezTo>
                          <a:pt x="299866" y="1486344"/>
                          <a:pt x="419226" y="1523200"/>
                          <a:pt x="544448" y="1542047"/>
                        </a:cubicBezTo>
                        <a:cubicBezTo>
                          <a:pt x="675430" y="1561835"/>
                          <a:pt x="804763" y="1559008"/>
                          <a:pt x="932623" y="1535686"/>
                        </a:cubicBezTo>
                        <a:lnTo>
                          <a:pt x="992101" y="1521642"/>
                        </a:lnTo>
                        <a:lnTo>
                          <a:pt x="982695" y="1529577"/>
                        </a:lnTo>
                        <a:cubicBezTo>
                          <a:pt x="957828" y="1548831"/>
                          <a:pt x="932119" y="1566998"/>
                          <a:pt x="905462" y="1583950"/>
                        </a:cubicBezTo>
                        <a:lnTo>
                          <a:pt x="876835" y="1600291"/>
                        </a:lnTo>
                        <a:lnTo>
                          <a:pt x="764322" y="1613243"/>
                        </a:lnTo>
                        <a:cubicBezTo>
                          <a:pt x="498380" y="1626226"/>
                          <a:pt x="226156" y="1499327"/>
                          <a:pt x="156633" y="1428550"/>
                        </a:cubicBezTo>
                        <a:close/>
                        <a:moveTo>
                          <a:pt x="78737" y="1199881"/>
                        </a:moveTo>
                        <a:cubicBezTo>
                          <a:pt x="445925" y="1351227"/>
                          <a:pt x="813756" y="1374956"/>
                          <a:pt x="1185033" y="1262368"/>
                        </a:cubicBezTo>
                        <a:lnTo>
                          <a:pt x="1261301" y="1235265"/>
                        </a:lnTo>
                        <a:lnTo>
                          <a:pt x="1223257" y="1283746"/>
                        </a:lnTo>
                        <a:lnTo>
                          <a:pt x="1194805" y="1298352"/>
                        </a:lnTo>
                        <a:cubicBezTo>
                          <a:pt x="1150882" y="1316727"/>
                          <a:pt x="1105651" y="1332014"/>
                          <a:pt x="1059583" y="1345206"/>
                        </a:cubicBezTo>
                        <a:cubicBezTo>
                          <a:pt x="939804" y="1379131"/>
                          <a:pt x="817932" y="1396720"/>
                          <a:pt x="693964" y="1391276"/>
                        </a:cubicBezTo>
                        <a:cubicBezTo>
                          <a:pt x="487491" y="1382062"/>
                          <a:pt x="291910" y="1331386"/>
                          <a:pt x="110566" y="1230454"/>
                        </a:cubicBezTo>
                        <a:cubicBezTo>
                          <a:pt x="98838" y="1223753"/>
                          <a:pt x="87532" y="1215376"/>
                          <a:pt x="76224" y="1208257"/>
                        </a:cubicBezTo>
                        <a:cubicBezTo>
                          <a:pt x="76643" y="1205326"/>
                          <a:pt x="77479" y="1202395"/>
                          <a:pt x="78737" y="1199881"/>
                        </a:cubicBezTo>
                        <a:close/>
                        <a:moveTo>
                          <a:pt x="58214" y="1011838"/>
                        </a:moveTo>
                        <a:cubicBezTo>
                          <a:pt x="497962" y="1182710"/>
                          <a:pt x="938128" y="1188993"/>
                          <a:pt x="1380807" y="1019377"/>
                        </a:cubicBezTo>
                        <a:cubicBezTo>
                          <a:pt x="1376620" y="1034872"/>
                          <a:pt x="1365311" y="1039480"/>
                          <a:pt x="1355259" y="1045341"/>
                        </a:cubicBezTo>
                        <a:cubicBezTo>
                          <a:pt x="1253907" y="1104812"/>
                          <a:pt x="1143761" y="1141668"/>
                          <a:pt x="1029846" y="1168890"/>
                        </a:cubicBezTo>
                        <a:cubicBezTo>
                          <a:pt x="935614" y="1191506"/>
                          <a:pt x="840127" y="1202396"/>
                          <a:pt x="743802" y="1201976"/>
                        </a:cubicBezTo>
                        <a:cubicBezTo>
                          <a:pt x="606433" y="1201138"/>
                          <a:pt x="471577" y="1181035"/>
                          <a:pt x="339652" y="1140829"/>
                        </a:cubicBezTo>
                        <a:cubicBezTo>
                          <a:pt x="249190" y="1113189"/>
                          <a:pt x="161241" y="1080103"/>
                          <a:pt x="79573" y="1032777"/>
                        </a:cubicBezTo>
                        <a:cubicBezTo>
                          <a:pt x="71617" y="1028171"/>
                          <a:pt x="62403" y="1024402"/>
                          <a:pt x="58214" y="1011838"/>
                        </a:cubicBezTo>
                        <a:close/>
                        <a:moveTo>
                          <a:pt x="0" y="761810"/>
                        </a:moveTo>
                        <a:cubicBezTo>
                          <a:pt x="234113" y="838452"/>
                          <a:pt x="471996" y="887871"/>
                          <a:pt x="719092" y="889965"/>
                        </a:cubicBezTo>
                        <a:cubicBezTo>
                          <a:pt x="966606" y="892059"/>
                          <a:pt x="1204488" y="843897"/>
                          <a:pt x="1439021" y="768512"/>
                        </a:cubicBezTo>
                        <a:cubicBezTo>
                          <a:pt x="1428969" y="784427"/>
                          <a:pt x="1414310" y="791964"/>
                          <a:pt x="1399654" y="799083"/>
                        </a:cubicBezTo>
                        <a:cubicBezTo>
                          <a:pt x="1267310" y="866931"/>
                          <a:pt x="1126172" y="907554"/>
                          <a:pt x="980009" y="930171"/>
                        </a:cubicBezTo>
                        <a:cubicBezTo>
                          <a:pt x="700246" y="973727"/>
                          <a:pt x="428440" y="939385"/>
                          <a:pt x="163336" y="842222"/>
                        </a:cubicBezTo>
                        <a:cubicBezTo>
                          <a:pt x="116010" y="825050"/>
                          <a:pt x="69940" y="804947"/>
                          <a:pt x="25548" y="781494"/>
                        </a:cubicBezTo>
                        <a:cubicBezTo>
                          <a:pt x="16334" y="776468"/>
                          <a:pt x="7958" y="771024"/>
                          <a:pt x="0" y="761810"/>
                        </a:cubicBezTo>
                        <a:close/>
                        <a:moveTo>
                          <a:pt x="60307" y="508850"/>
                        </a:moveTo>
                        <a:cubicBezTo>
                          <a:pt x="276830" y="587168"/>
                          <a:pt x="498380" y="636168"/>
                          <a:pt x="729561" y="638261"/>
                        </a:cubicBezTo>
                        <a:cubicBezTo>
                          <a:pt x="960742" y="640355"/>
                          <a:pt x="1182291" y="592612"/>
                          <a:pt x="1399652" y="517226"/>
                        </a:cubicBezTo>
                        <a:cubicBezTo>
                          <a:pt x="1377035" y="542354"/>
                          <a:pt x="1348138" y="557013"/>
                          <a:pt x="1319659" y="570415"/>
                        </a:cubicBezTo>
                        <a:cubicBezTo>
                          <a:pt x="1178941" y="637005"/>
                          <a:pt x="1030264" y="677211"/>
                          <a:pt x="875305" y="691031"/>
                        </a:cubicBezTo>
                        <a:cubicBezTo>
                          <a:pt x="660458" y="710715"/>
                          <a:pt x="452310" y="678048"/>
                          <a:pt x="250027" y="604757"/>
                        </a:cubicBezTo>
                        <a:cubicBezTo>
                          <a:pt x="198095" y="585910"/>
                          <a:pt x="147839" y="563715"/>
                          <a:pt x="98838" y="537748"/>
                        </a:cubicBezTo>
                        <a:cubicBezTo>
                          <a:pt x="85016" y="530209"/>
                          <a:pt x="71196" y="522253"/>
                          <a:pt x="60307" y="508850"/>
                        </a:cubicBezTo>
                        <a:close/>
                        <a:moveTo>
                          <a:pt x="195164" y="243745"/>
                        </a:moveTo>
                        <a:cubicBezTo>
                          <a:pt x="364361" y="321224"/>
                          <a:pt x="540679" y="371481"/>
                          <a:pt x="727466" y="373575"/>
                        </a:cubicBezTo>
                        <a:cubicBezTo>
                          <a:pt x="915510" y="375669"/>
                          <a:pt x="1092666" y="327507"/>
                          <a:pt x="1262701" y="248771"/>
                        </a:cubicBezTo>
                        <a:cubicBezTo>
                          <a:pt x="1263959" y="252121"/>
                          <a:pt x="1264796" y="255890"/>
                          <a:pt x="1266052" y="259660"/>
                        </a:cubicBezTo>
                        <a:cubicBezTo>
                          <a:pt x="1118213" y="371900"/>
                          <a:pt x="948597" y="426345"/>
                          <a:pt x="763903" y="431790"/>
                        </a:cubicBezTo>
                        <a:cubicBezTo>
                          <a:pt x="532721" y="438490"/>
                          <a:pt x="284370" y="331694"/>
                          <a:pt x="195164" y="243745"/>
                        </a:cubicBezTo>
                        <a:close/>
                        <a:moveTo>
                          <a:pt x="258404" y="0"/>
                        </a:moveTo>
                        <a:cubicBezTo>
                          <a:pt x="565808" y="172967"/>
                          <a:pt x="870699" y="179669"/>
                          <a:pt x="1177265" y="10889"/>
                        </a:cubicBezTo>
                        <a:cubicBezTo>
                          <a:pt x="1173078" y="29736"/>
                          <a:pt x="1160514" y="38531"/>
                          <a:pt x="1149206" y="47326"/>
                        </a:cubicBezTo>
                        <a:cubicBezTo>
                          <a:pt x="1041154" y="128993"/>
                          <a:pt x="920119" y="179669"/>
                          <a:pt x="784006" y="189720"/>
                        </a:cubicBezTo>
                        <a:cubicBezTo>
                          <a:pt x="593867" y="203540"/>
                          <a:pt x="428021" y="140719"/>
                          <a:pt x="278088" y="27642"/>
                        </a:cubicBezTo>
                        <a:cubicBezTo>
                          <a:pt x="271387" y="22617"/>
                          <a:pt x="263429" y="17172"/>
                          <a:pt x="258404" y="0"/>
                        </a:cubicBezTo>
                        <a:close/>
                      </a:path>
                    </a:pathLst>
                  </a:custGeom>
                  <a:solidFill>
                    <a:schemeClr val="bg1">
                      <a:lumMod val="75000"/>
                    </a:schemeClr>
                  </a:solidFill>
                  <a:ln w="2363" cap="flat">
                    <a:noFill/>
                    <a:prstDash val="solid"/>
                    <a:miter/>
                  </a:ln>
                </p:spPr>
                <p:txBody>
                  <a:bodyPr wrap="square" rtlCol="0" anchor="ctr">
                    <a:noAutofit/>
                  </a:bodyPr>
                  <a:lstStyle/>
                  <a:p>
                    <a:endParaRPr lang="en-US"/>
                  </a:p>
                </p:txBody>
              </p:sp>
              <p:sp>
                <p:nvSpPr>
                  <p:cNvPr id="121" name="Freeform: Shape 120">
                    <a:extLst>
                      <a:ext uri="{FF2B5EF4-FFF2-40B4-BE49-F238E27FC236}">
                        <a16:creationId xmlns:a16="http://schemas.microsoft.com/office/drawing/2014/main" id="{BC221F22-E6AD-4B02-B0B9-05AD44B3CBE9}"/>
                      </a:ext>
                    </a:extLst>
                  </p:cNvPr>
                  <p:cNvSpPr/>
                  <p:nvPr userDrawn="1"/>
                </p:nvSpPr>
                <p:spPr>
                  <a:xfrm rot="489160">
                    <a:off x="5590386" y="3501417"/>
                    <a:ext cx="45719" cy="224214"/>
                  </a:xfrm>
                  <a:custGeom>
                    <a:avLst/>
                    <a:gdLst>
                      <a:gd name="connsiteX0" fmla="*/ 38122 w 48502"/>
                      <a:gd name="connsiteY0" fmla="*/ 23781 h 126757"/>
                      <a:gd name="connsiteX1" fmla="*/ 47119 w 48502"/>
                      <a:gd name="connsiteY1" fmla="*/ 103099 h 126757"/>
                      <a:gd name="connsiteX2" fmla="*/ 40727 w 48502"/>
                      <a:gd name="connsiteY2" fmla="*/ 119199 h 126757"/>
                      <a:gd name="connsiteX3" fmla="*/ 20838 w 48502"/>
                      <a:gd name="connsiteY3" fmla="*/ 125591 h 126757"/>
                      <a:gd name="connsiteX4" fmla="*/ 14919 w 48502"/>
                      <a:gd name="connsiteY4" fmla="*/ 108307 h 126757"/>
                      <a:gd name="connsiteX5" fmla="*/ 10657 w 48502"/>
                      <a:gd name="connsiteY5" fmla="*/ 49115 h 126757"/>
                      <a:gd name="connsiteX6" fmla="*/ 2607 w 48502"/>
                      <a:gd name="connsiteY6" fmla="*/ 32068 h 126757"/>
                      <a:gd name="connsiteX7" fmla="*/ 3791 w 48502"/>
                      <a:gd name="connsiteY7" fmla="*/ 9812 h 126757"/>
                      <a:gd name="connsiteX8" fmla="*/ 25100 w 48502"/>
                      <a:gd name="connsiteY8" fmla="*/ 815 h 126757"/>
                      <a:gd name="connsiteX9" fmla="*/ 38122 w 48502"/>
                      <a:gd name="connsiteY9" fmla="*/ 23781 h 12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02" h="126757">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chemeClr val="bg1">
                      <a:lumMod val="75000"/>
                    </a:schemeClr>
                  </a:solidFill>
                  <a:ln w="2363"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C5DD116-232E-4DB7-9D56-3965FF151605}"/>
                      </a:ext>
                    </a:extLst>
                  </p:cNvPr>
                  <p:cNvSpPr/>
                  <p:nvPr userDrawn="1"/>
                </p:nvSpPr>
                <p:spPr>
                  <a:xfrm rot="489160">
                    <a:off x="3633167" y="3223676"/>
                    <a:ext cx="84974" cy="224301"/>
                  </a:xfrm>
                  <a:custGeom>
                    <a:avLst/>
                    <a:gdLst>
                      <a:gd name="connsiteX0" fmla="*/ 11346 w 48039"/>
                      <a:gd name="connsiteY0" fmla="*/ 13928 h 126806"/>
                      <a:gd name="connsiteX1" fmla="*/ 32419 w 48039"/>
                      <a:gd name="connsiteY1" fmla="*/ 1143 h 126806"/>
                      <a:gd name="connsiteX2" fmla="*/ 47572 w 48039"/>
                      <a:gd name="connsiteY2" fmla="*/ 25767 h 126806"/>
                      <a:gd name="connsiteX3" fmla="*/ 43784 w 48039"/>
                      <a:gd name="connsiteY3" fmla="*/ 35474 h 126806"/>
                      <a:gd name="connsiteX4" fmla="*/ 32892 w 48039"/>
                      <a:gd name="connsiteY4" fmla="*/ 106031 h 126806"/>
                      <a:gd name="connsiteX5" fmla="*/ 26026 w 48039"/>
                      <a:gd name="connsiteY5" fmla="*/ 126156 h 126806"/>
                      <a:gd name="connsiteX6" fmla="*/ 3296 w 48039"/>
                      <a:gd name="connsiteY6" fmla="*/ 113134 h 126806"/>
                      <a:gd name="connsiteX7" fmla="*/ 11346 w 48039"/>
                      <a:gd name="connsiteY7" fmla="*/ 13928 h 12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039" h="126806">
                        <a:moveTo>
                          <a:pt x="11346" y="13928"/>
                        </a:moveTo>
                        <a:cubicBezTo>
                          <a:pt x="16082" y="1616"/>
                          <a:pt x="22001" y="-2172"/>
                          <a:pt x="32419" y="1143"/>
                        </a:cubicBezTo>
                        <a:cubicBezTo>
                          <a:pt x="43073" y="4458"/>
                          <a:pt x="49940" y="15349"/>
                          <a:pt x="47572" y="25767"/>
                        </a:cubicBezTo>
                        <a:cubicBezTo>
                          <a:pt x="46862" y="29081"/>
                          <a:pt x="45441" y="32633"/>
                          <a:pt x="43784" y="35474"/>
                        </a:cubicBezTo>
                        <a:cubicBezTo>
                          <a:pt x="31235" y="57730"/>
                          <a:pt x="28157" y="81170"/>
                          <a:pt x="32892" y="106031"/>
                        </a:cubicBezTo>
                        <a:cubicBezTo>
                          <a:pt x="34313" y="113844"/>
                          <a:pt x="36207" y="122368"/>
                          <a:pt x="26026" y="126156"/>
                        </a:cubicBezTo>
                        <a:cubicBezTo>
                          <a:pt x="18686" y="128998"/>
                          <a:pt x="7085" y="122131"/>
                          <a:pt x="3296" y="113134"/>
                        </a:cubicBezTo>
                        <a:cubicBezTo>
                          <a:pt x="-7122" y="88273"/>
                          <a:pt x="10399" y="16533"/>
                          <a:pt x="11346" y="13928"/>
                        </a:cubicBezTo>
                        <a:close/>
                      </a:path>
                    </a:pathLst>
                  </a:custGeom>
                  <a:solidFill>
                    <a:schemeClr val="bg1">
                      <a:lumMod val="75000"/>
                    </a:schemeClr>
                  </a:solidFill>
                  <a:ln w="2363"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C029E77-41D7-412F-90AE-5AC6068834E0}"/>
                      </a:ext>
                    </a:extLst>
                  </p:cNvPr>
                  <p:cNvSpPr/>
                  <p:nvPr userDrawn="1"/>
                </p:nvSpPr>
                <p:spPr>
                  <a:xfrm rot="489160">
                    <a:off x="2168418" y="1472597"/>
                    <a:ext cx="1650339" cy="1815579"/>
                  </a:xfrm>
                  <a:custGeom>
                    <a:avLst/>
                    <a:gdLst>
                      <a:gd name="connsiteX0" fmla="*/ 201845 w 393192"/>
                      <a:gd name="connsiteY0" fmla="*/ 730904 h 1038747"/>
                      <a:gd name="connsiteX1" fmla="*/ 99561 w 393192"/>
                      <a:gd name="connsiteY1" fmla="*/ 437784 h 1038747"/>
                      <a:gd name="connsiteX2" fmla="*/ 119 w 393192"/>
                      <a:gd name="connsiteY2" fmla="*/ 47354 h 1038747"/>
                      <a:gd name="connsiteX3" fmla="*/ 14088 w 393192"/>
                      <a:gd name="connsiteY3" fmla="*/ 0 h 1038747"/>
                      <a:gd name="connsiteX4" fmla="*/ 138628 w 393192"/>
                      <a:gd name="connsiteY4" fmla="*/ 464066 h 1038747"/>
                      <a:gd name="connsiteX5" fmla="*/ 305076 w 393192"/>
                      <a:gd name="connsiteY5" fmla="*/ 853549 h 1038747"/>
                      <a:gd name="connsiteX6" fmla="*/ 374212 w 393192"/>
                      <a:gd name="connsiteY6" fmla="*/ 963883 h 1038747"/>
                      <a:gd name="connsiteX7" fmla="*/ 393154 w 393192"/>
                      <a:gd name="connsiteY7" fmla="*/ 1003897 h 1038747"/>
                      <a:gd name="connsiteX8" fmla="*/ 366636 w 393192"/>
                      <a:gd name="connsiteY8" fmla="*/ 1027574 h 1038747"/>
                      <a:gd name="connsiteX9" fmla="*/ 269087 w 393192"/>
                      <a:gd name="connsiteY9" fmla="*/ 1035151 h 1038747"/>
                      <a:gd name="connsiteX10" fmla="*/ 157333 w 393192"/>
                      <a:gd name="connsiteY10" fmla="*/ 981404 h 1038747"/>
                      <a:gd name="connsiteX11" fmla="*/ 159937 w 393192"/>
                      <a:gd name="connsiteY11" fmla="*/ 938076 h 1038747"/>
                      <a:gd name="connsiteX12" fmla="*/ 245647 w 393192"/>
                      <a:gd name="connsiteY12" fmla="*/ 986140 h 1038747"/>
                      <a:gd name="connsiteX13" fmla="*/ 304839 w 393192"/>
                      <a:gd name="connsiteY13" fmla="*/ 1000819 h 1038747"/>
                      <a:gd name="connsiteX14" fmla="*/ 326859 w 393192"/>
                      <a:gd name="connsiteY14" fmla="*/ 967909 h 1038747"/>
                      <a:gd name="connsiteX15" fmla="*/ 201845 w 393192"/>
                      <a:gd name="connsiteY15" fmla="*/ 730904 h 1038747"/>
                      <a:gd name="connsiteX0" fmla="*/ 312259 w 503606"/>
                      <a:gd name="connsiteY0" fmla="*/ 730904 h 1038747"/>
                      <a:gd name="connsiteX1" fmla="*/ 209975 w 503606"/>
                      <a:gd name="connsiteY1" fmla="*/ 437784 h 1038747"/>
                      <a:gd name="connsiteX2" fmla="*/ 110533 w 503606"/>
                      <a:gd name="connsiteY2" fmla="*/ 47354 h 1038747"/>
                      <a:gd name="connsiteX3" fmla="*/ 124502 w 503606"/>
                      <a:gd name="connsiteY3" fmla="*/ 0 h 1038747"/>
                      <a:gd name="connsiteX4" fmla="*/ 249042 w 503606"/>
                      <a:gd name="connsiteY4" fmla="*/ 464066 h 1038747"/>
                      <a:gd name="connsiteX5" fmla="*/ 415490 w 503606"/>
                      <a:gd name="connsiteY5" fmla="*/ 853549 h 1038747"/>
                      <a:gd name="connsiteX6" fmla="*/ 484626 w 503606"/>
                      <a:gd name="connsiteY6" fmla="*/ 963883 h 1038747"/>
                      <a:gd name="connsiteX7" fmla="*/ 503568 w 503606"/>
                      <a:gd name="connsiteY7" fmla="*/ 1003897 h 1038747"/>
                      <a:gd name="connsiteX8" fmla="*/ 477050 w 503606"/>
                      <a:gd name="connsiteY8" fmla="*/ 1027574 h 1038747"/>
                      <a:gd name="connsiteX9" fmla="*/ 379501 w 503606"/>
                      <a:gd name="connsiteY9" fmla="*/ 1035151 h 1038747"/>
                      <a:gd name="connsiteX10" fmla="*/ 267747 w 503606"/>
                      <a:gd name="connsiteY10" fmla="*/ 981404 h 1038747"/>
                      <a:gd name="connsiteX11" fmla="*/ 975 w 503606"/>
                      <a:gd name="connsiteY11" fmla="*/ 714137 h 1038747"/>
                      <a:gd name="connsiteX12" fmla="*/ 356061 w 503606"/>
                      <a:gd name="connsiteY12" fmla="*/ 986140 h 1038747"/>
                      <a:gd name="connsiteX13" fmla="*/ 415253 w 503606"/>
                      <a:gd name="connsiteY13" fmla="*/ 1000819 h 1038747"/>
                      <a:gd name="connsiteX14" fmla="*/ 437273 w 503606"/>
                      <a:gd name="connsiteY14" fmla="*/ 967909 h 1038747"/>
                      <a:gd name="connsiteX15" fmla="*/ 312259 w 503606"/>
                      <a:gd name="connsiteY15" fmla="*/ 730904 h 1038747"/>
                      <a:gd name="connsiteX0" fmla="*/ 318172 w 509519"/>
                      <a:gd name="connsiteY0" fmla="*/ 730904 h 1038747"/>
                      <a:gd name="connsiteX1" fmla="*/ 215888 w 509519"/>
                      <a:gd name="connsiteY1" fmla="*/ 437784 h 1038747"/>
                      <a:gd name="connsiteX2" fmla="*/ 116446 w 509519"/>
                      <a:gd name="connsiteY2" fmla="*/ 47354 h 1038747"/>
                      <a:gd name="connsiteX3" fmla="*/ 130415 w 509519"/>
                      <a:gd name="connsiteY3" fmla="*/ 0 h 1038747"/>
                      <a:gd name="connsiteX4" fmla="*/ 254955 w 509519"/>
                      <a:gd name="connsiteY4" fmla="*/ 464066 h 1038747"/>
                      <a:gd name="connsiteX5" fmla="*/ 421403 w 509519"/>
                      <a:gd name="connsiteY5" fmla="*/ 853549 h 1038747"/>
                      <a:gd name="connsiteX6" fmla="*/ 490539 w 509519"/>
                      <a:gd name="connsiteY6" fmla="*/ 963883 h 1038747"/>
                      <a:gd name="connsiteX7" fmla="*/ 509481 w 509519"/>
                      <a:gd name="connsiteY7" fmla="*/ 1003897 h 1038747"/>
                      <a:gd name="connsiteX8" fmla="*/ 482963 w 509519"/>
                      <a:gd name="connsiteY8" fmla="*/ 1027574 h 1038747"/>
                      <a:gd name="connsiteX9" fmla="*/ 385414 w 509519"/>
                      <a:gd name="connsiteY9" fmla="*/ 1035151 h 1038747"/>
                      <a:gd name="connsiteX10" fmla="*/ 23756 w 509519"/>
                      <a:gd name="connsiteY10" fmla="*/ 757466 h 1038747"/>
                      <a:gd name="connsiteX11" fmla="*/ 6888 w 509519"/>
                      <a:gd name="connsiteY11" fmla="*/ 714137 h 1038747"/>
                      <a:gd name="connsiteX12" fmla="*/ 361974 w 509519"/>
                      <a:gd name="connsiteY12" fmla="*/ 986140 h 1038747"/>
                      <a:gd name="connsiteX13" fmla="*/ 421166 w 509519"/>
                      <a:gd name="connsiteY13" fmla="*/ 1000819 h 1038747"/>
                      <a:gd name="connsiteX14" fmla="*/ 443186 w 509519"/>
                      <a:gd name="connsiteY14" fmla="*/ 967909 h 1038747"/>
                      <a:gd name="connsiteX15" fmla="*/ 318172 w 509519"/>
                      <a:gd name="connsiteY15" fmla="*/ 730904 h 1038747"/>
                      <a:gd name="connsiteX0" fmla="*/ 298740 w 490087"/>
                      <a:gd name="connsiteY0" fmla="*/ 730904 h 1038747"/>
                      <a:gd name="connsiteX1" fmla="*/ 196456 w 490087"/>
                      <a:gd name="connsiteY1" fmla="*/ 437784 h 1038747"/>
                      <a:gd name="connsiteX2" fmla="*/ 97014 w 490087"/>
                      <a:gd name="connsiteY2" fmla="*/ 47354 h 1038747"/>
                      <a:gd name="connsiteX3" fmla="*/ 110983 w 490087"/>
                      <a:gd name="connsiteY3" fmla="*/ 0 h 1038747"/>
                      <a:gd name="connsiteX4" fmla="*/ 235523 w 490087"/>
                      <a:gd name="connsiteY4" fmla="*/ 464066 h 1038747"/>
                      <a:gd name="connsiteX5" fmla="*/ 401971 w 490087"/>
                      <a:gd name="connsiteY5" fmla="*/ 853549 h 1038747"/>
                      <a:gd name="connsiteX6" fmla="*/ 471107 w 490087"/>
                      <a:gd name="connsiteY6" fmla="*/ 963883 h 1038747"/>
                      <a:gd name="connsiteX7" fmla="*/ 490049 w 490087"/>
                      <a:gd name="connsiteY7" fmla="*/ 1003897 h 1038747"/>
                      <a:gd name="connsiteX8" fmla="*/ 463531 w 490087"/>
                      <a:gd name="connsiteY8" fmla="*/ 1027574 h 1038747"/>
                      <a:gd name="connsiteX9" fmla="*/ 365982 w 490087"/>
                      <a:gd name="connsiteY9" fmla="*/ 1035151 h 1038747"/>
                      <a:gd name="connsiteX10" fmla="*/ 4324 w 490087"/>
                      <a:gd name="connsiteY10" fmla="*/ 757466 h 1038747"/>
                      <a:gd name="connsiteX11" fmla="*/ 20644 w 490087"/>
                      <a:gd name="connsiteY11" fmla="*/ 728616 h 1038747"/>
                      <a:gd name="connsiteX12" fmla="*/ 342542 w 490087"/>
                      <a:gd name="connsiteY12" fmla="*/ 986140 h 1038747"/>
                      <a:gd name="connsiteX13" fmla="*/ 401734 w 490087"/>
                      <a:gd name="connsiteY13" fmla="*/ 1000819 h 1038747"/>
                      <a:gd name="connsiteX14" fmla="*/ 423754 w 490087"/>
                      <a:gd name="connsiteY14" fmla="*/ 967909 h 1038747"/>
                      <a:gd name="connsiteX15" fmla="*/ 298740 w 490087"/>
                      <a:gd name="connsiteY15" fmla="*/ 730904 h 1038747"/>
                      <a:gd name="connsiteX0" fmla="*/ 298740 w 490087"/>
                      <a:gd name="connsiteY0" fmla="*/ 730904 h 1038747"/>
                      <a:gd name="connsiteX1" fmla="*/ 196456 w 490087"/>
                      <a:gd name="connsiteY1" fmla="*/ 437784 h 1038747"/>
                      <a:gd name="connsiteX2" fmla="*/ 97014 w 490087"/>
                      <a:gd name="connsiteY2" fmla="*/ 47354 h 1038747"/>
                      <a:gd name="connsiteX3" fmla="*/ 110983 w 490087"/>
                      <a:gd name="connsiteY3" fmla="*/ 0 h 1038747"/>
                      <a:gd name="connsiteX4" fmla="*/ 235523 w 490087"/>
                      <a:gd name="connsiteY4" fmla="*/ 464066 h 1038747"/>
                      <a:gd name="connsiteX5" fmla="*/ 401971 w 490087"/>
                      <a:gd name="connsiteY5" fmla="*/ 853549 h 1038747"/>
                      <a:gd name="connsiteX6" fmla="*/ 471107 w 490087"/>
                      <a:gd name="connsiteY6" fmla="*/ 963883 h 1038747"/>
                      <a:gd name="connsiteX7" fmla="*/ 490049 w 490087"/>
                      <a:gd name="connsiteY7" fmla="*/ 1003897 h 1038747"/>
                      <a:gd name="connsiteX8" fmla="*/ 463531 w 490087"/>
                      <a:gd name="connsiteY8" fmla="*/ 1027574 h 1038747"/>
                      <a:gd name="connsiteX9" fmla="*/ 365982 w 490087"/>
                      <a:gd name="connsiteY9" fmla="*/ 1035151 h 1038747"/>
                      <a:gd name="connsiteX10" fmla="*/ 4324 w 490087"/>
                      <a:gd name="connsiteY10" fmla="*/ 757466 h 1038747"/>
                      <a:gd name="connsiteX11" fmla="*/ 20644 w 490087"/>
                      <a:gd name="connsiteY11" fmla="*/ 728616 h 1038747"/>
                      <a:gd name="connsiteX12" fmla="*/ 342542 w 490087"/>
                      <a:gd name="connsiteY12" fmla="*/ 986140 h 1038747"/>
                      <a:gd name="connsiteX13" fmla="*/ 423754 w 490087"/>
                      <a:gd name="connsiteY13" fmla="*/ 967909 h 1038747"/>
                      <a:gd name="connsiteX14" fmla="*/ 298740 w 490087"/>
                      <a:gd name="connsiteY14" fmla="*/ 730904 h 1038747"/>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35523 w 490087"/>
                      <a:gd name="connsiteY4" fmla="*/ 453185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23754 w 490087"/>
                      <a:gd name="connsiteY13" fmla="*/ 957028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23754 w 490087"/>
                      <a:gd name="connsiteY13" fmla="*/ 957028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23754 w 490087"/>
                      <a:gd name="connsiteY13" fmla="*/ 957028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35266 w 490087"/>
                      <a:gd name="connsiteY13" fmla="*/ 961692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35266 w 490087"/>
                      <a:gd name="connsiteY13" fmla="*/ 961692 h 1027866"/>
                      <a:gd name="connsiteX14" fmla="*/ 298740 w 490087"/>
                      <a:gd name="connsiteY14" fmla="*/ 720023 h 1027866"/>
                      <a:gd name="connsiteX0" fmla="*/ 298740 w 490087"/>
                      <a:gd name="connsiteY0" fmla="*/ 720023 h 1027866"/>
                      <a:gd name="connsiteX1" fmla="*/ 196456 w 490087"/>
                      <a:gd name="connsiteY1" fmla="*/ 426903 h 1027866"/>
                      <a:gd name="connsiteX2" fmla="*/ 97014 w 490087"/>
                      <a:gd name="connsiteY2" fmla="*/ 36473 h 1027866"/>
                      <a:gd name="connsiteX3" fmla="*/ 112628 w 490087"/>
                      <a:gd name="connsiteY3" fmla="*/ 0 h 1027866"/>
                      <a:gd name="connsiteX4" fmla="*/ 242101 w 490087"/>
                      <a:gd name="connsiteY4" fmla="*/ 481166 h 1027866"/>
                      <a:gd name="connsiteX5" fmla="*/ 401971 w 490087"/>
                      <a:gd name="connsiteY5" fmla="*/ 842668 h 1027866"/>
                      <a:gd name="connsiteX6" fmla="*/ 471107 w 490087"/>
                      <a:gd name="connsiteY6" fmla="*/ 953002 h 1027866"/>
                      <a:gd name="connsiteX7" fmla="*/ 490049 w 490087"/>
                      <a:gd name="connsiteY7" fmla="*/ 993016 h 1027866"/>
                      <a:gd name="connsiteX8" fmla="*/ 463531 w 490087"/>
                      <a:gd name="connsiteY8" fmla="*/ 1016693 h 1027866"/>
                      <a:gd name="connsiteX9" fmla="*/ 365982 w 490087"/>
                      <a:gd name="connsiteY9" fmla="*/ 1024270 h 1027866"/>
                      <a:gd name="connsiteX10" fmla="*/ 4324 w 490087"/>
                      <a:gd name="connsiteY10" fmla="*/ 746585 h 1027866"/>
                      <a:gd name="connsiteX11" fmla="*/ 20644 w 490087"/>
                      <a:gd name="connsiteY11" fmla="*/ 717735 h 1027866"/>
                      <a:gd name="connsiteX12" fmla="*/ 342542 w 490087"/>
                      <a:gd name="connsiteY12" fmla="*/ 975259 h 1027866"/>
                      <a:gd name="connsiteX13" fmla="*/ 437733 w 490087"/>
                      <a:gd name="connsiteY13" fmla="*/ 955474 h 1027866"/>
                      <a:gd name="connsiteX14" fmla="*/ 298740 w 490087"/>
                      <a:gd name="connsiteY14" fmla="*/ 720023 h 1027866"/>
                      <a:gd name="connsiteX0" fmla="*/ 300678 w 492025"/>
                      <a:gd name="connsiteY0" fmla="*/ 720023 h 1027866"/>
                      <a:gd name="connsiteX1" fmla="*/ 198394 w 492025"/>
                      <a:gd name="connsiteY1" fmla="*/ 426903 h 1027866"/>
                      <a:gd name="connsiteX2" fmla="*/ 98952 w 492025"/>
                      <a:gd name="connsiteY2" fmla="*/ 36473 h 1027866"/>
                      <a:gd name="connsiteX3" fmla="*/ 114566 w 492025"/>
                      <a:gd name="connsiteY3" fmla="*/ 0 h 1027866"/>
                      <a:gd name="connsiteX4" fmla="*/ 244039 w 492025"/>
                      <a:gd name="connsiteY4" fmla="*/ 481166 h 1027866"/>
                      <a:gd name="connsiteX5" fmla="*/ 403909 w 492025"/>
                      <a:gd name="connsiteY5" fmla="*/ 842668 h 1027866"/>
                      <a:gd name="connsiteX6" fmla="*/ 473045 w 492025"/>
                      <a:gd name="connsiteY6" fmla="*/ 953002 h 1027866"/>
                      <a:gd name="connsiteX7" fmla="*/ 491987 w 492025"/>
                      <a:gd name="connsiteY7" fmla="*/ 993016 h 1027866"/>
                      <a:gd name="connsiteX8" fmla="*/ 465469 w 492025"/>
                      <a:gd name="connsiteY8" fmla="*/ 1016693 h 1027866"/>
                      <a:gd name="connsiteX9" fmla="*/ 367920 w 492025"/>
                      <a:gd name="connsiteY9" fmla="*/ 1024270 h 1027866"/>
                      <a:gd name="connsiteX10" fmla="*/ 6262 w 492025"/>
                      <a:gd name="connsiteY10" fmla="*/ 746585 h 1027866"/>
                      <a:gd name="connsiteX11" fmla="*/ 16004 w 492025"/>
                      <a:gd name="connsiteY11" fmla="*/ 711517 h 1027866"/>
                      <a:gd name="connsiteX12" fmla="*/ 344480 w 492025"/>
                      <a:gd name="connsiteY12" fmla="*/ 975259 h 1027866"/>
                      <a:gd name="connsiteX13" fmla="*/ 439671 w 492025"/>
                      <a:gd name="connsiteY13" fmla="*/ 955474 h 1027866"/>
                      <a:gd name="connsiteX14" fmla="*/ 300678 w 492025"/>
                      <a:gd name="connsiteY14" fmla="*/ 720023 h 1027866"/>
                      <a:gd name="connsiteX0" fmla="*/ 297349 w 488696"/>
                      <a:gd name="connsiteY0" fmla="*/ 720023 h 1027866"/>
                      <a:gd name="connsiteX1" fmla="*/ 195065 w 488696"/>
                      <a:gd name="connsiteY1" fmla="*/ 426903 h 1027866"/>
                      <a:gd name="connsiteX2" fmla="*/ 95623 w 488696"/>
                      <a:gd name="connsiteY2" fmla="*/ 36473 h 1027866"/>
                      <a:gd name="connsiteX3" fmla="*/ 111237 w 488696"/>
                      <a:gd name="connsiteY3" fmla="*/ 0 h 1027866"/>
                      <a:gd name="connsiteX4" fmla="*/ 240710 w 488696"/>
                      <a:gd name="connsiteY4" fmla="*/ 481166 h 1027866"/>
                      <a:gd name="connsiteX5" fmla="*/ 400580 w 488696"/>
                      <a:gd name="connsiteY5" fmla="*/ 842668 h 1027866"/>
                      <a:gd name="connsiteX6" fmla="*/ 469716 w 488696"/>
                      <a:gd name="connsiteY6" fmla="*/ 953002 h 1027866"/>
                      <a:gd name="connsiteX7" fmla="*/ 488658 w 488696"/>
                      <a:gd name="connsiteY7" fmla="*/ 993016 h 1027866"/>
                      <a:gd name="connsiteX8" fmla="*/ 462140 w 488696"/>
                      <a:gd name="connsiteY8" fmla="*/ 1016693 h 1027866"/>
                      <a:gd name="connsiteX9" fmla="*/ 364591 w 488696"/>
                      <a:gd name="connsiteY9" fmla="*/ 1024270 h 1027866"/>
                      <a:gd name="connsiteX10" fmla="*/ 2933 w 488696"/>
                      <a:gd name="connsiteY10" fmla="*/ 746585 h 1027866"/>
                      <a:gd name="connsiteX11" fmla="*/ 12675 w 488696"/>
                      <a:gd name="connsiteY11" fmla="*/ 711517 h 1027866"/>
                      <a:gd name="connsiteX12" fmla="*/ 341151 w 488696"/>
                      <a:gd name="connsiteY12" fmla="*/ 975259 h 1027866"/>
                      <a:gd name="connsiteX13" fmla="*/ 436342 w 488696"/>
                      <a:gd name="connsiteY13" fmla="*/ 955474 h 1027866"/>
                      <a:gd name="connsiteX14" fmla="*/ 297349 w 488696"/>
                      <a:gd name="connsiteY14" fmla="*/ 720023 h 1027866"/>
                      <a:gd name="connsiteX0" fmla="*/ 289015 w 480362"/>
                      <a:gd name="connsiteY0" fmla="*/ 720023 h 1027866"/>
                      <a:gd name="connsiteX1" fmla="*/ 186731 w 480362"/>
                      <a:gd name="connsiteY1" fmla="*/ 426903 h 1027866"/>
                      <a:gd name="connsiteX2" fmla="*/ 87289 w 480362"/>
                      <a:gd name="connsiteY2" fmla="*/ 36473 h 1027866"/>
                      <a:gd name="connsiteX3" fmla="*/ 102903 w 480362"/>
                      <a:gd name="connsiteY3" fmla="*/ 0 h 1027866"/>
                      <a:gd name="connsiteX4" fmla="*/ 232376 w 480362"/>
                      <a:gd name="connsiteY4" fmla="*/ 481166 h 1027866"/>
                      <a:gd name="connsiteX5" fmla="*/ 392246 w 480362"/>
                      <a:gd name="connsiteY5" fmla="*/ 842668 h 1027866"/>
                      <a:gd name="connsiteX6" fmla="*/ 461382 w 480362"/>
                      <a:gd name="connsiteY6" fmla="*/ 953002 h 1027866"/>
                      <a:gd name="connsiteX7" fmla="*/ 480324 w 480362"/>
                      <a:gd name="connsiteY7" fmla="*/ 993016 h 1027866"/>
                      <a:gd name="connsiteX8" fmla="*/ 453806 w 480362"/>
                      <a:gd name="connsiteY8" fmla="*/ 1016693 h 1027866"/>
                      <a:gd name="connsiteX9" fmla="*/ 356257 w 480362"/>
                      <a:gd name="connsiteY9" fmla="*/ 1024270 h 1027866"/>
                      <a:gd name="connsiteX10" fmla="*/ 5288 w 480362"/>
                      <a:gd name="connsiteY10" fmla="*/ 754357 h 1027866"/>
                      <a:gd name="connsiteX11" fmla="*/ 4341 w 480362"/>
                      <a:gd name="connsiteY11" fmla="*/ 711517 h 1027866"/>
                      <a:gd name="connsiteX12" fmla="*/ 332817 w 480362"/>
                      <a:gd name="connsiteY12" fmla="*/ 975259 h 1027866"/>
                      <a:gd name="connsiteX13" fmla="*/ 428008 w 480362"/>
                      <a:gd name="connsiteY13" fmla="*/ 955474 h 1027866"/>
                      <a:gd name="connsiteX14" fmla="*/ 289015 w 480362"/>
                      <a:gd name="connsiteY14" fmla="*/ 720023 h 1027866"/>
                      <a:gd name="connsiteX0" fmla="*/ 287018 w 478365"/>
                      <a:gd name="connsiteY0" fmla="*/ 720023 h 1027866"/>
                      <a:gd name="connsiteX1" fmla="*/ 184734 w 478365"/>
                      <a:gd name="connsiteY1" fmla="*/ 426903 h 1027866"/>
                      <a:gd name="connsiteX2" fmla="*/ 85292 w 478365"/>
                      <a:gd name="connsiteY2" fmla="*/ 36473 h 1027866"/>
                      <a:gd name="connsiteX3" fmla="*/ 100906 w 478365"/>
                      <a:gd name="connsiteY3" fmla="*/ 0 h 1027866"/>
                      <a:gd name="connsiteX4" fmla="*/ 230379 w 478365"/>
                      <a:gd name="connsiteY4" fmla="*/ 481166 h 1027866"/>
                      <a:gd name="connsiteX5" fmla="*/ 390249 w 478365"/>
                      <a:gd name="connsiteY5" fmla="*/ 842668 h 1027866"/>
                      <a:gd name="connsiteX6" fmla="*/ 459385 w 478365"/>
                      <a:gd name="connsiteY6" fmla="*/ 953002 h 1027866"/>
                      <a:gd name="connsiteX7" fmla="*/ 478327 w 478365"/>
                      <a:gd name="connsiteY7" fmla="*/ 993016 h 1027866"/>
                      <a:gd name="connsiteX8" fmla="*/ 451809 w 478365"/>
                      <a:gd name="connsiteY8" fmla="*/ 1016693 h 1027866"/>
                      <a:gd name="connsiteX9" fmla="*/ 354260 w 478365"/>
                      <a:gd name="connsiteY9" fmla="*/ 1024270 h 1027866"/>
                      <a:gd name="connsiteX10" fmla="*/ 3291 w 478365"/>
                      <a:gd name="connsiteY10" fmla="*/ 754357 h 1027866"/>
                      <a:gd name="connsiteX11" fmla="*/ 2344 w 478365"/>
                      <a:gd name="connsiteY11" fmla="*/ 711517 h 1027866"/>
                      <a:gd name="connsiteX12" fmla="*/ 330820 w 478365"/>
                      <a:gd name="connsiteY12" fmla="*/ 975259 h 1027866"/>
                      <a:gd name="connsiteX13" fmla="*/ 426011 w 478365"/>
                      <a:gd name="connsiteY13" fmla="*/ 955474 h 1027866"/>
                      <a:gd name="connsiteX14" fmla="*/ 287018 w 478365"/>
                      <a:gd name="connsiteY14" fmla="*/ 720023 h 1027866"/>
                      <a:gd name="connsiteX0" fmla="*/ 287018 w 478365"/>
                      <a:gd name="connsiteY0" fmla="*/ 720023 h 1027866"/>
                      <a:gd name="connsiteX1" fmla="*/ 184734 w 478365"/>
                      <a:gd name="connsiteY1" fmla="*/ 426903 h 1027866"/>
                      <a:gd name="connsiteX2" fmla="*/ 85292 w 478365"/>
                      <a:gd name="connsiteY2" fmla="*/ 36473 h 1027866"/>
                      <a:gd name="connsiteX3" fmla="*/ 100906 w 478365"/>
                      <a:gd name="connsiteY3" fmla="*/ 0 h 1027866"/>
                      <a:gd name="connsiteX4" fmla="*/ 225072 w 478365"/>
                      <a:gd name="connsiteY4" fmla="*/ 482604 h 1027866"/>
                      <a:gd name="connsiteX5" fmla="*/ 390249 w 478365"/>
                      <a:gd name="connsiteY5" fmla="*/ 842668 h 1027866"/>
                      <a:gd name="connsiteX6" fmla="*/ 459385 w 478365"/>
                      <a:gd name="connsiteY6" fmla="*/ 953002 h 1027866"/>
                      <a:gd name="connsiteX7" fmla="*/ 478327 w 478365"/>
                      <a:gd name="connsiteY7" fmla="*/ 993016 h 1027866"/>
                      <a:gd name="connsiteX8" fmla="*/ 451809 w 478365"/>
                      <a:gd name="connsiteY8" fmla="*/ 1016693 h 1027866"/>
                      <a:gd name="connsiteX9" fmla="*/ 354260 w 478365"/>
                      <a:gd name="connsiteY9" fmla="*/ 1024270 h 1027866"/>
                      <a:gd name="connsiteX10" fmla="*/ 3291 w 478365"/>
                      <a:gd name="connsiteY10" fmla="*/ 754357 h 1027866"/>
                      <a:gd name="connsiteX11" fmla="*/ 2344 w 478365"/>
                      <a:gd name="connsiteY11" fmla="*/ 711517 h 1027866"/>
                      <a:gd name="connsiteX12" fmla="*/ 330820 w 478365"/>
                      <a:gd name="connsiteY12" fmla="*/ 975259 h 1027866"/>
                      <a:gd name="connsiteX13" fmla="*/ 426011 w 478365"/>
                      <a:gd name="connsiteY13" fmla="*/ 955474 h 1027866"/>
                      <a:gd name="connsiteX14" fmla="*/ 287018 w 478365"/>
                      <a:gd name="connsiteY14" fmla="*/ 720023 h 1027866"/>
                      <a:gd name="connsiteX0" fmla="*/ 287018 w 478365"/>
                      <a:gd name="connsiteY0" fmla="*/ 707593 h 1015436"/>
                      <a:gd name="connsiteX1" fmla="*/ 184734 w 478365"/>
                      <a:gd name="connsiteY1" fmla="*/ 414473 h 1015436"/>
                      <a:gd name="connsiteX2" fmla="*/ 85292 w 478365"/>
                      <a:gd name="connsiteY2" fmla="*/ 24043 h 1015436"/>
                      <a:gd name="connsiteX3" fmla="*/ 92820 w 478365"/>
                      <a:gd name="connsiteY3" fmla="*/ 0 h 1015436"/>
                      <a:gd name="connsiteX4" fmla="*/ 225072 w 478365"/>
                      <a:gd name="connsiteY4" fmla="*/ 470174 h 1015436"/>
                      <a:gd name="connsiteX5" fmla="*/ 390249 w 478365"/>
                      <a:gd name="connsiteY5" fmla="*/ 830238 h 1015436"/>
                      <a:gd name="connsiteX6" fmla="*/ 459385 w 478365"/>
                      <a:gd name="connsiteY6" fmla="*/ 940572 h 1015436"/>
                      <a:gd name="connsiteX7" fmla="*/ 478327 w 478365"/>
                      <a:gd name="connsiteY7" fmla="*/ 980586 h 1015436"/>
                      <a:gd name="connsiteX8" fmla="*/ 451809 w 478365"/>
                      <a:gd name="connsiteY8" fmla="*/ 1004263 h 1015436"/>
                      <a:gd name="connsiteX9" fmla="*/ 354260 w 478365"/>
                      <a:gd name="connsiteY9" fmla="*/ 1011840 h 1015436"/>
                      <a:gd name="connsiteX10" fmla="*/ 3291 w 478365"/>
                      <a:gd name="connsiteY10" fmla="*/ 741927 h 1015436"/>
                      <a:gd name="connsiteX11" fmla="*/ 2344 w 478365"/>
                      <a:gd name="connsiteY11" fmla="*/ 699087 h 1015436"/>
                      <a:gd name="connsiteX12" fmla="*/ 330820 w 478365"/>
                      <a:gd name="connsiteY12" fmla="*/ 962829 h 1015436"/>
                      <a:gd name="connsiteX13" fmla="*/ 426011 w 478365"/>
                      <a:gd name="connsiteY13" fmla="*/ 943044 h 1015436"/>
                      <a:gd name="connsiteX14" fmla="*/ 287018 w 478365"/>
                      <a:gd name="connsiteY14" fmla="*/ 707593 h 1015436"/>
                      <a:gd name="connsiteX0" fmla="*/ 287018 w 478365"/>
                      <a:gd name="connsiteY0" fmla="*/ 707593 h 1015436"/>
                      <a:gd name="connsiteX1" fmla="*/ 184734 w 478365"/>
                      <a:gd name="connsiteY1" fmla="*/ 414473 h 1015436"/>
                      <a:gd name="connsiteX2" fmla="*/ 79984 w 478365"/>
                      <a:gd name="connsiteY2" fmla="*/ 25480 h 1015436"/>
                      <a:gd name="connsiteX3" fmla="*/ 92820 w 478365"/>
                      <a:gd name="connsiteY3" fmla="*/ 0 h 1015436"/>
                      <a:gd name="connsiteX4" fmla="*/ 225072 w 478365"/>
                      <a:gd name="connsiteY4" fmla="*/ 470174 h 1015436"/>
                      <a:gd name="connsiteX5" fmla="*/ 390249 w 478365"/>
                      <a:gd name="connsiteY5" fmla="*/ 830238 h 1015436"/>
                      <a:gd name="connsiteX6" fmla="*/ 459385 w 478365"/>
                      <a:gd name="connsiteY6" fmla="*/ 940572 h 1015436"/>
                      <a:gd name="connsiteX7" fmla="*/ 478327 w 478365"/>
                      <a:gd name="connsiteY7" fmla="*/ 980586 h 1015436"/>
                      <a:gd name="connsiteX8" fmla="*/ 451809 w 478365"/>
                      <a:gd name="connsiteY8" fmla="*/ 1004263 h 1015436"/>
                      <a:gd name="connsiteX9" fmla="*/ 354260 w 478365"/>
                      <a:gd name="connsiteY9" fmla="*/ 1011840 h 1015436"/>
                      <a:gd name="connsiteX10" fmla="*/ 3291 w 478365"/>
                      <a:gd name="connsiteY10" fmla="*/ 741927 h 1015436"/>
                      <a:gd name="connsiteX11" fmla="*/ 2344 w 478365"/>
                      <a:gd name="connsiteY11" fmla="*/ 699087 h 1015436"/>
                      <a:gd name="connsiteX12" fmla="*/ 330820 w 478365"/>
                      <a:gd name="connsiteY12" fmla="*/ 962829 h 1015436"/>
                      <a:gd name="connsiteX13" fmla="*/ 426011 w 478365"/>
                      <a:gd name="connsiteY13" fmla="*/ 943044 h 1015436"/>
                      <a:gd name="connsiteX14" fmla="*/ 287018 w 478365"/>
                      <a:gd name="connsiteY14" fmla="*/ 707593 h 1015436"/>
                      <a:gd name="connsiteX0" fmla="*/ 287018 w 478365"/>
                      <a:gd name="connsiteY0" fmla="*/ 718575 h 1026418"/>
                      <a:gd name="connsiteX1" fmla="*/ 184734 w 478365"/>
                      <a:gd name="connsiteY1" fmla="*/ 425455 h 1026418"/>
                      <a:gd name="connsiteX2" fmla="*/ 79984 w 478365"/>
                      <a:gd name="connsiteY2" fmla="*/ 36462 h 1026418"/>
                      <a:gd name="connsiteX3" fmla="*/ 82960 w 478365"/>
                      <a:gd name="connsiteY3" fmla="*/ 0 h 1026418"/>
                      <a:gd name="connsiteX4" fmla="*/ 225072 w 478365"/>
                      <a:gd name="connsiteY4" fmla="*/ 481156 h 1026418"/>
                      <a:gd name="connsiteX5" fmla="*/ 390249 w 478365"/>
                      <a:gd name="connsiteY5" fmla="*/ 841220 h 1026418"/>
                      <a:gd name="connsiteX6" fmla="*/ 459385 w 478365"/>
                      <a:gd name="connsiteY6" fmla="*/ 951554 h 1026418"/>
                      <a:gd name="connsiteX7" fmla="*/ 478327 w 478365"/>
                      <a:gd name="connsiteY7" fmla="*/ 991568 h 1026418"/>
                      <a:gd name="connsiteX8" fmla="*/ 451809 w 478365"/>
                      <a:gd name="connsiteY8" fmla="*/ 1015245 h 1026418"/>
                      <a:gd name="connsiteX9" fmla="*/ 354260 w 478365"/>
                      <a:gd name="connsiteY9" fmla="*/ 1022822 h 1026418"/>
                      <a:gd name="connsiteX10" fmla="*/ 3291 w 478365"/>
                      <a:gd name="connsiteY10" fmla="*/ 752909 h 1026418"/>
                      <a:gd name="connsiteX11" fmla="*/ 2344 w 478365"/>
                      <a:gd name="connsiteY11" fmla="*/ 710069 h 1026418"/>
                      <a:gd name="connsiteX12" fmla="*/ 330820 w 478365"/>
                      <a:gd name="connsiteY12" fmla="*/ 973811 h 1026418"/>
                      <a:gd name="connsiteX13" fmla="*/ 426011 w 478365"/>
                      <a:gd name="connsiteY13" fmla="*/ 954026 h 1026418"/>
                      <a:gd name="connsiteX14" fmla="*/ 287018 w 478365"/>
                      <a:gd name="connsiteY14" fmla="*/ 718575 h 1026418"/>
                      <a:gd name="connsiteX0" fmla="*/ 287018 w 478365"/>
                      <a:gd name="connsiteY0" fmla="*/ 718575 h 1026418"/>
                      <a:gd name="connsiteX1" fmla="*/ 184734 w 478365"/>
                      <a:gd name="connsiteY1" fmla="*/ 425455 h 1026418"/>
                      <a:gd name="connsiteX2" fmla="*/ 79224 w 478365"/>
                      <a:gd name="connsiteY2" fmla="*/ 26429 h 1026418"/>
                      <a:gd name="connsiteX3" fmla="*/ 82960 w 478365"/>
                      <a:gd name="connsiteY3" fmla="*/ 0 h 1026418"/>
                      <a:gd name="connsiteX4" fmla="*/ 225072 w 478365"/>
                      <a:gd name="connsiteY4" fmla="*/ 481156 h 1026418"/>
                      <a:gd name="connsiteX5" fmla="*/ 390249 w 478365"/>
                      <a:gd name="connsiteY5" fmla="*/ 841220 h 1026418"/>
                      <a:gd name="connsiteX6" fmla="*/ 459385 w 478365"/>
                      <a:gd name="connsiteY6" fmla="*/ 951554 h 1026418"/>
                      <a:gd name="connsiteX7" fmla="*/ 478327 w 478365"/>
                      <a:gd name="connsiteY7" fmla="*/ 991568 h 1026418"/>
                      <a:gd name="connsiteX8" fmla="*/ 451809 w 478365"/>
                      <a:gd name="connsiteY8" fmla="*/ 1015245 h 1026418"/>
                      <a:gd name="connsiteX9" fmla="*/ 354260 w 478365"/>
                      <a:gd name="connsiteY9" fmla="*/ 1022822 h 1026418"/>
                      <a:gd name="connsiteX10" fmla="*/ 3291 w 478365"/>
                      <a:gd name="connsiteY10" fmla="*/ 752909 h 1026418"/>
                      <a:gd name="connsiteX11" fmla="*/ 2344 w 478365"/>
                      <a:gd name="connsiteY11" fmla="*/ 710069 h 1026418"/>
                      <a:gd name="connsiteX12" fmla="*/ 330820 w 478365"/>
                      <a:gd name="connsiteY12" fmla="*/ 973811 h 1026418"/>
                      <a:gd name="connsiteX13" fmla="*/ 426011 w 478365"/>
                      <a:gd name="connsiteY13" fmla="*/ 954026 h 1026418"/>
                      <a:gd name="connsiteX14" fmla="*/ 287018 w 478365"/>
                      <a:gd name="connsiteY14" fmla="*/ 718575 h 1026418"/>
                      <a:gd name="connsiteX0" fmla="*/ 301968 w 493315"/>
                      <a:gd name="connsiteY0" fmla="*/ 718575 h 1026418"/>
                      <a:gd name="connsiteX1" fmla="*/ 199684 w 493315"/>
                      <a:gd name="connsiteY1" fmla="*/ 425455 h 1026418"/>
                      <a:gd name="connsiteX2" fmla="*/ 94174 w 493315"/>
                      <a:gd name="connsiteY2" fmla="*/ 26429 h 1026418"/>
                      <a:gd name="connsiteX3" fmla="*/ 97910 w 493315"/>
                      <a:gd name="connsiteY3" fmla="*/ 0 h 1026418"/>
                      <a:gd name="connsiteX4" fmla="*/ 240022 w 493315"/>
                      <a:gd name="connsiteY4" fmla="*/ 481156 h 1026418"/>
                      <a:gd name="connsiteX5" fmla="*/ 405199 w 493315"/>
                      <a:gd name="connsiteY5" fmla="*/ 841220 h 1026418"/>
                      <a:gd name="connsiteX6" fmla="*/ 474335 w 493315"/>
                      <a:gd name="connsiteY6" fmla="*/ 951554 h 1026418"/>
                      <a:gd name="connsiteX7" fmla="*/ 493277 w 493315"/>
                      <a:gd name="connsiteY7" fmla="*/ 991568 h 1026418"/>
                      <a:gd name="connsiteX8" fmla="*/ 466759 w 493315"/>
                      <a:gd name="connsiteY8" fmla="*/ 1015245 h 1026418"/>
                      <a:gd name="connsiteX9" fmla="*/ 369210 w 493315"/>
                      <a:gd name="connsiteY9" fmla="*/ 1022822 h 1026418"/>
                      <a:gd name="connsiteX10" fmla="*/ 18241 w 493315"/>
                      <a:gd name="connsiteY10" fmla="*/ 752909 h 1026418"/>
                      <a:gd name="connsiteX11" fmla="*/ 358 w 493315"/>
                      <a:gd name="connsiteY11" fmla="*/ 701002 h 1026418"/>
                      <a:gd name="connsiteX12" fmla="*/ 345770 w 493315"/>
                      <a:gd name="connsiteY12" fmla="*/ 973811 h 1026418"/>
                      <a:gd name="connsiteX13" fmla="*/ 440961 w 493315"/>
                      <a:gd name="connsiteY13" fmla="*/ 954026 h 1026418"/>
                      <a:gd name="connsiteX14" fmla="*/ 301968 w 493315"/>
                      <a:gd name="connsiteY14" fmla="*/ 718575 h 1026418"/>
                      <a:gd name="connsiteX0" fmla="*/ 302186 w 493533"/>
                      <a:gd name="connsiteY0" fmla="*/ 718575 h 1026418"/>
                      <a:gd name="connsiteX1" fmla="*/ 199902 w 493533"/>
                      <a:gd name="connsiteY1" fmla="*/ 425455 h 1026418"/>
                      <a:gd name="connsiteX2" fmla="*/ 94392 w 493533"/>
                      <a:gd name="connsiteY2" fmla="*/ 26429 h 1026418"/>
                      <a:gd name="connsiteX3" fmla="*/ 98128 w 493533"/>
                      <a:gd name="connsiteY3" fmla="*/ 0 h 1026418"/>
                      <a:gd name="connsiteX4" fmla="*/ 240240 w 493533"/>
                      <a:gd name="connsiteY4" fmla="*/ 481156 h 1026418"/>
                      <a:gd name="connsiteX5" fmla="*/ 405417 w 493533"/>
                      <a:gd name="connsiteY5" fmla="*/ 841220 h 1026418"/>
                      <a:gd name="connsiteX6" fmla="*/ 474553 w 493533"/>
                      <a:gd name="connsiteY6" fmla="*/ 951554 h 1026418"/>
                      <a:gd name="connsiteX7" fmla="*/ 493495 w 493533"/>
                      <a:gd name="connsiteY7" fmla="*/ 991568 h 1026418"/>
                      <a:gd name="connsiteX8" fmla="*/ 466977 w 493533"/>
                      <a:gd name="connsiteY8" fmla="*/ 1015245 h 1026418"/>
                      <a:gd name="connsiteX9" fmla="*/ 369428 w 493533"/>
                      <a:gd name="connsiteY9" fmla="*/ 1022822 h 1026418"/>
                      <a:gd name="connsiteX10" fmla="*/ 11383 w 493533"/>
                      <a:gd name="connsiteY10" fmla="*/ 754825 h 1026418"/>
                      <a:gd name="connsiteX11" fmla="*/ 576 w 493533"/>
                      <a:gd name="connsiteY11" fmla="*/ 701002 h 1026418"/>
                      <a:gd name="connsiteX12" fmla="*/ 345988 w 493533"/>
                      <a:gd name="connsiteY12" fmla="*/ 973811 h 1026418"/>
                      <a:gd name="connsiteX13" fmla="*/ 441179 w 493533"/>
                      <a:gd name="connsiteY13" fmla="*/ 954026 h 1026418"/>
                      <a:gd name="connsiteX14" fmla="*/ 302186 w 493533"/>
                      <a:gd name="connsiteY14" fmla="*/ 718575 h 102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533" h="1026418">
                        <a:moveTo>
                          <a:pt x="302186" y="718575"/>
                        </a:moveTo>
                        <a:cubicBezTo>
                          <a:pt x="254596" y="625525"/>
                          <a:pt x="221448" y="527739"/>
                          <a:pt x="199902" y="425455"/>
                        </a:cubicBezTo>
                        <a:cubicBezTo>
                          <a:pt x="184749" y="354425"/>
                          <a:pt x="90603" y="38030"/>
                          <a:pt x="94392" y="26429"/>
                        </a:cubicBezTo>
                        <a:cubicBezTo>
                          <a:pt x="102442" y="14590"/>
                          <a:pt x="95050" y="1894"/>
                          <a:pt x="98128" y="0"/>
                        </a:cubicBezTo>
                        <a:cubicBezTo>
                          <a:pt x="123936" y="26281"/>
                          <a:pt x="189025" y="340953"/>
                          <a:pt x="240240" y="481156"/>
                        </a:cubicBezTo>
                        <a:cubicBezTo>
                          <a:pt x="291455" y="621359"/>
                          <a:pt x="329178" y="715023"/>
                          <a:pt x="405417" y="841220"/>
                        </a:cubicBezTo>
                        <a:cubicBezTo>
                          <a:pt x="406127" y="842168"/>
                          <a:pt x="451113" y="921485"/>
                          <a:pt x="474553" y="951554"/>
                        </a:cubicBezTo>
                        <a:cubicBezTo>
                          <a:pt x="490180" y="969075"/>
                          <a:pt x="493969" y="979730"/>
                          <a:pt x="493495" y="991568"/>
                        </a:cubicBezTo>
                        <a:cubicBezTo>
                          <a:pt x="493258" y="1005538"/>
                          <a:pt x="487813" y="1003880"/>
                          <a:pt x="466977" y="1015245"/>
                        </a:cubicBezTo>
                        <a:cubicBezTo>
                          <a:pt x="435250" y="1027320"/>
                          <a:pt x="402576" y="1029214"/>
                          <a:pt x="369428" y="1022822"/>
                        </a:cubicBezTo>
                        <a:cubicBezTo>
                          <a:pt x="310947" y="1006721"/>
                          <a:pt x="36007" y="771162"/>
                          <a:pt x="11383" y="754825"/>
                        </a:cubicBezTo>
                        <a:cubicBezTo>
                          <a:pt x="6845" y="736604"/>
                          <a:pt x="-2394" y="721848"/>
                          <a:pt x="576" y="701002"/>
                        </a:cubicBezTo>
                        <a:cubicBezTo>
                          <a:pt x="29225" y="709999"/>
                          <a:pt x="272554" y="931640"/>
                          <a:pt x="345988" y="973811"/>
                        </a:cubicBezTo>
                        <a:cubicBezTo>
                          <a:pt x="419422" y="1015982"/>
                          <a:pt x="463280" y="982575"/>
                          <a:pt x="441179" y="954026"/>
                        </a:cubicBezTo>
                        <a:cubicBezTo>
                          <a:pt x="432418" y="935794"/>
                          <a:pt x="332256" y="777530"/>
                          <a:pt x="302186" y="718575"/>
                        </a:cubicBezTo>
                        <a:close/>
                      </a:path>
                    </a:pathLst>
                  </a:custGeom>
                  <a:solidFill>
                    <a:schemeClr val="bg1"/>
                  </a:solidFill>
                  <a:ln w="2363"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1098B2D-0F17-4A06-81E6-842CE5133499}"/>
                      </a:ext>
                    </a:extLst>
                  </p:cNvPr>
                  <p:cNvSpPr/>
                  <p:nvPr userDrawn="1"/>
                </p:nvSpPr>
                <p:spPr>
                  <a:xfrm rot="41276">
                    <a:off x="5611419" y="2413706"/>
                    <a:ext cx="353008" cy="1255842"/>
                  </a:xfrm>
                  <a:custGeom>
                    <a:avLst/>
                    <a:gdLst>
                      <a:gd name="connsiteX0" fmla="*/ 333469 w 353008"/>
                      <a:gd name="connsiteY0" fmla="*/ 0 h 1255842"/>
                      <a:gd name="connsiteX1" fmla="*/ 353008 w 353008"/>
                      <a:gd name="connsiteY1" fmla="*/ 118469 h 1255842"/>
                      <a:gd name="connsiteX2" fmla="*/ 351507 w 353008"/>
                      <a:gd name="connsiteY2" fmla="*/ 127547 h 1255842"/>
                      <a:gd name="connsiteX3" fmla="*/ 341437 w 353008"/>
                      <a:gd name="connsiteY3" fmla="*/ 192830 h 1255842"/>
                      <a:gd name="connsiteX4" fmla="*/ 222596 w 353008"/>
                      <a:gd name="connsiteY4" fmla="*/ 711313 h 1255842"/>
                      <a:gd name="connsiteX5" fmla="*/ 77071 w 353008"/>
                      <a:gd name="connsiteY5" fmla="*/ 1130539 h 1255842"/>
                      <a:gd name="connsiteX6" fmla="*/ 171429 w 353008"/>
                      <a:gd name="connsiteY6" fmla="*/ 1162787 h 1255842"/>
                      <a:gd name="connsiteX7" fmla="*/ 208323 w 353008"/>
                      <a:gd name="connsiteY7" fmla="*/ 1131445 h 1255842"/>
                      <a:gd name="connsiteX8" fmla="*/ 156551 w 353008"/>
                      <a:gd name="connsiteY8" fmla="*/ 1242300 h 1255842"/>
                      <a:gd name="connsiteX9" fmla="*/ 144194 w 353008"/>
                      <a:gd name="connsiteY9" fmla="*/ 1249480 h 1255842"/>
                      <a:gd name="connsiteX10" fmla="*/ 30855 w 353008"/>
                      <a:gd name="connsiteY10" fmla="*/ 1236078 h 1255842"/>
                      <a:gd name="connsiteX11" fmla="*/ 44 w 353008"/>
                      <a:gd name="connsiteY11" fmla="*/ 1194198 h 1255842"/>
                      <a:gd name="connsiteX12" fmla="*/ 22052 w 353008"/>
                      <a:gd name="connsiteY12" fmla="*/ 1123420 h 1255842"/>
                      <a:gd name="connsiteX13" fmla="*/ 102380 w 353008"/>
                      <a:gd name="connsiteY13" fmla="*/ 928255 h 1255842"/>
                      <a:gd name="connsiteX14" fmla="*/ 295771 w 353008"/>
                      <a:gd name="connsiteY14" fmla="*/ 239317 h 1255842"/>
                      <a:gd name="connsiteX15" fmla="*/ 322902 w 353008"/>
                      <a:gd name="connsiteY15" fmla="*/ 70172 h 125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008" h="1255842">
                        <a:moveTo>
                          <a:pt x="333469" y="0"/>
                        </a:moveTo>
                        <a:lnTo>
                          <a:pt x="353008" y="118469"/>
                        </a:lnTo>
                        <a:lnTo>
                          <a:pt x="351507" y="127547"/>
                        </a:lnTo>
                        <a:cubicBezTo>
                          <a:pt x="347115" y="154738"/>
                          <a:pt x="343638" y="177125"/>
                          <a:pt x="341437" y="192830"/>
                        </a:cubicBezTo>
                        <a:cubicBezTo>
                          <a:pt x="316404" y="373755"/>
                          <a:pt x="277890" y="546722"/>
                          <a:pt x="222596" y="711313"/>
                        </a:cubicBezTo>
                        <a:cubicBezTo>
                          <a:pt x="187659" y="815596"/>
                          <a:pt x="87525" y="1098291"/>
                          <a:pt x="77071" y="1130539"/>
                        </a:cubicBezTo>
                        <a:cubicBezTo>
                          <a:pt x="68542" y="1205784"/>
                          <a:pt x="85958" y="1225603"/>
                          <a:pt x="171429" y="1162787"/>
                        </a:cubicBezTo>
                        <a:lnTo>
                          <a:pt x="208323" y="1131445"/>
                        </a:lnTo>
                        <a:lnTo>
                          <a:pt x="156551" y="1242300"/>
                        </a:lnTo>
                        <a:lnTo>
                          <a:pt x="144194" y="1249480"/>
                        </a:lnTo>
                        <a:cubicBezTo>
                          <a:pt x="105681" y="1260789"/>
                          <a:pt x="67718" y="1257438"/>
                          <a:pt x="30855" y="1236078"/>
                        </a:cubicBezTo>
                        <a:cubicBezTo>
                          <a:pt x="6647" y="1215977"/>
                          <a:pt x="320" y="1218907"/>
                          <a:pt x="44" y="1194198"/>
                        </a:cubicBezTo>
                        <a:cubicBezTo>
                          <a:pt x="-506" y="1173257"/>
                          <a:pt x="3896" y="1154412"/>
                          <a:pt x="22052" y="1123420"/>
                        </a:cubicBezTo>
                        <a:cubicBezTo>
                          <a:pt x="49287" y="1070230"/>
                          <a:pt x="101555" y="929931"/>
                          <a:pt x="102380" y="928255"/>
                        </a:cubicBezTo>
                        <a:cubicBezTo>
                          <a:pt x="190960" y="705030"/>
                          <a:pt x="246804" y="487671"/>
                          <a:pt x="295771" y="239317"/>
                        </a:cubicBezTo>
                        <a:cubicBezTo>
                          <a:pt x="301204" y="211990"/>
                          <a:pt x="310919" y="149405"/>
                          <a:pt x="322902" y="70172"/>
                        </a:cubicBezTo>
                        <a:close/>
                      </a:path>
                    </a:pathLst>
                  </a:custGeom>
                  <a:solidFill>
                    <a:schemeClr val="bg1"/>
                  </a:solidFill>
                  <a:ln w="2363" cap="flat">
                    <a:noFill/>
                    <a:prstDash val="solid"/>
                    <a:miter/>
                  </a:ln>
                </p:spPr>
                <p:txBody>
                  <a:bodyPr wrap="square" rtlCol="0" anchor="ctr">
                    <a:noAutofit/>
                  </a:bodyPr>
                  <a:lstStyle/>
                  <a:p>
                    <a:endParaRPr lang="en-US"/>
                  </a:p>
                </p:txBody>
              </p:sp>
            </p:grpSp>
          </p:grpSp>
          <p:grpSp>
            <p:nvGrpSpPr>
              <p:cNvPr id="230" name="Group 229">
                <a:extLst>
                  <a:ext uri="{FF2B5EF4-FFF2-40B4-BE49-F238E27FC236}">
                    <a16:creationId xmlns:a16="http://schemas.microsoft.com/office/drawing/2014/main" id="{5564933A-A62E-46A1-B1B4-AFF934CFA551}"/>
                  </a:ext>
                </a:extLst>
              </p:cNvPr>
              <p:cNvGrpSpPr/>
              <p:nvPr/>
            </p:nvGrpSpPr>
            <p:grpSpPr>
              <a:xfrm>
                <a:off x="8331704" y="1687612"/>
                <a:ext cx="875523" cy="875523"/>
                <a:chOff x="7439070" y="1617445"/>
                <a:chExt cx="1618739" cy="1618739"/>
              </a:xfrm>
            </p:grpSpPr>
            <p:sp>
              <p:nvSpPr>
                <p:cNvPr id="231" name="Oval 230">
                  <a:extLst>
                    <a:ext uri="{FF2B5EF4-FFF2-40B4-BE49-F238E27FC236}">
                      <a16:creationId xmlns:a16="http://schemas.microsoft.com/office/drawing/2014/main" id="{81F1CB3E-CB5D-4699-BF34-30C5171454F9}"/>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A02E7F1B-5DC3-499A-B43C-3C6F1D1BD71D}"/>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7633FAE2-52D0-454F-9A45-9A95796BC38B}"/>
                    </a:ext>
                  </a:extLst>
                </p:cNvPr>
                <p:cNvSpPr>
                  <a:spLocks noChangeAspect="1"/>
                </p:cNvSpPr>
                <p:nvPr userDrawn="1"/>
              </p:nvSpPr>
              <p:spPr>
                <a:xfrm>
                  <a:off x="7827568" y="2005943"/>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FC0EB566-40F9-43C0-91F9-3CE09CBD0E77}"/>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5" name="Group 234">
                <a:extLst>
                  <a:ext uri="{FF2B5EF4-FFF2-40B4-BE49-F238E27FC236}">
                    <a16:creationId xmlns:a16="http://schemas.microsoft.com/office/drawing/2014/main" id="{E3236D8D-FEAD-4D8B-BDC1-135B87481044}"/>
                  </a:ext>
                </a:extLst>
              </p:cNvPr>
              <p:cNvGrpSpPr/>
              <p:nvPr/>
            </p:nvGrpSpPr>
            <p:grpSpPr>
              <a:xfrm>
                <a:off x="8892613" y="2125435"/>
                <a:ext cx="582212" cy="582212"/>
                <a:chOff x="7439070" y="1617445"/>
                <a:chExt cx="1618739" cy="1618739"/>
              </a:xfrm>
            </p:grpSpPr>
            <p:sp>
              <p:nvSpPr>
                <p:cNvPr id="236" name="Oval 235">
                  <a:extLst>
                    <a:ext uri="{FF2B5EF4-FFF2-40B4-BE49-F238E27FC236}">
                      <a16:creationId xmlns:a16="http://schemas.microsoft.com/office/drawing/2014/main" id="{2ABCAAF8-E7FB-42AA-9792-03EDF537F430}"/>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F84B740D-2278-432B-AA04-A3C97E301A85}"/>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2B77BDEE-3A79-41D2-9AE3-EDFAB1689778}"/>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146FF0D8-3045-471C-903B-6E704B5E0B66}"/>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0" name="Group 239">
                <a:extLst>
                  <a:ext uri="{FF2B5EF4-FFF2-40B4-BE49-F238E27FC236}">
                    <a16:creationId xmlns:a16="http://schemas.microsoft.com/office/drawing/2014/main" id="{AE788107-F2FE-4638-BBF7-B0FF54B3C09A}"/>
                  </a:ext>
                </a:extLst>
              </p:cNvPr>
              <p:cNvGrpSpPr/>
              <p:nvPr/>
            </p:nvGrpSpPr>
            <p:grpSpPr>
              <a:xfrm>
                <a:off x="5726996" y="2227554"/>
                <a:ext cx="1202676" cy="1202676"/>
                <a:chOff x="7439070" y="1617445"/>
                <a:chExt cx="1618739" cy="1618739"/>
              </a:xfrm>
            </p:grpSpPr>
            <p:sp>
              <p:nvSpPr>
                <p:cNvPr id="241" name="Oval 240">
                  <a:extLst>
                    <a:ext uri="{FF2B5EF4-FFF2-40B4-BE49-F238E27FC236}">
                      <a16:creationId xmlns:a16="http://schemas.microsoft.com/office/drawing/2014/main" id="{336BC3CE-1C87-44A9-94B9-5EFBF4B54B98}"/>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650A3816-2341-484F-86D9-DEA30739358F}"/>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4B453D6-093B-4F83-85A0-F2810FFA58E1}"/>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B09D24F9-A8FB-4E38-AA6F-63739B3AFC40}"/>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0" name="Group 249">
                <a:extLst>
                  <a:ext uri="{FF2B5EF4-FFF2-40B4-BE49-F238E27FC236}">
                    <a16:creationId xmlns:a16="http://schemas.microsoft.com/office/drawing/2014/main" id="{325C5D8E-A6AE-4F79-B64B-62A413567318}"/>
                  </a:ext>
                </a:extLst>
              </p:cNvPr>
              <p:cNvGrpSpPr/>
              <p:nvPr/>
            </p:nvGrpSpPr>
            <p:grpSpPr>
              <a:xfrm>
                <a:off x="4325944" y="1050555"/>
                <a:ext cx="1762897" cy="1762897"/>
                <a:chOff x="7439070" y="1617445"/>
                <a:chExt cx="1618739" cy="1618739"/>
              </a:xfrm>
            </p:grpSpPr>
            <p:sp>
              <p:nvSpPr>
                <p:cNvPr id="251" name="Oval 250">
                  <a:extLst>
                    <a:ext uri="{FF2B5EF4-FFF2-40B4-BE49-F238E27FC236}">
                      <a16:creationId xmlns:a16="http://schemas.microsoft.com/office/drawing/2014/main" id="{28FC330F-CE5D-41A4-AED4-BD1C3B6BA173}"/>
                    </a:ext>
                  </a:extLst>
                </p:cNvPr>
                <p:cNvSpPr>
                  <a:spLocks noChangeAspect="1"/>
                </p:cNvSpPr>
                <p:nvPr userDrawn="1"/>
              </p:nvSpPr>
              <p:spPr>
                <a:xfrm>
                  <a:off x="7439070" y="1617445"/>
                  <a:ext cx="1618739" cy="1618739"/>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395FD4E5-7EC4-48B0-AE26-AFDAC5CC292C}"/>
                    </a:ext>
                  </a:extLst>
                </p:cNvPr>
                <p:cNvSpPr>
                  <a:spLocks noChangeAspect="1"/>
                </p:cNvSpPr>
                <p:nvPr userDrawn="1"/>
              </p:nvSpPr>
              <p:spPr>
                <a:xfrm>
                  <a:off x="7633319" y="1811694"/>
                  <a:ext cx="1230242" cy="1230242"/>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D234A89E-C33D-4B19-B615-ECCDB007AE65}"/>
                    </a:ext>
                  </a:extLst>
                </p:cNvPr>
                <p:cNvSpPr>
                  <a:spLocks noChangeAspect="1"/>
                </p:cNvSpPr>
                <p:nvPr userDrawn="1"/>
              </p:nvSpPr>
              <p:spPr>
                <a:xfrm>
                  <a:off x="7827567" y="2005942"/>
                  <a:ext cx="841744" cy="841744"/>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B58C09C7-7827-4A57-9558-73610636F250}"/>
                    </a:ext>
                  </a:extLst>
                </p:cNvPr>
                <p:cNvSpPr>
                  <a:spLocks noChangeAspect="1"/>
                </p:cNvSpPr>
                <p:nvPr userDrawn="1"/>
              </p:nvSpPr>
              <p:spPr>
                <a:xfrm>
                  <a:off x="7988750" y="2167125"/>
                  <a:ext cx="519380" cy="519380"/>
                </a:xfrm>
                <a:prstGeom prst="ellipse">
                  <a:avLst/>
                </a:pr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5" name="Freeform: Shape 254">
                <a:extLst>
                  <a:ext uri="{FF2B5EF4-FFF2-40B4-BE49-F238E27FC236}">
                    <a16:creationId xmlns:a16="http://schemas.microsoft.com/office/drawing/2014/main" id="{9596295B-9B91-4710-BEAF-AECDDC3B4701}"/>
                  </a:ext>
                </a:extLst>
              </p:cNvPr>
              <p:cNvSpPr/>
              <p:nvPr/>
            </p:nvSpPr>
            <p:spPr>
              <a:xfrm>
                <a:off x="7323252" y="1977636"/>
                <a:ext cx="696798" cy="678176"/>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grpSp>
      </p:grpSp>
      <p:sp>
        <p:nvSpPr>
          <p:cNvPr id="256" name="Freeform: Shape 255">
            <a:extLst>
              <a:ext uri="{FF2B5EF4-FFF2-40B4-BE49-F238E27FC236}">
                <a16:creationId xmlns:a16="http://schemas.microsoft.com/office/drawing/2014/main" id="{48A00868-5410-4748-BBDF-8B299B4A38DC}"/>
              </a:ext>
            </a:extLst>
          </p:cNvPr>
          <p:cNvSpPr/>
          <p:nvPr/>
        </p:nvSpPr>
        <p:spPr>
          <a:xfrm>
            <a:off x="5701595" y="1389700"/>
            <a:ext cx="771747" cy="751123"/>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8EB827D-BB7F-4B7C-A9DA-F3C7D6E415A2}"/>
              </a:ext>
            </a:extLst>
          </p:cNvPr>
          <p:cNvSpPr/>
          <p:nvPr/>
        </p:nvSpPr>
        <p:spPr>
          <a:xfrm>
            <a:off x="1539105" y="1617968"/>
            <a:ext cx="711283" cy="692275"/>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95F5E6B-20F7-4DFC-B6EB-42722589F0D9}"/>
              </a:ext>
            </a:extLst>
          </p:cNvPr>
          <p:cNvSpPr/>
          <p:nvPr/>
        </p:nvSpPr>
        <p:spPr>
          <a:xfrm>
            <a:off x="4713789" y="1413352"/>
            <a:ext cx="439993" cy="428235"/>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C654C8C8-6CBE-4263-84BF-431BCF55E1CD}"/>
              </a:ext>
            </a:extLst>
          </p:cNvPr>
          <p:cNvSpPr/>
          <p:nvPr/>
        </p:nvSpPr>
        <p:spPr>
          <a:xfrm>
            <a:off x="1228738" y="5309551"/>
            <a:ext cx="439993" cy="428235"/>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B00505C9-F649-4DF4-AA56-D6EDF5433BCB}"/>
              </a:ext>
            </a:extLst>
          </p:cNvPr>
          <p:cNvSpPr/>
          <p:nvPr/>
        </p:nvSpPr>
        <p:spPr>
          <a:xfrm>
            <a:off x="5607071" y="5683343"/>
            <a:ext cx="375616" cy="365578"/>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8282E662-CB50-4073-A32E-CA03C56A3187}"/>
              </a:ext>
            </a:extLst>
          </p:cNvPr>
          <p:cNvSpPr/>
          <p:nvPr/>
        </p:nvSpPr>
        <p:spPr>
          <a:xfrm>
            <a:off x="10309137" y="5601232"/>
            <a:ext cx="431822" cy="42028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0E2C84D-8D0B-4B20-A724-9A8A6FD3F3EC}"/>
              </a:ext>
            </a:extLst>
          </p:cNvPr>
          <p:cNvSpPr/>
          <p:nvPr/>
        </p:nvSpPr>
        <p:spPr>
          <a:xfrm>
            <a:off x="8040320" y="6113978"/>
            <a:ext cx="431822" cy="42028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58457161-F78D-4F46-8432-DC31159C312D}"/>
              </a:ext>
            </a:extLst>
          </p:cNvPr>
          <p:cNvSpPr/>
          <p:nvPr/>
        </p:nvSpPr>
        <p:spPr>
          <a:xfrm>
            <a:off x="3352902" y="5380815"/>
            <a:ext cx="431822" cy="42028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35EEB8B-D3C7-4F67-AF68-CFEA94E8A0FA}"/>
              </a:ext>
            </a:extLst>
          </p:cNvPr>
          <p:cNvSpPr/>
          <p:nvPr/>
        </p:nvSpPr>
        <p:spPr>
          <a:xfrm>
            <a:off x="2472150" y="5923247"/>
            <a:ext cx="538450" cy="524060"/>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7D392263-FCA8-4D4C-8357-65D2261AE0E3}"/>
              </a:ext>
            </a:extLst>
          </p:cNvPr>
          <p:cNvSpPr/>
          <p:nvPr/>
        </p:nvSpPr>
        <p:spPr>
          <a:xfrm>
            <a:off x="332876" y="6237043"/>
            <a:ext cx="538450" cy="524060"/>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CFCE545-C732-422B-BF1E-0CF54398F77F}"/>
              </a:ext>
            </a:extLst>
          </p:cNvPr>
          <p:cNvSpPr/>
          <p:nvPr/>
        </p:nvSpPr>
        <p:spPr>
          <a:xfrm>
            <a:off x="6614210" y="5452826"/>
            <a:ext cx="538450" cy="524060"/>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0678A2D-0D0B-4D94-BDA7-006D4769180E}"/>
              </a:ext>
            </a:extLst>
          </p:cNvPr>
          <p:cNvSpPr/>
          <p:nvPr/>
        </p:nvSpPr>
        <p:spPr>
          <a:xfrm>
            <a:off x="8995174" y="5516142"/>
            <a:ext cx="538450" cy="524060"/>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70000"/>
            </a:schemeClr>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0624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0C159F-1B4C-4E1A-93FB-E2B36F33F7B8}"/>
              </a:ext>
            </a:extLst>
          </p:cNvPr>
          <p:cNvSpPr>
            <a:spLocks noGrp="1"/>
          </p:cNvSpPr>
          <p:nvPr>
            <p:ph type="body" sz="quarter" idx="10"/>
          </p:nvPr>
        </p:nvSpPr>
        <p:spPr/>
        <p:txBody>
          <a:bodyPr/>
          <a:lstStyle/>
          <a:p>
            <a:r>
              <a:rPr lang="en-US" err="1">
                <a:cs typeface="Arial"/>
              </a:rPr>
              <a:t>Yêu</a:t>
            </a:r>
            <a:r>
              <a:rPr lang="en-US">
                <a:cs typeface="Arial"/>
              </a:rPr>
              <a:t> </a:t>
            </a:r>
            <a:r>
              <a:rPr lang="en-US" err="1">
                <a:cs typeface="Arial"/>
              </a:rPr>
              <a:t>cầu</a:t>
            </a:r>
            <a:r>
              <a:rPr lang="en-US">
                <a:cs typeface="Arial"/>
              </a:rPr>
              <a:t> </a:t>
            </a:r>
            <a:r>
              <a:rPr lang="en-US" err="1">
                <a:cs typeface="Arial"/>
              </a:rPr>
              <a:t>dữ</a:t>
            </a:r>
            <a:r>
              <a:rPr lang="en-US">
                <a:cs typeface="Arial"/>
              </a:rPr>
              <a:t> </a:t>
            </a:r>
            <a:r>
              <a:rPr lang="en-US" err="1">
                <a:cs typeface="Arial"/>
              </a:rPr>
              <a:t>liệu</a:t>
            </a:r>
            <a:endParaRPr lang="en-US">
              <a:cs typeface="Arial"/>
            </a:endParaRPr>
          </a:p>
        </p:txBody>
      </p:sp>
      <p:pic>
        <p:nvPicPr>
          <p:cNvPr id="3" name="Picture 10">
            <a:extLst>
              <a:ext uri="{FF2B5EF4-FFF2-40B4-BE49-F238E27FC236}">
                <a16:creationId xmlns:a16="http://schemas.microsoft.com/office/drawing/2014/main" id="{6DAC04F6-7BB5-4806-9DD9-56ADAFD086C0}"/>
              </a:ext>
            </a:extLst>
          </p:cNvPr>
          <p:cNvPicPr>
            <a:picLocks noChangeAspect="1"/>
          </p:cNvPicPr>
          <p:nvPr/>
        </p:nvPicPr>
        <p:blipFill>
          <a:blip r:embed="rId2"/>
          <a:stretch>
            <a:fillRect/>
          </a:stretch>
        </p:blipFill>
        <p:spPr>
          <a:xfrm>
            <a:off x="3470562" y="1394392"/>
            <a:ext cx="5250873" cy="4069216"/>
          </a:xfrm>
          <a:prstGeom prst="rect">
            <a:avLst/>
          </a:prstGeom>
        </p:spPr>
      </p:pic>
      <p:sp>
        <p:nvSpPr>
          <p:cNvPr id="4" name="TextBox 3">
            <a:extLst>
              <a:ext uri="{FF2B5EF4-FFF2-40B4-BE49-F238E27FC236}">
                <a16:creationId xmlns:a16="http://schemas.microsoft.com/office/drawing/2014/main" id="{A4AA8206-55F4-41F4-988E-13CEC7A66ECC}"/>
              </a:ext>
            </a:extLst>
          </p:cNvPr>
          <p:cNvSpPr txBox="1"/>
          <p:nvPr/>
        </p:nvSpPr>
        <p:spPr>
          <a:xfrm>
            <a:off x="4745052" y="5643561"/>
            <a:ext cx="3110476" cy="4618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ea typeface="+mn-lt"/>
                <a:cs typeface="+mn-lt"/>
              </a:rPr>
              <a:t>Dữ</a:t>
            </a:r>
            <a:r>
              <a:rPr lang="en-US" sz="2400">
                <a:ea typeface="+mn-lt"/>
                <a:cs typeface="+mn-lt"/>
              </a:rPr>
              <a:t> </a:t>
            </a:r>
            <a:r>
              <a:rPr lang="en-US" sz="2400" err="1">
                <a:ea typeface="+mn-lt"/>
                <a:cs typeface="+mn-lt"/>
              </a:rPr>
              <a:t>liệu</a:t>
            </a:r>
            <a:r>
              <a:rPr lang="en-US" sz="2400">
                <a:ea typeface="+mn-lt"/>
                <a:cs typeface="+mn-lt"/>
              </a:rPr>
              <a:t> </a:t>
            </a:r>
            <a:r>
              <a:rPr lang="en-US" sz="2400" err="1">
                <a:ea typeface="+mn-lt"/>
                <a:cs typeface="+mn-lt"/>
              </a:rPr>
              <a:t>không</a:t>
            </a:r>
            <a:r>
              <a:rPr lang="en-US" sz="2400">
                <a:ea typeface="+mn-lt"/>
                <a:cs typeface="+mn-lt"/>
              </a:rPr>
              <a:t> </a:t>
            </a:r>
            <a:r>
              <a:rPr lang="en-US" sz="2400" err="1">
                <a:ea typeface="+mn-lt"/>
                <a:cs typeface="+mn-lt"/>
              </a:rPr>
              <a:t>hợp</a:t>
            </a:r>
            <a:r>
              <a:rPr lang="en-US" sz="2400">
                <a:ea typeface="+mn-lt"/>
                <a:cs typeface="+mn-lt"/>
              </a:rPr>
              <a:t> </a:t>
            </a:r>
            <a:r>
              <a:rPr lang="en-US" sz="2400" err="1">
                <a:ea typeface="+mn-lt"/>
                <a:cs typeface="+mn-lt"/>
              </a:rPr>
              <a:t>lệ</a:t>
            </a:r>
            <a:endParaRPr lang="en-US" sz="2400"/>
          </a:p>
        </p:txBody>
      </p:sp>
    </p:spTree>
    <p:extLst>
      <p:ext uri="{BB962C8B-B14F-4D97-AF65-F5344CB8AC3E}">
        <p14:creationId xmlns:p14="http://schemas.microsoft.com/office/powerpoint/2010/main" val="161736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err="1"/>
              <a:t>Đồ</a:t>
            </a:r>
            <a:r>
              <a:rPr lang="en-US"/>
              <a:t> </a:t>
            </a:r>
            <a:r>
              <a:rPr lang="en-US" err="1"/>
              <a:t>thị</a:t>
            </a:r>
            <a:r>
              <a:rPr lang="en-US"/>
              <a:t> </a:t>
            </a:r>
            <a:r>
              <a:rPr lang="en-US" err="1"/>
              <a:t>kết</a:t>
            </a:r>
            <a:r>
              <a:rPr lang="en-US"/>
              <a:t> </a:t>
            </a:r>
            <a:r>
              <a:rPr lang="en-US" err="1"/>
              <a:t>quả</a:t>
            </a:r>
            <a:r>
              <a:rPr lang="en-US"/>
              <a:t> </a:t>
            </a:r>
            <a:r>
              <a:rPr lang="en-US" err="1"/>
              <a:t>sau</a:t>
            </a:r>
            <a:r>
              <a:rPr lang="en-US"/>
              <a:t> </a:t>
            </a:r>
            <a:r>
              <a:rPr lang="en-US" err="1"/>
              <a:t>khi</a:t>
            </a:r>
            <a:r>
              <a:rPr lang="en-US"/>
              <a:t> training</a:t>
            </a:r>
          </a:p>
        </p:txBody>
      </p:sp>
      <p:pic>
        <p:nvPicPr>
          <p:cNvPr id="3" name="Picture 3" descr="Chart, line chart&#10;&#10;Description automatically generated">
            <a:extLst>
              <a:ext uri="{FF2B5EF4-FFF2-40B4-BE49-F238E27FC236}">
                <a16:creationId xmlns:a16="http://schemas.microsoft.com/office/drawing/2014/main" id="{DCE9D331-CAAF-4F8F-81CF-EF63B0EA8035}"/>
              </a:ext>
            </a:extLst>
          </p:cNvPr>
          <p:cNvPicPr>
            <a:picLocks noChangeAspect="1"/>
          </p:cNvPicPr>
          <p:nvPr/>
        </p:nvPicPr>
        <p:blipFill>
          <a:blip r:embed="rId2"/>
          <a:stretch>
            <a:fillRect/>
          </a:stretch>
        </p:blipFill>
        <p:spPr>
          <a:xfrm>
            <a:off x="5810267" y="1257299"/>
            <a:ext cx="6289489" cy="4722130"/>
          </a:xfrm>
          <a:prstGeom prst="rect">
            <a:avLst/>
          </a:prstGeom>
        </p:spPr>
      </p:pic>
      <p:pic>
        <p:nvPicPr>
          <p:cNvPr id="4" name="Picture 4">
            <a:extLst>
              <a:ext uri="{FF2B5EF4-FFF2-40B4-BE49-F238E27FC236}">
                <a16:creationId xmlns:a16="http://schemas.microsoft.com/office/drawing/2014/main" id="{387671EC-1695-4F30-8E9D-0CCCFC8D4AA3}"/>
              </a:ext>
            </a:extLst>
          </p:cNvPr>
          <p:cNvPicPr>
            <a:picLocks noChangeAspect="1"/>
          </p:cNvPicPr>
          <p:nvPr/>
        </p:nvPicPr>
        <p:blipFill>
          <a:blip r:embed="rId3"/>
          <a:stretch>
            <a:fillRect/>
          </a:stretch>
        </p:blipFill>
        <p:spPr>
          <a:xfrm>
            <a:off x="652960" y="2220394"/>
            <a:ext cx="5029200" cy="2755269"/>
          </a:xfrm>
          <a:prstGeom prst="rect">
            <a:avLst/>
          </a:prstGeom>
        </p:spPr>
      </p:pic>
    </p:spTree>
    <p:extLst>
      <p:ext uri="{BB962C8B-B14F-4D97-AF65-F5344CB8AC3E}">
        <p14:creationId xmlns:p14="http://schemas.microsoft.com/office/powerpoint/2010/main" val="342802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18CAFC-3F5D-4E81-979D-6DCBB599072B}"/>
              </a:ext>
            </a:extLst>
          </p:cNvPr>
          <p:cNvSpPr>
            <a:spLocks noGrp="1"/>
          </p:cNvSpPr>
          <p:nvPr>
            <p:ph type="body" sz="quarter" idx="10"/>
          </p:nvPr>
        </p:nvSpPr>
        <p:spPr/>
        <p:txBody>
          <a:bodyPr lIns="91440" tIns="45720" rIns="91440" bIns="45720" anchor="ctr"/>
          <a:lstStyle/>
          <a:p>
            <a:r>
              <a:rPr lang="en-US">
                <a:cs typeface="Arial"/>
              </a:rPr>
              <a:t>Mô </a:t>
            </a:r>
            <a:r>
              <a:rPr lang="en-US" err="1">
                <a:cs typeface="Arial"/>
              </a:rPr>
              <a:t>hình</a:t>
            </a:r>
            <a:r>
              <a:rPr lang="en-US">
                <a:cs typeface="Arial"/>
              </a:rPr>
              <a:t> training</a:t>
            </a:r>
            <a:endParaRPr lang="en-US"/>
          </a:p>
        </p:txBody>
      </p:sp>
      <p:pic>
        <p:nvPicPr>
          <p:cNvPr id="4" name="Picture 4" descr="Diagram&#10;&#10;Description automatically generated">
            <a:extLst>
              <a:ext uri="{FF2B5EF4-FFF2-40B4-BE49-F238E27FC236}">
                <a16:creationId xmlns:a16="http://schemas.microsoft.com/office/drawing/2014/main" id="{CE202405-B0D9-43BE-B428-08CA89D17C54}"/>
              </a:ext>
            </a:extLst>
          </p:cNvPr>
          <p:cNvPicPr>
            <a:picLocks noChangeAspect="1"/>
          </p:cNvPicPr>
          <p:nvPr/>
        </p:nvPicPr>
        <p:blipFill>
          <a:blip r:embed="rId2"/>
          <a:stretch>
            <a:fillRect/>
          </a:stretch>
        </p:blipFill>
        <p:spPr>
          <a:xfrm>
            <a:off x="1029419" y="1500490"/>
            <a:ext cx="10521350" cy="4360228"/>
          </a:xfrm>
          <a:prstGeom prst="rect">
            <a:avLst/>
          </a:prstGeom>
        </p:spPr>
      </p:pic>
    </p:spTree>
    <p:extLst>
      <p:ext uri="{BB962C8B-B14F-4D97-AF65-F5344CB8AC3E}">
        <p14:creationId xmlns:p14="http://schemas.microsoft.com/office/powerpoint/2010/main" val="3028457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2D0C45-E6B3-4DD6-86CF-8D1A760B73D0}"/>
              </a:ext>
            </a:extLst>
          </p:cNvPr>
          <p:cNvSpPr txBox="1"/>
          <p:nvPr/>
        </p:nvSpPr>
        <p:spPr>
          <a:xfrm>
            <a:off x="6292770" y="2228671"/>
            <a:ext cx="4724400" cy="2585323"/>
          </a:xfrm>
          <a:prstGeom prst="rect">
            <a:avLst/>
          </a:prstGeom>
          <a:noFill/>
        </p:spPr>
        <p:txBody>
          <a:bodyPr wrap="square" rtlCol="0">
            <a:spAutoFit/>
          </a:bodyPr>
          <a:lstStyle/>
          <a:p>
            <a:pPr algn="just"/>
            <a:r>
              <a:rPr lang="vi-VN"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Nghiên cứu đã trình bày về vấn đề nhận dạng đối tượng sử dụng khẩu trang, một bài toán quan trọng trong lĩnh vực xử lý hình ảnh. Luận án tập trung nghiên cứu, phát triển về lý thuyết và ứng dụng đối với bài toán nhận dạng đối tượng, đề xuất một số mô hình và giải pháp nhằm nâng cao hiệu quả nhận dạng đối tượng sử dụng khẩu trang và đưa ra một số khung làm việc phục vụ cho quá trình nhận dạng đối tượng</a:t>
            </a:r>
            <a:r>
              <a:rPr lang="en-US" sz="18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dirty="0">
              <a:solidFill>
                <a:schemeClr val="bg1"/>
              </a:solidFill>
              <a:latin typeface="+mj-lt"/>
            </a:endParaRPr>
          </a:p>
        </p:txBody>
      </p:sp>
      <p:sp>
        <p:nvSpPr>
          <p:cNvPr id="3" name="TextBox 2">
            <a:extLst>
              <a:ext uri="{FF2B5EF4-FFF2-40B4-BE49-F238E27FC236}">
                <a16:creationId xmlns:a16="http://schemas.microsoft.com/office/drawing/2014/main" id="{3EB69A23-1174-46DA-BF98-42E5B4AF3E8C}"/>
              </a:ext>
            </a:extLst>
          </p:cNvPr>
          <p:cNvSpPr txBox="1"/>
          <p:nvPr/>
        </p:nvSpPr>
        <p:spPr>
          <a:xfrm>
            <a:off x="7207169" y="1088020"/>
            <a:ext cx="3081759" cy="707886"/>
          </a:xfrm>
          <a:prstGeom prst="rect">
            <a:avLst/>
          </a:prstGeom>
          <a:noFill/>
        </p:spPr>
        <p:txBody>
          <a:bodyPr wrap="square" rtlCol="0">
            <a:spAutoFit/>
          </a:bodyPr>
          <a:lstStyle/>
          <a:p>
            <a:r>
              <a:rPr lang="en-US" sz="4000">
                <a:solidFill>
                  <a:schemeClr val="accent1"/>
                </a:solidFill>
                <a:latin typeface="+mj-lt"/>
                <a:cs typeface="Times New Roman" panose="02020603050405020304" pitchFamily="18" charset="0"/>
              </a:rPr>
              <a:t>KẾT</a:t>
            </a:r>
            <a:r>
              <a:rPr lang="en-US" sz="4000">
                <a:solidFill>
                  <a:schemeClr val="bg1"/>
                </a:solidFill>
                <a:latin typeface="+mj-lt"/>
                <a:cs typeface="Times New Roman" panose="02020603050405020304" pitchFamily="18" charset="0"/>
              </a:rPr>
              <a:t> </a:t>
            </a:r>
            <a:r>
              <a:rPr lang="en-US" sz="4000">
                <a:solidFill>
                  <a:schemeClr val="accent1"/>
                </a:solidFill>
                <a:latin typeface="+mj-lt"/>
                <a:cs typeface="Times New Roman" panose="02020603050405020304" pitchFamily="18" charset="0"/>
              </a:rPr>
              <a:t>LUẬN</a:t>
            </a:r>
          </a:p>
        </p:txBody>
      </p:sp>
    </p:spTree>
    <p:extLst>
      <p:ext uri="{BB962C8B-B14F-4D97-AF65-F5344CB8AC3E}">
        <p14:creationId xmlns:p14="http://schemas.microsoft.com/office/powerpoint/2010/main" val="325305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2D0C45-E6B3-4DD6-86CF-8D1A760B73D0}"/>
              </a:ext>
            </a:extLst>
          </p:cNvPr>
          <p:cNvSpPr txBox="1"/>
          <p:nvPr/>
        </p:nvSpPr>
        <p:spPr>
          <a:xfrm>
            <a:off x="5823031" y="2078200"/>
            <a:ext cx="4724400" cy="2308324"/>
          </a:xfrm>
          <a:prstGeom prst="rect">
            <a:avLst/>
          </a:prstGeom>
          <a:noFill/>
        </p:spPr>
        <p:txBody>
          <a:bodyPr wrap="square" rtlCol="0">
            <a:spAutoFit/>
          </a:bodyPr>
          <a:lstStyle/>
          <a:p>
            <a:pPr algn="just"/>
            <a:r>
              <a:rPr lang="en-US" sz="1800" dirty="0" err="1">
                <a:solidFill>
                  <a:schemeClr val="bg1"/>
                </a:solidFill>
                <a:effectLst/>
                <a:latin typeface="Times New Roman" panose="02020603050405020304" pitchFamily="18" charset="0"/>
                <a:ea typeface="Arial" panose="020B0604020202020204" pitchFamily="34" charset="0"/>
              </a:rPr>
              <a:t>Nhóm</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chúng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em</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còn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sẽ</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có</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định</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hướng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đến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việc</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kết</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hợp</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hệ</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thống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nhận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diện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khẩu</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trang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với</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một</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hệ</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thống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nhận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biết</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danh</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tính</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của</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một</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người</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đó</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trên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không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gian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thực</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nhằm</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mục</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đích</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là</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có</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thể</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nhận</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biết</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danh</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tính</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của</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một</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người</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kể</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cả</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khi</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họ</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đang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đeo</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khẩu</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trang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với</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hệ</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thống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này</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có</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thể</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được</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áp</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dụng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trong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hệ</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thống</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điểm</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danh</a:t>
            </a:r>
            <a:r>
              <a:rPr lang="en-US" sz="1800" dirty="0">
                <a:solidFill>
                  <a:schemeClr val="bg1"/>
                </a:solidFill>
                <a:effectLst/>
                <a:latin typeface="Times New Roman" panose="02020603050405020304" pitchFamily="18" charset="0"/>
                <a:ea typeface="Arial" panose="020B0604020202020204" pitchFamily="34" charset="0"/>
              </a:rPr>
              <a:t> ở </a:t>
            </a:r>
            <a:r>
              <a:rPr lang="en-US" sz="1800" dirty="0" err="1">
                <a:solidFill>
                  <a:schemeClr val="bg1"/>
                </a:solidFill>
                <a:effectLst/>
                <a:latin typeface="Times New Roman" panose="02020603050405020304" pitchFamily="18" charset="0"/>
                <a:ea typeface="Arial" panose="020B0604020202020204" pitchFamily="34" charset="0"/>
              </a:rPr>
              <a:t>các</a:t>
            </a:r>
            <a:r>
              <a:rPr lang="en-US" sz="1800" dirty="0">
                <a:solidFill>
                  <a:schemeClr val="bg1"/>
                </a:solidFill>
                <a:effectLst/>
                <a:latin typeface="Times New Roman" panose="02020603050405020304" pitchFamily="18" charset="0"/>
                <a:ea typeface="Arial" panose="020B0604020202020204" pitchFamily="34" charset="0"/>
              </a:rPr>
              <a:t> </a:t>
            </a:r>
            <a:r>
              <a:rPr lang="en-US" sz="1800" dirty="0" err="1">
                <a:solidFill>
                  <a:schemeClr val="bg1"/>
                </a:solidFill>
                <a:effectLst/>
                <a:latin typeface="Times New Roman" panose="02020603050405020304" pitchFamily="18" charset="0"/>
                <a:ea typeface="Arial" panose="020B0604020202020204" pitchFamily="34" charset="0"/>
              </a:rPr>
              <a:t>công</a:t>
            </a:r>
            <a:r>
              <a:rPr lang="en-US" sz="1800" dirty="0">
                <a:solidFill>
                  <a:schemeClr val="bg1"/>
                </a:solidFill>
                <a:effectLst/>
                <a:latin typeface="Times New Roman" panose="02020603050405020304" pitchFamily="18" charset="0"/>
                <a:ea typeface="Arial" panose="020B0604020202020204" pitchFamily="34" charset="0"/>
              </a:rPr>
              <a:t> ty, ...</a:t>
            </a:r>
            <a:endParaRPr lang="en-US" dirty="0">
              <a:solidFill>
                <a:schemeClr val="bg1"/>
              </a:solidFill>
              <a:latin typeface="+mj-lt"/>
            </a:endParaRPr>
          </a:p>
        </p:txBody>
      </p:sp>
      <p:sp>
        <p:nvSpPr>
          <p:cNvPr id="3" name="TextBox 2">
            <a:extLst>
              <a:ext uri="{FF2B5EF4-FFF2-40B4-BE49-F238E27FC236}">
                <a16:creationId xmlns:a16="http://schemas.microsoft.com/office/drawing/2014/main" id="{3EB69A23-1174-46DA-BF98-42E5B4AF3E8C}"/>
              </a:ext>
            </a:extLst>
          </p:cNvPr>
          <p:cNvSpPr txBox="1"/>
          <p:nvPr/>
        </p:nvSpPr>
        <p:spPr>
          <a:xfrm>
            <a:off x="5823031" y="961010"/>
            <a:ext cx="5663878" cy="707886"/>
          </a:xfrm>
          <a:prstGeom prst="rect">
            <a:avLst/>
          </a:prstGeom>
          <a:noFill/>
        </p:spPr>
        <p:txBody>
          <a:bodyPr wrap="square" rtlCol="0">
            <a:spAutoFit/>
          </a:bodyPr>
          <a:lstStyle/>
          <a:p>
            <a:r>
              <a:rPr lang="en-US" sz="4000">
                <a:solidFill>
                  <a:schemeClr val="accent1"/>
                </a:solidFill>
                <a:latin typeface="+mj-lt"/>
                <a:cs typeface="Times New Roman" panose="02020603050405020304" pitchFamily="18" charset="0"/>
              </a:rPr>
              <a:t>HƯỚNG PHÁT TRIỂN</a:t>
            </a:r>
          </a:p>
        </p:txBody>
      </p:sp>
    </p:spTree>
    <p:extLst>
      <p:ext uri="{BB962C8B-B14F-4D97-AF65-F5344CB8AC3E}">
        <p14:creationId xmlns:p14="http://schemas.microsoft.com/office/powerpoint/2010/main" val="155668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1C1F88C-A467-4DA3-806B-917FF38D84E8}"/>
              </a:ext>
            </a:extLst>
          </p:cNvPr>
          <p:cNvSpPr txBox="1">
            <a:spLocks/>
          </p:cNvSpPr>
          <p:nvPr/>
        </p:nvSpPr>
        <p:spPr>
          <a:xfrm>
            <a:off x="826599" y="251054"/>
            <a:ext cx="8455936" cy="83017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i="1">
                <a:solidFill>
                  <a:schemeClr val="accent2"/>
                </a:solidFill>
                <a:latin typeface="Times New Roman" panose="02020603050405020304" pitchFamily="18" charset="0"/>
                <a:cs typeface="Times New Roman" panose="02020603050405020304" pitchFamily="18" charset="0"/>
              </a:rPr>
              <a:t>TÀI LI</a:t>
            </a:r>
            <a:r>
              <a:rPr lang="en-US" altLang="ko-KR" sz="5400" i="1">
                <a:solidFill>
                  <a:schemeClr val="bg1"/>
                </a:solidFill>
                <a:latin typeface="Times New Roman" panose="02020603050405020304" pitchFamily="18" charset="0"/>
                <a:cs typeface="Times New Roman" panose="02020603050405020304" pitchFamily="18" charset="0"/>
              </a:rPr>
              <a:t>ỆU THAM KHẢO</a:t>
            </a:r>
            <a:endParaRPr lang="ko-KR" altLang="en-US" sz="5400" i="1">
              <a:solidFill>
                <a:schemeClr val="bg1"/>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89D9D8A9-992A-4FA1-9ED4-FB0693330AC6}"/>
              </a:ext>
            </a:extLst>
          </p:cNvPr>
          <p:cNvSpPr txBox="1">
            <a:spLocks/>
          </p:cNvSpPr>
          <p:nvPr/>
        </p:nvSpPr>
        <p:spPr>
          <a:xfrm>
            <a:off x="2493540" y="2046096"/>
            <a:ext cx="7204919" cy="3227018"/>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bg1"/>
                </a:solidFill>
                <a:latin typeface="Times New Roman"/>
                <a:cs typeface="Times New Roman"/>
              </a:rPr>
              <a:t>[1] </a:t>
            </a:r>
            <a:r>
              <a:rPr lang="en-US" dirty="0" err="1">
                <a:solidFill>
                  <a:schemeClr val="bg1"/>
                </a:solidFill>
              </a:rPr>
              <a:t>Việt</a:t>
            </a:r>
            <a:r>
              <a:rPr lang="en-US" dirty="0">
                <a:solidFill>
                  <a:schemeClr val="bg1"/>
                </a:solidFill>
              </a:rPr>
              <a:t> Nam </a:t>
            </a:r>
            <a:r>
              <a:rPr lang="en-US" dirty="0" err="1">
                <a:solidFill>
                  <a:schemeClr val="bg1"/>
                </a:solidFill>
              </a:rPr>
              <a:t>sẽ</a:t>
            </a:r>
            <a:r>
              <a:rPr lang="en-US" dirty="0">
                <a:solidFill>
                  <a:schemeClr val="bg1"/>
                </a:solidFill>
              </a:rPr>
              <a:t> </a:t>
            </a:r>
            <a:r>
              <a:rPr lang="en-US" dirty="0" err="1">
                <a:solidFill>
                  <a:schemeClr val="bg1"/>
                </a:solidFill>
              </a:rPr>
              <a:t>thử</a:t>
            </a:r>
            <a:r>
              <a:rPr lang="en-US" dirty="0">
                <a:solidFill>
                  <a:schemeClr val="bg1"/>
                </a:solidFill>
              </a:rPr>
              <a:t> </a:t>
            </a:r>
            <a:r>
              <a:rPr lang="en-US" dirty="0" err="1">
                <a:solidFill>
                  <a:schemeClr val="bg1"/>
                </a:solidFill>
              </a:rPr>
              <a:t>nghiệm</a:t>
            </a:r>
            <a:r>
              <a:rPr lang="en-US" dirty="0">
                <a:solidFill>
                  <a:schemeClr val="bg1"/>
                </a:solidFill>
              </a:rPr>
              <a:t> </a:t>
            </a:r>
            <a:r>
              <a:rPr lang="en-US" dirty="0" err="1">
                <a:solidFill>
                  <a:schemeClr val="bg1"/>
                </a:solidFill>
              </a:rPr>
              <a:t>vắc</a:t>
            </a:r>
            <a:r>
              <a:rPr lang="en-US" dirty="0">
                <a:solidFill>
                  <a:schemeClr val="bg1"/>
                </a:solidFill>
              </a:rPr>
              <a:t> </a:t>
            </a:r>
            <a:r>
              <a:rPr lang="en-US" dirty="0" err="1">
                <a:solidFill>
                  <a:schemeClr val="bg1"/>
                </a:solidFill>
              </a:rPr>
              <a:t>xin</a:t>
            </a:r>
            <a:r>
              <a:rPr lang="en-US" dirty="0">
                <a:solidFill>
                  <a:schemeClr val="bg1"/>
                </a:solidFill>
              </a:rPr>
              <a:t> COVID-19 </a:t>
            </a:r>
            <a:r>
              <a:rPr lang="en-US" dirty="0" err="1">
                <a:solidFill>
                  <a:schemeClr val="bg1"/>
                </a:solidFill>
              </a:rPr>
              <a:t>thứ</a:t>
            </a:r>
            <a:r>
              <a:rPr lang="en-US" dirty="0">
                <a:solidFill>
                  <a:schemeClr val="bg1"/>
                </a:solidFill>
              </a:rPr>
              <a:t> 2 </a:t>
            </a:r>
            <a:r>
              <a:rPr lang="en-US" dirty="0" err="1">
                <a:solidFill>
                  <a:schemeClr val="bg1"/>
                </a:solidFill>
              </a:rPr>
              <a:t>trên</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tháng</a:t>
            </a:r>
            <a:r>
              <a:rPr lang="en-US" dirty="0">
                <a:solidFill>
                  <a:schemeClr val="bg1"/>
                </a:solidFill>
              </a:rPr>
              <a:t> 1/2021 </a:t>
            </a:r>
            <a:endParaRPr lang="en-US" dirty="0">
              <a:solidFill>
                <a:schemeClr val="bg1"/>
              </a:solidFill>
              <a:cs typeface="Arial"/>
            </a:endParaRPr>
          </a:p>
          <a:p>
            <a:pPr algn="just"/>
            <a:r>
              <a:rPr lang="en-US" dirty="0">
                <a:solidFill>
                  <a:schemeClr val="bg1"/>
                </a:solidFill>
                <a:latin typeface="Times New Roman"/>
                <a:cs typeface="Times New Roman"/>
              </a:rPr>
              <a:t>[2] </a:t>
            </a:r>
            <a:r>
              <a:rPr lang="en-US" dirty="0" err="1">
                <a:solidFill>
                  <a:schemeClr val="bg1"/>
                </a:solidFill>
              </a:rPr>
              <a:t>Dịch</a:t>
            </a:r>
            <a:r>
              <a:rPr lang="en-US" dirty="0">
                <a:solidFill>
                  <a:schemeClr val="bg1"/>
                </a:solidFill>
              </a:rPr>
              <a:t> COVID-19 </a:t>
            </a:r>
            <a:r>
              <a:rPr lang="en-US" dirty="0" err="1">
                <a:solidFill>
                  <a:schemeClr val="bg1"/>
                </a:solidFill>
              </a:rPr>
              <a:t>sáng</a:t>
            </a:r>
            <a:r>
              <a:rPr lang="en-US" dirty="0">
                <a:solidFill>
                  <a:schemeClr val="bg1"/>
                </a:solidFill>
              </a:rPr>
              <a:t> 21-4: </a:t>
            </a:r>
            <a:r>
              <a:rPr lang="en-US" dirty="0" err="1">
                <a:solidFill>
                  <a:schemeClr val="bg1"/>
                </a:solidFill>
              </a:rPr>
              <a:t>Việt</a:t>
            </a:r>
            <a:r>
              <a:rPr lang="en-US" dirty="0">
                <a:solidFill>
                  <a:schemeClr val="bg1"/>
                </a:solidFill>
              </a:rPr>
              <a:t> Nam 5 </a:t>
            </a:r>
            <a:r>
              <a:rPr lang="en-US" dirty="0" err="1">
                <a:solidFill>
                  <a:schemeClr val="bg1"/>
                </a:solidFill>
              </a:rPr>
              <a:t>ngày</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có</a:t>
            </a:r>
            <a:r>
              <a:rPr lang="en-US" dirty="0">
                <a:solidFill>
                  <a:schemeClr val="bg1"/>
                </a:solidFill>
              </a:rPr>
              <a:t> ca </a:t>
            </a:r>
            <a:r>
              <a:rPr lang="en-US" dirty="0" err="1">
                <a:solidFill>
                  <a:schemeClr val="bg1"/>
                </a:solidFill>
              </a:rPr>
              <a:t>mới</a:t>
            </a:r>
            <a:r>
              <a:rPr lang="en-US" dirty="0">
                <a:solidFill>
                  <a:schemeClr val="bg1"/>
                </a:solidFill>
              </a:rPr>
              <a:t>, 4 </a:t>
            </a:r>
            <a:r>
              <a:rPr lang="en-US" dirty="0" err="1">
                <a:solidFill>
                  <a:schemeClr val="bg1"/>
                </a:solidFill>
              </a:rPr>
              <a:t>nước</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hơn</a:t>
            </a:r>
            <a:r>
              <a:rPr lang="en-US" dirty="0">
                <a:solidFill>
                  <a:schemeClr val="bg1"/>
                </a:solidFill>
              </a:rPr>
              <a:t> 20.000 ca </a:t>
            </a:r>
            <a:r>
              <a:rPr lang="en-US" dirty="0" err="1">
                <a:solidFill>
                  <a:schemeClr val="bg1"/>
                </a:solidFill>
              </a:rPr>
              <a:t>tử</a:t>
            </a:r>
            <a:r>
              <a:rPr lang="en-US" dirty="0">
                <a:solidFill>
                  <a:schemeClr val="bg1"/>
                </a:solidFill>
              </a:rPr>
              <a:t> </a:t>
            </a:r>
            <a:r>
              <a:rPr lang="en-US" dirty="0" err="1">
                <a:solidFill>
                  <a:schemeClr val="bg1"/>
                </a:solidFill>
              </a:rPr>
              <a:t>vong</a:t>
            </a:r>
            <a:endParaRPr lang="en-US" dirty="0">
              <a:solidFill>
                <a:schemeClr val="bg1"/>
              </a:solidFill>
              <a:cs typeface="Arial"/>
            </a:endParaRPr>
          </a:p>
          <a:p>
            <a:pPr algn="just"/>
            <a:r>
              <a:rPr lang="en-US" dirty="0">
                <a:solidFill>
                  <a:schemeClr val="bg1"/>
                </a:solidFill>
                <a:latin typeface="Times New Roman"/>
                <a:cs typeface="Times New Roman"/>
              </a:rPr>
              <a:t>[3] </a:t>
            </a:r>
            <a:r>
              <a:rPr lang="en-US" dirty="0" err="1">
                <a:solidFill>
                  <a:schemeClr val="bg1"/>
                </a:solidFill>
              </a:rPr>
              <a:t>Mỹ</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bắt</a:t>
            </a:r>
            <a:r>
              <a:rPr lang="en-US" dirty="0">
                <a:solidFill>
                  <a:schemeClr val="bg1"/>
                </a:solidFill>
              </a:rPr>
              <a:t> </a:t>
            </a:r>
            <a:r>
              <a:rPr lang="en-US" dirty="0" err="1">
                <a:solidFill>
                  <a:schemeClr val="bg1"/>
                </a:solidFill>
              </a:rPr>
              <a:t>đầu</a:t>
            </a:r>
            <a:r>
              <a:rPr lang="en-US" dirty="0">
                <a:solidFill>
                  <a:schemeClr val="bg1"/>
                </a:solidFill>
              </a:rPr>
              <a:t> </a:t>
            </a:r>
            <a:r>
              <a:rPr lang="en-US" dirty="0" err="1">
                <a:solidFill>
                  <a:schemeClr val="bg1"/>
                </a:solidFill>
              </a:rPr>
              <a:t>chương</a:t>
            </a:r>
            <a:r>
              <a:rPr lang="en-US" dirty="0">
                <a:solidFill>
                  <a:schemeClr val="bg1"/>
                </a:solidFill>
              </a:rPr>
              <a:t> </a:t>
            </a:r>
            <a:r>
              <a:rPr lang="en-US" dirty="0" err="1">
                <a:solidFill>
                  <a:schemeClr val="bg1"/>
                </a:solidFill>
              </a:rPr>
              <a:t>trình</a:t>
            </a:r>
            <a:r>
              <a:rPr lang="en-US" dirty="0">
                <a:solidFill>
                  <a:schemeClr val="bg1"/>
                </a:solidFill>
              </a:rPr>
              <a:t> </a:t>
            </a:r>
            <a:r>
              <a:rPr lang="en-US" dirty="0" err="1">
                <a:solidFill>
                  <a:schemeClr val="bg1"/>
                </a:solidFill>
              </a:rPr>
              <a:t>tiêm</a:t>
            </a:r>
            <a:r>
              <a:rPr lang="en-US" dirty="0">
                <a:solidFill>
                  <a:schemeClr val="bg1"/>
                </a:solidFill>
              </a:rPr>
              <a:t> </a:t>
            </a:r>
            <a:r>
              <a:rPr lang="en-US" dirty="0" err="1">
                <a:solidFill>
                  <a:schemeClr val="bg1"/>
                </a:solidFill>
              </a:rPr>
              <a:t>chủng</a:t>
            </a:r>
            <a:r>
              <a:rPr lang="en-US" dirty="0">
                <a:solidFill>
                  <a:schemeClr val="bg1"/>
                </a:solidFill>
              </a:rPr>
              <a:t> </a:t>
            </a:r>
            <a:r>
              <a:rPr lang="en-US" dirty="0" err="1">
                <a:solidFill>
                  <a:schemeClr val="bg1"/>
                </a:solidFill>
              </a:rPr>
              <a:t>vắc</a:t>
            </a:r>
            <a:r>
              <a:rPr lang="en-US" dirty="0">
                <a:solidFill>
                  <a:schemeClr val="bg1"/>
                </a:solidFill>
              </a:rPr>
              <a:t> </a:t>
            </a:r>
            <a:r>
              <a:rPr lang="en-US" dirty="0" err="1">
                <a:solidFill>
                  <a:schemeClr val="bg1"/>
                </a:solidFill>
              </a:rPr>
              <a:t>xin</a:t>
            </a:r>
            <a:r>
              <a:rPr lang="en-US" dirty="0">
                <a:solidFill>
                  <a:schemeClr val="bg1"/>
                </a:solidFill>
              </a:rPr>
              <a:t> COVID-19 </a:t>
            </a:r>
            <a:r>
              <a:rPr lang="en-US" dirty="0" err="1">
                <a:solidFill>
                  <a:schemeClr val="bg1"/>
                </a:solidFill>
              </a:rPr>
              <a:t>vào</a:t>
            </a:r>
            <a:r>
              <a:rPr lang="en-US" dirty="0">
                <a:solidFill>
                  <a:schemeClr val="bg1"/>
                </a:solidFill>
              </a:rPr>
              <a:t> </a:t>
            </a:r>
            <a:r>
              <a:rPr lang="en-US" dirty="0" err="1">
                <a:solidFill>
                  <a:schemeClr val="bg1"/>
                </a:solidFill>
              </a:rPr>
              <a:t>tháng</a:t>
            </a:r>
            <a:r>
              <a:rPr lang="en-US" dirty="0">
                <a:solidFill>
                  <a:schemeClr val="bg1"/>
                </a:solidFill>
              </a:rPr>
              <a:t> 12</a:t>
            </a:r>
          </a:p>
          <a:p>
            <a:pPr marL="0" indent="0" algn="just">
              <a:buNone/>
            </a:pPr>
            <a:endParaRPr lang="en-US" dirty="0">
              <a:solidFill>
                <a:schemeClr val="bg1"/>
              </a:solidFill>
              <a:latin typeface="Arial"/>
              <a:cs typeface="Arial"/>
            </a:endParaRPr>
          </a:p>
        </p:txBody>
      </p:sp>
    </p:spTree>
    <p:extLst>
      <p:ext uri="{BB962C8B-B14F-4D97-AF65-F5344CB8AC3E}">
        <p14:creationId xmlns:p14="http://schemas.microsoft.com/office/powerpoint/2010/main" val="417915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arallelogram 130">
            <a:extLst>
              <a:ext uri="{FF2B5EF4-FFF2-40B4-BE49-F238E27FC236}">
                <a16:creationId xmlns:a16="http://schemas.microsoft.com/office/drawing/2014/main" id="{24F2A924-9B23-465D-AF79-5CED0639BFEA}"/>
              </a:ext>
            </a:extLst>
          </p:cNvPr>
          <p:cNvSpPr/>
          <p:nvPr/>
        </p:nvSpPr>
        <p:spPr>
          <a:xfrm>
            <a:off x="2837282" y="402302"/>
            <a:ext cx="5570380" cy="830997"/>
          </a:xfrm>
          <a:prstGeom prst="parallelogram">
            <a:avLst>
              <a:gd name="adj" fmla="val 497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473528" y="309968"/>
            <a:ext cx="12192000" cy="1015663"/>
          </a:xfrm>
          <a:prstGeom prst="rect">
            <a:avLst/>
          </a:prstGeom>
          <a:noFill/>
        </p:spPr>
        <p:txBody>
          <a:bodyPr wrap="square" rtlCol="0" anchor="ctr">
            <a:spAutoFit/>
          </a:bodyPr>
          <a:lstStyle/>
          <a:p>
            <a:pPr algn="ctr"/>
            <a:r>
              <a:rPr lang="en-US" altLang="ko-KR" sz="6000">
                <a:solidFill>
                  <a:schemeClr val="bg1"/>
                </a:solidFill>
                <a:cs typeface="Arial" pitchFamily="34" charset="0"/>
              </a:rPr>
              <a:t>THANK YOU</a:t>
            </a:r>
            <a:endParaRPr lang="ko-KR" altLang="en-US" sz="6000">
              <a:solidFill>
                <a:schemeClr val="bg1"/>
              </a:solidFill>
              <a:cs typeface="Arial" pitchFamily="34" charset="0"/>
            </a:endParaRPr>
          </a:p>
        </p:txBody>
      </p:sp>
      <p:sp>
        <p:nvSpPr>
          <p:cNvPr id="9" name="Content Placeholder 2">
            <a:extLst>
              <a:ext uri="{FF2B5EF4-FFF2-40B4-BE49-F238E27FC236}">
                <a16:creationId xmlns:a16="http://schemas.microsoft.com/office/drawing/2014/main" id="{ED5D273E-2B5D-4D27-8DD5-342B30FCD169}"/>
              </a:ext>
            </a:extLst>
          </p:cNvPr>
          <p:cNvSpPr txBox="1">
            <a:spLocks/>
          </p:cNvSpPr>
          <p:nvPr/>
        </p:nvSpPr>
        <p:spPr>
          <a:xfrm>
            <a:off x="1440563" y="1700809"/>
            <a:ext cx="9793493" cy="37529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1200"/>
              </a:spcBef>
              <a:spcAft>
                <a:spcPts val="1200"/>
              </a:spcAft>
              <a:buFont typeface="Wingdings" panose="05000000000000000000" pitchFamily="2" charset="2"/>
              <a:buChar char="v"/>
            </a:pP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Chân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thành</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cám</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ơn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thầy</a:t>
            </a:r>
            <a:r>
              <a:rPr lang="en-US" sz="3200">
                <a:solidFill>
                  <a:schemeClr val="bg1"/>
                </a:solidFill>
                <a:latin typeface="Times New Roman" panose="02020603050405020304" pitchFamily="18" charset="0"/>
                <a:cs typeface="Times New Roman" panose="02020603050405020304" pitchFamily="18" charset="0"/>
              </a:rPr>
              <a:t> L</a:t>
            </a:r>
            <a:r>
              <a:rPr lang="vi-VN" sz="3200">
                <a:solidFill>
                  <a:schemeClr val="bg1"/>
                </a:solidFill>
                <a:latin typeface="Times New Roman" panose="02020603050405020304" pitchFamily="18" charset="0"/>
                <a:cs typeface="Times New Roman" panose="02020603050405020304" pitchFamily="18" charset="0"/>
              </a:rPr>
              <a:t>ư</a:t>
            </a:r>
            <a:r>
              <a:rPr lang="en-US" sz="3200" err="1">
                <a:solidFill>
                  <a:schemeClr val="bg1"/>
                </a:solidFill>
                <a:latin typeface="Times New Roman" panose="02020603050405020304" pitchFamily="18" charset="0"/>
                <a:cs typeface="Times New Roman" panose="02020603050405020304" pitchFamily="18" charset="0"/>
              </a:rPr>
              <a:t>ơng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Trần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Ngọc</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Khiết</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đã</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tận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tình</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hướng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dẫn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thực</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hiện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đề</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tài</a:t>
            </a:r>
            <a:r>
              <a:rPr lang="en-US" sz="3200">
                <a:solidFill>
                  <a:schemeClr val="bg1"/>
                </a:solidFill>
                <a:latin typeface="Times New Roman" panose="02020603050405020304" pitchFamily="18" charset="0"/>
                <a:cs typeface="Times New Roman" panose="02020603050405020304" pitchFamily="18" charset="0"/>
              </a:rPr>
              <a:t>.</a:t>
            </a:r>
          </a:p>
          <a:p>
            <a:pPr algn="just">
              <a:lnSpc>
                <a:spcPct val="150000"/>
              </a:lnSpc>
              <a:spcBef>
                <a:spcPts val="1200"/>
              </a:spcBef>
              <a:spcAft>
                <a:spcPts val="1200"/>
              </a:spcAft>
              <a:buFont typeface="Wingdings" panose="05000000000000000000" pitchFamily="2" charset="2"/>
              <a:buChar char="v"/>
            </a:pP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Chân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thành</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cám</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ơn</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quý</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Thầy</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Cô</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trong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Hội</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Đồng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đã</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chú</a:t>
            </a:r>
            <a:r>
              <a:rPr lang="en-US" sz="3200">
                <a:solidFill>
                  <a:schemeClr val="bg1"/>
                </a:solidFill>
                <a:latin typeface="Times New Roman" panose="02020603050405020304" pitchFamily="18" charset="0"/>
                <a:cs typeface="Times New Roman" panose="02020603050405020304" pitchFamily="18" charset="0"/>
              </a:rPr>
              <a:t> ý </a:t>
            </a:r>
            <a:r>
              <a:rPr lang="en-US" sz="3200" err="1">
                <a:solidFill>
                  <a:schemeClr val="bg1"/>
                </a:solidFill>
                <a:latin typeface="Times New Roman" panose="02020603050405020304" pitchFamily="18" charset="0"/>
                <a:cs typeface="Times New Roman" panose="02020603050405020304" pitchFamily="18" charset="0"/>
              </a:rPr>
              <a:t>lắng</a:t>
            </a:r>
            <a:r>
              <a:rPr lang="en-US" sz="3200">
                <a:solidFill>
                  <a:schemeClr val="bg1"/>
                </a:solidFill>
                <a:latin typeface="Times New Roman" panose="02020603050405020304" pitchFamily="18" charset="0"/>
                <a:cs typeface="Times New Roman" panose="02020603050405020304" pitchFamily="18" charset="0"/>
              </a:rPr>
              <a:t> </a:t>
            </a:r>
            <a:r>
              <a:rPr lang="en-US" sz="3200" err="1">
                <a:solidFill>
                  <a:schemeClr val="bg1"/>
                </a:solidFill>
                <a:latin typeface="Times New Roman" panose="02020603050405020304" pitchFamily="18" charset="0"/>
                <a:cs typeface="Times New Roman" panose="02020603050405020304" pitchFamily="18" charset="0"/>
              </a:rPr>
              <a:t>nghe</a:t>
            </a:r>
            <a:r>
              <a:rPr lang="en-US" sz="320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Freeform: Shape 66">
            <a:extLst>
              <a:ext uri="{FF2B5EF4-FFF2-40B4-BE49-F238E27FC236}">
                <a16:creationId xmlns:a16="http://schemas.microsoft.com/office/drawing/2014/main" id="{E650A5BA-0D75-436C-9755-689F0321DCEB}"/>
              </a:ext>
            </a:extLst>
          </p:cNvPr>
          <p:cNvSpPr/>
          <p:nvPr/>
        </p:nvSpPr>
        <p:spPr>
          <a:xfrm>
            <a:off x="4364736" y="599327"/>
            <a:ext cx="7827265" cy="1056227"/>
          </a:xfrm>
          <a:custGeom>
            <a:avLst/>
            <a:gdLst>
              <a:gd name="connsiteX0" fmla="*/ 445031 w 7827265"/>
              <a:gd name="connsiteY0" fmla="*/ 0 h 1056227"/>
              <a:gd name="connsiteX1" fmla="*/ 7827265 w 7827265"/>
              <a:gd name="connsiteY1" fmla="*/ 0 h 1056227"/>
              <a:gd name="connsiteX2" fmla="*/ 7827265 w 7827265"/>
              <a:gd name="connsiteY2" fmla="*/ 1056227 h 1056227"/>
              <a:gd name="connsiteX3" fmla="*/ 0 w 7827265"/>
              <a:gd name="connsiteY3" fmla="*/ 1056227 h 1056227"/>
            </a:gdLst>
            <a:ahLst/>
            <a:cxnLst>
              <a:cxn ang="0">
                <a:pos x="connsiteX0" y="connsiteY0"/>
              </a:cxn>
              <a:cxn ang="0">
                <a:pos x="connsiteX1" y="connsiteY1"/>
              </a:cxn>
              <a:cxn ang="0">
                <a:pos x="connsiteX2" y="connsiteY2"/>
              </a:cxn>
              <a:cxn ang="0">
                <a:pos x="connsiteX3" y="connsiteY3"/>
              </a:cxn>
            </a:cxnLst>
            <a:rect l="l" t="t" r="r" b="b"/>
            <a:pathLst>
              <a:path w="7827265" h="1056227">
                <a:moveTo>
                  <a:pt x="445031" y="0"/>
                </a:moveTo>
                <a:lnTo>
                  <a:pt x="7827265" y="0"/>
                </a:lnTo>
                <a:lnTo>
                  <a:pt x="7827265" y="1056227"/>
                </a:lnTo>
                <a:lnTo>
                  <a:pt x="0" y="105622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9AC83A9-E230-4F70-82D6-EF52AE0F3E6A}"/>
              </a:ext>
            </a:extLst>
          </p:cNvPr>
          <p:cNvSpPr txBox="1"/>
          <p:nvPr/>
        </p:nvSpPr>
        <p:spPr>
          <a:xfrm>
            <a:off x="5053337" y="773497"/>
            <a:ext cx="6513352" cy="707886"/>
          </a:xfrm>
          <a:prstGeom prst="rect">
            <a:avLst/>
          </a:prstGeom>
          <a:noFill/>
        </p:spPr>
        <p:txBody>
          <a:bodyPr wrap="square" rtlCol="0" anchor="ctr">
            <a:spAutoFit/>
          </a:bodyPr>
          <a:lstStyle/>
          <a:p>
            <a:pPr algn="ctr"/>
            <a:r>
              <a:rPr lang="vi-VN" altLang="ko-KR" sz="2000">
                <a:solidFill>
                  <a:schemeClr val="bg1"/>
                </a:solidFill>
                <a:cs typeface="Arial" pitchFamily="34" charset="0"/>
              </a:rPr>
              <a:t>XÂY DỰNG HỆ THỐNG NHẬN DẠNG ĐỐI TƯỢNG SỬ DỤNG KHẨU TRANG</a:t>
            </a:r>
          </a:p>
        </p:txBody>
      </p:sp>
      <p:sp>
        <p:nvSpPr>
          <p:cNvPr id="24" name="TextBox 23">
            <a:extLst>
              <a:ext uri="{FF2B5EF4-FFF2-40B4-BE49-F238E27FC236}">
                <a16:creationId xmlns:a16="http://schemas.microsoft.com/office/drawing/2014/main" id="{22FE1F6C-F723-47DE-8FF7-0CF3E69A485C}"/>
              </a:ext>
            </a:extLst>
          </p:cNvPr>
          <p:cNvSpPr txBox="1"/>
          <p:nvPr/>
        </p:nvSpPr>
        <p:spPr>
          <a:xfrm>
            <a:off x="6469296" y="2050877"/>
            <a:ext cx="4898976" cy="507831"/>
          </a:xfrm>
          <a:prstGeom prst="rect">
            <a:avLst/>
          </a:prstGeom>
          <a:noFill/>
        </p:spPr>
        <p:txBody>
          <a:bodyPr wrap="square" lIns="108000" rIns="108000" rtlCol="0">
            <a:spAutoFit/>
          </a:bodyPr>
          <a:lstStyle/>
          <a:p>
            <a:r>
              <a:rPr lang="en-US" altLang="ko-KR" sz="2700" b="1">
                <a:solidFill>
                  <a:schemeClr val="tx1">
                    <a:lumMod val="85000"/>
                    <a:lumOff val="15000"/>
                  </a:schemeClr>
                </a:solidFill>
                <a:cs typeface="Arial" pitchFamily="34" charset="0"/>
              </a:rPr>
              <a:t>TỔNG QUAN</a:t>
            </a:r>
            <a:endParaRPr lang="ko-KR" altLang="en-US" sz="2700" b="1">
              <a:solidFill>
                <a:schemeClr val="tx1">
                  <a:lumMod val="85000"/>
                  <a:lumOff val="15000"/>
                </a:schemeClr>
              </a:solidFill>
              <a:cs typeface="Arial" pitchFamily="34" charset="0"/>
            </a:endParaRPr>
          </a:p>
        </p:txBody>
      </p:sp>
      <p:sp>
        <p:nvSpPr>
          <p:cNvPr id="25" name="TextBox 24">
            <a:extLst>
              <a:ext uri="{FF2B5EF4-FFF2-40B4-BE49-F238E27FC236}">
                <a16:creationId xmlns:a16="http://schemas.microsoft.com/office/drawing/2014/main" id="{A26D363A-C1B4-4353-BEC8-1018DABAC1C3}"/>
              </a:ext>
            </a:extLst>
          </p:cNvPr>
          <p:cNvSpPr txBox="1"/>
          <p:nvPr/>
        </p:nvSpPr>
        <p:spPr>
          <a:xfrm>
            <a:off x="5450394" y="1987080"/>
            <a:ext cx="958096" cy="830997"/>
          </a:xfrm>
          <a:prstGeom prst="rect">
            <a:avLst/>
          </a:prstGeom>
          <a:noFill/>
        </p:spPr>
        <p:txBody>
          <a:bodyPr wrap="square" lIns="108000" rIns="108000" rtlCol="0">
            <a:spAutoFit/>
          </a:bodyPr>
          <a:lstStyle/>
          <a:p>
            <a:pPr algn="ctr"/>
            <a:r>
              <a:rPr lang="en-US" altLang="ko-KR" sz="4800" b="1">
                <a:solidFill>
                  <a:schemeClr val="accent1"/>
                </a:solidFill>
                <a:cs typeface="Arial" pitchFamily="34" charset="0"/>
              </a:rPr>
              <a:t>01</a:t>
            </a:r>
            <a:endParaRPr lang="ko-KR" altLang="en-US" sz="4800" b="1">
              <a:solidFill>
                <a:schemeClr val="accent1"/>
              </a:solidFill>
              <a:cs typeface="Arial" pitchFamily="34" charset="0"/>
            </a:endParaRPr>
          </a:p>
        </p:txBody>
      </p:sp>
      <p:sp>
        <p:nvSpPr>
          <p:cNvPr id="28" name="TextBox 27">
            <a:extLst>
              <a:ext uri="{FF2B5EF4-FFF2-40B4-BE49-F238E27FC236}">
                <a16:creationId xmlns:a16="http://schemas.microsoft.com/office/drawing/2014/main" id="{708F9A52-584D-4D23-9E99-0E663D15A5B4}"/>
              </a:ext>
            </a:extLst>
          </p:cNvPr>
          <p:cNvSpPr txBox="1"/>
          <p:nvPr/>
        </p:nvSpPr>
        <p:spPr>
          <a:xfrm>
            <a:off x="6469296" y="3171397"/>
            <a:ext cx="4898976" cy="507831"/>
          </a:xfrm>
          <a:prstGeom prst="rect">
            <a:avLst/>
          </a:prstGeom>
          <a:noFill/>
        </p:spPr>
        <p:txBody>
          <a:bodyPr wrap="square" lIns="108000" rIns="108000" rtlCol="0">
            <a:spAutoFit/>
          </a:bodyPr>
          <a:lstStyle/>
          <a:p>
            <a:r>
              <a:rPr lang="en-US" altLang="ko-KR" sz="2700" b="1">
                <a:solidFill>
                  <a:schemeClr val="tx1">
                    <a:lumMod val="85000"/>
                    <a:lumOff val="15000"/>
                  </a:schemeClr>
                </a:solidFill>
                <a:cs typeface="Arial" pitchFamily="34" charset="0"/>
              </a:rPr>
              <a:t>CƠ SỞ LÝ THUYẾT</a:t>
            </a:r>
            <a:endParaRPr lang="ko-KR" altLang="en-US" sz="2700" b="1">
              <a:solidFill>
                <a:schemeClr val="tx1">
                  <a:lumMod val="85000"/>
                  <a:lumOff val="15000"/>
                </a:schemeClr>
              </a:solidFill>
              <a:cs typeface="Arial" pitchFamily="34" charset="0"/>
            </a:endParaRPr>
          </a:p>
        </p:txBody>
      </p:sp>
      <p:sp>
        <p:nvSpPr>
          <p:cNvPr id="29" name="TextBox 28">
            <a:extLst>
              <a:ext uri="{FF2B5EF4-FFF2-40B4-BE49-F238E27FC236}">
                <a16:creationId xmlns:a16="http://schemas.microsoft.com/office/drawing/2014/main" id="{1C92F684-343D-4FD0-AA96-3EF8F941E085}"/>
              </a:ext>
            </a:extLst>
          </p:cNvPr>
          <p:cNvSpPr txBox="1"/>
          <p:nvPr/>
        </p:nvSpPr>
        <p:spPr>
          <a:xfrm>
            <a:off x="5450394" y="3107599"/>
            <a:ext cx="958096" cy="830997"/>
          </a:xfrm>
          <a:prstGeom prst="rect">
            <a:avLst/>
          </a:prstGeom>
          <a:noFill/>
        </p:spPr>
        <p:txBody>
          <a:bodyPr wrap="square" lIns="108000" rIns="108000" rtlCol="0">
            <a:spAutoFit/>
          </a:bodyPr>
          <a:lstStyle/>
          <a:p>
            <a:pPr algn="ctr"/>
            <a:r>
              <a:rPr lang="en-US" altLang="ko-KR" sz="4800" b="1">
                <a:solidFill>
                  <a:schemeClr val="accent2"/>
                </a:solidFill>
                <a:cs typeface="Arial" pitchFamily="34" charset="0"/>
              </a:rPr>
              <a:t>02</a:t>
            </a:r>
            <a:endParaRPr lang="ko-KR" altLang="en-US" sz="4800" b="1">
              <a:solidFill>
                <a:schemeClr val="accent2"/>
              </a:solidFill>
              <a:cs typeface="Arial" pitchFamily="34" charset="0"/>
            </a:endParaRPr>
          </a:p>
        </p:txBody>
      </p:sp>
      <p:sp>
        <p:nvSpPr>
          <p:cNvPr id="32" name="TextBox 31">
            <a:extLst>
              <a:ext uri="{FF2B5EF4-FFF2-40B4-BE49-F238E27FC236}">
                <a16:creationId xmlns:a16="http://schemas.microsoft.com/office/drawing/2014/main" id="{17D4E488-5759-47F9-94BA-419303D1CE6A}"/>
              </a:ext>
            </a:extLst>
          </p:cNvPr>
          <p:cNvSpPr txBox="1"/>
          <p:nvPr/>
        </p:nvSpPr>
        <p:spPr>
          <a:xfrm>
            <a:off x="6469296" y="4291916"/>
            <a:ext cx="4898976" cy="923330"/>
          </a:xfrm>
          <a:prstGeom prst="rect">
            <a:avLst/>
          </a:prstGeom>
          <a:noFill/>
        </p:spPr>
        <p:txBody>
          <a:bodyPr wrap="square" lIns="108000" rIns="108000" rtlCol="0">
            <a:spAutoFit/>
          </a:bodyPr>
          <a:lstStyle/>
          <a:p>
            <a:r>
              <a:rPr lang="en-US" altLang="ko-KR" sz="2700" b="1">
                <a:solidFill>
                  <a:schemeClr val="tx1">
                    <a:lumMod val="85000"/>
                    <a:lumOff val="15000"/>
                  </a:schemeClr>
                </a:solidFill>
                <a:cs typeface="Arial" pitchFamily="34" charset="0"/>
              </a:rPr>
              <a:t>THỰC NGHIỆM CHƯƠNG TRÌNH</a:t>
            </a:r>
            <a:endParaRPr lang="ko-KR" altLang="en-US" sz="2700" b="1">
              <a:solidFill>
                <a:schemeClr val="tx1">
                  <a:lumMod val="85000"/>
                  <a:lumOff val="15000"/>
                </a:schemeClr>
              </a:solidFill>
              <a:cs typeface="Arial" pitchFamily="34" charset="0"/>
            </a:endParaRPr>
          </a:p>
        </p:txBody>
      </p:sp>
      <p:sp>
        <p:nvSpPr>
          <p:cNvPr id="33" name="TextBox 32">
            <a:extLst>
              <a:ext uri="{FF2B5EF4-FFF2-40B4-BE49-F238E27FC236}">
                <a16:creationId xmlns:a16="http://schemas.microsoft.com/office/drawing/2014/main" id="{90D1FBBF-D382-4693-A255-0EAAE2AE9897}"/>
              </a:ext>
            </a:extLst>
          </p:cNvPr>
          <p:cNvSpPr txBox="1"/>
          <p:nvPr/>
        </p:nvSpPr>
        <p:spPr>
          <a:xfrm>
            <a:off x="5450394" y="4228118"/>
            <a:ext cx="958096" cy="830997"/>
          </a:xfrm>
          <a:prstGeom prst="rect">
            <a:avLst/>
          </a:prstGeom>
          <a:noFill/>
        </p:spPr>
        <p:txBody>
          <a:bodyPr wrap="square" lIns="108000" rIns="108000" rtlCol="0">
            <a:spAutoFit/>
          </a:bodyPr>
          <a:lstStyle/>
          <a:p>
            <a:pPr algn="ctr"/>
            <a:r>
              <a:rPr lang="en-US" altLang="ko-KR" sz="4800" b="1">
                <a:solidFill>
                  <a:schemeClr val="accent3"/>
                </a:solidFill>
                <a:cs typeface="Arial" pitchFamily="34" charset="0"/>
              </a:rPr>
              <a:t>03</a:t>
            </a:r>
            <a:endParaRPr lang="ko-KR" altLang="en-US" sz="4800" b="1">
              <a:solidFill>
                <a:schemeClr val="accent3"/>
              </a:solidFill>
              <a:cs typeface="Arial" pitchFamily="34" charset="0"/>
            </a:endParaRPr>
          </a:p>
        </p:txBody>
      </p:sp>
      <p:sp>
        <p:nvSpPr>
          <p:cNvPr id="36" name="TextBox 35">
            <a:extLst>
              <a:ext uri="{FF2B5EF4-FFF2-40B4-BE49-F238E27FC236}">
                <a16:creationId xmlns:a16="http://schemas.microsoft.com/office/drawing/2014/main" id="{26ECA2CC-320B-4F06-9835-E6ACAF17B5DF}"/>
              </a:ext>
            </a:extLst>
          </p:cNvPr>
          <p:cNvSpPr txBox="1"/>
          <p:nvPr/>
        </p:nvSpPr>
        <p:spPr>
          <a:xfrm>
            <a:off x="6469296" y="5412436"/>
            <a:ext cx="4898976" cy="507831"/>
          </a:xfrm>
          <a:prstGeom prst="rect">
            <a:avLst/>
          </a:prstGeom>
          <a:noFill/>
        </p:spPr>
        <p:txBody>
          <a:bodyPr wrap="square" lIns="108000" rIns="108000" rtlCol="0">
            <a:spAutoFit/>
          </a:bodyPr>
          <a:lstStyle/>
          <a:p>
            <a:r>
              <a:rPr lang="en-US" altLang="ko-KR" sz="2700" b="1">
                <a:solidFill>
                  <a:schemeClr val="tx1">
                    <a:lumMod val="85000"/>
                    <a:lumOff val="15000"/>
                  </a:schemeClr>
                </a:solidFill>
                <a:cs typeface="Arial" pitchFamily="34" charset="0"/>
              </a:rPr>
              <a:t>KẾT LUẬN</a:t>
            </a:r>
            <a:endParaRPr lang="ko-KR" altLang="en-US" sz="2700" b="1">
              <a:solidFill>
                <a:schemeClr val="tx1">
                  <a:lumMod val="85000"/>
                  <a:lumOff val="15000"/>
                </a:schemeClr>
              </a:solidFill>
              <a:cs typeface="Arial" pitchFamily="34" charset="0"/>
            </a:endParaRPr>
          </a:p>
        </p:txBody>
      </p:sp>
      <p:sp>
        <p:nvSpPr>
          <p:cNvPr id="37" name="TextBox 36">
            <a:extLst>
              <a:ext uri="{FF2B5EF4-FFF2-40B4-BE49-F238E27FC236}">
                <a16:creationId xmlns:a16="http://schemas.microsoft.com/office/drawing/2014/main" id="{598AE6D7-8A4A-4965-975D-860A39A17720}"/>
              </a:ext>
            </a:extLst>
          </p:cNvPr>
          <p:cNvSpPr txBox="1"/>
          <p:nvPr/>
        </p:nvSpPr>
        <p:spPr>
          <a:xfrm>
            <a:off x="5450394" y="5348638"/>
            <a:ext cx="958096" cy="830997"/>
          </a:xfrm>
          <a:prstGeom prst="rect">
            <a:avLst/>
          </a:prstGeom>
          <a:noFill/>
        </p:spPr>
        <p:txBody>
          <a:bodyPr wrap="square" lIns="108000" rIns="108000" rtlCol="0">
            <a:spAutoFit/>
          </a:bodyPr>
          <a:lstStyle/>
          <a:p>
            <a:pPr algn="ctr"/>
            <a:r>
              <a:rPr lang="en-US" altLang="ko-KR" sz="4800" b="1">
                <a:solidFill>
                  <a:schemeClr val="accent4"/>
                </a:solidFill>
                <a:cs typeface="Arial" pitchFamily="34" charset="0"/>
              </a:rPr>
              <a:t>04</a:t>
            </a:r>
            <a:endParaRPr lang="ko-KR" altLang="en-US" sz="4800" b="1">
              <a:solidFill>
                <a:schemeClr val="accent4"/>
              </a:solidFill>
              <a:cs typeface="Arial" pitchFamily="34" charset="0"/>
            </a:endParaRPr>
          </a:p>
        </p:txBody>
      </p:sp>
    </p:spTree>
    <p:extLst>
      <p:ext uri="{BB962C8B-B14F-4D97-AF65-F5344CB8AC3E}">
        <p14:creationId xmlns:p14="http://schemas.microsoft.com/office/powerpoint/2010/main" val="89938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lIns="91440" tIns="45720" rIns="91440" bIns="45720" anchor="ctr"/>
          <a:lstStyle/>
          <a:p>
            <a:r>
              <a:rPr lang="en-US" sz="4000">
                <a:cs typeface="Arial"/>
              </a:rPr>
              <a:t>THỰC TRẠNG COVID-19</a:t>
            </a:r>
            <a:endParaRPr lang="en-US" sz="4000"/>
          </a:p>
        </p:txBody>
      </p:sp>
      <p:grpSp>
        <p:nvGrpSpPr>
          <p:cNvPr id="20" name="Group 19">
            <a:extLst>
              <a:ext uri="{FF2B5EF4-FFF2-40B4-BE49-F238E27FC236}">
                <a16:creationId xmlns:a16="http://schemas.microsoft.com/office/drawing/2014/main" id="{0D676620-1A0F-4F5A-8B3E-6841E13FBCC9}"/>
              </a:ext>
            </a:extLst>
          </p:cNvPr>
          <p:cNvGrpSpPr/>
          <p:nvPr/>
        </p:nvGrpSpPr>
        <p:grpSpPr>
          <a:xfrm>
            <a:off x="474008" y="2763416"/>
            <a:ext cx="11243983" cy="489857"/>
            <a:chOff x="746449" y="3145971"/>
            <a:chExt cx="10349514" cy="489857"/>
          </a:xfrm>
        </p:grpSpPr>
        <p:sp>
          <p:nvSpPr>
            <p:cNvPr id="3" name="Arrow: Pentagon 2">
              <a:extLst>
                <a:ext uri="{FF2B5EF4-FFF2-40B4-BE49-F238E27FC236}">
                  <a16:creationId xmlns:a16="http://schemas.microsoft.com/office/drawing/2014/main" id="{B5E6D959-911E-4FD7-8EA2-0F29FDD3ECCA}"/>
                </a:ext>
              </a:extLst>
            </p:cNvPr>
            <p:cNvSpPr/>
            <p:nvPr/>
          </p:nvSpPr>
          <p:spPr>
            <a:xfrm>
              <a:off x="746449" y="3145971"/>
              <a:ext cx="2194560" cy="489857"/>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Chevron 3">
              <a:extLst>
                <a:ext uri="{FF2B5EF4-FFF2-40B4-BE49-F238E27FC236}">
                  <a16:creationId xmlns:a16="http://schemas.microsoft.com/office/drawing/2014/main" id="{0B361A8A-2B42-44FB-8791-2DDB8C1C1E15}"/>
                </a:ext>
              </a:extLst>
            </p:cNvPr>
            <p:cNvSpPr/>
            <p:nvPr/>
          </p:nvSpPr>
          <p:spPr>
            <a:xfrm>
              <a:off x="2778189" y="3145971"/>
              <a:ext cx="2194560" cy="489857"/>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hevron 4">
              <a:extLst>
                <a:ext uri="{FF2B5EF4-FFF2-40B4-BE49-F238E27FC236}">
                  <a16:creationId xmlns:a16="http://schemas.microsoft.com/office/drawing/2014/main" id="{2C765629-2200-4077-A506-5BF5A0ED9521}"/>
                </a:ext>
              </a:extLst>
            </p:cNvPr>
            <p:cNvSpPr/>
            <p:nvPr/>
          </p:nvSpPr>
          <p:spPr>
            <a:xfrm>
              <a:off x="4819260" y="3145971"/>
              <a:ext cx="2194560" cy="48985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hevron 5">
              <a:extLst>
                <a:ext uri="{FF2B5EF4-FFF2-40B4-BE49-F238E27FC236}">
                  <a16:creationId xmlns:a16="http://schemas.microsoft.com/office/drawing/2014/main" id="{95264BF8-C709-4BEA-B531-E63BEAD0B1FB}"/>
                </a:ext>
              </a:extLst>
            </p:cNvPr>
            <p:cNvSpPr/>
            <p:nvPr/>
          </p:nvSpPr>
          <p:spPr>
            <a:xfrm>
              <a:off x="6860331" y="3145971"/>
              <a:ext cx="2194560" cy="48985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hevron 6">
              <a:extLst>
                <a:ext uri="{FF2B5EF4-FFF2-40B4-BE49-F238E27FC236}">
                  <a16:creationId xmlns:a16="http://schemas.microsoft.com/office/drawing/2014/main" id="{72557376-951B-4E8B-9EA1-BCEC70666B00}"/>
                </a:ext>
              </a:extLst>
            </p:cNvPr>
            <p:cNvSpPr/>
            <p:nvPr/>
          </p:nvSpPr>
          <p:spPr>
            <a:xfrm>
              <a:off x="8901403" y="3145971"/>
              <a:ext cx="2194560" cy="489857"/>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직사각형 1">
              <a:extLst>
                <a:ext uri="{FF2B5EF4-FFF2-40B4-BE49-F238E27FC236}">
                  <a16:creationId xmlns:a16="http://schemas.microsoft.com/office/drawing/2014/main" id="{93A01F8C-BB85-46A3-8AEC-59C4A72EC91D}"/>
                </a:ext>
              </a:extLst>
            </p:cNvPr>
            <p:cNvSpPr/>
            <p:nvPr/>
          </p:nvSpPr>
          <p:spPr>
            <a:xfrm flipH="1">
              <a:off x="7285929"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11/2020</a:t>
              </a:r>
              <a:endParaRPr lang="ko-KR" altLang="en-US" sz="1400" b="1"/>
            </a:p>
          </p:txBody>
        </p:sp>
        <p:sp>
          <p:nvSpPr>
            <p:cNvPr id="14" name="직사각형 1">
              <a:extLst>
                <a:ext uri="{FF2B5EF4-FFF2-40B4-BE49-F238E27FC236}">
                  <a16:creationId xmlns:a16="http://schemas.microsoft.com/office/drawing/2014/main" id="{BAEF249B-2421-43E6-BF47-CE1ED415954A}"/>
                </a:ext>
              </a:extLst>
            </p:cNvPr>
            <p:cNvSpPr/>
            <p:nvPr/>
          </p:nvSpPr>
          <p:spPr>
            <a:xfrm flipH="1">
              <a:off x="5247191"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07/2020</a:t>
              </a:r>
              <a:endParaRPr lang="ko-KR" altLang="en-US" sz="1400" b="1"/>
            </a:p>
          </p:txBody>
        </p:sp>
        <p:sp>
          <p:nvSpPr>
            <p:cNvPr id="15" name="직사각형 1">
              <a:extLst>
                <a:ext uri="{FF2B5EF4-FFF2-40B4-BE49-F238E27FC236}">
                  <a16:creationId xmlns:a16="http://schemas.microsoft.com/office/drawing/2014/main" id="{F41F1D5D-05A3-4109-ACFD-659BD2C16C53}"/>
                </a:ext>
              </a:extLst>
            </p:cNvPr>
            <p:cNvSpPr/>
            <p:nvPr/>
          </p:nvSpPr>
          <p:spPr>
            <a:xfrm flipH="1">
              <a:off x="3208453"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04/2020</a:t>
              </a:r>
              <a:endParaRPr lang="ko-KR" altLang="en-US" sz="1400" b="1"/>
            </a:p>
          </p:txBody>
        </p:sp>
        <p:sp>
          <p:nvSpPr>
            <p:cNvPr id="16" name="직사각형 1">
              <a:extLst>
                <a:ext uri="{FF2B5EF4-FFF2-40B4-BE49-F238E27FC236}">
                  <a16:creationId xmlns:a16="http://schemas.microsoft.com/office/drawing/2014/main" id="{CEB9EB94-29FC-41BF-B802-293767F1DF64}"/>
                </a:ext>
              </a:extLst>
            </p:cNvPr>
            <p:cNvSpPr/>
            <p:nvPr/>
          </p:nvSpPr>
          <p:spPr>
            <a:xfrm flipH="1">
              <a:off x="1169715"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01/2020</a:t>
              </a:r>
            </a:p>
          </p:txBody>
        </p:sp>
        <p:sp>
          <p:nvSpPr>
            <p:cNvPr id="17" name="직사각형 1">
              <a:extLst>
                <a:ext uri="{FF2B5EF4-FFF2-40B4-BE49-F238E27FC236}">
                  <a16:creationId xmlns:a16="http://schemas.microsoft.com/office/drawing/2014/main" id="{D9E9D64E-3E66-4369-B2F2-1EF82BBF5E43}"/>
                </a:ext>
              </a:extLst>
            </p:cNvPr>
            <p:cNvSpPr/>
            <p:nvPr/>
          </p:nvSpPr>
          <p:spPr>
            <a:xfrm flipH="1">
              <a:off x="9324669" y="3220987"/>
              <a:ext cx="1348028" cy="3600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400" b="1"/>
                <a:t>01/2021</a:t>
              </a:r>
              <a:endParaRPr lang="ko-KR" altLang="en-US" sz="1400" b="1"/>
            </a:p>
          </p:txBody>
        </p:sp>
      </p:grpSp>
      <p:sp>
        <p:nvSpPr>
          <p:cNvPr id="18" name="직사각형 1">
            <a:extLst>
              <a:ext uri="{FF2B5EF4-FFF2-40B4-BE49-F238E27FC236}">
                <a16:creationId xmlns:a16="http://schemas.microsoft.com/office/drawing/2014/main" id="{61211CE2-5E4B-47A8-AFA2-3BB58B44D176}"/>
              </a:ext>
            </a:extLst>
          </p:cNvPr>
          <p:cNvSpPr/>
          <p:nvPr/>
        </p:nvSpPr>
        <p:spPr>
          <a:xfrm>
            <a:off x="7155825" y="3429000"/>
            <a:ext cx="2194560" cy="2462213"/>
          </a:xfrm>
          <a:prstGeom prst="rect">
            <a:avLst/>
          </a:prstGeom>
        </p:spPr>
        <p:txBody>
          <a:bodyPr wrap="square">
            <a:spAutoFit/>
          </a:bodyPr>
          <a:lstStyle/>
          <a:p>
            <a:pPr algn="just" fontAlgn="base"/>
            <a:r>
              <a:rPr lang="en-US" sz="1400" b="0" dirty="0">
                <a:solidFill>
                  <a:srgbClr val="222222"/>
                </a:solidFill>
                <a:effectLst/>
                <a:latin typeface="+mj-lt"/>
              </a:rPr>
              <a:t>C</a:t>
            </a:r>
            <a:r>
              <a:rPr lang="vi-VN" sz="1400" b="0" dirty="0">
                <a:solidFill>
                  <a:srgbClr val="222222"/>
                </a:solidFill>
                <a:effectLst/>
                <a:latin typeface="+mj-lt"/>
              </a:rPr>
              <a:t>ông ty sản xuất dược phẩm có trụ sở tại Mỹ trên cùng đối tác BioNTech (Đức) đã công bố kết quả ban đầu trong thử nghiệm lớn giai đoạn cuối ngày 9-11, cho thấy</a:t>
            </a:r>
            <a:r>
              <a:rPr lang="en-US" sz="1400" b="0" dirty="0">
                <a:solidFill>
                  <a:srgbClr val="222222"/>
                </a:solidFill>
                <a:effectLst/>
                <a:latin typeface="+mj-lt"/>
              </a:rPr>
              <a:t> </a:t>
            </a:r>
            <a:r>
              <a:rPr lang="en-US" sz="1400" b="0" dirty="0" err="1">
                <a:solidFill>
                  <a:srgbClr val="222222"/>
                </a:solidFill>
                <a:effectLst/>
                <a:latin typeface="+mj-lt"/>
              </a:rPr>
              <a:t>vắc</a:t>
            </a:r>
            <a:r>
              <a:rPr lang="en-US" sz="1400" b="0" dirty="0">
                <a:solidFill>
                  <a:srgbClr val="222222"/>
                </a:solidFill>
                <a:effectLst/>
                <a:latin typeface="+mj-lt"/>
              </a:rPr>
              <a:t> </a:t>
            </a:r>
            <a:r>
              <a:rPr lang="en-US" sz="1400" b="0" dirty="0" err="1">
                <a:solidFill>
                  <a:srgbClr val="222222"/>
                </a:solidFill>
                <a:effectLst/>
                <a:latin typeface="+mj-lt"/>
              </a:rPr>
              <a:t>xin</a:t>
            </a:r>
            <a:r>
              <a:rPr lang="en-US" sz="1400" b="0" dirty="0">
                <a:solidFill>
                  <a:srgbClr val="222222"/>
                </a:solidFill>
                <a:effectLst/>
                <a:latin typeface="+mj-lt"/>
              </a:rPr>
              <a:t> covid 19 </a:t>
            </a:r>
            <a:r>
              <a:rPr lang="vi-VN" sz="1400" b="0" dirty="0">
                <a:solidFill>
                  <a:srgbClr val="222222"/>
                </a:solidFill>
                <a:effectLst/>
                <a:latin typeface="+mj-lt"/>
              </a:rPr>
              <a:t>mà 2 công ty này đang phát triển có hiệu quả tới 90%.</a:t>
            </a:r>
          </a:p>
        </p:txBody>
      </p:sp>
      <p:sp>
        <p:nvSpPr>
          <p:cNvPr id="19" name="직사각형 1">
            <a:extLst>
              <a:ext uri="{FF2B5EF4-FFF2-40B4-BE49-F238E27FC236}">
                <a16:creationId xmlns:a16="http://schemas.microsoft.com/office/drawing/2014/main" id="{B76F40B5-F6C8-48A5-96EE-08ECAC880B72}"/>
              </a:ext>
            </a:extLst>
          </p:cNvPr>
          <p:cNvSpPr/>
          <p:nvPr/>
        </p:nvSpPr>
        <p:spPr>
          <a:xfrm>
            <a:off x="4932812" y="3429000"/>
            <a:ext cx="2194560" cy="3108543"/>
          </a:xfrm>
          <a:prstGeom prst="rect">
            <a:avLst/>
          </a:prstGeom>
        </p:spPr>
        <p:txBody>
          <a:bodyPr wrap="square">
            <a:spAutoFit/>
          </a:bodyPr>
          <a:lstStyle/>
          <a:p>
            <a:pPr algn="just"/>
            <a:r>
              <a:rPr lang="vi-VN" sz="1400" b="0" i="0">
                <a:solidFill>
                  <a:srgbClr val="333333"/>
                </a:solidFill>
                <a:effectLst/>
                <a:latin typeface="arial" panose="020B0604020202020204" pitchFamily="34" charset="0"/>
              </a:rPr>
              <a:t>Dịch bệnh COVID-19 đã và đang diễn biến phức tạp, đã nhiều ngày liền xuất hiện các ca nhiễm trong cộng đồng tại Thành phố Đà Nẵng và một số tỉnh, thành phố, chưa xác định được nguồn lây và có nguy cơ lây nhiễm tại nhiều địa phương trong cả nước, nhất là tại các thành phố lớn và các tỉnh lân cận Thành phố Đà Nẵng.</a:t>
            </a:r>
            <a:endParaRPr lang="en-US" altLang="ko-KR" sz="1400">
              <a:solidFill>
                <a:schemeClr val="tx1">
                  <a:lumMod val="75000"/>
                  <a:lumOff val="25000"/>
                </a:schemeClr>
              </a:solidFill>
            </a:endParaRPr>
          </a:p>
        </p:txBody>
      </p:sp>
      <p:sp>
        <p:nvSpPr>
          <p:cNvPr id="21" name="직사각형 1">
            <a:extLst>
              <a:ext uri="{FF2B5EF4-FFF2-40B4-BE49-F238E27FC236}">
                <a16:creationId xmlns:a16="http://schemas.microsoft.com/office/drawing/2014/main" id="{F559DB5B-BE0A-46D1-BD9D-02DD24758C0A}"/>
              </a:ext>
            </a:extLst>
          </p:cNvPr>
          <p:cNvSpPr/>
          <p:nvPr/>
        </p:nvSpPr>
        <p:spPr>
          <a:xfrm>
            <a:off x="2709798" y="3429000"/>
            <a:ext cx="2194560" cy="1815882"/>
          </a:xfrm>
          <a:prstGeom prst="rect">
            <a:avLst/>
          </a:prstGeom>
        </p:spPr>
        <p:txBody>
          <a:bodyPr wrap="square">
            <a:spAutoFit/>
          </a:bodyPr>
          <a:lstStyle/>
          <a:p>
            <a:pPr algn="just"/>
            <a:r>
              <a:rPr lang="vi-VN" sz="1400" i="0">
                <a:solidFill>
                  <a:srgbClr val="222222"/>
                </a:solidFill>
                <a:effectLst/>
                <a:latin typeface="+mj-lt"/>
              </a:rPr>
              <a:t>Thái Lan</a:t>
            </a:r>
            <a:r>
              <a:rPr lang="vi-VN" sz="1400" b="0" i="0">
                <a:solidFill>
                  <a:srgbClr val="222222"/>
                </a:solidFill>
                <a:effectLst/>
                <a:latin typeface="+mj-lt"/>
              </a:rPr>
              <a:t> ghi nhận thêm 19 ca dương tính với virus corona mới và 1 trường hợp tử vong trong ngày 21-4. Tổng số ca nhiễm virus của Thái Lan là 2.811 trường hợp, và 48 ca tử vong.</a:t>
            </a:r>
            <a:endParaRPr lang="en-US" sz="1400" b="0" i="0">
              <a:solidFill>
                <a:srgbClr val="222222"/>
              </a:solidFill>
              <a:effectLst/>
              <a:latin typeface="+mj-lt"/>
            </a:endParaRPr>
          </a:p>
        </p:txBody>
      </p:sp>
      <p:sp>
        <p:nvSpPr>
          <p:cNvPr id="22" name="직사각형 1">
            <a:extLst>
              <a:ext uri="{FF2B5EF4-FFF2-40B4-BE49-F238E27FC236}">
                <a16:creationId xmlns:a16="http://schemas.microsoft.com/office/drawing/2014/main" id="{EA526221-23B4-45B8-9A04-EAD9701FED18}"/>
              </a:ext>
            </a:extLst>
          </p:cNvPr>
          <p:cNvSpPr/>
          <p:nvPr/>
        </p:nvSpPr>
        <p:spPr>
          <a:xfrm>
            <a:off x="486784" y="3429000"/>
            <a:ext cx="2194560" cy="1384995"/>
          </a:xfrm>
          <a:prstGeom prst="rect">
            <a:avLst/>
          </a:prstGeom>
        </p:spPr>
        <p:txBody>
          <a:bodyPr wrap="square">
            <a:spAutoFit/>
          </a:bodyPr>
          <a:lstStyle/>
          <a:p>
            <a:pPr algn="just"/>
            <a:r>
              <a:rPr lang="vi-VN" sz="1400" b="0" i="0" dirty="0">
                <a:solidFill>
                  <a:srgbClr val="202122"/>
                </a:solidFill>
                <a:effectLst/>
                <a:latin typeface="Arial" panose="020B0604020202020204" pitchFamily="34" charset="0"/>
              </a:rPr>
              <a:t>Sự lây nhiễm virus từ người sang người đã được xác nhận cùng với</a:t>
            </a:r>
            <a:r>
              <a:rPr lang="en-US" sz="1400" b="0" i="0" dirty="0">
                <a:solidFill>
                  <a:srgbClr val="202122"/>
                </a:solidFill>
                <a:effectLst/>
                <a:latin typeface="Arial" panose="020B0604020202020204" pitchFamily="34" charset="0"/>
              </a:rPr>
              <a:t> </a:t>
            </a:r>
            <a:r>
              <a:rPr lang="en-US" sz="1400" b="0" i="0" dirty="0" err="1">
                <a:solidFill>
                  <a:srgbClr val="202122"/>
                </a:solidFill>
                <a:effectLst/>
                <a:latin typeface="Arial" panose="020B0604020202020204" pitchFamily="34" charset="0"/>
              </a:rPr>
              <a:t>tỷ</a:t>
            </a:r>
            <a:r>
              <a:rPr lang="en-US" sz="1400" b="0" i="0" dirty="0">
                <a:solidFill>
                  <a:srgbClr val="202122"/>
                </a:solidFill>
                <a:effectLst/>
                <a:latin typeface="Arial" panose="020B0604020202020204" pitchFamily="34" charset="0"/>
              </a:rPr>
              <a:t> </a:t>
            </a:r>
            <a:r>
              <a:rPr lang="en-US" sz="1400" b="0" i="0" dirty="0" err="1">
                <a:solidFill>
                  <a:srgbClr val="202122"/>
                </a:solidFill>
                <a:effectLst/>
                <a:latin typeface="Arial" panose="020B0604020202020204" pitchFamily="34" charset="0"/>
              </a:rPr>
              <a:t>lệ</a:t>
            </a:r>
            <a:r>
              <a:rPr lang="vi-VN" sz="1400" b="0" i="0" dirty="0">
                <a:solidFill>
                  <a:srgbClr val="202122"/>
                </a:solidFill>
                <a:effectLst/>
                <a:latin typeface="Arial" panose="020B0604020202020204" pitchFamily="34" charset="0"/>
              </a:rPr>
              <a:t> bùng phát dịch tăng nhanh vào giữa tháng 1 năm 2020.</a:t>
            </a:r>
            <a:endParaRPr lang="en-US" altLang="ko-KR" sz="1400" dirty="0">
              <a:solidFill>
                <a:schemeClr val="tx1">
                  <a:lumMod val="75000"/>
                  <a:lumOff val="25000"/>
                </a:schemeClr>
              </a:solidFill>
            </a:endParaRPr>
          </a:p>
        </p:txBody>
      </p:sp>
      <p:sp>
        <p:nvSpPr>
          <p:cNvPr id="23" name="직사각형 1">
            <a:extLst>
              <a:ext uri="{FF2B5EF4-FFF2-40B4-BE49-F238E27FC236}">
                <a16:creationId xmlns:a16="http://schemas.microsoft.com/office/drawing/2014/main" id="{583711E9-E0FA-40BF-83DA-40C1F204B2E2}"/>
              </a:ext>
            </a:extLst>
          </p:cNvPr>
          <p:cNvSpPr/>
          <p:nvPr/>
        </p:nvSpPr>
        <p:spPr>
          <a:xfrm>
            <a:off x="9378838" y="3429000"/>
            <a:ext cx="2194560" cy="2031325"/>
          </a:xfrm>
          <a:prstGeom prst="rect">
            <a:avLst/>
          </a:prstGeom>
        </p:spPr>
        <p:txBody>
          <a:bodyPr wrap="square">
            <a:spAutoFit/>
          </a:bodyPr>
          <a:lstStyle/>
          <a:p>
            <a:pPr algn="just"/>
            <a:r>
              <a:rPr lang="vi-VN" sz="1400" i="0">
                <a:effectLst/>
                <a:latin typeface="+mj-lt"/>
              </a:rPr>
              <a:t>Sau khi nghiên cứu thành công trên động vật, Viện Vắc xin và sinh phẩm (IVAC) đề nghị Bộ Y tế cho phép thử nghiệm vắc xin COVID-19 Covivac trên người tình nguyện vào tháng 1/2021</a:t>
            </a:r>
            <a:endParaRPr lang="en-US" altLang="ko-KR" sz="1400">
              <a:latin typeface="+mj-lt"/>
            </a:endParaRPr>
          </a:p>
        </p:txBody>
      </p:sp>
      <p:sp>
        <p:nvSpPr>
          <p:cNvPr id="24" name="Title 1">
            <a:extLst>
              <a:ext uri="{FF2B5EF4-FFF2-40B4-BE49-F238E27FC236}">
                <a16:creationId xmlns:a16="http://schemas.microsoft.com/office/drawing/2014/main" id="{51F3876B-FEBD-4F4F-8DB0-A99889E9E809}"/>
              </a:ext>
            </a:extLst>
          </p:cNvPr>
          <p:cNvSpPr txBox="1">
            <a:spLocks/>
          </p:cNvSpPr>
          <p:nvPr/>
        </p:nvSpPr>
        <p:spPr>
          <a:xfrm>
            <a:off x="575021" y="1608533"/>
            <a:ext cx="3800918" cy="489857"/>
          </a:xfrm>
          <a:prstGeom prst="rect">
            <a:avLst/>
          </a:prstGeom>
        </p:spPr>
        <p:txBody>
          <a:bodyPr anchor="ctr">
            <a:noAutofit/>
          </a:bodyPr>
          <a:lstStyle>
            <a:lvl1pPr algn="l" defTabSz="914400" rtl="0" eaLnBrk="1" latinLnBrk="1" hangingPunct="1">
              <a:spcBef>
                <a:spcPct val="0"/>
              </a:spcBef>
              <a:buNone/>
              <a:defRPr sz="2800" b="1" kern="1200" baseline="0">
                <a:solidFill>
                  <a:schemeClr val="accent4"/>
                </a:solidFill>
                <a:latin typeface="+mj-lt"/>
                <a:ea typeface="+mj-ea"/>
                <a:cs typeface="Arial" pitchFamily="34" charset="0"/>
              </a:defRPr>
            </a:lvl1pPr>
          </a:lstStyle>
          <a:p>
            <a:r>
              <a:rPr lang="en-US" altLang="ko-KR" sz="3600" spc="300">
                <a:solidFill>
                  <a:schemeClr val="accent2"/>
                </a:solidFill>
                <a:latin typeface="+mn-lt"/>
              </a:rPr>
              <a:t>COVID-19</a:t>
            </a:r>
          </a:p>
        </p:txBody>
      </p:sp>
    </p:spTree>
    <p:extLst>
      <p:ext uri="{BB962C8B-B14F-4D97-AF65-F5344CB8AC3E}">
        <p14:creationId xmlns:p14="http://schemas.microsoft.com/office/powerpoint/2010/main" val="397964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10"/>
          </p:nvPr>
        </p:nvSpPr>
        <p:spPr/>
        <p:txBody>
          <a:bodyPr lIns="91440" tIns="45720" rIns="91440" bIns="45720" anchor="ctr"/>
          <a:lstStyle/>
          <a:p>
            <a:r>
              <a:rPr lang="en-US" sz="4800" err="1">
                <a:cs typeface="Arial"/>
              </a:rPr>
              <a:t>Xử</a:t>
            </a:r>
            <a:r>
              <a:rPr lang="en-US" sz="4800">
                <a:cs typeface="Arial"/>
              </a:rPr>
              <a:t> </a:t>
            </a:r>
            <a:r>
              <a:rPr lang="en-US" sz="4800" err="1">
                <a:cs typeface="Arial"/>
              </a:rPr>
              <a:t>lý</a:t>
            </a:r>
            <a:r>
              <a:rPr lang="en-US" sz="4800">
                <a:cs typeface="Arial"/>
              </a:rPr>
              <a:t> </a:t>
            </a:r>
            <a:r>
              <a:rPr lang="en-US" sz="4800" err="1">
                <a:cs typeface="Arial"/>
              </a:rPr>
              <a:t>hình</a:t>
            </a:r>
            <a:r>
              <a:rPr lang="en-US" sz="4800">
                <a:cs typeface="Arial"/>
              </a:rPr>
              <a:t> </a:t>
            </a:r>
            <a:r>
              <a:rPr lang="en-US" sz="4800" err="1">
                <a:cs typeface="Arial"/>
              </a:rPr>
              <a:t>ảnh</a:t>
            </a:r>
            <a:endParaRPr lang="en-US" sz="4800" err="1"/>
          </a:p>
        </p:txBody>
      </p:sp>
      <p:sp>
        <p:nvSpPr>
          <p:cNvPr id="6" name="TextBox 1">
            <a:extLst>
              <a:ext uri="{FF2B5EF4-FFF2-40B4-BE49-F238E27FC236}">
                <a16:creationId xmlns:a16="http://schemas.microsoft.com/office/drawing/2014/main" id="{5147E1CD-9337-484F-B880-7D7A5B6B75DB}"/>
              </a:ext>
            </a:extLst>
          </p:cNvPr>
          <p:cNvSpPr txBox="1"/>
          <p:nvPr/>
        </p:nvSpPr>
        <p:spPr>
          <a:xfrm>
            <a:off x="761073" y="1716270"/>
            <a:ext cx="4517509" cy="411958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457200" algn="just">
              <a:lnSpc>
                <a:spcPct val="120000"/>
              </a:lnSpc>
              <a:spcBef>
                <a:spcPts val="600"/>
              </a:spcBef>
              <a:spcAft>
                <a:spcPts val="600"/>
              </a:spcAft>
            </a:pPr>
            <a:r>
              <a:rPr lang="en-US" sz="2200" err="1">
                <a:effectLst/>
                <a:latin typeface="Times New Roman"/>
                <a:ea typeface="Arial" panose="020B0604020202020204" pitchFamily="34" charset="0"/>
                <a:cs typeface="Times New Roman"/>
              </a:rPr>
              <a:t>Xử</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lý</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là </a:t>
            </a:r>
            <a:r>
              <a:rPr lang="en-US" sz="2200" err="1">
                <a:effectLst/>
                <a:latin typeface="Times New Roman"/>
                <a:ea typeface="Arial" panose="020B0604020202020204" pitchFamily="34" charset="0"/>
                <a:cs typeface="Times New Roman"/>
              </a:rPr>
              <a:t>một</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lĩnh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vực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của</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thị</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giác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máy</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tính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tập</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trung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vào</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các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ứng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dụng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trên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thực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Trong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thị</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giác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máy</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tính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thi</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xư</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ly</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là </a:t>
            </a:r>
            <a:r>
              <a:rPr lang="en-US" sz="2200" err="1">
                <a:effectLst/>
                <a:latin typeface="Times New Roman"/>
                <a:ea typeface="Arial" panose="020B0604020202020204" pitchFamily="34" charset="0"/>
                <a:cs typeface="Times New Roman"/>
              </a:rPr>
              <a:t>một</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trong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những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phần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trọng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tâm</a:t>
            </a:r>
            <a:r>
              <a:rPr lang="en-US" sz="2200">
                <a:effectLst/>
                <a:latin typeface="Times New Roman"/>
                <a:ea typeface="Arial" panose="020B0604020202020204" pitchFamily="34" charset="0"/>
                <a:cs typeface="Times New Roman"/>
              </a:rPr>
              <a:t> vì nó </a:t>
            </a:r>
            <a:r>
              <a:rPr lang="en-US" sz="2200" err="1">
                <a:effectLst/>
                <a:latin typeface="Times New Roman"/>
                <a:ea typeface="Arial" panose="020B0604020202020204" pitchFamily="34" charset="0"/>
                <a:cs typeface="Times New Roman"/>
              </a:rPr>
              <a:t>liên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quan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đến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việc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phải</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xác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định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phân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tích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Phân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tích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là</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một</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nhiệm</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vụ</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thiết</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yếu</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cho</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phép</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chúng</a:t>
            </a:r>
            <a:r>
              <a:rPr lang="en-US" sz="2200">
                <a:effectLst/>
                <a:latin typeface="Times New Roman"/>
                <a:ea typeface="Arial" panose="020B0604020202020204" pitchFamily="34" charset="0"/>
                <a:cs typeface="Times New Roman"/>
              </a:rPr>
              <a:t> ta </a:t>
            </a:r>
            <a:r>
              <a:rPr lang="en-US" sz="2200" err="1">
                <a:effectLst/>
                <a:latin typeface="Times New Roman"/>
                <a:ea typeface="Arial" panose="020B0604020202020204" pitchFamily="34" charset="0"/>
                <a:cs typeface="Times New Roman"/>
              </a:rPr>
              <a:t>nhận</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dạng</a:t>
            </a:r>
            <a:r>
              <a:rPr lang="en-US" sz="2200">
                <a:effectLst/>
                <a:latin typeface="Times New Roman"/>
                <a:ea typeface="Arial" panose="020B0604020202020204" pitchFamily="34" charset="0"/>
                <a:cs typeface="Times New Roman"/>
              </a:rPr>
              <a:t> ra </a:t>
            </a:r>
            <a:r>
              <a:rPr lang="en-US" sz="2200" err="1">
                <a:effectLst/>
                <a:latin typeface="Times New Roman"/>
                <a:ea typeface="Arial" panose="020B0604020202020204" pitchFamily="34" charset="0"/>
                <a:cs typeface="Times New Roman"/>
              </a:rPr>
              <a:t>các</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đối</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tượng</a:t>
            </a:r>
            <a:r>
              <a:rPr lang="en-US" sz="2200">
                <a:effectLst/>
                <a:latin typeface="Times New Roman"/>
                <a:ea typeface="Arial" panose="020B0604020202020204" pitchFamily="34" charset="0"/>
                <a:cs typeface="Times New Roman"/>
              </a:rPr>
              <a:t> ở </a:t>
            </a:r>
            <a:r>
              <a:rPr lang="en-US" sz="2200" err="1">
                <a:effectLst/>
                <a:latin typeface="Times New Roman"/>
                <a:ea typeface="Arial" panose="020B0604020202020204" pitchFamily="34" charset="0"/>
                <a:cs typeface="Times New Roman"/>
              </a:rPr>
              <a:t>trong</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hình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ảnh</a:t>
            </a:r>
            <a:r>
              <a:rPr lang="en-US" sz="2200">
                <a:effectLst/>
                <a:latin typeface="Times New Roman"/>
                <a:ea typeface="Arial" panose="020B0604020202020204" pitchFamily="34" charset="0"/>
                <a:cs typeface="Times New Roman"/>
              </a:rPr>
              <a:t> </a:t>
            </a:r>
            <a:r>
              <a:rPr lang="en-US" sz="2200" err="1">
                <a:effectLst/>
                <a:latin typeface="Times New Roman"/>
                <a:ea typeface="Arial" panose="020B0604020202020204" pitchFamily="34" charset="0"/>
                <a:cs typeface="Times New Roman"/>
              </a:rPr>
              <a:t>hoặc</a:t>
            </a:r>
            <a:r>
              <a:rPr lang="en-US" sz="2200">
                <a:effectLst/>
                <a:latin typeface="Times New Roman"/>
                <a:ea typeface="Arial" panose="020B0604020202020204" pitchFamily="34" charset="0"/>
                <a:cs typeface="Times New Roman"/>
              </a:rPr>
              <a:t> video.</a:t>
            </a:r>
          </a:p>
        </p:txBody>
      </p:sp>
      <p:pic>
        <p:nvPicPr>
          <p:cNvPr id="1026" name="Picture 2" descr="Nhà Sách Tin Học: Chia Sẻ Khóa Học Làm Chủ Computer Vision OpenCV4 Trong  Python Với Deep Learning [Khóa 9937 A]">
            <a:extLst>
              <a:ext uri="{FF2B5EF4-FFF2-40B4-BE49-F238E27FC236}">
                <a16:creationId xmlns:a16="http://schemas.microsoft.com/office/drawing/2014/main" id="{AC3600AA-F705-4814-84C6-64FC63996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011" y="2028844"/>
            <a:ext cx="6043990" cy="3400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7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4C2A8821-3021-41C9-BA86-96A6CFDAC922}"/>
              </a:ext>
            </a:extLst>
          </p:cNvPr>
          <p:cNvSpPr>
            <a:spLocks noChangeAspect="1" noChangeArrowheads="1" noTextEdit="1"/>
          </p:cNvSpPr>
          <p:nvPr/>
        </p:nvSpPr>
        <p:spPr bwMode="auto">
          <a:xfrm>
            <a:off x="2381250" y="647700"/>
            <a:ext cx="74295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20" name="TextBox 19">
            <a:extLst>
              <a:ext uri="{FF2B5EF4-FFF2-40B4-BE49-F238E27FC236}">
                <a16:creationId xmlns:a16="http://schemas.microsoft.com/office/drawing/2014/main" id="{F586C8B8-228C-426B-9D2F-B67F4A8CA883}"/>
              </a:ext>
            </a:extLst>
          </p:cNvPr>
          <p:cNvSpPr txBox="1"/>
          <p:nvPr/>
        </p:nvSpPr>
        <p:spPr>
          <a:xfrm>
            <a:off x="6100854" y="1068578"/>
            <a:ext cx="4842318" cy="646331"/>
          </a:xfrm>
          <a:prstGeom prst="rect">
            <a:avLst/>
          </a:prstGeom>
          <a:noFill/>
        </p:spPr>
        <p:txBody>
          <a:bodyPr wrap="square" lIns="91440" tIns="45720" rIns="91440" bIns="45720" rtlCol="0" anchor="t">
            <a:spAutoFit/>
          </a:bodyPr>
          <a:lstStyle/>
          <a:p>
            <a:pPr algn="r"/>
            <a:r>
              <a:rPr lang="en-US" altLang="ko-KR" sz="3600" b="1" err="1">
                <a:solidFill>
                  <a:schemeClr val="tx1">
                    <a:lumMod val="65000"/>
                    <a:lumOff val="35000"/>
                  </a:schemeClr>
                </a:solidFill>
                <a:latin typeface="+mj-lt"/>
                <a:cs typeface="Arial"/>
              </a:rPr>
              <a:t>Ngôn</a:t>
            </a:r>
            <a:r>
              <a:rPr lang="en-US" altLang="ko-KR" sz="3600" b="1">
                <a:solidFill>
                  <a:schemeClr val="tx1">
                    <a:lumMod val="65000"/>
                    <a:lumOff val="35000"/>
                  </a:schemeClr>
                </a:solidFill>
                <a:latin typeface="+mj-lt"/>
                <a:cs typeface="Arial"/>
              </a:rPr>
              <a:t> </a:t>
            </a:r>
            <a:r>
              <a:rPr lang="en-US" altLang="ko-KR" sz="3600" b="1" err="1">
                <a:solidFill>
                  <a:schemeClr val="tx1">
                    <a:lumMod val="65000"/>
                    <a:lumOff val="35000"/>
                  </a:schemeClr>
                </a:solidFill>
                <a:latin typeface="+mj-lt"/>
                <a:cs typeface="Arial"/>
              </a:rPr>
              <a:t>ngữ</a:t>
            </a:r>
            <a:r>
              <a:rPr lang="en-US" altLang="ko-KR" sz="3600" b="1">
                <a:solidFill>
                  <a:schemeClr val="tx1">
                    <a:lumMod val="65000"/>
                    <a:lumOff val="35000"/>
                  </a:schemeClr>
                </a:solidFill>
                <a:latin typeface="+mj-lt"/>
                <a:cs typeface="Arial"/>
              </a:rPr>
              <a:t> </a:t>
            </a:r>
            <a:r>
              <a:rPr lang="en-US" altLang="ko-KR" sz="3600" b="1">
                <a:solidFill>
                  <a:schemeClr val="accent1"/>
                </a:solidFill>
                <a:latin typeface="+mj-lt"/>
                <a:cs typeface="Arial"/>
              </a:rPr>
              <a:t>Python </a:t>
            </a:r>
          </a:p>
        </p:txBody>
      </p:sp>
      <p:pic>
        <p:nvPicPr>
          <p:cNvPr id="24" name="Picture 25" descr="Diagram&#10;&#10;Description automatically generated">
            <a:extLst>
              <a:ext uri="{FF2B5EF4-FFF2-40B4-BE49-F238E27FC236}">
                <a16:creationId xmlns:a16="http://schemas.microsoft.com/office/drawing/2014/main" id="{FDB9D213-D442-4702-9BE1-7CEB5EA62A9E}"/>
              </a:ext>
            </a:extLst>
          </p:cNvPr>
          <p:cNvPicPr>
            <a:picLocks noGrp="1" noChangeAspect="1"/>
          </p:cNvPicPr>
          <p:nvPr>
            <p:ph type="pic" sz="quarter" idx="11"/>
          </p:nvPr>
        </p:nvPicPr>
        <p:blipFill rotWithShape="1">
          <a:blip r:embed="rId2"/>
          <a:srcRect l="1635" r="1635"/>
          <a:stretch/>
        </p:blipFill>
        <p:spPr>
          <a:xfrm>
            <a:off x="86285" y="213546"/>
            <a:ext cx="5181600" cy="4400550"/>
          </a:xfrm>
        </p:spPr>
      </p:pic>
      <p:pic>
        <p:nvPicPr>
          <p:cNvPr id="37" name="Picture 37" descr="Table&#10;&#10;Description automatically generated">
            <a:extLst>
              <a:ext uri="{FF2B5EF4-FFF2-40B4-BE49-F238E27FC236}">
                <a16:creationId xmlns:a16="http://schemas.microsoft.com/office/drawing/2014/main" id="{49238916-C422-4B21-847D-4577D7B0E850}"/>
              </a:ext>
            </a:extLst>
          </p:cNvPr>
          <p:cNvPicPr>
            <a:picLocks noGrp="1" noChangeAspect="1"/>
          </p:cNvPicPr>
          <p:nvPr>
            <p:ph type="pic" sz="quarter" idx="12"/>
          </p:nvPr>
        </p:nvPicPr>
        <p:blipFill rotWithShape="1">
          <a:blip r:embed="rId3"/>
          <a:srcRect t="378" b="378"/>
          <a:stretch/>
        </p:blipFill>
        <p:spPr>
          <a:xfrm>
            <a:off x="5066043" y="2018879"/>
            <a:ext cx="7057397" cy="4459109"/>
          </a:xfrm>
        </p:spPr>
      </p:pic>
      <p:sp>
        <p:nvSpPr>
          <p:cNvPr id="39" name="TextBox 38">
            <a:extLst>
              <a:ext uri="{FF2B5EF4-FFF2-40B4-BE49-F238E27FC236}">
                <a16:creationId xmlns:a16="http://schemas.microsoft.com/office/drawing/2014/main" id="{6861328E-AD95-4496-9A8A-D6CCBD105544}"/>
              </a:ext>
            </a:extLst>
          </p:cNvPr>
          <p:cNvSpPr txBox="1"/>
          <p:nvPr/>
        </p:nvSpPr>
        <p:spPr>
          <a:xfrm>
            <a:off x="493684" y="4821068"/>
            <a:ext cx="4051564" cy="1200329"/>
          </a:xfrm>
          <a:prstGeom prst="rect">
            <a:avLst/>
          </a:prstGeom>
          <a:noFill/>
        </p:spPr>
        <p:txBody>
          <a:bodyPr wrap="square" lIns="91440" tIns="45720" rIns="91440" bIns="45720" rtlCol="0" anchor="t">
            <a:spAutoFit/>
          </a:bodyPr>
          <a:lstStyle/>
          <a:p>
            <a:pPr algn="r"/>
            <a:r>
              <a:rPr lang="en-US" altLang="ko-KR" sz="3600" b="1">
                <a:solidFill>
                  <a:schemeClr val="tx1">
                    <a:lumMod val="65000"/>
                    <a:lumOff val="35000"/>
                  </a:schemeClr>
                </a:solidFill>
                <a:latin typeface="+mj-lt"/>
                <a:cs typeface="Arial"/>
              </a:rPr>
              <a:t> </a:t>
            </a:r>
            <a:r>
              <a:rPr lang="en-US" altLang="ko-KR" sz="3600" b="1">
                <a:solidFill>
                  <a:schemeClr val="accent1"/>
                </a:solidFill>
                <a:latin typeface="+mj-lt"/>
                <a:cs typeface="Arial"/>
              </a:rPr>
              <a:t>Computer vision</a:t>
            </a:r>
            <a:endParaRPr lang="en-US">
              <a:solidFill>
                <a:schemeClr val="accent1"/>
              </a:solidFill>
            </a:endParaRPr>
          </a:p>
          <a:p>
            <a:pPr algn="r"/>
            <a:r>
              <a:rPr lang="en-US" sz="3600" b="1">
                <a:solidFill>
                  <a:schemeClr val="tx1">
                    <a:lumMod val="65000"/>
                    <a:lumOff val="35000"/>
                  </a:schemeClr>
                </a:solidFill>
                <a:cs typeface="Arial"/>
              </a:rPr>
              <a:t>Thị </a:t>
            </a:r>
            <a:r>
              <a:rPr lang="en-US" sz="3600" b="1" err="1">
                <a:solidFill>
                  <a:schemeClr val="tx1">
                    <a:lumMod val="65000"/>
                    <a:lumOff val="35000"/>
                  </a:schemeClr>
                </a:solidFill>
                <a:cs typeface="Arial"/>
              </a:rPr>
              <a:t>giác</a:t>
            </a:r>
            <a:r>
              <a:rPr lang="en-US" sz="3600" b="1">
                <a:solidFill>
                  <a:schemeClr val="tx1">
                    <a:lumMod val="65000"/>
                    <a:lumOff val="35000"/>
                  </a:schemeClr>
                </a:solidFill>
                <a:cs typeface="Arial"/>
              </a:rPr>
              <a:t> </a:t>
            </a:r>
            <a:r>
              <a:rPr lang="en-US" sz="3600" b="1" err="1">
                <a:solidFill>
                  <a:schemeClr val="tx1">
                    <a:lumMod val="65000"/>
                    <a:lumOff val="35000"/>
                  </a:schemeClr>
                </a:solidFill>
                <a:cs typeface="Arial"/>
              </a:rPr>
              <a:t>máy</a:t>
            </a:r>
            <a:r>
              <a:rPr lang="en-US" sz="3600" b="1">
                <a:solidFill>
                  <a:schemeClr val="tx1">
                    <a:lumMod val="65000"/>
                    <a:lumOff val="35000"/>
                  </a:schemeClr>
                </a:solidFill>
                <a:cs typeface="Arial"/>
              </a:rPr>
              <a:t> </a:t>
            </a:r>
            <a:r>
              <a:rPr lang="en-US" sz="3600" b="1" err="1">
                <a:solidFill>
                  <a:schemeClr val="tx1">
                    <a:lumMod val="65000"/>
                    <a:lumOff val="35000"/>
                  </a:schemeClr>
                </a:solidFill>
                <a:cs typeface="Arial"/>
              </a:rPr>
              <a:t>tính</a:t>
            </a:r>
            <a:endParaRPr lang="en-US" sz="3600" err="1">
              <a:solidFill>
                <a:schemeClr val="tx1">
                  <a:lumMod val="65000"/>
                  <a:lumOff val="35000"/>
                </a:schemeClr>
              </a:solidFill>
            </a:endParaRPr>
          </a:p>
        </p:txBody>
      </p:sp>
    </p:spTree>
    <p:extLst>
      <p:ext uri="{BB962C8B-B14F-4D97-AF65-F5344CB8AC3E}">
        <p14:creationId xmlns:p14="http://schemas.microsoft.com/office/powerpoint/2010/main" val="113637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75523F-4E1A-4E49-899F-179C4B0C2079}"/>
              </a:ext>
            </a:extLst>
          </p:cNvPr>
          <p:cNvSpPr>
            <a:spLocks noGrp="1"/>
          </p:cNvSpPr>
          <p:nvPr>
            <p:ph type="body" sz="quarter" idx="10"/>
          </p:nvPr>
        </p:nvSpPr>
        <p:spPr>
          <a:xfrm>
            <a:off x="402565" y="244866"/>
            <a:ext cx="8597660" cy="724247"/>
          </a:xfrm>
        </p:spPr>
        <p:txBody>
          <a:bodyPr lIns="91440" tIns="45720" rIns="91440" bIns="45720" anchor="ctr"/>
          <a:lstStyle/>
          <a:p>
            <a:r>
              <a:rPr lang="en-US" sz="4000" err="1">
                <a:cs typeface="Arial"/>
              </a:rPr>
              <a:t>Nhận</a:t>
            </a:r>
            <a:r>
              <a:rPr lang="en-US" sz="4000">
                <a:cs typeface="Arial"/>
              </a:rPr>
              <a:t> </a:t>
            </a:r>
            <a:r>
              <a:rPr lang="en-US" sz="4000" err="1">
                <a:cs typeface="Arial"/>
              </a:rPr>
              <a:t>dạng</a:t>
            </a:r>
            <a:r>
              <a:rPr lang="en-US" sz="4000">
                <a:cs typeface="Arial"/>
              </a:rPr>
              <a:t> </a:t>
            </a:r>
            <a:r>
              <a:rPr lang="en-US" sz="4000" err="1">
                <a:cs typeface="Arial"/>
              </a:rPr>
              <a:t>đối</a:t>
            </a:r>
            <a:r>
              <a:rPr lang="en-US" sz="4000">
                <a:cs typeface="Arial"/>
              </a:rPr>
              <a:t> </a:t>
            </a:r>
            <a:r>
              <a:rPr lang="en-US" sz="4000" err="1">
                <a:cs typeface="Arial"/>
              </a:rPr>
              <a:t>tượng</a:t>
            </a:r>
            <a:r>
              <a:rPr lang="en-US" sz="4000">
                <a:cs typeface="Arial"/>
              </a:rPr>
              <a:t> </a:t>
            </a:r>
            <a:r>
              <a:rPr lang="en-US" sz="4000" err="1">
                <a:cs typeface="Arial"/>
              </a:rPr>
              <a:t>đeo</a:t>
            </a:r>
            <a:r>
              <a:rPr lang="en-US" sz="4000">
                <a:cs typeface="Arial"/>
              </a:rPr>
              <a:t> </a:t>
            </a:r>
            <a:r>
              <a:rPr lang="en-US" sz="4000" err="1">
                <a:cs typeface="Arial"/>
              </a:rPr>
              <a:t>khẩu</a:t>
            </a:r>
            <a:r>
              <a:rPr lang="en-US" sz="4000">
                <a:cs typeface="Arial"/>
              </a:rPr>
              <a:t> </a:t>
            </a:r>
            <a:r>
              <a:rPr lang="en-US" sz="4000" err="1">
                <a:cs typeface="Arial"/>
              </a:rPr>
              <a:t>trang</a:t>
            </a:r>
            <a:endParaRPr lang="en-US" sz="4000" err="1"/>
          </a:p>
        </p:txBody>
      </p:sp>
      <p:pic>
        <p:nvPicPr>
          <p:cNvPr id="3" name="Picture 3" descr="A picture containing clipart&#10;&#10;Description automatically generated">
            <a:extLst>
              <a:ext uri="{FF2B5EF4-FFF2-40B4-BE49-F238E27FC236}">
                <a16:creationId xmlns:a16="http://schemas.microsoft.com/office/drawing/2014/main" id="{E3FA6185-E3E2-4525-9BA4-668139E93AA9}"/>
              </a:ext>
            </a:extLst>
          </p:cNvPr>
          <p:cNvPicPr>
            <a:picLocks noChangeAspect="1"/>
          </p:cNvPicPr>
          <p:nvPr/>
        </p:nvPicPr>
        <p:blipFill>
          <a:blip r:embed="rId3"/>
          <a:stretch>
            <a:fillRect/>
          </a:stretch>
        </p:blipFill>
        <p:spPr>
          <a:xfrm flipH="1">
            <a:off x="10340316" y="1673524"/>
            <a:ext cx="1072312" cy="3999782"/>
          </a:xfrm>
          <a:prstGeom prst="rect">
            <a:avLst/>
          </a:prstGeom>
        </p:spPr>
      </p:pic>
      <p:sp>
        <p:nvSpPr>
          <p:cNvPr id="7" name="TextBox 6">
            <a:extLst>
              <a:ext uri="{FF2B5EF4-FFF2-40B4-BE49-F238E27FC236}">
                <a16:creationId xmlns:a16="http://schemas.microsoft.com/office/drawing/2014/main" id="{66721851-E415-4B84-9B1C-8A109EE61F2F}"/>
              </a:ext>
            </a:extLst>
          </p:cNvPr>
          <p:cNvSpPr txBox="1"/>
          <p:nvPr/>
        </p:nvSpPr>
        <p:spPr>
          <a:xfrm>
            <a:off x="7067909" y="1719531"/>
            <a:ext cx="2743201" cy="27546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500">
                <a:ea typeface="+mn-lt"/>
                <a:cs typeface="+mn-lt"/>
              </a:rPr>
              <a:t>     </a:t>
            </a:r>
            <a:r>
              <a:rPr lang="en-US" sz="2300">
                <a:ea typeface="+mn-lt"/>
                <a:cs typeface="+mn-lt"/>
              </a:rPr>
              <a:t> </a:t>
            </a:r>
            <a:r>
              <a:rPr lang="en-US" sz="2300" err="1">
                <a:ea typeface="+mn-lt"/>
                <a:cs typeface="+mn-lt"/>
              </a:rPr>
              <a:t>Bài</a:t>
            </a:r>
            <a:r>
              <a:rPr lang="en-US" sz="2300">
                <a:ea typeface="+mn-lt"/>
                <a:cs typeface="+mn-lt"/>
              </a:rPr>
              <a:t> </a:t>
            </a:r>
            <a:r>
              <a:rPr lang="en-US" sz="2300" err="1">
                <a:ea typeface="+mn-lt"/>
                <a:cs typeface="+mn-lt"/>
              </a:rPr>
              <a:t>toán</a:t>
            </a:r>
            <a:r>
              <a:rPr lang="en-US" sz="2300">
                <a:ea typeface="+mn-lt"/>
                <a:cs typeface="+mn-lt"/>
              </a:rPr>
              <a:t> </a:t>
            </a:r>
            <a:r>
              <a:rPr lang="en-US" sz="2300" err="1">
                <a:ea typeface="+mn-lt"/>
                <a:cs typeface="+mn-lt"/>
              </a:rPr>
              <a:t>nhận</a:t>
            </a:r>
            <a:r>
              <a:rPr lang="en-US" sz="2300">
                <a:ea typeface="+mn-lt"/>
                <a:cs typeface="+mn-lt"/>
              </a:rPr>
              <a:t> </a:t>
            </a:r>
            <a:r>
              <a:rPr lang="en-US" sz="2300" err="1">
                <a:ea typeface="+mn-lt"/>
                <a:cs typeface="+mn-lt"/>
              </a:rPr>
              <a:t>dạng</a:t>
            </a:r>
            <a:r>
              <a:rPr lang="en-US" sz="2300">
                <a:ea typeface="+mn-lt"/>
                <a:cs typeface="+mn-lt"/>
              </a:rPr>
              <a:t> </a:t>
            </a:r>
            <a:r>
              <a:rPr lang="en-US" sz="2300" err="1">
                <a:ea typeface="+mn-lt"/>
                <a:cs typeface="+mn-lt"/>
              </a:rPr>
              <a:t>đối</a:t>
            </a:r>
            <a:r>
              <a:rPr lang="en-US" sz="2300">
                <a:ea typeface="+mn-lt"/>
                <a:cs typeface="+mn-lt"/>
              </a:rPr>
              <a:t> </a:t>
            </a:r>
            <a:r>
              <a:rPr lang="en-US" sz="2300" err="1">
                <a:ea typeface="+mn-lt"/>
                <a:cs typeface="+mn-lt"/>
              </a:rPr>
              <a:t>tượng</a:t>
            </a:r>
            <a:r>
              <a:rPr lang="en-US" sz="2300">
                <a:ea typeface="+mn-lt"/>
                <a:cs typeface="+mn-lt"/>
              </a:rPr>
              <a:t> </a:t>
            </a:r>
            <a:r>
              <a:rPr lang="en-US" sz="2300" err="1">
                <a:ea typeface="+mn-lt"/>
                <a:cs typeface="+mn-lt"/>
              </a:rPr>
              <a:t>đeo</a:t>
            </a:r>
            <a:r>
              <a:rPr lang="en-US" sz="2300">
                <a:ea typeface="+mn-lt"/>
                <a:cs typeface="+mn-lt"/>
              </a:rPr>
              <a:t> </a:t>
            </a:r>
            <a:r>
              <a:rPr lang="en-US" sz="2300" err="1">
                <a:ea typeface="+mn-lt"/>
                <a:cs typeface="+mn-lt"/>
              </a:rPr>
              <a:t>khẩu</a:t>
            </a:r>
            <a:r>
              <a:rPr lang="en-US" sz="2300">
                <a:ea typeface="+mn-lt"/>
                <a:cs typeface="+mn-lt"/>
              </a:rPr>
              <a:t> </a:t>
            </a:r>
            <a:r>
              <a:rPr lang="en-US" sz="2300" err="1">
                <a:ea typeface="+mn-lt"/>
                <a:cs typeface="+mn-lt"/>
              </a:rPr>
              <a:t>trang</a:t>
            </a:r>
            <a:r>
              <a:rPr lang="en-US" sz="2300">
                <a:ea typeface="+mn-lt"/>
                <a:cs typeface="+mn-lt"/>
              </a:rPr>
              <a:t> là </a:t>
            </a:r>
            <a:r>
              <a:rPr lang="en-US" sz="2300" err="1">
                <a:ea typeface="+mn-lt"/>
                <a:cs typeface="+mn-lt"/>
              </a:rPr>
              <a:t>bài</a:t>
            </a:r>
            <a:r>
              <a:rPr lang="en-US" sz="2300">
                <a:ea typeface="+mn-lt"/>
                <a:cs typeface="+mn-lt"/>
              </a:rPr>
              <a:t> </a:t>
            </a:r>
            <a:r>
              <a:rPr lang="en-US" sz="2300" err="1">
                <a:ea typeface="+mn-lt"/>
                <a:cs typeface="+mn-lt"/>
              </a:rPr>
              <a:t>toán</a:t>
            </a:r>
            <a:r>
              <a:rPr lang="en-US" sz="2300">
                <a:ea typeface="+mn-lt"/>
                <a:cs typeface="+mn-lt"/>
              </a:rPr>
              <a:t> </a:t>
            </a:r>
            <a:r>
              <a:rPr lang="en-US" sz="2300" b="1" err="1">
                <a:solidFill>
                  <a:srgbClr val="FF0000"/>
                </a:solidFill>
                <a:ea typeface="+mn-lt"/>
                <a:cs typeface="+mn-lt"/>
              </a:rPr>
              <a:t>phát</a:t>
            </a:r>
            <a:r>
              <a:rPr lang="en-US" sz="2300" b="1">
                <a:solidFill>
                  <a:srgbClr val="FF0000"/>
                </a:solidFill>
                <a:ea typeface="+mn-lt"/>
                <a:cs typeface="+mn-lt"/>
              </a:rPr>
              <a:t> </a:t>
            </a:r>
            <a:r>
              <a:rPr lang="en-US" sz="2300" b="1" err="1">
                <a:solidFill>
                  <a:srgbClr val="FF0000"/>
                </a:solidFill>
                <a:ea typeface="+mn-lt"/>
                <a:cs typeface="+mn-lt"/>
              </a:rPr>
              <a:t>hiện</a:t>
            </a:r>
            <a:r>
              <a:rPr lang="en-US" sz="2300">
                <a:ea typeface="+mn-lt"/>
                <a:cs typeface="+mn-lt"/>
              </a:rPr>
              <a:t>, </a:t>
            </a:r>
            <a:r>
              <a:rPr lang="en-US" sz="2300" b="1" err="1">
                <a:solidFill>
                  <a:srgbClr val="FF0000"/>
                </a:solidFill>
                <a:ea typeface="+mn-lt"/>
                <a:cs typeface="+mn-lt"/>
              </a:rPr>
              <a:t>xác</a:t>
            </a:r>
            <a:r>
              <a:rPr lang="en-US" sz="2300" b="1">
                <a:solidFill>
                  <a:srgbClr val="FF0000"/>
                </a:solidFill>
                <a:ea typeface="+mn-lt"/>
                <a:cs typeface="+mn-lt"/>
              </a:rPr>
              <a:t> </a:t>
            </a:r>
            <a:r>
              <a:rPr lang="en-US" sz="2300" b="1" err="1">
                <a:solidFill>
                  <a:srgbClr val="FF0000"/>
                </a:solidFill>
                <a:ea typeface="+mn-lt"/>
                <a:cs typeface="+mn-lt"/>
              </a:rPr>
              <a:t>định</a:t>
            </a:r>
            <a:r>
              <a:rPr lang="en-US" sz="2300">
                <a:ea typeface="+mn-lt"/>
                <a:cs typeface="+mn-lt"/>
              </a:rPr>
              <a:t> </a:t>
            </a:r>
            <a:r>
              <a:rPr lang="en-US" sz="2300" err="1">
                <a:ea typeface="+mn-lt"/>
                <a:cs typeface="+mn-lt"/>
              </a:rPr>
              <a:t>những</a:t>
            </a:r>
            <a:r>
              <a:rPr lang="en-US" sz="2300">
                <a:ea typeface="+mn-lt"/>
                <a:cs typeface="+mn-lt"/>
              </a:rPr>
              <a:t> </a:t>
            </a:r>
            <a:r>
              <a:rPr lang="en-US" sz="2300" err="1">
                <a:ea typeface="+mn-lt"/>
                <a:cs typeface="+mn-lt"/>
              </a:rPr>
              <a:t>đối</a:t>
            </a:r>
            <a:r>
              <a:rPr lang="en-US" sz="2300">
                <a:ea typeface="+mn-lt"/>
                <a:cs typeface="+mn-lt"/>
              </a:rPr>
              <a:t> </a:t>
            </a:r>
            <a:r>
              <a:rPr lang="en-US" sz="2300" err="1">
                <a:ea typeface="+mn-lt"/>
                <a:cs typeface="+mn-lt"/>
              </a:rPr>
              <a:t>tượng</a:t>
            </a:r>
            <a:r>
              <a:rPr lang="en-US" sz="2300">
                <a:ea typeface="+mn-lt"/>
                <a:cs typeface="+mn-lt"/>
              </a:rPr>
              <a:t> </a:t>
            </a:r>
            <a:r>
              <a:rPr lang="en-US" sz="2300" err="1">
                <a:ea typeface="+mn-lt"/>
                <a:cs typeface="+mn-lt"/>
              </a:rPr>
              <a:t>đeo</a:t>
            </a:r>
            <a:r>
              <a:rPr lang="en-US" sz="2300">
                <a:ea typeface="+mn-lt"/>
                <a:cs typeface="+mn-lt"/>
              </a:rPr>
              <a:t> </a:t>
            </a:r>
            <a:r>
              <a:rPr lang="en-US" sz="2300" err="1">
                <a:ea typeface="+mn-lt"/>
                <a:cs typeface="+mn-lt"/>
              </a:rPr>
              <a:t>khẩu</a:t>
            </a:r>
            <a:r>
              <a:rPr lang="en-US" sz="2300">
                <a:ea typeface="+mn-lt"/>
                <a:cs typeface="+mn-lt"/>
              </a:rPr>
              <a:t> </a:t>
            </a:r>
            <a:r>
              <a:rPr lang="en-US" sz="2300" err="1">
                <a:ea typeface="+mn-lt"/>
                <a:cs typeface="+mn-lt"/>
              </a:rPr>
              <a:t>trang</a:t>
            </a:r>
            <a:r>
              <a:rPr lang="en-US" sz="2300">
                <a:ea typeface="+mn-lt"/>
                <a:cs typeface="+mn-lt"/>
              </a:rPr>
              <a:t>.</a:t>
            </a:r>
            <a:endParaRPr lang="en-US" sz="2300">
              <a:cs typeface="Arial"/>
            </a:endParaRPr>
          </a:p>
        </p:txBody>
      </p:sp>
      <p:pic>
        <p:nvPicPr>
          <p:cNvPr id="9" name="Picture 9" descr="A picture containing person&#10;&#10;Description automatically generated">
            <a:extLst>
              <a:ext uri="{FF2B5EF4-FFF2-40B4-BE49-F238E27FC236}">
                <a16:creationId xmlns:a16="http://schemas.microsoft.com/office/drawing/2014/main" id="{A0910B0D-300F-4B1F-B86D-9C53ED500597}"/>
              </a:ext>
            </a:extLst>
          </p:cNvPr>
          <p:cNvPicPr>
            <a:picLocks noChangeAspect="1"/>
          </p:cNvPicPr>
          <p:nvPr/>
        </p:nvPicPr>
        <p:blipFill>
          <a:blip r:embed="rId4"/>
          <a:stretch>
            <a:fillRect/>
          </a:stretch>
        </p:blipFill>
        <p:spPr>
          <a:xfrm>
            <a:off x="540589" y="1712344"/>
            <a:ext cx="6121879" cy="3864632"/>
          </a:xfrm>
          <a:prstGeom prst="rect">
            <a:avLst/>
          </a:prstGeom>
        </p:spPr>
      </p:pic>
    </p:spTree>
    <p:extLst>
      <p:ext uri="{BB962C8B-B14F-4D97-AF65-F5344CB8AC3E}">
        <p14:creationId xmlns:p14="http://schemas.microsoft.com/office/powerpoint/2010/main" val="382316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8D6C0D-3752-4BE3-A461-4A233DBA37B8}"/>
              </a:ext>
            </a:extLst>
          </p:cNvPr>
          <p:cNvSpPr>
            <a:spLocks noGrp="1"/>
          </p:cNvSpPr>
          <p:nvPr>
            <p:ph type="body" sz="quarter" idx="10"/>
          </p:nvPr>
        </p:nvSpPr>
        <p:spPr/>
        <p:txBody>
          <a:bodyPr/>
          <a:lstStyle/>
          <a:p>
            <a:r>
              <a:rPr lang="en-US" err="1"/>
              <a:t>Cấu</a:t>
            </a:r>
            <a:r>
              <a:rPr lang="en-US"/>
              <a:t> </a:t>
            </a:r>
            <a:r>
              <a:rPr lang="en-US" err="1"/>
              <a:t>hình</a:t>
            </a:r>
            <a:r>
              <a:rPr lang="en-US"/>
              <a:t> </a:t>
            </a:r>
            <a:r>
              <a:rPr lang="en-US" err="1"/>
              <a:t>máy</a:t>
            </a:r>
            <a:r>
              <a:rPr lang="en-US"/>
              <a:t> </a:t>
            </a:r>
            <a:r>
              <a:rPr lang="en-US" err="1"/>
              <a:t>thực</a:t>
            </a:r>
            <a:r>
              <a:rPr lang="en-US"/>
              <a:t> </a:t>
            </a:r>
            <a:r>
              <a:rPr lang="en-US" err="1"/>
              <a:t>hiện</a:t>
            </a:r>
            <a:endParaRPr lang="en-US"/>
          </a:p>
        </p:txBody>
      </p:sp>
      <p:graphicFrame>
        <p:nvGraphicFramePr>
          <p:cNvPr id="3" name="Table 2">
            <a:extLst>
              <a:ext uri="{FF2B5EF4-FFF2-40B4-BE49-F238E27FC236}">
                <a16:creationId xmlns:a16="http://schemas.microsoft.com/office/drawing/2014/main" id="{4EE2AD05-5144-4418-9BA9-ADD4F9F2ED25}"/>
              </a:ext>
            </a:extLst>
          </p:cNvPr>
          <p:cNvGraphicFramePr>
            <a:graphicFrameLocks noGrp="1"/>
          </p:cNvGraphicFramePr>
          <p:nvPr>
            <p:extLst>
              <p:ext uri="{D42A27DB-BD31-4B8C-83A1-F6EECF244321}">
                <p14:modId xmlns:p14="http://schemas.microsoft.com/office/powerpoint/2010/main" val="2264245163"/>
              </p:ext>
            </p:extLst>
          </p:nvPr>
        </p:nvGraphicFramePr>
        <p:xfrm>
          <a:off x="425527" y="2501759"/>
          <a:ext cx="6460182" cy="2016210"/>
        </p:xfrm>
        <a:graphic>
          <a:graphicData uri="http://schemas.openxmlformats.org/drawingml/2006/table">
            <a:tbl>
              <a:tblPr firstRow="1" firstCol="1" bandRow="1">
                <a:tableStyleId>{5C22544A-7EE6-4342-B048-85BDC9FD1C3A}</a:tableStyleId>
              </a:tblPr>
              <a:tblGrid>
                <a:gridCol w="1381522">
                  <a:extLst>
                    <a:ext uri="{9D8B030D-6E8A-4147-A177-3AD203B41FA5}">
                      <a16:colId xmlns:a16="http://schemas.microsoft.com/office/drawing/2014/main" val="4061173135"/>
                    </a:ext>
                  </a:extLst>
                </a:gridCol>
                <a:gridCol w="2311510">
                  <a:extLst>
                    <a:ext uri="{9D8B030D-6E8A-4147-A177-3AD203B41FA5}">
                      <a16:colId xmlns:a16="http://schemas.microsoft.com/office/drawing/2014/main" val="2412765198"/>
                    </a:ext>
                  </a:extLst>
                </a:gridCol>
                <a:gridCol w="2767150">
                  <a:extLst>
                    <a:ext uri="{9D8B030D-6E8A-4147-A177-3AD203B41FA5}">
                      <a16:colId xmlns:a16="http://schemas.microsoft.com/office/drawing/2014/main" val="4024088722"/>
                    </a:ext>
                  </a:extLst>
                </a:gridCol>
              </a:tblGrid>
              <a:tr h="367370">
                <a:tc>
                  <a:txBody>
                    <a:bodyPr/>
                    <a:lstStyle/>
                    <a:p>
                      <a:pPr marL="0" marR="0" algn="just">
                        <a:lnSpc>
                          <a:spcPct val="120000"/>
                        </a:lnSpc>
                        <a:spcBef>
                          <a:spcPts val="600"/>
                        </a:spcBef>
                        <a:spcAft>
                          <a:spcPts val="600"/>
                        </a:spcAft>
                      </a:pPr>
                      <a:r>
                        <a:rPr lang="vi-VN" sz="1800">
                          <a:effectLst/>
                        </a:rPr>
                        <a:t> </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600"/>
                        </a:spcAft>
                      </a:pPr>
                      <a:r>
                        <a:rPr lang="vi-VN" sz="1800">
                          <a:effectLst/>
                        </a:rPr>
                        <a:t> </a:t>
                      </a:r>
                      <a:r>
                        <a:rPr lang="en-US" sz="1800">
                          <a:effectLst/>
                        </a:rPr>
                        <a:t>A</a:t>
                      </a:r>
                      <a:r>
                        <a:rPr lang="vi-VN" sz="1800">
                          <a:effectLst/>
                        </a:rPr>
                        <a:t>spire 7</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20000"/>
                        </a:lnSpc>
                        <a:spcBef>
                          <a:spcPts val="600"/>
                        </a:spcBef>
                        <a:spcAft>
                          <a:spcPts val="600"/>
                        </a:spcAft>
                      </a:pPr>
                      <a:r>
                        <a:rPr lang="vi-VN" sz="1800">
                          <a:effectLst/>
                        </a:rPr>
                        <a:t> </a:t>
                      </a:r>
                      <a:r>
                        <a:rPr lang="en-US" sz="1800">
                          <a:effectLst/>
                        </a:rPr>
                        <a:t>A</a:t>
                      </a:r>
                      <a:r>
                        <a:rPr lang="vi-VN" sz="1800">
                          <a:effectLst/>
                        </a:rPr>
                        <a:t>sus x510u</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8222912"/>
                  </a:ext>
                </a:extLst>
              </a:tr>
              <a:tr h="273694">
                <a:tc>
                  <a:txBody>
                    <a:bodyPr/>
                    <a:lstStyle/>
                    <a:p>
                      <a:pPr marL="0" marR="0" algn="just">
                        <a:lnSpc>
                          <a:spcPct val="120000"/>
                        </a:lnSpc>
                        <a:spcBef>
                          <a:spcPts val="600"/>
                        </a:spcBef>
                        <a:spcAft>
                          <a:spcPts val="600"/>
                        </a:spcAft>
                      </a:pPr>
                      <a:r>
                        <a:rPr lang="vi-VN" sz="1800">
                          <a:effectLst/>
                        </a:rPr>
                        <a:t> </a:t>
                      </a:r>
                      <a:r>
                        <a:rPr lang="en-US" sz="1800">
                          <a:effectLst/>
                        </a:rPr>
                        <a:t>CPU</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600"/>
                        </a:spcAft>
                      </a:pPr>
                      <a:r>
                        <a:rPr lang="vi-VN" sz="1800">
                          <a:effectLst/>
                        </a:rPr>
                        <a:t> </a:t>
                      </a:r>
                      <a:r>
                        <a:rPr lang="vi-VN" sz="1800" kern="1200">
                          <a:solidFill>
                            <a:schemeClr val="dk1"/>
                          </a:solidFill>
                          <a:effectLst/>
                          <a:latin typeface="+mn-lt"/>
                          <a:ea typeface="+mn-ea"/>
                          <a:cs typeface="+mn-cs"/>
                        </a:rPr>
                        <a:t>Intel core I5 8300H</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600"/>
                        </a:spcAft>
                      </a:pPr>
                      <a:r>
                        <a:rPr lang="vi-VN" sz="1800">
                          <a:effectLst/>
                        </a:rPr>
                        <a:t> </a:t>
                      </a:r>
                      <a:r>
                        <a:rPr lang="vi-VN" sz="1800" kern="1200">
                          <a:solidFill>
                            <a:schemeClr val="dk1"/>
                          </a:solidFill>
                          <a:effectLst/>
                          <a:latin typeface="+mn-lt"/>
                          <a:ea typeface="+mn-ea"/>
                          <a:cs typeface="+mn-cs"/>
                        </a:rPr>
                        <a:t>Intel Core i5 8250U</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0435053"/>
                  </a:ext>
                </a:extLst>
              </a:tr>
              <a:tr h="273694">
                <a:tc>
                  <a:txBody>
                    <a:bodyPr/>
                    <a:lstStyle/>
                    <a:p>
                      <a:pPr marL="0" marR="0" algn="just">
                        <a:lnSpc>
                          <a:spcPct val="120000"/>
                        </a:lnSpc>
                        <a:spcBef>
                          <a:spcPts val="600"/>
                        </a:spcBef>
                        <a:spcAft>
                          <a:spcPts val="600"/>
                        </a:spcAft>
                      </a:pPr>
                      <a:r>
                        <a:rPr lang="vi-VN" sz="1800">
                          <a:effectLst/>
                        </a:rPr>
                        <a:t> </a:t>
                      </a:r>
                      <a:r>
                        <a:rPr lang="en-US" sz="1800">
                          <a:effectLst/>
                        </a:rPr>
                        <a:t>RAM</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600"/>
                        </a:spcAft>
                      </a:pPr>
                      <a:r>
                        <a:rPr lang="vi-VN" sz="1800">
                          <a:effectLst/>
                        </a:rPr>
                        <a:t> </a:t>
                      </a:r>
                      <a:r>
                        <a:rPr lang="vi-VN" sz="1800" kern="1200">
                          <a:solidFill>
                            <a:schemeClr val="dk1"/>
                          </a:solidFill>
                          <a:effectLst/>
                          <a:latin typeface="+mn-lt"/>
                          <a:ea typeface="+mn-ea"/>
                          <a:cs typeface="+mn-cs"/>
                        </a:rPr>
                        <a:t>DDR4 8GB </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800">
                          <a:effectLst/>
                        </a:rPr>
                        <a:t> </a:t>
                      </a:r>
                      <a:r>
                        <a:rPr lang="vi-VN" sz="1800" kern="1200">
                          <a:solidFill>
                            <a:schemeClr val="dk1"/>
                          </a:solidFill>
                          <a:effectLst/>
                          <a:latin typeface="+mn-lt"/>
                          <a:ea typeface="+mn-ea"/>
                          <a:cs typeface="+mn-cs"/>
                        </a:rPr>
                        <a:t>DDR4 8GB</a:t>
                      </a:r>
                      <a:endParaRPr lang="en-US" sz="180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967920973"/>
                  </a:ext>
                </a:extLst>
              </a:tr>
              <a:tr h="273694">
                <a:tc>
                  <a:txBody>
                    <a:bodyPr/>
                    <a:lstStyle/>
                    <a:p>
                      <a:pPr marL="0" marR="0" algn="just">
                        <a:lnSpc>
                          <a:spcPct val="120000"/>
                        </a:lnSpc>
                        <a:spcBef>
                          <a:spcPts val="600"/>
                        </a:spcBef>
                        <a:spcAft>
                          <a:spcPts val="600"/>
                        </a:spcAft>
                      </a:pPr>
                      <a:r>
                        <a:rPr lang="vi-VN" sz="1800">
                          <a:effectLst/>
                        </a:rPr>
                        <a:t> </a:t>
                      </a:r>
                      <a:r>
                        <a:rPr lang="en-US" sz="1800">
                          <a:effectLst/>
                        </a:rPr>
                        <a:t>GPU</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20000"/>
                        </a:lnSpc>
                        <a:spcBef>
                          <a:spcPts val="600"/>
                        </a:spcBef>
                        <a:spcAft>
                          <a:spcPts val="600"/>
                        </a:spcAft>
                      </a:pPr>
                      <a:r>
                        <a:rPr lang="vi-VN" sz="1800">
                          <a:effectLst/>
                        </a:rPr>
                        <a:t> </a:t>
                      </a:r>
                      <a:r>
                        <a:rPr lang="vi-VN" sz="1800" kern="1200">
                          <a:solidFill>
                            <a:schemeClr val="dk1"/>
                          </a:solidFill>
                          <a:effectLst/>
                          <a:latin typeface="+mn-lt"/>
                          <a:ea typeface="+mn-ea"/>
                          <a:cs typeface="+mn-cs"/>
                        </a:rPr>
                        <a:t>NVDIA GTX 1050</a:t>
                      </a:r>
                      <a:endParaRPr lang="en-US"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800">
                          <a:effectLst/>
                        </a:rPr>
                        <a:t> </a:t>
                      </a:r>
                      <a:r>
                        <a:rPr lang="vi-VN" sz="1800" kern="1200">
                          <a:solidFill>
                            <a:schemeClr val="dk1"/>
                          </a:solidFill>
                          <a:effectLst/>
                          <a:latin typeface="+mn-lt"/>
                          <a:ea typeface="+mn-ea"/>
                          <a:cs typeface="+mn-cs"/>
                        </a:rPr>
                        <a:t>NVIDIA </a:t>
                      </a:r>
                      <a:r>
                        <a:rPr lang="vi-VN" sz="1800" kern="1200" err="1">
                          <a:solidFill>
                            <a:schemeClr val="dk1"/>
                          </a:solidFill>
                          <a:effectLst/>
                          <a:latin typeface="+mn-lt"/>
                          <a:ea typeface="+mn-ea"/>
                          <a:cs typeface="+mn-cs"/>
                        </a:rPr>
                        <a:t>GeForce</a:t>
                      </a:r>
                      <a:r>
                        <a:rPr lang="vi-VN" sz="1800" kern="1200">
                          <a:solidFill>
                            <a:schemeClr val="dk1"/>
                          </a:solidFill>
                          <a:effectLst/>
                          <a:latin typeface="+mn-lt"/>
                          <a:ea typeface="+mn-ea"/>
                          <a:cs typeface="+mn-cs"/>
                        </a:rPr>
                        <a:t> 940MX</a:t>
                      </a:r>
                      <a:endParaRPr lang="en-US" sz="1800" kern="120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056450099"/>
                  </a:ext>
                </a:extLst>
              </a:tr>
              <a:tr h="374272">
                <a:tc>
                  <a:txBody>
                    <a:bodyPr/>
                    <a:lstStyle/>
                    <a:p>
                      <a:pPr marL="0" marR="0" algn="just">
                        <a:lnSpc>
                          <a:spcPct val="120000"/>
                        </a:lnSpc>
                        <a:spcBef>
                          <a:spcPts val="600"/>
                        </a:spcBef>
                        <a:spcAft>
                          <a:spcPts val="600"/>
                        </a:spcAft>
                      </a:pPr>
                      <a:r>
                        <a:rPr lang="en-US" sz="1800">
                          <a:effectLst/>
                        </a:rPr>
                        <a:t>Hard drive</a:t>
                      </a: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800">
                          <a:effectLst/>
                        </a:rPr>
                        <a:t> </a:t>
                      </a:r>
                      <a:r>
                        <a:rPr lang="vi-VN" sz="1800" kern="1200">
                          <a:solidFill>
                            <a:schemeClr val="dk1"/>
                          </a:solidFill>
                          <a:effectLst/>
                          <a:latin typeface="+mn-lt"/>
                          <a:ea typeface="+mn-ea"/>
                          <a:cs typeface="+mn-cs"/>
                        </a:rPr>
                        <a:t>SSD 256GB</a:t>
                      </a:r>
                      <a:endParaRPr lang="en-US" sz="1800" kern="1200">
                        <a:solidFill>
                          <a:schemeClr val="dk1"/>
                        </a:solidFill>
                        <a:effectLst/>
                        <a:latin typeface="+mn-lt"/>
                        <a:ea typeface="+mn-ea"/>
                        <a:cs typeface="+mn-cs"/>
                      </a:endParaRP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vi-VN" sz="1800">
                          <a:effectLst/>
                        </a:rPr>
                        <a:t> </a:t>
                      </a:r>
                      <a:r>
                        <a:rPr lang="en-US" sz="1800" kern="1200">
                          <a:solidFill>
                            <a:schemeClr val="dk1"/>
                          </a:solidFill>
                          <a:effectLst/>
                          <a:latin typeface="+mn-lt"/>
                          <a:ea typeface="+mn-ea"/>
                          <a:cs typeface="+mn-cs"/>
                        </a:rPr>
                        <a:t>HDD</a:t>
                      </a:r>
                      <a:r>
                        <a:rPr lang="vi-VN" sz="1800" kern="1200">
                          <a:solidFill>
                            <a:schemeClr val="dk1"/>
                          </a:solidFill>
                          <a:effectLst/>
                          <a:latin typeface="+mn-lt"/>
                          <a:ea typeface="+mn-ea"/>
                          <a:cs typeface="+mn-cs"/>
                        </a:rPr>
                        <a:t> </a:t>
                      </a:r>
                      <a:r>
                        <a:rPr lang="en-US" sz="1800" kern="1200">
                          <a:solidFill>
                            <a:schemeClr val="dk1"/>
                          </a:solidFill>
                          <a:effectLst/>
                          <a:latin typeface="+mn-lt"/>
                          <a:ea typeface="+mn-ea"/>
                          <a:cs typeface="+mn-cs"/>
                        </a:rPr>
                        <a:t>1000GB</a:t>
                      </a:r>
                    </a:p>
                  </a:txBody>
                  <a:tcPr marL="68580" marR="68580" marT="0" marB="0"/>
                </a:tc>
                <a:extLst>
                  <a:ext uri="{0D108BD9-81ED-4DB2-BD59-A6C34878D82A}">
                    <a16:rowId xmlns:a16="http://schemas.microsoft.com/office/drawing/2014/main" val="2725681170"/>
                  </a:ext>
                </a:extLst>
              </a:tr>
              <a:tr h="374073">
                <a:tc>
                  <a:txBody>
                    <a:bodyPr/>
                    <a:lstStyle/>
                    <a:p>
                      <a:pPr marL="0" marR="0" algn="just">
                        <a:lnSpc>
                          <a:spcPct val="120000"/>
                        </a:lnSpc>
                        <a:spcBef>
                          <a:spcPts val="600"/>
                        </a:spcBef>
                        <a:spcAft>
                          <a:spcPts val="600"/>
                        </a:spcAft>
                      </a:pPr>
                      <a:r>
                        <a:rPr lang="en-US" sz="1800">
                          <a:effectLst/>
                        </a:rPr>
                        <a:t>OS</a:t>
                      </a: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en-US" sz="1800" kern="1200">
                          <a:solidFill>
                            <a:schemeClr val="dk1"/>
                          </a:solidFill>
                          <a:effectLst/>
                          <a:latin typeface="+mn-lt"/>
                          <a:ea typeface="+mn-ea"/>
                          <a:cs typeface="+mn-cs"/>
                        </a:rPr>
                        <a:t>Window 10 pro</a:t>
                      </a:r>
                    </a:p>
                  </a:txBody>
                  <a:tcPr marL="68580" marR="68580" marT="0" marB="0"/>
                </a:tc>
                <a:tc>
                  <a:txBody>
                    <a:bodyPr/>
                    <a:lstStyle/>
                    <a:p>
                      <a:pPr marL="0" marR="0" lvl="0" indent="0" algn="just" defTabSz="914400" rtl="0" eaLnBrk="1" fontAlgn="auto" latinLnBrk="0" hangingPunct="1">
                        <a:lnSpc>
                          <a:spcPct val="120000"/>
                        </a:lnSpc>
                        <a:spcBef>
                          <a:spcPts val="600"/>
                        </a:spcBef>
                        <a:spcAft>
                          <a:spcPts val="600"/>
                        </a:spcAft>
                        <a:buClrTx/>
                        <a:buSzTx/>
                        <a:buFontTx/>
                        <a:buNone/>
                        <a:tabLst/>
                        <a:defRPr/>
                      </a:pPr>
                      <a:r>
                        <a:rPr lang="en-US" sz="1800" kern="1200">
                          <a:solidFill>
                            <a:schemeClr val="dk1"/>
                          </a:solidFill>
                          <a:effectLst/>
                          <a:latin typeface="+mn-lt"/>
                          <a:ea typeface="+mn-ea"/>
                          <a:cs typeface="+mn-cs"/>
                        </a:rPr>
                        <a:t>Window 10 pro</a:t>
                      </a:r>
                    </a:p>
                  </a:txBody>
                  <a:tcPr marL="68580" marR="68580" marT="0" marB="0"/>
                </a:tc>
                <a:extLst>
                  <a:ext uri="{0D108BD9-81ED-4DB2-BD59-A6C34878D82A}">
                    <a16:rowId xmlns:a16="http://schemas.microsoft.com/office/drawing/2014/main" val="837210157"/>
                  </a:ext>
                </a:extLst>
              </a:tr>
            </a:tbl>
          </a:graphicData>
        </a:graphic>
      </p:graphicFrame>
      <p:pic>
        <p:nvPicPr>
          <p:cNvPr id="5" name="Picture 4" descr="A picture containing text, computer, electronics, indoor&#10;&#10;Description automatically generated">
            <a:extLst>
              <a:ext uri="{FF2B5EF4-FFF2-40B4-BE49-F238E27FC236}">
                <a16:creationId xmlns:a16="http://schemas.microsoft.com/office/drawing/2014/main" id="{B7028B08-9C3E-4048-BF3B-CB87C8DC3E9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902036" y="1083163"/>
            <a:ext cx="7179299" cy="4786199"/>
          </a:xfrm>
          <a:prstGeom prst="rect">
            <a:avLst/>
          </a:prstGeom>
        </p:spPr>
      </p:pic>
      <p:sp>
        <p:nvSpPr>
          <p:cNvPr id="8" name="Trapezoid 13">
            <a:extLst>
              <a:ext uri="{FF2B5EF4-FFF2-40B4-BE49-F238E27FC236}">
                <a16:creationId xmlns:a16="http://schemas.microsoft.com/office/drawing/2014/main" id="{0B75C3CC-B4A8-47BA-8A1B-1B58DA62D4E3}"/>
              </a:ext>
            </a:extLst>
          </p:cNvPr>
          <p:cNvSpPr/>
          <p:nvPr/>
        </p:nvSpPr>
        <p:spPr>
          <a:xfrm>
            <a:off x="425527" y="5882185"/>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Rectangle 18">
            <a:extLst>
              <a:ext uri="{FF2B5EF4-FFF2-40B4-BE49-F238E27FC236}">
                <a16:creationId xmlns:a16="http://schemas.microsoft.com/office/drawing/2014/main" id="{554229F3-D0F5-4E43-8792-90EB440D9A45}"/>
              </a:ext>
            </a:extLst>
          </p:cNvPr>
          <p:cNvSpPr/>
          <p:nvPr/>
        </p:nvSpPr>
        <p:spPr>
          <a:xfrm>
            <a:off x="11275419" y="596903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76403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8DBC8B-5731-41F4-BD18-B7F16BC5D5EE}"/>
              </a:ext>
            </a:extLst>
          </p:cNvPr>
          <p:cNvSpPr>
            <a:spLocks noGrp="1"/>
          </p:cNvSpPr>
          <p:nvPr>
            <p:ph type="body" sz="quarter" idx="10"/>
          </p:nvPr>
        </p:nvSpPr>
        <p:spPr/>
        <p:txBody>
          <a:bodyPr lIns="91440" tIns="45720" rIns="91440" bIns="45720" anchor="ctr"/>
          <a:lstStyle/>
          <a:p>
            <a:r>
              <a:rPr lang="en-US" err="1">
                <a:cs typeface="Arial"/>
              </a:rPr>
              <a:t>Yêu</a:t>
            </a:r>
            <a:r>
              <a:rPr lang="en-US">
                <a:cs typeface="Arial"/>
              </a:rPr>
              <a:t> </a:t>
            </a:r>
            <a:r>
              <a:rPr lang="en-US" err="1">
                <a:cs typeface="Arial"/>
              </a:rPr>
              <a:t>cầu</a:t>
            </a:r>
            <a:r>
              <a:rPr lang="en-US">
                <a:cs typeface="Arial"/>
              </a:rPr>
              <a:t> </a:t>
            </a:r>
            <a:r>
              <a:rPr lang="en-US" err="1">
                <a:cs typeface="Arial"/>
              </a:rPr>
              <a:t>dữ</a:t>
            </a:r>
            <a:r>
              <a:rPr lang="en-US">
                <a:cs typeface="Arial"/>
              </a:rPr>
              <a:t> </a:t>
            </a:r>
            <a:r>
              <a:rPr lang="en-US" err="1">
                <a:cs typeface="Arial"/>
              </a:rPr>
              <a:t>liệu</a:t>
            </a:r>
            <a:endParaRPr lang="en-US"/>
          </a:p>
        </p:txBody>
      </p:sp>
      <p:sp>
        <p:nvSpPr>
          <p:cNvPr id="3" name="TextBox 2">
            <a:extLst>
              <a:ext uri="{FF2B5EF4-FFF2-40B4-BE49-F238E27FC236}">
                <a16:creationId xmlns:a16="http://schemas.microsoft.com/office/drawing/2014/main" id="{12A58161-EBA0-4583-A4F4-1FC9FFCD5A2A}"/>
              </a:ext>
            </a:extLst>
          </p:cNvPr>
          <p:cNvSpPr txBox="1"/>
          <p:nvPr/>
        </p:nvSpPr>
        <p:spPr>
          <a:xfrm>
            <a:off x="2222265" y="2139550"/>
            <a:ext cx="482791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err="1">
                <a:ea typeface="+mn-lt"/>
                <a:cs typeface="+mn-lt"/>
              </a:rPr>
              <a:t>Trên</a:t>
            </a:r>
            <a:r>
              <a:rPr lang="en-US" sz="3200">
                <a:ea typeface="+mn-lt"/>
                <a:cs typeface="+mn-lt"/>
              </a:rPr>
              <a:t> 2/3 </a:t>
            </a:r>
            <a:r>
              <a:rPr lang="en-US" sz="3200" err="1">
                <a:ea typeface="+mn-lt"/>
                <a:cs typeface="+mn-lt"/>
              </a:rPr>
              <a:t>khuôn</a:t>
            </a:r>
            <a:r>
              <a:rPr lang="en-US" sz="3200">
                <a:ea typeface="+mn-lt"/>
                <a:cs typeface="+mn-lt"/>
              </a:rPr>
              <a:t> </a:t>
            </a:r>
            <a:r>
              <a:rPr lang="en-US" sz="3200" err="1">
                <a:ea typeface="+mn-lt"/>
                <a:cs typeface="+mn-lt"/>
              </a:rPr>
              <a:t>mặt</a:t>
            </a:r>
            <a:endParaRPr lang="en-US" sz="3200" err="1"/>
          </a:p>
        </p:txBody>
      </p:sp>
      <p:sp>
        <p:nvSpPr>
          <p:cNvPr id="4" name="TextBox 3">
            <a:extLst>
              <a:ext uri="{FF2B5EF4-FFF2-40B4-BE49-F238E27FC236}">
                <a16:creationId xmlns:a16="http://schemas.microsoft.com/office/drawing/2014/main" id="{A81114AE-5221-4E41-8664-0236815C8C12}"/>
              </a:ext>
            </a:extLst>
          </p:cNvPr>
          <p:cNvSpPr txBox="1"/>
          <p:nvPr/>
        </p:nvSpPr>
        <p:spPr>
          <a:xfrm>
            <a:off x="2222265" y="2926913"/>
            <a:ext cx="44694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err="1">
                <a:cs typeface="Arial"/>
              </a:rPr>
              <a:t>Hình</a:t>
            </a:r>
            <a:r>
              <a:rPr lang="en-US" sz="3200">
                <a:cs typeface="Arial"/>
              </a:rPr>
              <a:t> </a:t>
            </a:r>
            <a:r>
              <a:rPr lang="en-US" sz="3200" err="1">
                <a:cs typeface="Arial"/>
              </a:rPr>
              <a:t>ảnh</a:t>
            </a:r>
            <a:r>
              <a:rPr lang="en-US" sz="3200">
                <a:cs typeface="Arial"/>
              </a:rPr>
              <a:t> </a:t>
            </a:r>
            <a:r>
              <a:rPr lang="en-US" sz="3200" err="1">
                <a:cs typeface="Arial"/>
              </a:rPr>
              <a:t>phải</a:t>
            </a:r>
            <a:r>
              <a:rPr lang="en-US" sz="3200">
                <a:cs typeface="Arial"/>
              </a:rPr>
              <a:t> </a:t>
            </a:r>
            <a:r>
              <a:rPr lang="en-US" sz="3200" err="1">
                <a:cs typeface="Arial"/>
              </a:rPr>
              <a:t>đủ</a:t>
            </a:r>
            <a:r>
              <a:rPr lang="en-US" sz="3200">
                <a:cs typeface="Arial"/>
              </a:rPr>
              <a:t> </a:t>
            </a:r>
            <a:r>
              <a:rPr lang="en-US" sz="3200" err="1">
                <a:cs typeface="Arial"/>
              </a:rPr>
              <a:t>sáng</a:t>
            </a:r>
            <a:endParaRPr lang="en-US" sz="3200">
              <a:cs typeface="Arial"/>
            </a:endParaRPr>
          </a:p>
        </p:txBody>
      </p:sp>
      <p:pic>
        <p:nvPicPr>
          <p:cNvPr id="8" name="Picture 8">
            <a:extLst>
              <a:ext uri="{FF2B5EF4-FFF2-40B4-BE49-F238E27FC236}">
                <a16:creationId xmlns:a16="http://schemas.microsoft.com/office/drawing/2014/main" id="{5701BE89-1A07-47B6-845A-DEC4DFCDD679}"/>
              </a:ext>
            </a:extLst>
          </p:cNvPr>
          <p:cNvPicPr>
            <a:picLocks noChangeAspect="1"/>
          </p:cNvPicPr>
          <p:nvPr/>
        </p:nvPicPr>
        <p:blipFill>
          <a:blip r:embed="rId3"/>
          <a:stretch>
            <a:fillRect/>
          </a:stretch>
        </p:blipFill>
        <p:spPr>
          <a:xfrm>
            <a:off x="1686807" y="2975514"/>
            <a:ext cx="516327" cy="487572"/>
          </a:xfrm>
          <a:prstGeom prst="rect">
            <a:avLst/>
          </a:prstGeom>
        </p:spPr>
      </p:pic>
      <p:sp>
        <p:nvSpPr>
          <p:cNvPr id="13" name="TextBox 12">
            <a:extLst>
              <a:ext uri="{FF2B5EF4-FFF2-40B4-BE49-F238E27FC236}">
                <a16:creationId xmlns:a16="http://schemas.microsoft.com/office/drawing/2014/main" id="{B9A27780-D2C5-4756-B622-2E3B7053BCD7}"/>
              </a:ext>
            </a:extLst>
          </p:cNvPr>
          <p:cNvSpPr txBox="1"/>
          <p:nvPr/>
        </p:nvSpPr>
        <p:spPr>
          <a:xfrm>
            <a:off x="2270519" y="3769092"/>
            <a:ext cx="58898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err="1">
                <a:cs typeface="Arial"/>
              </a:rPr>
              <a:t>Hình</a:t>
            </a:r>
            <a:r>
              <a:rPr lang="en-US" sz="3200">
                <a:cs typeface="Arial"/>
              </a:rPr>
              <a:t> </a:t>
            </a:r>
            <a:r>
              <a:rPr lang="en-US" sz="3200" err="1">
                <a:cs typeface="Arial"/>
              </a:rPr>
              <a:t>ảnh</a:t>
            </a:r>
            <a:r>
              <a:rPr lang="en-US" sz="3200">
                <a:cs typeface="Arial"/>
              </a:rPr>
              <a:t> </a:t>
            </a:r>
            <a:r>
              <a:rPr lang="en-US" sz="3200" err="1">
                <a:cs typeface="Arial"/>
              </a:rPr>
              <a:t>không</a:t>
            </a:r>
            <a:r>
              <a:rPr lang="en-US" sz="3200">
                <a:cs typeface="Arial"/>
              </a:rPr>
              <a:t> </a:t>
            </a:r>
            <a:r>
              <a:rPr lang="en-US" sz="3200" err="1">
                <a:cs typeface="Arial"/>
              </a:rPr>
              <a:t>bị</a:t>
            </a:r>
            <a:r>
              <a:rPr lang="en-US" sz="3200">
                <a:cs typeface="Arial"/>
              </a:rPr>
              <a:t> </a:t>
            </a:r>
            <a:r>
              <a:rPr lang="en-US" sz="3200" err="1">
                <a:cs typeface="Arial"/>
              </a:rPr>
              <a:t>ngược</a:t>
            </a:r>
            <a:r>
              <a:rPr lang="en-US" sz="3200">
                <a:cs typeface="Arial"/>
              </a:rPr>
              <a:t> </a:t>
            </a:r>
            <a:r>
              <a:rPr lang="en-US" sz="3200" err="1">
                <a:cs typeface="Arial"/>
              </a:rPr>
              <a:t>sáng</a:t>
            </a:r>
            <a:endParaRPr lang="en-US" sz="3200">
              <a:cs typeface="Arial"/>
            </a:endParaRPr>
          </a:p>
        </p:txBody>
      </p:sp>
      <p:pic>
        <p:nvPicPr>
          <p:cNvPr id="14" name="Picture 8">
            <a:extLst>
              <a:ext uri="{FF2B5EF4-FFF2-40B4-BE49-F238E27FC236}">
                <a16:creationId xmlns:a16="http://schemas.microsoft.com/office/drawing/2014/main" id="{A2280A5E-C007-4011-9EA9-4222D6AFC51F}"/>
              </a:ext>
            </a:extLst>
          </p:cNvPr>
          <p:cNvPicPr>
            <a:picLocks noChangeAspect="1"/>
          </p:cNvPicPr>
          <p:nvPr/>
        </p:nvPicPr>
        <p:blipFill>
          <a:blip r:embed="rId3"/>
          <a:stretch>
            <a:fillRect/>
          </a:stretch>
        </p:blipFill>
        <p:spPr>
          <a:xfrm>
            <a:off x="1735061" y="3817693"/>
            <a:ext cx="516327" cy="487572"/>
          </a:xfrm>
          <a:prstGeom prst="rect">
            <a:avLst/>
          </a:prstGeom>
        </p:spPr>
      </p:pic>
      <p:sp>
        <p:nvSpPr>
          <p:cNvPr id="15" name="TextBox 14">
            <a:extLst>
              <a:ext uri="{FF2B5EF4-FFF2-40B4-BE49-F238E27FC236}">
                <a16:creationId xmlns:a16="http://schemas.microsoft.com/office/drawing/2014/main" id="{384A0370-3B8C-4239-BD59-6F39C7AC766C}"/>
              </a:ext>
            </a:extLst>
          </p:cNvPr>
          <p:cNvSpPr txBox="1"/>
          <p:nvPr/>
        </p:nvSpPr>
        <p:spPr>
          <a:xfrm>
            <a:off x="2270519" y="4611270"/>
            <a:ext cx="674879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err="1">
                <a:cs typeface="Arial"/>
              </a:rPr>
              <a:t>Chất</a:t>
            </a:r>
            <a:r>
              <a:rPr lang="en-US" sz="3200">
                <a:cs typeface="Arial"/>
              </a:rPr>
              <a:t> </a:t>
            </a:r>
            <a:r>
              <a:rPr lang="en-US" sz="3200" err="1">
                <a:cs typeface="Arial"/>
              </a:rPr>
              <a:t>lượng</a:t>
            </a:r>
            <a:r>
              <a:rPr lang="en-US" sz="3200">
                <a:cs typeface="Arial"/>
              </a:rPr>
              <a:t> </a:t>
            </a:r>
            <a:r>
              <a:rPr lang="en-US" sz="3200" err="1">
                <a:cs typeface="Arial"/>
              </a:rPr>
              <a:t>hình</a:t>
            </a:r>
            <a:r>
              <a:rPr lang="en-US" sz="3200">
                <a:cs typeface="Arial"/>
              </a:rPr>
              <a:t> </a:t>
            </a:r>
            <a:r>
              <a:rPr lang="en-US" sz="3200" err="1">
                <a:cs typeface="Arial"/>
              </a:rPr>
              <a:t>ảnh</a:t>
            </a:r>
            <a:r>
              <a:rPr lang="en-US" sz="3200">
                <a:cs typeface="Arial"/>
              </a:rPr>
              <a:t> </a:t>
            </a:r>
            <a:r>
              <a:rPr lang="en-US" sz="3200" err="1">
                <a:cs typeface="Arial"/>
              </a:rPr>
              <a:t>tối</a:t>
            </a:r>
            <a:r>
              <a:rPr lang="en-US" sz="3200">
                <a:cs typeface="Arial"/>
              </a:rPr>
              <a:t> </a:t>
            </a:r>
            <a:r>
              <a:rPr lang="en-US" sz="3200" err="1">
                <a:cs typeface="Arial"/>
              </a:rPr>
              <a:t>thiểu</a:t>
            </a:r>
            <a:r>
              <a:rPr lang="en-US" sz="3200">
                <a:cs typeface="Arial"/>
              </a:rPr>
              <a:t> 360p</a:t>
            </a:r>
          </a:p>
        </p:txBody>
      </p:sp>
      <p:pic>
        <p:nvPicPr>
          <p:cNvPr id="16" name="Picture 8">
            <a:extLst>
              <a:ext uri="{FF2B5EF4-FFF2-40B4-BE49-F238E27FC236}">
                <a16:creationId xmlns:a16="http://schemas.microsoft.com/office/drawing/2014/main" id="{64791A48-25ED-4093-83B2-6A48FB5251D5}"/>
              </a:ext>
            </a:extLst>
          </p:cNvPr>
          <p:cNvPicPr>
            <a:picLocks noChangeAspect="1"/>
          </p:cNvPicPr>
          <p:nvPr/>
        </p:nvPicPr>
        <p:blipFill>
          <a:blip r:embed="rId3"/>
          <a:stretch>
            <a:fillRect/>
          </a:stretch>
        </p:blipFill>
        <p:spPr>
          <a:xfrm>
            <a:off x="1714778" y="4659872"/>
            <a:ext cx="516327" cy="487572"/>
          </a:xfrm>
          <a:prstGeom prst="rect">
            <a:avLst/>
          </a:prstGeom>
        </p:spPr>
      </p:pic>
      <p:pic>
        <p:nvPicPr>
          <p:cNvPr id="17" name="Picture 8">
            <a:extLst>
              <a:ext uri="{FF2B5EF4-FFF2-40B4-BE49-F238E27FC236}">
                <a16:creationId xmlns:a16="http://schemas.microsoft.com/office/drawing/2014/main" id="{43F68FB4-75E3-4871-A220-ECBE7ADEEBE7}"/>
              </a:ext>
            </a:extLst>
          </p:cNvPr>
          <p:cNvPicPr>
            <a:picLocks noChangeAspect="1"/>
          </p:cNvPicPr>
          <p:nvPr/>
        </p:nvPicPr>
        <p:blipFill>
          <a:blip r:embed="rId3"/>
          <a:stretch>
            <a:fillRect/>
          </a:stretch>
        </p:blipFill>
        <p:spPr>
          <a:xfrm>
            <a:off x="1714778" y="2174061"/>
            <a:ext cx="516327" cy="487572"/>
          </a:xfrm>
          <a:prstGeom prst="rect">
            <a:avLst/>
          </a:prstGeom>
        </p:spPr>
      </p:pic>
    </p:spTree>
    <p:extLst>
      <p:ext uri="{BB962C8B-B14F-4D97-AF65-F5344CB8AC3E}">
        <p14:creationId xmlns:p14="http://schemas.microsoft.com/office/powerpoint/2010/main" val="281761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9" descr="A picture containing person, person, indoor, looking&#10;&#10;Description automatically generated">
            <a:extLst>
              <a:ext uri="{FF2B5EF4-FFF2-40B4-BE49-F238E27FC236}">
                <a16:creationId xmlns:a16="http://schemas.microsoft.com/office/drawing/2014/main" id="{CB7F49E4-F243-471F-8996-2080E49F9F9F}"/>
              </a:ext>
            </a:extLst>
          </p:cNvPr>
          <p:cNvPicPr>
            <a:picLocks noChangeAspect="1"/>
          </p:cNvPicPr>
          <p:nvPr/>
        </p:nvPicPr>
        <p:blipFill>
          <a:blip r:embed="rId2"/>
          <a:stretch>
            <a:fillRect/>
          </a:stretch>
        </p:blipFill>
        <p:spPr>
          <a:xfrm>
            <a:off x="2062297" y="1731719"/>
            <a:ext cx="8055342" cy="3228208"/>
          </a:xfrm>
          <a:prstGeom prst="rect">
            <a:avLst/>
          </a:prstGeom>
        </p:spPr>
      </p:pic>
      <p:sp>
        <p:nvSpPr>
          <p:cNvPr id="5" name="Text Placeholder 4">
            <a:extLst>
              <a:ext uri="{FF2B5EF4-FFF2-40B4-BE49-F238E27FC236}">
                <a16:creationId xmlns:a16="http://schemas.microsoft.com/office/drawing/2014/main" id="{6B2D969D-CD6C-4F98-B84C-6F15563425C5}"/>
              </a:ext>
            </a:extLst>
          </p:cNvPr>
          <p:cNvSpPr txBox="1">
            <a:spLocks noGrp="1"/>
          </p:cNvSpPr>
          <p:nvPr>
            <p:ph type="body" sz="quarter" idx="10"/>
          </p:nvPr>
        </p:nvSpPr>
        <p:spPr>
          <a:xfrm>
            <a:off x="0" y="258763"/>
            <a:ext cx="12192000" cy="840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Arial"/>
              </a:rPr>
              <a:t>Yêu</a:t>
            </a:r>
            <a:r>
              <a:rPr lang="en-US">
                <a:cs typeface="Arial"/>
              </a:rPr>
              <a:t> </a:t>
            </a:r>
            <a:r>
              <a:rPr lang="en-US" err="1">
                <a:cs typeface="Arial"/>
              </a:rPr>
              <a:t>cầu</a:t>
            </a:r>
            <a:r>
              <a:rPr lang="en-US">
                <a:cs typeface="Arial"/>
              </a:rPr>
              <a:t> </a:t>
            </a:r>
            <a:r>
              <a:rPr lang="en-US" err="1">
                <a:cs typeface="Arial"/>
              </a:rPr>
              <a:t>dữ</a:t>
            </a:r>
            <a:r>
              <a:rPr lang="en-US">
                <a:cs typeface="Arial"/>
              </a:rPr>
              <a:t> </a:t>
            </a:r>
            <a:r>
              <a:rPr lang="en-US" err="1">
                <a:cs typeface="Arial"/>
              </a:rPr>
              <a:t>liệu</a:t>
            </a:r>
            <a:endParaRPr lang="en-US">
              <a:cs typeface="Arial"/>
            </a:endParaRPr>
          </a:p>
        </p:txBody>
      </p:sp>
      <p:sp>
        <p:nvSpPr>
          <p:cNvPr id="6" name="TextBox 5">
            <a:extLst>
              <a:ext uri="{FF2B5EF4-FFF2-40B4-BE49-F238E27FC236}">
                <a16:creationId xmlns:a16="http://schemas.microsoft.com/office/drawing/2014/main" id="{D8322A9D-1F0B-4F89-AD64-93F30FBA9127}"/>
              </a:ext>
            </a:extLst>
          </p:cNvPr>
          <p:cNvSpPr txBox="1"/>
          <p:nvPr/>
        </p:nvSpPr>
        <p:spPr>
          <a:xfrm>
            <a:off x="4623889" y="5300265"/>
            <a:ext cx="29442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err="1">
                <a:ea typeface="+mn-lt"/>
                <a:cs typeface="+mn-lt"/>
              </a:rPr>
              <a:t>Dữ</a:t>
            </a:r>
            <a:r>
              <a:rPr lang="en-US" sz="3200">
                <a:ea typeface="+mn-lt"/>
                <a:cs typeface="+mn-lt"/>
              </a:rPr>
              <a:t> </a:t>
            </a:r>
            <a:r>
              <a:rPr lang="en-US" sz="3200" err="1">
                <a:ea typeface="+mn-lt"/>
                <a:cs typeface="+mn-lt"/>
              </a:rPr>
              <a:t>liệu</a:t>
            </a:r>
            <a:r>
              <a:rPr lang="en-US" sz="3200">
                <a:ea typeface="+mn-lt"/>
                <a:cs typeface="+mn-lt"/>
              </a:rPr>
              <a:t> </a:t>
            </a:r>
            <a:r>
              <a:rPr lang="en-US" sz="3200" err="1">
                <a:ea typeface="+mn-lt"/>
                <a:cs typeface="+mn-lt"/>
              </a:rPr>
              <a:t>hợp</a:t>
            </a:r>
            <a:r>
              <a:rPr lang="en-US" sz="3200">
                <a:ea typeface="+mn-lt"/>
                <a:cs typeface="+mn-lt"/>
              </a:rPr>
              <a:t> </a:t>
            </a:r>
            <a:r>
              <a:rPr lang="en-US" sz="3200" err="1">
                <a:ea typeface="+mn-lt"/>
                <a:cs typeface="+mn-lt"/>
              </a:rPr>
              <a:t>lệ</a:t>
            </a:r>
            <a:endParaRPr lang="en-US" sz="3200"/>
          </a:p>
        </p:txBody>
      </p:sp>
    </p:spTree>
    <p:extLst>
      <p:ext uri="{BB962C8B-B14F-4D97-AF65-F5344CB8AC3E}">
        <p14:creationId xmlns:p14="http://schemas.microsoft.com/office/powerpoint/2010/main" val="3576434704"/>
      </p:ext>
    </p:extLst>
  </p:cSld>
  <p:clrMapOvr>
    <a:masterClrMapping/>
  </p:clrMapOvr>
</p:sld>
</file>

<file path=ppt/theme/theme1.xml><?xml version="1.0" encoding="utf-8"?>
<a:theme xmlns:a="http://schemas.openxmlformats.org/drawingml/2006/main" name="Cover and End Slide Master">
  <a:themeElements>
    <a:clrScheme name="ALLPPT -COLOR 120">
      <a:dk1>
        <a:sysClr val="windowText" lastClr="000000"/>
      </a:dk1>
      <a:lt1>
        <a:sysClr val="window" lastClr="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20">
      <a:dk1>
        <a:sysClr val="windowText" lastClr="000000"/>
      </a:dk1>
      <a:lt1>
        <a:sysClr val="window" lastClr="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20">
      <a:dk1>
        <a:sysClr val="windowText" lastClr="000000"/>
      </a:dk1>
      <a:lt1>
        <a:sysClr val="window" lastClr="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892</Words>
  <Application>Microsoft Office PowerPoint</Application>
  <PresentationFormat>Widescreen</PresentationFormat>
  <Paragraphs>79</Paragraphs>
  <Slides>16</Slides>
  <Notes>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16</vt:i4>
      </vt:variant>
    </vt:vector>
  </HeadingPairs>
  <TitlesOfParts>
    <vt:vector size="24" baseType="lpstr">
      <vt:lpstr>Arial</vt: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Khiet Luong</cp:lastModifiedBy>
  <cp:revision>2</cp:revision>
  <dcterms:created xsi:type="dcterms:W3CDTF">2020-01-20T05:08:25Z</dcterms:created>
  <dcterms:modified xsi:type="dcterms:W3CDTF">2021-04-20T16:01:42Z</dcterms:modified>
</cp:coreProperties>
</file>