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40"/>
  </p:notesMasterIdLst>
  <p:handoutMasterIdLst>
    <p:handoutMasterId r:id="rId41"/>
  </p:handoutMasterIdLst>
  <p:sldIdLst>
    <p:sldId id="286" r:id="rId3"/>
    <p:sldId id="257" r:id="rId4"/>
    <p:sldId id="287" r:id="rId5"/>
    <p:sldId id="288" r:id="rId6"/>
    <p:sldId id="270" r:id="rId7"/>
    <p:sldId id="3571" r:id="rId8"/>
    <p:sldId id="280" r:id="rId9"/>
    <p:sldId id="3572" r:id="rId10"/>
    <p:sldId id="3574" r:id="rId11"/>
    <p:sldId id="3573" r:id="rId12"/>
    <p:sldId id="3575" r:id="rId13"/>
    <p:sldId id="3576" r:id="rId14"/>
    <p:sldId id="3577" r:id="rId15"/>
    <p:sldId id="3578" r:id="rId16"/>
    <p:sldId id="3579" r:id="rId17"/>
    <p:sldId id="3580" r:id="rId18"/>
    <p:sldId id="3581" r:id="rId19"/>
    <p:sldId id="3582" r:id="rId20"/>
    <p:sldId id="3393" r:id="rId21"/>
    <p:sldId id="265" r:id="rId22"/>
    <p:sldId id="281" r:id="rId23"/>
    <p:sldId id="266" r:id="rId24"/>
    <p:sldId id="267" r:id="rId25"/>
    <p:sldId id="3543" r:id="rId26"/>
    <p:sldId id="269" r:id="rId27"/>
    <p:sldId id="3545" r:id="rId28"/>
    <p:sldId id="3568" r:id="rId29"/>
    <p:sldId id="271" r:id="rId30"/>
    <p:sldId id="282" r:id="rId31"/>
    <p:sldId id="285" r:id="rId32"/>
    <p:sldId id="3546" r:id="rId33"/>
    <p:sldId id="3569" r:id="rId34"/>
    <p:sldId id="283" r:id="rId35"/>
    <p:sldId id="272" r:id="rId36"/>
    <p:sldId id="273" r:id="rId37"/>
    <p:sldId id="274" r:id="rId38"/>
    <p:sldId id="3570"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85" userDrawn="1">
          <p15:clr>
            <a:srgbClr val="A4A3A4"/>
          </p15:clr>
        </p15:guide>
        <p15:guide id="3" orient="horz" pos="152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43434"/>
    <a:srgbClr val="5E5E5E"/>
    <a:srgbClr val="666666"/>
    <a:srgbClr val="747474"/>
    <a:srgbClr val="868686"/>
    <a:srgbClr val="939393"/>
    <a:srgbClr val="000000"/>
    <a:srgbClr val="333333"/>
    <a:srgbClr val="0E0E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118" d="100"/>
          <a:sy n="118" d="100"/>
        </p:scale>
        <p:origin x="114" y="90"/>
      </p:cViewPr>
      <p:guideLst>
        <p:guide orient="horz" pos="2137"/>
        <p:guide pos="3885"/>
        <p:guide orient="horz" pos="1525"/>
      </p:guideLst>
    </p:cSldViewPr>
  </p:slideViewPr>
  <p:notesTextViewPr>
    <p:cViewPr>
      <p:scale>
        <a:sx n="150" d="100"/>
        <a:sy n="150" d="100"/>
      </p:scale>
      <p:origin x="0" y="0"/>
    </p:cViewPr>
  </p:notesTextViewPr>
  <p:sorterViewPr>
    <p:cViewPr>
      <p:scale>
        <a:sx n="50" d="100"/>
        <a:sy n="50" d="100"/>
      </p:scale>
      <p:origin x="0" y="0"/>
    </p:cViewPr>
  </p:sorterViewPr>
  <p:notesViewPr>
    <p:cSldViewPr snapToGrid="0">
      <p:cViewPr varScale="1">
        <p:scale>
          <a:sx n="82" d="100"/>
          <a:sy n="82" d="100"/>
        </p:scale>
        <p:origin x="332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1.xlsx"/><Relationship Id="rId1" Type="http://schemas.openxmlformats.org/officeDocument/2006/relationships/image" Target="../media/image24.png"/></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22.xlsx"/><Relationship Id="rId1" Type="http://schemas.openxmlformats.org/officeDocument/2006/relationships/image" Target="../media/image24.png"/></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33.xlsx"/><Relationship Id="rId1" Type="http://schemas.openxmlformats.org/officeDocument/2006/relationships/image" Target="../media/image24.png"/></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44.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781190052866906"/>
          <c:y val="9.3549259400751164E-2"/>
          <c:w val="0.87218809947133091"/>
          <c:h val="0.87052330598640848"/>
        </c:manualLayout>
      </c:layout>
      <c:lineChart>
        <c:grouping val="standard"/>
        <c:varyColors val="0"/>
        <c:ser>
          <c:idx val="0"/>
          <c:order val="0"/>
          <c:tx>
            <c:strRef>
              <c:f>Sheet1!$B$1</c:f>
              <c:strCache>
                <c:ptCount val="1"/>
                <c:pt idx="0">
                  <c:v>系列 1</c:v>
                </c:pt>
              </c:strCache>
            </c:strRef>
          </c:tx>
          <c:spPr>
            <a:ln w="19050" cap="rnd">
              <a:solidFill>
                <a:srgbClr val="333333"/>
              </a:solidFill>
              <a:round/>
            </a:ln>
            <a:effectLst/>
          </c:spPr>
          <c:marker>
            <c:symbol val="picture"/>
            <c:spPr>
              <a:blipFill>
                <a:blip xmlns:r="http://schemas.openxmlformats.org/officeDocument/2006/relationships" r:embed="rId1"/>
                <a:stretch>
                  <a:fillRect/>
                </a:stretch>
              </a:blipFill>
              <a:ln w="25400">
                <a:noFill/>
              </a:ln>
              <a:effectLst/>
            </c:spPr>
          </c:marker>
          <c:cat>
            <c:strRef>
              <c:f>Sheet1!$A$2:$A$10</c:f>
              <c:strCache>
                <c:ptCount val="9"/>
                <c:pt idx="0">
                  <c:v>类别 1</c:v>
                </c:pt>
                <c:pt idx="1">
                  <c:v>类别 2</c:v>
                </c:pt>
                <c:pt idx="2">
                  <c:v>类别 3</c:v>
                </c:pt>
                <c:pt idx="3">
                  <c:v>类别 4</c:v>
                </c:pt>
                <c:pt idx="4">
                  <c:v>类别 5</c:v>
                </c:pt>
                <c:pt idx="5">
                  <c:v>类别 6</c:v>
                </c:pt>
                <c:pt idx="6">
                  <c:v>类别 7</c:v>
                </c:pt>
                <c:pt idx="7">
                  <c:v>类别 8</c:v>
                </c:pt>
                <c:pt idx="8">
                  <c:v>类别 9</c:v>
                </c:pt>
              </c:strCache>
            </c:strRef>
          </c:cat>
          <c:val>
            <c:numRef>
              <c:f>Sheet1!$B$2:$B$10</c:f>
              <c:numCache>
                <c:formatCode>General</c:formatCode>
                <c:ptCount val="9"/>
                <c:pt idx="0">
                  <c:v>4.3</c:v>
                </c:pt>
                <c:pt idx="1">
                  <c:v>2.5</c:v>
                </c:pt>
                <c:pt idx="2">
                  <c:v>3.5</c:v>
                </c:pt>
                <c:pt idx="3">
                  <c:v>4.5</c:v>
                </c:pt>
                <c:pt idx="4">
                  <c:v>2</c:v>
                </c:pt>
                <c:pt idx="5">
                  <c:v>4.5</c:v>
                </c:pt>
                <c:pt idx="6">
                  <c:v>4</c:v>
                </c:pt>
                <c:pt idx="7">
                  <c:v>5</c:v>
                </c:pt>
                <c:pt idx="8">
                  <c:v>7</c:v>
                </c:pt>
              </c:numCache>
            </c:numRef>
          </c:val>
          <c:smooth val="0"/>
          <c:extLst>
            <c:ext xmlns:c16="http://schemas.microsoft.com/office/drawing/2014/chart" uri="{C3380CC4-5D6E-409C-BE32-E72D297353CC}">
              <c16:uniqueId val="{00000000-B5E6-4F88-86FB-5134F294B210}"/>
            </c:ext>
          </c:extLst>
        </c:ser>
        <c:dLbls>
          <c:showLegendKey val="0"/>
          <c:showVal val="0"/>
          <c:showCatName val="0"/>
          <c:showSerName val="0"/>
          <c:showPercent val="0"/>
          <c:showBubbleSize val="0"/>
        </c:dLbls>
        <c:marker val="1"/>
        <c:smooth val="0"/>
        <c:axId val="299096816"/>
        <c:axId val="299097376"/>
      </c:lineChart>
      <c:catAx>
        <c:axId val="299096816"/>
        <c:scaling>
          <c:orientation val="minMax"/>
        </c:scaling>
        <c:delete val="1"/>
        <c:axPos val="b"/>
        <c:numFmt formatCode="General" sourceLinked="1"/>
        <c:majorTickMark val="none"/>
        <c:minorTickMark val="none"/>
        <c:tickLblPos val="nextTo"/>
        <c:crossAx val="299097376"/>
        <c:crosses val="autoZero"/>
        <c:auto val="1"/>
        <c:lblAlgn val="ctr"/>
        <c:lblOffset val="100"/>
        <c:noMultiLvlLbl val="0"/>
      </c:catAx>
      <c:valAx>
        <c:axId val="2990973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99096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solidFill>
                <a:srgbClr val="333333"/>
              </a:solidFill>
              <a:round/>
            </a:ln>
            <a:effectLst/>
          </c:spPr>
          <c:marker>
            <c:symbol val="picture"/>
            <c:spPr>
              <a:blipFill>
                <a:blip xmlns:r="http://schemas.openxmlformats.org/officeDocument/2006/relationships" r:embed="rId1"/>
                <a:stretch>
                  <a:fillRect/>
                </a:stretch>
              </a:blipFill>
              <a:ln w="25400">
                <a:noFill/>
              </a:ln>
              <a:effectLst/>
            </c:spPr>
          </c:marker>
          <c:cat>
            <c:strRef>
              <c:f>Sheet1!$A$2:$A$10</c:f>
              <c:strCache>
                <c:ptCount val="9"/>
                <c:pt idx="0">
                  <c:v>类别 1</c:v>
                </c:pt>
                <c:pt idx="1">
                  <c:v>类别 2</c:v>
                </c:pt>
                <c:pt idx="2">
                  <c:v>类别 3</c:v>
                </c:pt>
                <c:pt idx="3">
                  <c:v>类别 4</c:v>
                </c:pt>
                <c:pt idx="4">
                  <c:v>类别 5</c:v>
                </c:pt>
                <c:pt idx="5">
                  <c:v>类别 6</c:v>
                </c:pt>
                <c:pt idx="6">
                  <c:v>类别 7</c:v>
                </c:pt>
                <c:pt idx="7">
                  <c:v>类别 8</c:v>
                </c:pt>
                <c:pt idx="8">
                  <c:v>类别 9</c:v>
                </c:pt>
              </c:strCache>
            </c:strRef>
          </c:cat>
          <c:val>
            <c:numRef>
              <c:f>Sheet1!$B$2:$B$10</c:f>
              <c:numCache>
                <c:formatCode>General</c:formatCode>
                <c:ptCount val="9"/>
                <c:pt idx="0">
                  <c:v>4.3</c:v>
                </c:pt>
                <c:pt idx="1">
                  <c:v>2.5</c:v>
                </c:pt>
                <c:pt idx="2">
                  <c:v>3.5</c:v>
                </c:pt>
                <c:pt idx="3">
                  <c:v>4.5</c:v>
                </c:pt>
                <c:pt idx="4">
                  <c:v>2</c:v>
                </c:pt>
                <c:pt idx="5">
                  <c:v>4.5</c:v>
                </c:pt>
                <c:pt idx="6">
                  <c:v>4</c:v>
                </c:pt>
                <c:pt idx="7">
                  <c:v>5</c:v>
                </c:pt>
                <c:pt idx="8">
                  <c:v>7</c:v>
                </c:pt>
              </c:numCache>
            </c:numRef>
          </c:val>
          <c:smooth val="0"/>
          <c:extLst>
            <c:ext xmlns:c16="http://schemas.microsoft.com/office/drawing/2014/chart" uri="{C3380CC4-5D6E-409C-BE32-E72D297353CC}">
              <c16:uniqueId val="{00000000-7C0E-4CFD-B418-9D1611794DE8}"/>
            </c:ext>
          </c:extLst>
        </c:ser>
        <c:dLbls>
          <c:showLegendKey val="0"/>
          <c:showVal val="0"/>
          <c:showCatName val="0"/>
          <c:showSerName val="0"/>
          <c:showPercent val="0"/>
          <c:showBubbleSize val="0"/>
        </c:dLbls>
        <c:marker val="1"/>
        <c:smooth val="0"/>
        <c:axId val="299099616"/>
        <c:axId val="299100176"/>
      </c:lineChart>
      <c:catAx>
        <c:axId val="299099616"/>
        <c:scaling>
          <c:orientation val="minMax"/>
        </c:scaling>
        <c:delete val="1"/>
        <c:axPos val="b"/>
        <c:numFmt formatCode="General" sourceLinked="1"/>
        <c:majorTickMark val="none"/>
        <c:minorTickMark val="none"/>
        <c:tickLblPos val="nextTo"/>
        <c:crossAx val="299100176"/>
        <c:crosses val="autoZero"/>
        <c:auto val="1"/>
        <c:lblAlgn val="ctr"/>
        <c:lblOffset val="100"/>
        <c:noMultiLvlLbl val="0"/>
      </c:catAx>
      <c:valAx>
        <c:axId val="2991001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99099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solidFill>
                <a:srgbClr val="333333"/>
              </a:solidFill>
              <a:round/>
            </a:ln>
            <a:effectLst/>
          </c:spPr>
          <c:marker>
            <c:symbol val="picture"/>
            <c:spPr>
              <a:blipFill>
                <a:blip xmlns:r="http://schemas.openxmlformats.org/officeDocument/2006/relationships" r:embed="rId1"/>
                <a:stretch>
                  <a:fillRect/>
                </a:stretch>
              </a:blipFill>
              <a:ln w="25400">
                <a:noFill/>
              </a:ln>
              <a:effectLst/>
            </c:spPr>
          </c:marker>
          <c:cat>
            <c:strRef>
              <c:f>Sheet1!$A$2:$A$10</c:f>
              <c:strCache>
                <c:ptCount val="9"/>
                <c:pt idx="0">
                  <c:v>类别 1</c:v>
                </c:pt>
                <c:pt idx="1">
                  <c:v>类别 2</c:v>
                </c:pt>
                <c:pt idx="2">
                  <c:v>类别 3</c:v>
                </c:pt>
                <c:pt idx="3">
                  <c:v>类别 4</c:v>
                </c:pt>
                <c:pt idx="4">
                  <c:v>类别 5</c:v>
                </c:pt>
                <c:pt idx="5">
                  <c:v>类别 6</c:v>
                </c:pt>
                <c:pt idx="6">
                  <c:v>类别 7</c:v>
                </c:pt>
                <c:pt idx="7">
                  <c:v>类别 8</c:v>
                </c:pt>
                <c:pt idx="8">
                  <c:v>类别 9</c:v>
                </c:pt>
              </c:strCache>
            </c:strRef>
          </c:cat>
          <c:val>
            <c:numRef>
              <c:f>Sheet1!$B$2:$B$10</c:f>
              <c:numCache>
                <c:formatCode>General</c:formatCode>
                <c:ptCount val="9"/>
                <c:pt idx="0">
                  <c:v>4.3</c:v>
                </c:pt>
                <c:pt idx="1">
                  <c:v>2.5</c:v>
                </c:pt>
                <c:pt idx="2">
                  <c:v>3.5</c:v>
                </c:pt>
                <c:pt idx="3">
                  <c:v>4.5</c:v>
                </c:pt>
                <c:pt idx="4">
                  <c:v>2</c:v>
                </c:pt>
                <c:pt idx="5">
                  <c:v>4.5</c:v>
                </c:pt>
                <c:pt idx="6">
                  <c:v>4</c:v>
                </c:pt>
                <c:pt idx="7">
                  <c:v>5</c:v>
                </c:pt>
                <c:pt idx="8">
                  <c:v>7</c:v>
                </c:pt>
              </c:numCache>
            </c:numRef>
          </c:val>
          <c:smooth val="0"/>
          <c:extLst>
            <c:ext xmlns:c16="http://schemas.microsoft.com/office/drawing/2014/chart" uri="{C3380CC4-5D6E-409C-BE32-E72D297353CC}">
              <c16:uniqueId val="{00000000-D3B4-4620-B396-7C0D5666B5A3}"/>
            </c:ext>
          </c:extLst>
        </c:ser>
        <c:dLbls>
          <c:showLegendKey val="0"/>
          <c:showVal val="0"/>
          <c:showCatName val="0"/>
          <c:showSerName val="0"/>
          <c:showPercent val="0"/>
          <c:showBubbleSize val="0"/>
        </c:dLbls>
        <c:marker val="1"/>
        <c:smooth val="0"/>
        <c:axId val="299102416"/>
        <c:axId val="299102976"/>
      </c:lineChart>
      <c:catAx>
        <c:axId val="299102416"/>
        <c:scaling>
          <c:orientation val="minMax"/>
        </c:scaling>
        <c:delete val="1"/>
        <c:axPos val="b"/>
        <c:numFmt formatCode="General" sourceLinked="1"/>
        <c:majorTickMark val="none"/>
        <c:minorTickMark val="none"/>
        <c:tickLblPos val="nextTo"/>
        <c:crossAx val="299102976"/>
        <c:crosses val="autoZero"/>
        <c:auto val="1"/>
        <c:lblAlgn val="ctr"/>
        <c:lblOffset val="100"/>
        <c:noMultiLvlLbl val="0"/>
      </c:catAx>
      <c:valAx>
        <c:axId val="2991029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99102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33333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类别 1</c:v>
                </c:pt>
                <c:pt idx="1">
                  <c:v>类别 2</c:v>
                </c:pt>
                <c:pt idx="2">
                  <c:v>类别 3</c:v>
                </c:pt>
                <c:pt idx="3">
                  <c:v>类别 4</c:v>
                </c:pt>
                <c:pt idx="4">
                  <c:v>类别 5</c:v>
                </c:pt>
                <c:pt idx="5">
                  <c:v>类别 6</c:v>
                </c:pt>
                <c:pt idx="6">
                  <c:v>类别 7</c:v>
                </c:pt>
                <c:pt idx="7">
                  <c:v>类别 8</c:v>
                </c:pt>
                <c:pt idx="8">
                  <c:v>类别 9</c:v>
                </c:pt>
                <c:pt idx="9">
                  <c:v>类别 10</c:v>
                </c:pt>
                <c:pt idx="10">
                  <c:v>类别 11</c:v>
                </c:pt>
                <c:pt idx="11">
                  <c:v>类别 12</c:v>
                </c:pt>
                <c:pt idx="12">
                  <c:v>类别13</c:v>
                </c:pt>
              </c:strCache>
            </c:strRef>
          </c:cat>
          <c:val>
            <c:numRef>
              <c:f>Sheet1!$B$2:$B$14</c:f>
              <c:numCache>
                <c:formatCode>General</c:formatCode>
                <c:ptCount val="13"/>
                <c:pt idx="0">
                  <c:v>4.3</c:v>
                </c:pt>
                <c:pt idx="1">
                  <c:v>2.5</c:v>
                </c:pt>
                <c:pt idx="2">
                  <c:v>3.5</c:v>
                </c:pt>
                <c:pt idx="3">
                  <c:v>4.5</c:v>
                </c:pt>
                <c:pt idx="4">
                  <c:v>4.3</c:v>
                </c:pt>
                <c:pt idx="5">
                  <c:v>2.5</c:v>
                </c:pt>
                <c:pt idx="6">
                  <c:v>3.5</c:v>
                </c:pt>
                <c:pt idx="7">
                  <c:v>4.5</c:v>
                </c:pt>
                <c:pt idx="8">
                  <c:v>4.3</c:v>
                </c:pt>
                <c:pt idx="9">
                  <c:v>2.5</c:v>
                </c:pt>
                <c:pt idx="10">
                  <c:v>3.5</c:v>
                </c:pt>
                <c:pt idx="11">
                  <c:v>4.5</c:v>
                </c:pt>
                <c:pt idx="12">
                  <c:v>4.3</c:v>
                </c:pt>
              </c:numCache>
            </c:numRef>
          </c:val>
          <c:extLst>
            <c:ext xmlns:c16="http://schemas.microsoft.com/office/drawing/2014/chart" uri="{C3380CC4-5D6E-409C-BE32-E72D297353CC}">
              <c16:uniqueId val="{00000000-2BD8-4C02-9B9D-4C5318F7A4B3}"/>
            </c:ext>
          </c:extLst>
        </c:ser>
        <c:dLbls>
          <c:showLegendKey val="0"/>
          <c:showVal val="0"/>
          <c:showCatName val="0"/>
          <c:showSerName val="0"/>
          <c:showPercent val="0"/>
          <c:showBubbleSize val="0"/>
        </c:dLbls>
        <c:gapWidth val="363"/>
        <c:overlap val="-27"/>
        <c:axId val="299105776"/>
        <c:axId val="299106336"/>
      </c:barChart>
      <c:catAx>
        <c:axId val="299105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zh-CN"/>
          </a:p>
        </c:txPr>
        <c:crossAx val="299106336"/>
        <c:crosses val="autoZero"/>
        <c:auto val="1"/>
        <c:lblAlgn val="ctr"/>
        <c:lblOffset val="100"/>
        <c:noMultiLvlLbl val="0"/>
      </c:catAx>
      <c:valAx>
        <c:axId val="299106336"/>
        <c:scaling>
          <c:orientation val="minMax"/>
        </c:scaling>
        <c:delete val="1"/>
        <c:axPos val="l"/>
        <c:numFmt formatCode="General" sourceLinked="1"/>
        <c:majorTickMark val="none"/>
        <c:minorTickMark val="none"/>
        <c:tickLblPos val="nextTo"/>
        <c:crossAx val="299105776"/>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DD9F60F-6DA4-4E15-B220-A5393C1BD6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68A6CB7-0E75-4452-8C8C-91CF38C81A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BC16ED-C981-4996-AD69-562AFDF045D8}" type="datetimeFigureOut">
              <a:rPr lang="zh-CN" altLang="en-US" smtClean="0"/>
              <a:t>2019/11/7</a:t>
            </a:fld>
            <a:endParaRPr lang="zh-CN" altLang="en-US"/>
          </a:p>
        </p:txBody>
      </p:sp>
      <p:sp>
        <p:nvSpPr>
          <p:cNvPr id="4" name="页脚占位符 3">
            <a:extLst>
              <a:ext uri="{FF2B5EF4-FFF2-40B4-BE49-F238E27FC236}">
                <a16:creationId xmlns:a16="http://schemas.microsoft.com/office/drawing/2014/main" id="{47F52A52-1A12-4321-9491-D167F188A9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583295F-7AEA-44EA-BBC3-27DE621923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1029C5-3AAA-4305-ADD5-57D0E8A132F6}" type="slidenum">
              <a:rPr lang="zh-CN" altLang="en-US" smtClean="0"/>
              <a:t>‹#›</a:t>
            </a:fld>
            <a:endParaRPr lang="zh-CN" altLang="en-US"/>
          </a:p>
        </p:txBody>
      </p:sp>
    </p:spTree>
    <p:extLst>
      <p:ext uri="{BB962C8B-B14F-4D97-AF65-F5344CB8AC3E}">
        <p14:creationId xmlns:p14="http://schemas.microsoft.com/office/powerpoint/2010/main" val="4201869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DFB1D-ABE1-43A9-9A76-5F7CC388CE20}" type="datetimeFigureOut">
              <a:rPr lang="zh-CN" altLang="en-US" smtClean="0"/>
              <a:t>2019/11/7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D203C-28B5-4C78-8629-A14167E201D0}" type="slidenum">
              <a:rPr lang="zh-CN" altLang="en-US" smtClean="0"/>
              <a:t>‹#›</a:t>
            </a:fld>
            <a:endParaRPr lang="zh-CN" altLang="en-US"/>
          </a:p>
        </p:txBody>
      </p:sp>
    </p:spTree>
    <p:extLst>
      <p:ext uri="{BB962C8B-B14F-4D97-AF65-F5344CB8AC3E}">
        <p14:creationId xmlns:p14="http://schemas.microsoft.com/office/powerpoint/2010/main" val="1208800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7</a:t>
            </a:fld>
            <a:endParaRPr lang="zh-CN" altLang="en-US"/>
          </a:p>
        </p:txBody>
      </p:sp>
    </p:spTree>
    <p:extLst>
      <p:ext uri="{BB962C8B-B14F-4D97-AF65-F5344CB8AC3E}">
        <p14:creationId xmlns:p14="http://schemas.microsoft.com/office/powerpoint/2010/main" val="961405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33</a:t>
            </a:fld>
            <a:endParaRPr lang="zh-CN" altLang="en-US"/>
          </a:p>
        </p:txBody>
      </p:sp>
    </p:spTree>
    <p:extLst>
      <p:ext uri="{BB962C8B-B14F-4D97-AF65-F5344CB8AC3E}">
        <p14:creationId xmlns:p14="http://schemas.microsoft.com/office/powerpoint/2010/main" val="107934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36</a:t>
            </a:fld>
            <a:endParaRPr lang="zh-CN" altLang="en-US"/>
          </a:p>
        </p:txBody>
      </p:sp>
    </p:spTree>
    <p:extLst>
      <p:ext uri="{BB962C8B-B14F-4D97-AF65-F5344CB8AC3E}">
        <p14:creationId xmlns:p14="http://schemas.microsoft.com/office/powerpoint/2010/main" val="1500314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37</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289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12</a:t>
            </a:fld>
            <a:endParaRPr lang="zh-CN" altLang="en-US"/>
          </a:p>
        </p:txBody>
      </p:sp>
    </p:spTree>
    <p:extLst>
      <p:ext uri="{BB962C8B-B14F-4D97-AF65-F5344CB8AC3E}">
        <p14:creationId xmlns:p14="http://schemas.microsoft.com/office/powerpoint/2010/main" val="1572675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4068121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21</a:t>
            </a:fld>
            <a:endParaRPr lang="zh-CN" altLang="en-US"/>
          </a:p>
        </p:txBody>
      </p:sp>
    </p:spTree>
    <p:extLst>
      <p:ext uri="{BB962C8B-B14F-4D97-AF65-F5344CB8AC3E}">
        <p14:creationId xmlns:p14="http://schemas.microsoft.com/office/powerpoint/2010/main" val="1572941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4002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26</a:t>
            </a:fld>
            <a:endParaRPr lang="zh-CN" altLang="en-US"/>
          </a:p>
        </p:txBody>
      </p:sp>
    </p:spTree>
    <p:extLst>
      <p:ext uri="{BB962C8B-B14F-4D97-AF65-F5344CB8AC3E}">
        <p14:creationId xmlns:p14="http://schemas.microsoft.com/office/powerpoint/2010/main" val="1937517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27</a:t>
            </a:fld>
            <a:endParaRPr lang="en-US" altLang="zh-CN"/>
          </a:p>
        </p:txBody>
      </p:sp>
    </p:spTree>
    <p:extLst>
      <p:ext uri="{BB962C8B-B14F-4D97-AF65-F5344CB8AC3E}">
        <p14:creationId xmlns:p14="http://schemas.microsoft.com/office/powerpoint/2010/main" val="2036350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29</a:t>
            </a:fld>
            <a:endParaRPr lang="zh-CN" altLang="en-US"/>
          </a:p>
        </p:txBody>
      </p:sp>
    </p:spTree>
    <p:extLst>
      <p:ext uri="{BB962C8B-B14F-4D97-AF65-F5344CB8AC3E}">
        <p14:creationId xmlns:p14="http://schemas.microsoft.com/office/powerpoint/2010/main" val="834034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t>31</a:t>
            </a:fld>
            <a:endParaRPr lang="zh-CN" altLang="en-US"/>
          </a:p>
        </p:txBody>
      </p:sp>
    </p:spTree>
    <p:extLst>
      <p:ext uri="{BB962C8B-B14F-4D97-AF65-F5344CB8AC3E}">
        <p14:creationId xmlns:p14="http://schemas.microsoft.com/office/powerpoint/2010/main" val="3502930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639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6396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491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41473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2019/11/7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1071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2019/11/7</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342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2019/11/7</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68752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2019/11/7</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4664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2019/11/7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51230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2019/11/7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221738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2175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黑白线条2">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84206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7519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59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9345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61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3142" y="754180"/>
            <a:ext cx="4979410" cy="5642658"/>
          </a:xfrm>
          <a:prstGeom prst="rect">
            <a:avLst/>
          </a:prstGeom>
        </p:spPr>
      </p:pic>
    </p:spTree>
    <p:extLst>
      <p:ext uri="{BB962C8B-B14F-4D97-AF65-F5344CB8AC3E}">
        <p14:creationId xmlns:p14="http://schemas.microsoft.com/office/powerpoint/2010/main" val="353689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66953-998F-41A4-9D9E-1080686F6C9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AD532CE-BDCE-4BC4-A260-A5D97644597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C4BBBA2-0F1F-4129-B79A-385DBC4F8CE7}"/>
              </a:ext>
            </a:extLst>
          </p:cNvPr>
          <p:cNvSpPr>
            <a:spLocks noGrp="1"/>
          </p:cNvSpPr>
          <p:nvPr>
            <p:ph type="dt" sz="half" idx="10"/>
          </p:nvPr>
        </p:nvSpPr>
        <p:spPr>
          <a:xfrm>
            <a:off x="838200" y="6356350"/>
            <a:ext cx="2743200" cy="365125"/>
          </a:xfrm>
          <a:prstGeom prst="rect">
            <a:avLst/>
          </a:prstGeom>
        </p:spPr>
        <p:txBody>
          <a:bodyPr/>
          <a:lstStyle/>
          <a:p>
            <a:fld id="{48A87A34-81AB-432B-8DAE-1953F412C126}" type="datetimeFigureOut">
              <a:rPr lang="en-US" smtClean="0"/>
              <a:t>11/7/2019</a:t>
            </a:fld>
            <a:endParaRPr lang="en-US" dirty="0"/>
          </a:p>
        </p:txBody>
      </p:sp>
      <p:sp>
        <p:nvSpPr>
          <p:cNvPr id="5" name="页脚占位符 4">
            <a:extLst>
              <a:ext uri="{FF2B5EF4-FFF2-40B4-BE49-F238E27FC236}">
                <a16:creationId xmlns:a16="http://schemas.microsoft.com/office/drawing/2014/main" id="{63123C2F-5CCC-45F8-B92B-D523E155DD0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灯片编号占位符 5">
            <a:extLst>
              <a:ext uri="{FF2B5EF4-FFF2-40B4-BE49-F238E27FC236}">
                <a16:creationId xmlns:a16="http://schemas.microsoft.com/office/drawing/2014/main" id="{F22789BD-2147-4FE1-9442-FC37FF1E0553}"/>
              </a:ext>
            </a:extLst>
          </p:cNvPr>
          <p:cNvSpPr>
            <a:spLocks noGrp="1"/>
          </p:cNvSpPr>
          <p:nvPr>
            <p:ph type="sldNum" sz="quarter" idx="12"/>
          </p:nvPr>
        </p:nvSpPr>
        <p:spPr>
          <a:xfrm>
            <a:off x="8610600" y="6356350"/>
            <a:ext cx="2743200"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0102582"/>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4120751"/>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06270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9AA11-1125-413D-B3C3-EAF9A3A3778C}" type="datetimeFigureOut">
              <a:rPr lang="zh-CN" altLang="en-US" smtClean="0"/>
              <a:t>2019/11/7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D63B-6CC8-4463-A942-F5622E36F982}" type="slidenum">
              <a:rPr lang="zh-CN" altLang="en-US" smtClean="0"/>
              <a:t>‹#›</a:t>
            </a:fld>
            <a:endParaRPr lang="zh-CN" altLang="en-US"/>
          </a:p>
        </p:txBody>
      </p:sp>
    </p:spTree>
    <p:extLst>
      <p:ext uri="{BB962C8B-B14F-4D97-AF65-F5344CB8AC3E}">
        <p14:creationId xmlns:p14="http://schemas.microsoft.com/office/powerpoint/2010/main" val="27668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2019/11/7</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0156024"/>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3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5.jpg"/><Relationship Id="rId5" Type="http://schemas.openxmlformats.org/officeDocument/2006/relationships/notesSlide" Target="../notesSlides/notesSlide11.xml"/><Relationship Id="rId4"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381002" y="4410313"/>
            <a:ext cx="1673808" cy="307777"/>
          </a:xfrm>
          <a:prstGeom prst="rect">
            <a:avLst/>
          </a:prstGeom>
          <a:noFill/>
        </p:spPr>
        <p:txBody>
          <a:bodyPr wrap="square" rtlCol="0">
            <a:spAutoFit/>
          </a:bodyPr>
          <a:lstStyle/>
          <a:p>
            <a:r>
              <a:rPr lang="zh-CN" altLang="en-US" sz="1400" dirty="0">
                <a:latin typeface="明兰" panose="02010600030101010101" pitchFamily="2" charset="-122"/>
                <a:ea typeface="明兰" panose="02010600030101010101" pitchFamily="2" charset="-122"/>
              </a:rPr>
              <a:t>汇</a:t>
            </a:r>
            <a:r>
              <a:rPr lang="zh-CN" altLang="en-US" sz="1400" dirty="0" smtClean="0">
                <a:latin typeface="明兰" panose="02010600030101010101" pitchFamily="2" charset="-122"/>
                <a:ea typeface="明兰" panose="02010600030101010101" pitchFamily="2" charset="-122"/>
              </a:rPr>
              <a:t>报人：</a:t>
            </a:r>
            <a:r>
              <a:rPr lang="en-US" altLang="zh-CN" sz="1400" dirty="0">
                <a:latin typeface="明兰" panose="02010600030101010101" pitchFamily="2" charset="-122"/>
                <a:ea typeface="明兰" panose="02010600030101010101" pitchFamily="2" charset="-122"/>
              </a:rPr>
              <a:t>xxx</a:t>
            </a:r>
            <a:endParaRPr lang="zh-CN" altLang="en-US" sz="1400" dirty="0">
              <a:latin typeface="明兰" panose="02010600030101010101" pitchFamily="2" charset="-122"/>
              <a:ea typeface="明兰" panose="02010600030101010101" pitchFamily="2" charset="-122"/>
            </a:endParaRPr>
          </a:p>
        </p:txBody>
      </p:sp>
      <p:sp>
        <p:nvSpPr>
          <p:cNvPr id="18" name="文本框 17"/>
          <p:cNvSpPr txBox="1"/>
          <p:nvPr/>
        </p:nvSpPr>
        <p:spPr>
          <a:xfrm>
            <a:off x="7280224" y="4398738"/>
            <a:ext cx="1673808" cy="307777"/>
          </a:xfrm>
          <a:prstGeom prst="rect">
            <a:avLst/>
          </a:prstGeom>
          <a:noFill/>
        </p:spPr>
        <p:txBody>
          <a:bodyPr wrap="square" rtlCol="0">
            <a:spAutoFit/>
          </a:bodyPr>
          <a:lstStyle/>
          <a:p>
            <a:r>
              <a:rPr lang="zh-CN" altLang="en-US" sz="1400" dirty="0">
                <a:latin typeface="明兰" panose="02010600030101010101" pitchFamily="2" charset="-122"/>
                <a:ea typeface="明兰" panose="02010600030101010101" pitchFamily="2" charset="-122"/>
              </a:rPr>
              <a:t>部门</a:t>
            </a:r>
            <a:r>
              <a:rPr lang="zh-CN" altLang="en-US" sz="1400" dirty="0" smtClean="0">
                <a:latin typeface="明兰" panose="02010600030101010101" pitchFamily="2" charset="-122"/>
                <a:ea typeface="明兰" panose="02010600030101010101" pitchFamily="2" charset="-122"/>
              </a:rPr>
              <a:t>：</a:t>
            </a:r>
            <a:r>
              <a:rPr lang="en-US" altLang="zh-CN" sz="1400" dirty="0">
                <a:latin typeface="明兰" panose="02010600030101010101" pitchFamily="2" charset="-122"/>
                <a:ea typeface="明兰" panose="02010600030101010101" pitchFamily="2" charset="-122"/>
              </a:rPr>
              <a:t>xxx</a:t>
            </a:r>
            <a:endParaRPr lang="zh-CN" altLang="en-US" sz="1400" dirty="0">
              <a:latin typeface="明兰" panose="02010600030101010101" pitchFamily="2" charset="-122"/>
              <a:ea typeface="明兰" panose="02010600030101010101" pitchFamily="2" charset="-122"/>
            </a:endParaRPr>
          </a:p>
        </p:txBody>
      </p:sp>
      <p:sp>
        <p:nvSpPr>
          <p:cNvPr id="22" name="Rectangle 5"/>
          <p:cNvSpPr>
            <a:spLocks noChangeArrowheads="1"/>
          </p:cNvSpPr>
          <p:nvPr/>
        </p:nvSpPr>
        <p:spPr bwMode="auto">
          <a:xfrm>
            <a:off x="3914144" y="4455147"/>
            <a:ext cx="209550" cy="209550"/>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sp>
        <p:nvSpPr>
          <p:cNvPr id="23" name="Freeform 6"/>
          <p:cNvSpPr>
            <a:spLocks noEditPoints="1"/>
          </p:cNvSpPr>
          <p:nvPr/>
        </p:nvSpPr>
        <p:spPr bwMode="auto">
          <a:xfrm>
            <a:off x="4176044" y="4488484"/>
            <a:ext cx="147638" cy="147638"/>
          </a:xfrm>
          <a:custGeom>
            <a:avLst/>
            <a:gdLst>
              <a:gd name="T0" fmla="*/ 2899 w 3290"/>
              <a:gd name="T1" fmla="*/ 2617 h 3421"/>
              <a:gd name="T2" fmla="*/ 2623 w 3290"/>
              <a:gd name="T3" fmla="*/ 2363 h 3421"/>
              <a:gd name="T4" fmla="*/ 2299 w 3290"/>
              <a:gd name="T5" fmla="*/ 2176 h 3421"/>
              <a:gd name="T6" fmla="*/ 2173 w 3290"/>
              <a:gd name="T7" fmla="*/ 2073 h 3421"/>
              <a:gd name="T8" fmla="*/ 2404 w 3290"/>
              <a:gd name="T9" fmla="*/ 1891 h 3421"/>
              <a:gd name="T10" fmla="*/ 2587 w 3290"/>
              <a:gd name="T11" fmla="*/ 1637 h 3421"/>
              <a:gd name="T12" fmla="*/ 2693 w 3290"/>
              <a:gd name="T13" fmla="*/ 1345 h 3421"/>
              <a:gd name="T14" fmla="*/ 2714 w 3290"/>
              <a:gd name="T15" fmla="*/ 1028 h 3421"/>
              <a:gd name="T16" fmla="*/ 2650 w 3290"/>
              <a:gd name="T17" fmla="*/ 720 h 3421"/>
              <a:gd name="T18" fmla="*/ 2505 w 3290"/>
              <a:gd name="T19" fmla="*/ 445 h 3421"/>
              <a:gd name="T20" fmla="*/ 2288 w 3290"/>
              <a:gd name="T21" fmla="*/ 220 h 3421"/>
              <a:gd name="T22" fmla="*/ 2023 w 3290"/>
              <a:gd name="T23" fmla="*/ 69 h 3421"/>
              <a:gd name="T24" fmla="*/ 1727 w 3290"/>
              <a:gd name="T25" fmla="*/ 2 h 3421"/>
              <a:gd name="T26" fmla="*/ 1422 w 3290"/>
              <a:gd name="T27" fmla="*/ 25 h 3421"/>
              <a:gd name="T28" fmla="*/ 1139 w 3290"/>
              <a:gd name="T29" fmla="*/ 134 h 3421"/>
              <a:gd name="T30" fmla="*/ 895 w 3290"/>
              <a:gd name="T31" fmla="*/ 325 h 3421"/>
              <a:gd name="T32" fmla="*/ 712 w 3290"/>
              <a:gd name="T33" fmla="*/ 577 h 3421"/>
              <a:gd name="T34" fmla="*/ 607 w 3290"/>
              <a:gd name="T35" fmla="*/ 871 h 3421"/>
              <a:gd name="T36" fmla="*/ 585 w 3290"/>
              <a:gd name="T37" fmla="*/ 1188 h 3421"/>
              <a:gd name="T38" fmla="*/ 649 w 3290"/>
              <a:gd name="T39" fmla="*/ 1495 h 3421"/>
              <a:gd name="T40" fmla="*/ 794 w 3290"/>
              <a:gd name="T41" fmla="*/ 1770 h 3421"/>
              <a:gd name="T42" fmla="*/ 1004 w 3290"/>
              <a:gd name="T43" fmla="*/ 1990 h 3421"/>
              <a:gd name="T44" fmla="*/ 1132 w 3290"/>
              <a:gd name="T45" fmla="*/ 2123 h 3421"/>
              <a:gd name="T46" fmla="*/ 825 w 3290"/>
              <a:gd name="T47" fmla="*/ 2261 h 3421"/>
              <a:gd name="T48" fmla="*/ 521 w 3290"/>
              <a:gd name="T49" fmla="*/ 2484 h 3421"/>
              <a:gd name="T50" fmla="*/ 275 w 3290"/>
              <a:gd name="T51" fmla="*/ 2767 h 3421"/>
              <a:gd name="T52" fmla="*/ 89 w 3290"/>
              <a:gd name="T53" fmla="*/ 3103 h 3421"/>
              <a:gd name="T54" fmla="*/ 165 w 3290"/>
              <a:gd name="T55" fmla="*/ 3421 h 3421"/>
              <a:gd name="T56" fmla="*/ 294 w 3290"/>
              <a:gd name="T57" fmla="*/ 3068 h 3421"/>
              <a:gd name="T58" fmla="*/ 500 w 3290"/>
              <a:gd name="T59" fmla="*/ 2756 h 3421"/>
              <a:gd name="T60" fmla="*/ 765 w 3290"/>
              <a:gd name="T61" fmla="*/ 2508 h 3421"/>
              <a:gd name="T62" fmla="*/ 1057 w 3290"/>
              <a:gd name="T63" fmla="*/ 2339 h 3421"/>
              <a:gd name="T64" fmla="*/ 1386 w 3290"/>
              <a:gd name="T65" fmla="*/ 2240 h 3421"/>
              <a:gd name="T66" fmla="*/ 1733 w 3290"/>
              <a:gd name="T67" fmla="*/ 2220 h 3421"/>
              <a:gd name="T68" fmla="*/ 2073 w 3290"/>
              <a:gd name="T69" fmla="*/ 2280 h 3421"/>
              <a:gd name="T70" fmla="*/ 2383 w 3290"/>
              <a:gd name="T71" fmla="*/ 2415 h 3421"/>
              <a:gd name="T72" fmla="*/ 2662 w 3290"/>
              <a:gd name="T73" fmla="*/ 2621 h 3421"/>
              <a:gd name="T74" fmla="*/ 2902 w 3290"/>
              <a:gd name="T75" fmla="*/ 2905 h 3421"/>
              <a:gd name="T76" fmla="*/ 3071 w 3290"/>
              <a:gd name="T77" fmla="*/ 3238 h 3421"/>
              <a:gd name="T78" fmla="*/ 3265 w 3290"/>
              <a:gd name="T79" fmla="*/ 3282 h 3421"/>
              <a:gd name="T80" fmla="*/ 3117 w 3290"/>
              <a:gd name="T81" fmla="*/ 2927 h 3421"/>
              <a:gd name="T82" fmla="*/ 764 w 3290"/>
              <a:gd name="T83" fmla="*/ 957 h 3421"/>
              <a:gd name="T84" fmla="*/ 853 w 3290"/>
              <a:gd name="T85" fmla="*/ 680 h 3421"/>
              <a:gd name="T86" fmla="*/ 1016 w 3290"/>
              <a:gd name="T87" fmla="*/ 449 h 3421"/>
              <a:gd name="T88" fmla="*/ 1237 w 3290"/>
              <a:gd name="T89" fmla="*/ 280 h 3421"/>
              <a:gd name="T90" fmla="*/ 1505 w 3290"/>
              <a:gd name="T91" fmla="*/ 188 h 3421"/>
              <a:gd name="T92" fmla="*/ 1795 w 3290"/>
              <a:gd name="T93" fmla="*/ 188 h 3421"/>
              <a:gd name="T94" fmla="*/ 2062 w 3290"/>
              <a:gd name="T95" fmla="*/ 280 h 3421"/>
              <a:gd name="T96" fmla="*/ 2284 w 3290"/>
              <a:gd name="T97" fmla="*/ 449 h 3421"/>
              <a:gd name="T98" fmla="*/ 2446 w 3290"/>
              <a:gd name="T99" fmla="*/ 680 h 3421"/>
              <a:gd name="T100" fmla="*/ 2535 w 3290"/>
              <a:gd name="T101" fmla="*/ 957 h 3421"/>
              <a:gd name="T102" fmla="*/ 2535 w 3290"/>
              <a:gd name="T103" fmla="*/ 1259 h 3421"/>
              <a:gd name="T104" fmla="*/ 2446 w 3290"/>
              <a:gd name="T105" fmla="*/ 1535 h 3421"/>
              <a:gd name="T106" fmla="*/ 2284 w 3290"/>
              <a:gd name="T107" fmla="*/ 1766 h 3421"/>
              <a:gd name="T108" fmla="*/ 2062 w 3290"/>
              <a:gd name="T109" fmla="*/ 1935 h 3421"/>
              <a:gd name="T110" fmla="*/ 1795 w 3290"/>
              <a:gd name="T111" fmla="*/ 2026 h 3421"/>
              <a:gd name="T112" fmla="*/ 1505 w 3290"/>
              <a:gd name="T113" fmla="*/ 2026 h 3421"/>
              <a:gd name="T114" fmla="*/ 1237 w 3290"/>
              <a:gd name="T115" fmla="*/ 1935 h 3421"/>
              <a:gd name="T116" fmla="*/ 1016 w 3290"/>
              <a:gd name="T117" fmla="*/ 1766 h 3421"/>
              <a:gd name="T118" fmla="*/ 853 w 3290"/>
              <a:gd name="T119" fmla="*/ 1535 h 3421"/>
              <a:gd name="T120" fmla="*/ 764 w 3290"/>
              <a:gd name="T121" fmla="*/ 1259 h 3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90" h="3421">
                <a:moveTo>
                  <a:pt x="3068" y="2844"/>
                </a:moveTo>
                <a:lnTo>
                  <a:pt x="3015" y="2765"/>
                </a:lnTo>
                <a:lnTo>
                  <a:pt x="2959" y="2690"/>
                </a:lnTo>
                <a:lnTo>
                  <a:pt x="2899" y="2617"/>
                </a:lnTo>
                <a:lnTo>
                  <a:pt x="2836" y="2548"/>
                </a:lnTo>
                <a:lnTo>
                  <a:pt x="2768" y="2483"/>
                </a:lnTo>
                <a:lnTo>
                  <a:pt x="2698" y="2421"/>
                </a:lnTo>
                <a:lnTo>
                  <a:pt x="2623" y="2363"/>
                </a:lnTo>
                <a:lnTo>
                  <a:pt x="2546" y="2309"/>
                </a:lnTo>
                <a:lnTo>
                  <a:pt x="2465" y="2260"/>
                </a:lnTo>
                <a:lnTo>
                  <a:pt x="2383" y="2216"/>
                </a:lnTo>
                <a:lnTo>
                  <a:pt x="2299" y="2176"/>
                </a:lnTo>
                <a:lnTo>
                  <a:pt x="2212" y="2142"/>
                </a:lnTo>
                <a:lnTo>
                  <a:pt x="2161" y="2124"/>
                </a:lnTo>
                <a:lnTo>
                  <a:pt x="2110" y="2107"/>
                </a:lnTo>
                <a:lnTo>
                  <a:pt x="2173" y="2073"/>
                </a:lnTo>
                <a:lnTo>
                  <a:pt x="2235" y="2034"/>
                </a:lnTo>
                <a:lnTo>
                  <a:pt x="2294" y="1991"/>
                </a:lnTo>
                <a:lnTo>
                  <a:pt x="2350" y="1943"/>
                </a:lnTo>
                <a:lnTo>
                  <a:pt x="2404" y="1891"/>
                </a:lnTo>
                <a:lnTo>
                  <a:pt x="2456" y="1832"/>
                </a:lnTo>
                <a:lnTo>
                  <a:pt x="2506" y="1770"/>
                </a:lnTo>
                <a:lnTo>
                  <a:pt x="2549" y="1705"/>
                </a:lnTo>
                <a:lnTo>
                  <a:pt x="2587" y="1637"/>
                </a:lnTo>
                <a:lnTo>
                  <a:pt x="2621" y="1567"/>
                </a:lnTo>
                <a:lnTo>
                  <a:pt x="2650" y="1495"/>
                </a:lnTo>
                <a:lnTo>
                  <a:pt x="2674" y="1421"/>
                </a:lnTo>
                <a:lnTo>
                  <a:pt x="2693" y="1345"/>
                </a:lnTo>
                <a:lnTo>
                  <a:pt x="2706" y="1267"/>
                </a:lnTo>
                <a:lnTo>
                  <a:pt x="2714" y="1188"/>
                </a:lnTo>
                <a:lnTo>
                  <a:pt x="2717" y="1108"/>
                </a:lnTo>
                <a:lnTo>
                  <a:pt x="2714" y="1028"/>
                </a:lnTo>
                <a:lnTo>
                  <a:pt x="2706" y="948"/>
                </a:lnTo>
                <a:lnTo>
                  <a:pt x="2693" y="871"/>
                </a:lnTo>
                <a:lnTo>
                  <a:pt x="2674" y="794"/>
                </a:lnTo>
                <a:lnTo>
                  <a:pt x="2650" y="720"/>
                </a:lnTo>
                <a:lnTo>
                  <a:pt x="2621" y="647"/>
                </a:lnTo>
                <a:lnTo>
                  <a:pt x="2587" y="577"/>
                </a:lnTo>
                <a:lnTo>
                  <a:pt x="2549" y="510"/>
                </a:lnTo>
                <a:lnTo>
                  <a:pt x="2505" y="445"/>
                </a:lnTo>
                <a:lnTo>
                  <a:pt x="2456" y="383"/>
                </a:lnTo>
                <a:lnTo>
                  <a:pt x="2404" y="325"/>
                </a:lnTo>
                <a:lnTo>
                  <a:pt x="2347" y="270"/>
                </a:lnTo>
                <a:lnTo>
                  <a:pt x="2288" y="220"/>
                </a:lnTo>
                <a:lnTo>
                  <a:pt x="2225" y="174"/>
                </a:lnTo>
                <a:lnTo>
                  <a:pt x="2160" y="134"/>
                </a:lnTo>
                <a:lnTo>
                  <a:pt x="2093" y="99"/>
                </a:lnTo>
                <a:lnTo>
                  <a:pt x="2023" y="69"/>
                </a:lnTo>
                <a:lnTo>
                  <a:pt x="1952" y="44"/>
                </a:lnTo>
                <a:lnTo>
                  <a:pt x="1878" y="25"/>
                </a:lnTo>
                <a:lnTo>
                  <a:pt x="1803" y="11"/>
                </a:lnTo>
                <a:lnTo>
                  <a:pt x="1727" y="2"/>
                </a:lnTo>
                <a:lnTo>
                  <a:pt x="1650" y="0"/>
                </a:lnTo>
                <a:lnTo>
                  <a:pt x="1572" y="2"/>
                </a:lnTo>
                <a:lnTo>
                  <a:pt x="1496" y="11"/>
                </a:lnTo>
                <a:lnTo>
                  <a:pt x="1422" y="25"/>
                </a:lnTo>
                <a:lnTo>
                  <a:pt x="1347" y="44"/>
                </a:lnTo>
                <a:lnTo>
                  <a:pt x="1276" y="69"/>
                </a:lnTo>
                <a:lnTo>
                  <a:pt x="1206" y="99"/>
                </a:lnTo>
                <a:lnTo>
                  <a:pt x="1139" y="134"/>
                </a:lnTo>
                <a:lnTo>
                  <a:pt x="1074" y="174"/>
                </a:lnTo>
                <a:lnTo>
                  <a:pt x="1011" y="220"/>
                </a:lnTo>
                <a:lnTo>
                  <a:pt x="952" y="270"/>
                </a:lnTo>
                <a:lnTo>
                  <a:pt x="895" y="325"/>
                </a:lnTo>
                <a:lnTo>
                  <a:pt x="843" y="383"/>
                </a:lnTo>
                <a:lnTo>
                  <a:pt x="794" y="445"/>
                </a:lnTo>
                <a:lnTo>
                  <a:pt x="750" y="510"/>
                </a:lnTo>
                <a:lnTo>
                  <a:pt x="712" y="577"/>
                </a:lnTo>
                <a:lnTo>
                  <a:pt x="678" y="647"/>
                </a:lnTo>
                <a:lnTo>
                  <a:pt x="649" y="720"/>
                </a:lnTo>
                <a:lnTo>
                  <a:pt x="625" y="794"/>
                </a:lnTo>
                <a:lnTo>
                  <a:pt x="607" y="871"/>
                </a:lnTo>
                <a:lnTo>
                  <a:pt x="593" y="948"/>
                </a:lnTo>
                <a:lnTo>
                  <a:pt x="585" y="1028"/>
                </a:lnTo>
                <a:lnTo>
                  <a:pt x="582" y="1108"/>
                </a:lnTo>
                <a:lnTo>
                  <a:pt x="585" y="1188"/>
                </a:lnTo>
                <a:lnTo>
                  <a:pt x="593" y="1267"/>
                </a:lnTo>
                <a:lnTo>
                  <a:pt x="607" y="1345"/>
                </a:lnTo>
                <a:lnTo>
                  <a:pt x="625" y="1421"/>
                </a:lnTo>
                <a:lnTo>
                  <a:pt x="649" y="1495"/>
                </a:lnTo>
                <a:lnTo>
                  <a:pt x="678" y="1567"/>
                </a:lnTo>
                <a:lnTo>
                  <a:pt x="712" y="1637"/>
                </a:lnTo>
                <a:lnTo>
                  <a:pt x="750" y="1705"/>
                </a:lnTo>
                <a:lnTo>
                  <a:pt x="794" y="1770"/>
                </a:lnTo>
                <a:lnTo>
                  <a:pt x="843" y="1832"/>
                </a:lnTo>
                <a:lnTo>
                  <a:pt x="895" y="1891"/>
                </a:lnTo>
                <a:lnTo>
                  <a:pt x="948" y="1943"/>
                </a:lnTo>
                <a:lnTo>
                  <a:pt x="1004" y="1990"/>
                </a:lnTo>
                <a:lnTo>
                  <a:pt x="1063" y="2033"/>
                </a:lnTo>
                <a:lnTo>
                  <a:pt x="1123" y="2072"/>
                </a:lnTo>
                <a:lnTo>
                  <a:pt x="1186" y="2106"/>
                </a:lnTo>
                <a:lnTo>
                  <a:pt x="1132" y="2123"/>
                </a:lnTo>
                <a:lnTo>
                  <a:pt x="1078" y="2142"/>
                </a:lnTo>
                <a:lnTo>
                  <a:pt x="991" y="2177"/>
                </a:lnTo>
                <a:lnTo>
                  <a:pt x="907" y="2216"/>
                </a:lnTo>
                <a:lnTo>
                  <a:pt x="825" y="2261"/>
                </a:lnTo>
                <a:lnTo>
                  <a:pt x="744" y="2310"/>
                </a:lnTo>
                <a:lnTo>
                  <a:pt x="667" y="2363"/>
                </a:lnTo>
                <a:lnTo>
                  <a:pt x="592" y="2421"/>
                </a:lnTo>
                <a:lnTo>
                  <a:pt x="521" y="2484"/>
                </a:lnTo>
                <a:lnTo>
                  <a:pt x="454" y="2549"/>
                </a:lnTo>
                <a:lnTo>
                  <a:pt x="391" y="2618"/>
                </a:lnTo>
                <a:lnTo>
                  <a:pt x="331" y="2691"/>
                </a:lnTo>
                <a:lnTo>
                  <a:pt x="275" y="2767"/>
                </a:lnTo>
                <a:lnTo>
                  <a:pt x="221" y="2846"/>
                </a:lnTo>
                <a:lnTo>
                  <a:pt x="173" y="2929"/>
                </a:lnTo>
                <a:lnTo>
                  <a:pt x="129" y="3015"/>
                </a:lnTo>
                <a:lnTo>
                  <a:pt x="89" y="3103"/>
                </a:lnTo>
                <a:lnTo>
                  <a:pt x="55" y="3193"/>
                </a:lnTo>
                <a:lnTo>
                  <a:pt x="25" y="3285"/>
                </a:lnTo>
                <a:lnTo>
                  <a:pt x="0" y="3379"/>
                </a:lnTo>
                <a:lnTo>
                  <a:pt x="165" y="3421"/>
                </a:lnTo>
                <a:lnTo>
                  <a:pt x="189" y="3329"/>
                </a:lnTo>
                <a:lnTo>
                  <a:pt x="219" y="3240"/>
                </a:lnTo>
                <a:lnTo>
                  <a:pt x="254" y="3152"/>
                </a:lnTo>
                <a:lnTo>
                  <a:pt x="294" y="3068"/>
                </a:lnTo>
                <a:lnTo>
                  <a:pt x="339" y="2985"/>
                </a:lnTo>
                <a:lnTo>
                  <a:pt x="388" y="2906"/>
                </a:lnTo>
                <a:lnTo>
                  <a:pt x="442" y="2830"/>
                </a:lnTo>
                <a:lnTo>
                  <a:pt x="500" y="2756"/>
                </a:lnTo>
                <a:lnTo>
                  <a:pt x="562" y="2687"/>
                </a:lnTo>
                <a:lnTo>
                  <a:pt x="628" y="2621"/>
                </a:lnTo>
                <a:lnTo>
                  <a:pt x="698" y="2560"/>
                </a:lnTo>
                <a:lnTo>
                  <a:pt x="765" y="2508"/>
                </a:lnTo>
                <a:lnTo>
                  <a:pt x="835" y="2460"/>
                </a:lnTo>
                <a:lnTo>
                  <a:pt x="907" y="2415"/>
                </a:lnTo>
                <a:lnTo>
                  <a:pt x="981" y="2376"/>
                </a:lnTo>
                <a:lnTo>
                  <a:pt x="1057" y="2339"/>
                </a:lnTo>
                <a:lnTo>
                  <a:pt x="1135" y="2308"/>
                </a:lnTo>
                <a:lnTo>
                  <a:pt x="1217" y="2281"/>
                </a:lnTo>
                <a:lnTo>
                  <a:pt x="1301" y="2258"/>
                </a:lnTo>
                <a:lnTo>
                  <a:pt x="1386" y="2240"/>
                </a:lnTo>
                <a:lnTo>
                  <a:pt x="1472" y="2228"/>
                </a:lnTo>
                <a:lnTo>
                  <a:pt x="1558" y="2220"/>
                </a:lnTo>
                <a:lnTo>
                  <a:pt x="1645" y="2217"/>
                </a:lnTo>
                <a:lnTo>
                  <a:pt x="1733" y="2220"/>
                </a:lnTo>
                <a:lnTo>
                  <a:pt x="1819" y="2228"/>
                </a:lnTo>
                <a:lnTo>
                  <a:pt x="1904" y="2240"/>
                </a:lnTo>
                <a:lnTo>
                  <a:pt x="1990" y="2258"/>
                </a:lnTo>
                <a:lnTo>
                  <a:pt x="2073" y="2280"/>
                </a:lnTo>
                <a:lnTo>
                  <a:pt x="2155" y="2308"/>
                </a:lnTo>
                <a:lnTo>
                  <a:pt x="2233" y="2339"/>
                </a:lnTo>
                <a:lnTo>
                  <a:pt x="2309" y="2375"/>
                </a:lnTo>
                <a:lnTo>
                  <a:pt x="2383" y="2415"/>
                </a:lnTo>
                <a:lnTo>
                  <a:pt x="2455" y="2459"/>
                </a:lnTo>
                <a:lnTo>
                  <a:pt x="2525" y="2507"/>
                </a:lnTo>
                <a:lnTo>
                  <a:pt x="2592" y="2560"/>
                </a:lnTo>
                <a:lnTo>
                  <a:pt x="2662" y="2621"/>
                </a:lnTo>
                <a:lnTo>
                  <a:pt x="2728" y="2687"/>
                </a:lnTo>
                <a:lnTo>
                  <a:pt x="2790" y="2755"/>
                </a:lnTo>
                <a:lnTo>
                  <a:pt x="2848" y="2828"/>
                </a:lnTo>
                <a:lnTo>
                  <a:pt x="2902" y="2905"/>
                </a:lnTo>
                <a:lnTo>
                  <a:pt x="2951" y="2984"/>
                </a:lnTo>
                <a:lnTo>
                  <a:pt x="2996" y="3066"/>
                </a:lnTo>
                <a:lnTo>
                  <a:pt x="3036" y="3151"/>
                </a:lnTo>
                <a:lnTo>
                  <a:pt x="3071" y="3238"/>
                </a:lnTo>
                <a:lnTo>
                  <a:pt x="3101" y="3327"/>
                </a:lnTo>
                <a:lnTo>
                  <a:pt x="3125" y="3419"/>
                </a:lnTo>
                <a:lnTo>
                  <a:pt x="3290" y="3376"/>
                </a:lnTo>
                <a:lnTo>
                  <a:pt x="3265" y="3282"/>
                </a:lnTo>
                <a:lnTo>
                  <a:pt x="3235" y="3191"/>
                </a:lnTo>
                <a:lnTo>
                  <a:pt x="3201" y="3100"/>
                </a:lnTo>
                <a:lnTo>
                  <a:pt x="3161" y="3013"/>
                </a:lnTo>
                <a:lnTo>
                  <a:pt x="3117" y="2927"/>
                </a:lnTo>
                <a:lnTo>
                  <a:pt x="3068" y="2844"/>
                </a:lnTo>
                <a:close/>
                <a:moveTo>
                  <a:pt x="752" y="1108"/>
                </a:moveTo>
                <a:lnTo>
                  <a:pt x="755" y="1031"/>
                </a:lnTo>
                <a:lnTo>
                  <a:pt x="764" y="957"/>
                </a:lnTo>
                <a:lnTo>
                  <a:pt x="778" y="884"/>
                </a:lnTo>
                <a:lnTo>
                  <a:pt x="798" y="813"/>
                </a:lnTo>
                <a:lnTo>
                  <a:pt x="824" y="745"/>
                </a:lnTo>
                <a:lnTo>
                  <a:pt x="853" y="680"/>
                </a:lnTo>
                <a:lnTo>
                  <a:pt x="888" y="617"/>
                </a:lnTo>
                <a:lnTo>
                  <a:pt x="926" y="558"/>
                </a:lnTo>
                <a:lnTo>
                  <a:pt x="969" y="501"/>
                </a:lnTo>
                <a:lnTo>
                  <a:pt x="1016" y="449"/>
                </a:lnTo>
                <a:lnTo>
                  <a:pt x="1066" y="401"/>
                </a:lnTo>
                <a:lnTo>
                  <a:pt x="1120" y="356"/>
                </a:lnTo>
                <a:lnTo>
                  <a:pt x="1177" y="316"/>
                </a:lnTo>
                <a:lnTo>
                  <a:pt x="1237" y="280"/>
                </a:lnTo>
                <a:lnTo>
                  <a:pt x="1300" y="250"/>
                </a:lnTo>
                <a:lnTo>
                  <a:pt x="1366" y="224"/>
                </a:lnTo>
                <a:lnTo>
                  <a:pt x="1435" y="203"/>
                </a:lnTo>
                <a:lnTo>
                  <a:pt x="1505" y="188"/>
                </a:lnTo>
                <a:lnTo>
                  <a:pt x="1576" y="179"/>
                </a:lnTo>
                <a:lnTo>
                  <a:pt x="1650" y="176"/>
                </a:lnTo>
                <a:lnTo>
                  <a:pt x="1723" y="179"/>
                </a:lnTo>
                <a:lnTo>
                  <a:pt x="1795" y="188"/>
                </a:lnTo>
                <a:lnTo>
                  <a:pt x="1865" y="203"/>
                </a:lnTo>
                <a:lnTo>
                  <a:pt x="1933" y="224"/>
                </a:lnTo>
                <a:lnTo>
                  <a:pt x="1999" y="250"/>
                </a:lnTo>
                <a:lnTo>
                  <a:pt x="2062" y="280"/>
                </a:lnTo>
                <a:lnTo>
                  <a:pt x="2122" y="316"/>
                </a:lnTo>
                <a:lnTo>
                  <a:pt x="2179" y="356"/>
                </a:lnTo>
                <a:lnTo>
                  <a:pt x="2233" y="401"/>
                </a:lnTo>
                <a:lnTo>
                  <a:pt x="2284" y="449"/>
                </a:lnTo>
                <a:lnTo>
                  <a:pt x="2330" y="501"/>
                </a:lnTo>
                <a:lnTo>
                  <a:pt x="2373" y="558"/>
                </a:lnTo>
                <a:lnTo>
                  <a:pt x="2412" y="617"/>
                </a:lnTo>
                <a:lnTo>
                  <a:pt x="2446" y="680"/>
                </a:lnTo>
                <a:lnTo>
                  <a:pt x="2477" y="745"/>
                </a:lnTo>
                <a:lnTo>
                  <a:pt x="2501" y="813"/>
                </a:lnTo>
                <a:lnTo>
                  <a:pt x="2521" y="884"/>
                </a:lnTo>
                <a:lnTo>
                  <a:pt x="2535" y="957"/>
                </a:lnTo>
                <a:lnTo>
                  <a:pt x="2544" y="1031"/>
                </a:lnTo>
                <a:lnTo>
                  <a:pt x="2547" y="1108"/>
                </a:lnTo>
                <a:lnTo>
                  <a:pt x="2544" y="1184"/>
                </a:lnTo>
                <a:lnTo>
                  <a:pt x="2535" y="1259"/>
                </a:lnTo>
                <a:lnTo>
                  <a:pt x="2521" y="1331"/>
                </a:lnTo>
                <a:lnTo>
                  <a:pt x="2501" y="1401"/>
                </a:lnTo>
                <a:lnTo>
                  <a:pt x="2477" y="1470"/>
                </a:lnTo>
                <a:lnTo>
                  <a:pt x="2446" y="1535"/>
                </a:lnTo>
                <a:lnTo>
                  <a:pt x="2412" y="1598"/>
                </a:lnTo>
                <a:lnTo>
                  <a:pt x="2373" y="1657"/>
                </a:lnTo>
                <a:lnTo>
                  <a:pt x="2330" y="1713"/>
                </a:lnTo>
                <a:lnTo>
                  <a:pt x="2284" y="1766"/>
                </a:lnTo>
                <a:lnTo>
                  <a:pt x="2233" y="1814"/>
                </a:lnTo>
                <a:lnTo>
                  <a:pt x="2179" y="1859"/>
                </a:lnTo>
                <a:lnTo>
                  <a:pt x="2122" y="1899"/>
                </a:lnTo>
                <a:lnTo>
                  <a:pt x="2062" y="1935"/>
                </a:lnTo>
                <a:lnTo>
                  <a:pt x="1999" y="1966"/>
                </a:lnTo>
                <a:lnTo>
                  <a:pt x="1933" y="1991"/>
                </a:lnTo>
                <a:lnTo>
                  <a:pt x="1865" y="2012"/>
                </a:lnTo>
                <a:lnTo>
                  <a:pt x="1795" y="2026"/>
                </a:lnTo>
                <a:lnTo>
                  <a:pt x="1723" y="2035"/>
                </a:lnTo>
                <a:lnTo>
                  <a:pt x="1650" y="2039"/>
                </a:lnTo>
                <a:lnTo>
                  <a:pt x="1576" y="2035"/>
                </a:lnTo>
                <a:lnTo>
                  <a:pt x="1505" y="2026"/>
                </a:lnTo>
                <a:lnTo>
                  <a:pt x="1435" y="2012"/>
                </a:lnTo>
                <a:lnTo>
                  <a:pt x="1366" y="1991"/>
                </a:lnTo>
                <a:lnTo>
                  <a:pt x="1300" y="1966"/>
                </a:lnTo>
                <a:lnTo>
                  <a:pt x="1237" y="1935"/>
                </a:lnTo>
                <a:lnTo>
                  <a:pt x="1177" y="1899"/>
                </a:lnTo>
                <a:lnTo>
                  <a:pt x="1120" y="1859"/>
                </a:lnTo>
                <a:lnTo>
                  <a:pt x="1066" y="1814"/>
                </a:lnTo>
                <a:lnTo>
                  <a:pt x="1016" y="1766"/>
                </a:lnTo>
                <a:lnTo>
                  <a:pt x="969" y="1713"/>
                </a:lnTo>
                <a:lnTo>
                  <a:pt x="926" y="1657"/>
                </a:lnTo>
                <a:lnTo>
                  <a:pt x="888" y="1598"/>
                </a:lnTo>
                <a:lnTo>
                  <a:pt x="853" y="1535"/>
                </a:lnTo>
                <a:lnTo>
                  <a:pt x="824" y="1470"/>
                </a:lnTo>
                <a:lnTo>
                  <a:pt x="798" y="1401"/>
                </a:lnTo>
                <a:lnTo>
                  <a:pt x="778" y="1331"/>
                </a:lnTo>
                <a:lnTo>
                  <a:pt x="764" y="1259"/>
                </a:lnTo>
                <a:lnTo>
                  <a:pt x="755" y="1184"/>
                </a:lnTo>
                <a:lnTo>
                  <a:pt x="752" y="110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grpSp>
        <p:nvGrpSpPr>
          <p:cNvPr id="30" name="组合 29"/>
          <p:cNvGrpSpPr/>
          <p:nvPr/>
        </p:nvGrpSpPr>
        <p:grpSpPr>
          <a:xfrm>
            <a:off x="7125940" y="4486133"/>
            <a:ext cx="104968" cy="149989"/>
            <a:chOff x="11101388" y="-2608263"/>
            <a:chExt cx="4789488" cy="6843714"/>
          </a:xfrm>
          <a:solidFill>
            <a:schemeClr val="tx1"/>
          </a:solidFill>
        </p:grpSpPr>
        <p:sp>
          <p:nvSpPr>
            <p:cNvPr id="28" name="Freeform 11"/>
            <p:cNvSpPr>
              <a:spLocks/>
            </p:cNvSpPr>
            <p:nvPr/>
          </p:nvSpPr>
          <p:spPr bwMode="auto">
            <a:xfrm>
              <a:off x="11101388" y="641350"/>
              <a:ext cx="4789488" cy="3594101"/>
            </a:xfrm>
            <a:custGeom>
              <a:avLst/>
              <a:gdLst>
                <a:gd name="T0" fmla="*/ 3013 w 3017"/>
                <a:gd name="T1" fmla="*/ 80 h 2264"/>
                <a:gd name="T2" fmla="*/ 2986 w 3017"/>
                <a:gd name="T3" fmla="*/ 32 h 2264"/>
                <a:gd name="T4" fmla="*/ 2937 w 3017"/>
                <a:gd name="T5" fmla="*/ 4 h 2264"/>
                <a:gd name="T6" fmla="*/ 2881 w 3017"/>
                <a:gd name="T7" fmla="*/ 4 h 2264"/>
                <a:gd name="T8" fmla="*/ 2833 w 3017"/>
                <a:gd name="T9" fmla="*/ 32 h 2264"/>
                <a:gd name="T10" fmla="*/ 2805 w 3017"/>
                <a:gd name="T11" fmla="*/ 80 h 2264"/>
                <a:gd name="T12" fmla="*/ 2797 w 3017"/>
                <a:gd name="T13" fmla="*/ 210 h 2264"/>
                <a:gd name="T14" fmla="*/ 2767 w 3017"/>
                <a:gd name="T15" fmla="*/ 405 h 2264"/>
                <a:gd name="T16" fmla="*/ 2708 w 3017"/>
                <a:gd name="T17" fmla="*/ 589 h 2264"/>
                <a:gd name="T18" fmla="*/ 2624 w 3017"/>
                <a:gd name="T19" fmla="*/ 761 h 2264"/>
                <a:gd name="T20" fmla="*/ 2517 w 3017"/>
                <a:gd name="T21" fmla="*/ 917 h 2264"/>
                <a:gd name="T22" fmla="*/ 2389 w 3017"/>
                <a:gd name="T23" fmla="*/ 1055 h 2264"/>
                <a:gd name="T24" fmla="*/ 2241 w 3017"/>
                <a:gd name="T25" fmla="*/ 1173 h 2264"/>
                <a:gd name="T26" fmla="*/ 2076 w 3017"/>
                <a:gd name="T27" fmla="*/ 1270 h 2264"/>
                <a:gd name="T28" fmla="*/ 1898 w 3017"/>
                <a:gd name="T29" fmla="*/ 1342 h 2264"/>
                <a:gd name="T30" fmla="*/ 1708 w 3017"/>
                <a:gd name="T31" fmla="*/ 1387 h 2264"/>
                <a:gd name="T32" fmla="*/ 1508 w 3017"/>
                <a:gd name="T33" fmla="*/ 1401 h 2264"/>
                <a:gd name="T34" fmla="*/ 1309 w 3017"/>
                <a:gd name="T35" fmla="*/ 1387 h 2264"/>
                <a:gd name="T36" fmla="*/ 1119 w 3017"/>
                <a:gd name="T37" fmla="*/ 1342 h 2264"/>
                <a:gd name="T38" fmla="*/ 940 w 3017"/>
                <a:gd name="T39" fmla="*/ 1270 h 2264"/>
                <a:gd name="T40" fmla="*/ 776 w 3017"/>
                <a:gd name="T41" fmla="*/ 1173 h 2264"/>
                <a:gd name="T42" fmla="*/ 628 w 3017"/>
                <a:gd name="T43" fmla="*/ 1055 h 2264"/>
                <a:gd name="T44" fmla="*/ 500 w 3017"/>
                <a:gd name="T45" fmla="*/ 917 h 2264"/>
                <a:gd name="T46" fmla="*/ 393 w 3017"/>
                <a:gd name="T47" fmla="*/ 761 h 2264"/>
                <a:gd name="T48" fmla="*/ 308 w 3017"/>
                <a:gd name="T49" fmla="*/ 589 h 2264"/>
                <a:gd name="T50" fmla="*/ 250 w 3017"/>
                <a:gd name="T51" fmla="*/ 405 h 2264"/>
                <a:gd name="T52" fmla="*/ 220 w 3017"/>
                <a:gd name="T53" fmla="*/ 210 h 2264"/>
                <a:gd name="T54" fmla="*/ 212 w 3017"/>
                <a:gd name="T55" fmla="*/ 80 h 2264"/>
                <a:gd name="T56" fmla="*/ 183 w 3017"/>
                <a:gd name="T57" fmla="*/ 32 h 2264"/>
                <a:gd name="T58" fmla="*/ 136 w 3017"/>
                <a:gd name="T59" fmla="*/ 4 h 2264"/>
                <a:gd name="T60" fmla="*/ 79 w 3017"/>
                <a:gd name="T61" fmla="*/ 4 h 2264"/>
                <a:gd name="T62" fmla="*/ 32 w 3017"/>
                <a:gd name="T63" fmla="*/ 32 h 2264"/>
                <a:gd name="T64" fmla="*/ 4 w 3017"/>
                <a:gd name="T65" fmla="*/ 80 h 2264"/>
                <a:gd name="T66" fmla="*/ 4 w 3017"/>
                <a:gd name="T67" fmla="*/ 222 h 2264"/>
                <a:gd name="T68" fmla="*/ 37 w 3017"/>
                <a:gd name="T69" fmla="*/ 439 h 2264"/>
                <a:gd name="T70" fmla="*/ 100 w 3017"/>
                <a:gd name="T71" fmla="*/ 647 h 2264"/>
                <a:gd name="T72" fmla="*/ 190 w 3017"/>
                <a:gd name="T73" fmla="*/ 839 h 2264"/>
                <a:gd name="T74" fmla="*/ 305 w 3017"/>
                <a:gd name="T75" fmla="*/ 1018 h 2264"/>
                <a:gd name="T76" fmla="*/ 444 w 3017"/>
                <a:gd name="T77" fmla="*/ 1176 h 2264"/>
                <a:gd name="T78" fmla="*/ 604 w 3017"/>
                <a:gd name="T79" fmla="*/ 1315 h 2264"/>
                <a:gd name="T80" fmla="*/ 782 w 3017"/>
                <a:gd name="T81" fmla="*/ 1430 h 2264"/>
                <a:gd name="T82" fmla="*/ 975 w 3017"/>
                <a:gd name="T83" fmla="*/ 1520 h 2264"/>
                <a:gd name="T84" fmla="*/ 1182 w 3017"/>
                <a:gd name="T85" fmla="*/ 1582 h 2264"/>
                <a:gd name="T86" fmla="*/ 1401 w 3017"/>
                <a:gd name="T87" fmla="*/ 1613 h 2264"/>
                <a:gd name="T88" fmla="*/ 1401 w 3017"/>
                <a:gd name="T89" fmla="*/ 2156 h 2264"/>
                <a:gd name="T90" fmla="*/ 1415 w 3017"/>
                <a:gd name="T91" fmla="*/ 2210 h 2264"/>
                <a:gd name="T92" fmla="*/ 1454 w 3017"/>
                <a:gd name="T93" fmla="*/ 2249 h 2264"/>
                <a:gd name="T94" fmla="*/ 1508 w 3017"/>
                <a:gd name="T95" fmla="*/ 2264 h 2264"/>
                <a:gd name="T96" fmla="*/ 1563 w 3017"/>
                <a:gd name="T97" fmla="*/ 2249 h 2264"/>
                <a:gd name="T98" fmla="*/ 1601 w 3017"/>
                <a:gd name="T99" fmla="*/ 2210 h 2264"/>
                <a:gd name="T100" fmla="*/ 1617 w 3017"/>
                <a:gd name="T101" fmla="*/ 2156 h 2264"/>
                <a:gd name="T102" fmla="*/ 1617 w 3017"/>
                <a:gd name="T103" fmla="*/ 1613 h 2264"/>
                <a:gd name="T104" fmla="*/ 1835 w 3017"/>
                <a:gd name="T105" fmla="*/ 1582 h 2264"/>
                <a:gd name="T106" fmla="*/ 2042 w 3017"/>
                <a:gd name="T107" fmla="*/ 1520 h 2264"/>
                <a:gd name="T108" fmla="*/ 2236 w 3017"/>
                <a:gd name="T109" fmla="*/ 1430 h 2264"/>
                <a:gd name="T110" fmla="*/ 2414 w 3017"/>
                <a:gd name="T111" fmla="*/ 1315 h 2264"/>
                <a:gd name="T112" fmla="*/ 2573 w 3017"/>
                <a:gd name="T113" fmla="*/ 1176 h 2264"/>
                <a:gd name="T114" fmla="*/ 2712 w 3017"/>
                <a:gd name="T115" fmla="*/ 1018 h 2264"/>
                <a:gd name="T116" fmla="*/ 2827 w 3017"/>
                <a:gd name="T117" fmla="*/ 839 h 2264"/>
                <a:gd name="T118" fmla="*/ 2918 w 3017"/>
                <a:gd name="T119" fmla="*/ 647 h 2264"/>
                <a:gd name="T120" fmla="*/ 2980 w 3017"/>
                <a:gd name="T121" fmla="*/ 439 h 2264"/>
                <a:gd name="T122" fmla="*/ 3013 w 3017"/>
                <a:gd name="T123" fmla="*/ 222 h 2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17" h="2264">
                  <a:moveTo>
                    <a:pt x="3017" y="108"/>
                  </a:moveTo>
                  <a:lnTo>
                    <a:pt x="3013" y="80"/>
                  </a:lnTo>
                  <a:lnTo>
                    <a:pt x="3003" y="54"/>
                  </a:lnTo>
                  <a:lnTo>
                    <a:pt x="2986" y="32"/>
                  </a:lnTo>
                  <a:lnTo>
                    <a:pt x="2963" y="16"/>
                  </a:lnTo>
                  <a:lnTo>
                    <a:pt x="2937" y="4"/>
                  </a:lnTo>
                  <a:lnTo>
                    <a:pt x="2910" y="0"/>
                  </a:lnTo>
                  <a:lnTo>
                    <a:pt x="2881" y="4"/>
                  </a:lnTo>
                  <a:lnTo>
                    <a:pt x="2855" y="16"/>
                  </a:lnTo>
                  <a:lnTo>
                    <a:pt x="2833" y="32"/>
                  </a:lnTo>
                  <a:lnTo>
                    <a:pt x="2816" y="54"/>
                  </a:lnTo>
                  <a:lnTo>
                    <a:pt x="2805" y="80"/>
                  </a:lnTo>
                  <a:lnTo>
                    <a:pt x="2801" y="108"/>
                  </a:lnTo>
                  <a:lnTo>
                    <a:pt x="2797" y="210"/>
                  </a:lnTo>
                  <a:lnTo>
                    <a:pt x="2785" y="308"/>
                  </a:lnTo>
                  <a:lnTo>
                    <a:pt x="2767" y="405"/>
                  </a:lnTo>
                  <a:lnTo>
                    <a:pt x="2741" y="498"/>
                  </a:lnTo>
                  <a:lnTo>
                    <a:pt x="2708" y="589"/>
                  </a:lnTo>
                  <a:lnTo>
                    <a:pt x="2670" y="677"/>
                  </a:lnTo>
                  <a:lnTo>
                    <a:pt x="2624" y="761"/>
                  </a:lnTo>
                  <a:lnTo>
                    <a:pt x="2573" y="841"/>
                  </a:lnTo>
                  <a:lnTo>
                    <a:pt x="2517" y="917"/>
                  </a:lnTo>
                  <a:lnTo>
                    <a:pt x="2456" y="989"/>
                  </a:lnTo>
                  <a:lnTo>
                    <a:pt x="2389" y="1055"/>
                  </a:lnTo>
                  <a:lnTo>
                    <a:pt x="2317" y="1117"/>
                  </a:lnTo>
                  <a:lnTo>
                    <a:pt x="2241" y="1173"/>
                  </a:lnTo>
                  <a:lnTo>
                    <a:pt x="2161" y="1224"/>
                  </a:lnTo>
                  <a:lnTo>
                    <a:pt x="2076" y="1270"/>
                  </a:lnTo>
                  <a:lnTo>
                    <a:pt x="1990" y="1309"/>
                  </a:lnTo>
                  <a:lnTo>
                    <a:pt x="1898" y="1342"/>
                  </a:lnTo>
                  <a:lnTo>
                    <a:pt x="1805" y="1367"/>
                  </a:lnTo>
                  <a:lnTo>
                    <a:pt x="1708" y="1387"/>
                  </a:lnTo>
                  <a:lnTo>
                    <a:pt x="1610" y="1397"/>
                  </a:lnTo>
                  <a:lnTo>
                    <a:pt x="1508" y="1401"/>
                  </a:lnTo>
                  <a:lnTo>
                    <a:pt x="1407" y="1397"/>
                  </a:lnTo>
                  <a:lnTo>
                    <a:pt x="1309" y="1387"/>
                  </a:lnTo>
                  <a:lnTo>
                    <a:pt x="1212" y="1367"/>
                  </a:lnTo>
                  <a:lnTo>
                    <a:pt x="1119" y="1342"/>
                  </a:lnTo>
                  <a:lnTo>
                    <a:pt x="1028" y="1309"/>
                  </a:lnTo>
                  <a:lnTo>
                    <a:pt x="940" y="1270"/>
                  </a:lnTo>
                  <a:lnTo>
                    <a:pt x="856" y="1224"/>
                  </a:lnTo>
                  <a:lnTo>
                    <a:pt x="776" y="1173"/>
                  </a:lnTo>
                  <a:lnTo>
                    <a:pt x="700" y="1117"/>
                  </a:lnTo>
                  <a:lnTo>
                    <a:pt x="628" y="1055"/>
                  </a:lnTo>
                  <a:lnTo>
                    <a:pt x="562" y="989"/>
                  </a:lnTo>
                  <a:lnTo>
                    <a:pt x="500" y="917"/>
                  </a:lnTo>
                  <a:lnTo>
                    <a:pt x="444" y="841"/>
                  </a:lnTo>
                  <a:lnTo>
                    <a:pt x="393" y="761"/>
                  </a:lnTo>
                  <a:lnTo>
                    <a:pt x="347" y="677"/>
                  </a:lnTo>
                  <a:lnTo>
                    <a:pt x="308" y="589"/>
                  </a:lnTo>
                  <a:lnTo>
                    <a:pt x="275" y="498"/>
                  </a:lnTo>
                  <a:lnTo>
                    <a:pt x="250" y="405"/>
                  </a:lnTo>
                  <a:lnTo>
                    <a:pt x="231" y="308"/>
                  </a:lnTo>
                  <a:lnTo>
                    <a:pt x="220" y="210"/>
                  </a:lnTo>
                  <a:lnTo>
                    <a:pt x="216" y="108"/>
                  </a:lnTo>
                  <a:lnTo>
                    <a:pt x="212" y="80"/>
                  </a:lnTo>
                  <a:lnTo>
                    <a:pt x="200" y="54"/>
                  </a:lnTo>
                  <a:lnTo>
                    <a:pt x="183" y="32"/>
                  </a:lnTo>
                  <a:lnTo>
                    <a:pt x="162" y="16"/>
                  </a:lnTo>
                  <a:lnTo>
                    <a:pt x="136" y="4"/>
                  </a:lnTo>
                  <a:lnTo>
                    <a:pt x="107" y="0"/>
                  </a:lnTo>
                  <a:lnTo>
                    <a:pt x="79" y="4"/>
                  </a:lnTo>
                  <a:lnTo>
                    <a:pt x="54" y="16"/>
                  </a:lnTo>
                  <a:lnTo>
                    <a:pt x="32" y="32"/>
                  </a:lnTo>
                  <a:lnTo>
                    <a:pt x="15" y="54"/>
                  </a:lnTo>
                  <a:lnTo>
                    <a:pt x="4" y="80"/>
                  </a:lnTo>
                  <a:lnTo>
                    <a:pt x="0" y="108"/>
                  </a:lnTo>
                  <a:lnTo>
                    <a:pt x="4" y="222"/>
                  </a:lnTo>
                  <a:lnTo>
                    <a:pt x="17" y="332"/>
                  </a:lnTo>
                  <a:lnTo>
                    <a:pt x="37" y="439"/>
                  </a:lnTo>
                  <a:lnTo>
                    <a:pt x="64" y="545"/>
                  </a:lnTo>
                  <a:lnTo>
                    <a:pt x="100" y="647"/>
                  </a:lnTo>
                  <a:lnTo>
                    <a:pt x="142" y="745"/>
                  </a:lnTo>
                  <a:lnTo>
                    <a:pt x="190" y="839"/>
                  </a:lnTo>
                  <a:lnTo>
                    <a:pt x="245" y="931"/>
                  </a:lnTo>
                  <a:lnTo>
                    <a:pt x="305" y="1018"/>
                  </a:lnTo>
                  <a:lnTo>
                    <a:pt x="372" y="1100"/>
                  </a:lnTo>
                  <a:lnTo>
                    <a:pt x="444" y="1176"/>
                  </a:lnTo>
                  <a:lnTo>
                    <a:pt x="521" y="1248"/>
                  </a:lnTo>
                  <a:lnTo>
                    <a:pt x="604" y="1315"/>
                  </a:lnTo>
                  <a:lnTo>
                    <a:pt x="690" y="1375"/>
                  </a:lnTo>
                  <a:lnTo>
                    <a:pt x="782" y="1430"/>
                  </a:lnTo>
                  <a:lnTo>
                    <a:pt x="876" y="1478"/>
                  </a:lnTo>
                  <a:lnTo>
                    <a:pt x="975" y="1520"/>
                  </a:lnTo>
                  <a:lnTo>
                    <a:pt x="1077" y="1554"/>
                  </a:lnTo>
                  <a:lnTo>
                    <a:pt x="1182" y="1582"/>
                  </a:lnTo>
                  <a:lnTo>
                    <a:pt x="1291" y="1601"/>
                  </a:lnTo>
                  <a:lnTo>
                    <a:pt x="1401" y="1613"/>
                  </a:lnTo>
                  <a:lnTo>
                    <a:pt x="1401" y="1617"/>
                  </a:lnTo>
                  <a:lnTo>
                    <a:pt x="1401" y="2156"/>
                  </a:lnTo>
                  <a:lnTo>
                    <a:pt x="1405" y="2185"/>
                  </a:lnTo>
                  <a:lnTo>
                    <a:pt x="1415" y="2210"/>
                  </a:lnTo>
                  <a:lnTo>
                    <a:pt x="1432" y="2232"/>
                  </a:lnTo>
                  <a:lnTo>
                    <a:pt x="1454" y="2249"/>
                  </a:lnTo>
                  <a:lnTo>
                    <a:pt x="1480" y="2260"/>
                  </a:lnTo>
                  <a:lnTo>
                    <a:pt x="1508" y="2264"/>
                  </a:lnTo>
                  <a:lnTo>
                    <a:pt x="1537" y="2260"/>
                  </a:lnTo>
                  <a:lnTo>
                    <a:pt x="1563" y="2249"/>
                  </a:lnTo>
                  <a:lnTo>
                    <a:pt x="1585" y="2232"/>
                  </a:lnTo>
                  <a:lnTo>
                    <a:pt x="1601" y="2210"/>
                  </a:lnTo>
                  <a:lnTo>
                    <a:pt x="1613" y="2185"/>
                  </a:lnTo>
                  <a:lnTo>
                    <a:pt x="1617" y="2156"/>
                  </a:lnTo>
                  <a:lnTo>
                    <a:pt x="1617" y="1617"/>
                  </a:lnTo>
                  <a:lnTo>
                    <a:pt x="1617" y="1613"/>
                  </a:lnTo>
                  <a:lnTo>
                    <a:pt x="1727" y="1601"/>
                  </a:lnTo>
                  <a:lnTo>
                    <a:pt x="1835" y="1582"/>
                  </a:lnTo>
                  <a:lnTo>
                    <a:pt x="1940" y="1554"/>
                  </a:lnTo>
                  <a:lnTo>
                    <a:pt x="2042" y="1520"/>
                  </a:lnTo>
                  <a:lnTo>
                    <a:pt x="2140" y="1478"/>
                  </a:lnTo>
                  <a:lnTo>
                    <a:pt x="2236" y="1430"/>
                  </a:lnTo>
                  <a:lnTo>
                    <a:pt x="2327" y="1375"/>
                  </a:lnTo>
                  <a:lnTo>
                    <a:pt x="2414" y="1315"/>
                  </a:lnTo>
                  <a:lnTo>
                    <a:pt x="2496" y="1248"/>
                  </a:lnTo>
                  <a:lnTo>
                    <a:pt x="2573" y="1176"/>
                  </a:lnTo>
                  <a:lnTo>
                    <a:pt x="2645" y="1100"/>
                  </a:lnTo>
                  <a:lnTo>
                    <a:pt x="2712" y="1018"/>
                  </a:lnTo>
                  <a:lnTo>
                    <a:pt x="2772" y="931"/>
                  </a:lnTo>
                  <a:lnTo>
                    <a:pt x="2827" y="839"/>
                  </a:lnTo>
                  <a:lnTo>
                    <a:pt x="2876" y="745"/>
                  </a:lnTo>
                  <a:lnTo>
                    <a:pt x="2918" y="647"/>
                  </a:lnTo>
                  <a:lnTo>
                    <a:pt x="2953" y="545"/>
                  </a:lnTo>
                  <a:lnTo>
                    <a:pt x="2980" y="439"/>
                  </a:lnTo>
                  <a:lnTo>
                    <a:pt x="3000" y="332"/>
                  </a:lnTo>
                  <a:lnTo>
                    <a:pt x="3013" y="222"/>
                  </a:lnTo>
                  <a:lnTo>
                    <a:pt x="3017" y="10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sp>
          <p:nvSpPr>
            <p:cNvPr id="29" name="Freeform 12"/>
            <p:cNvSpPr>
              <a:spLocks noEditPoints="1"/>
            </p:cNvSpPr>
            <p:nvPr/>
          </p:nvSpPr>
          <p:spPr bwMode="auto">
            <a:xfrm>
              <a:off x="11957050" y="-2608263"/>
              <a:ext cx="3078163" cy="4960938"/>
            </a:xfrm>
            <a:custGeom>
              <a:avLst/>
              <a:gdLst>
                <a:gd name="T0" fmla="*/ 1144 w 1939"/>
                <a:gd name="T1" fmla="*/ 3110 h 3125"/>
                <a:gd name="T2" fmla="*/ 1385 w 1939"/>
                <a:gd name="T3" fmla="*/ 3032 h 3125"/>
                <a:gd name="T4" fmla="*/ 1595 w 1939"/>
                <a:gd name="T5" fmla="*/ 2897 h 3125"/>
                <a:gd name="T6" fmla="*/ 1762 w 1939"/>
                <a:gd name="T7" fmla="*/ 2715 h 3125"/>
                <a:gd name="T8" fmla="*/ 1879 w 1939"/>
                <a:gd name="T9" fmla="*/ 2494 h 3125"/>
                <a:gd name="T10" fmla="*/ 1935 w 1939"/>
                <a:gd name="T11" fmla="*/ 2244 h 3125"/>
                <a:gd name="T12" fmla="*/ 1935 w 1939"/>
                <a:gd name="T13" fmla="*/ 882 h 3125"/>
                <a:gd name="T14" fmla="*/ 1879 w 1939"/>
                <a:gd name="T15" fmla="*/ 632 h 3125"/>
                <a:gd name="T16" fmla="*/ 1762 w 1939"/>
                <a:gd name="T17" fmla="*/ 411 h 3125"/>
                <a:gd name="T18" fmla="*/ 1595 w 1939"/>
                <a:gd name="T19" fmla="*/ 228 h 3125"/>
                <a:gd name="T20" fmla="*/ 1385 w 1939"/>
                <a:gd name="T21" fmla="*/ 94 h 3125"/>
                <a:gd name="T22" fmla="*/ 1144 w 1939"/>
                <a:gd name="T23" fmla="*/ 16 h 3125"/>
                <a:gd name="T24" fmla="*/ 881 w 1939"/>
                <a:gd name="T25" fmla="*/ 4 h 3125"/>
                <a:gd name="T26" fmla="*/ 631 w 1939"/>
                <a:gd name="T27" fmla="*/ 61 h 3125"/>
                <a:gd name="T28" fmla="*/ 410 w 1939"/>
                <a:gd name="T29" fmla="*/ 178 h 3125"/>
                <a:gd name="T30" fmla="*/ 228 w 1939"/>
                <a:gd name="T31" fmla="*/ 346 h 3125"/>
                <a:gd name="T32" fmla="*/ 93 w 1939"/>
                <a:gd name="T33" fmla="*/ 554 h 3125"/>
                <a:gd name="T34" fmla="*/ 15 w 1939"/>
                <a:gd name="T35" fmla="*/ 796 h 3125"/>
                <a:gd name="T36" fmla="*/ 0 w 1939"/>
                <a:gd name="T37" fmla="*/ 2155 h 3125"/>
                <a:gd name="T38" fmla="*/ 34 w 1939"/>
                <a:gd name="T39" fmla="*/ 2414 h 3125"/>
                <a:gd name="T40" fmla="*/ 133 w 1939"/>
                <a:gd name="T41" fmla="*/ 2646 h 3125"/>
                <a:gd name="T42" fmla="*/ 284 w 1939"/>
                <a:gd name="T43" fmla="*/ 2841 h 3125"/>
                <a:gd name="T44" fmla="*/ 479 w 1939"/>
                <a:gd name="T45" fmla="*/ 2993 h 3125"/>
                <a:gd name="T46" fmla="*/ 711 w 1939"/>
                <a:gd name="T47" fmla="*/ 3091 h 3125"/>
                <a:gd name="T48" fmla="*/ 969 w 1939"/>
                <a:gd name="T49" fmla="*/ 3125 h 3125"/>
                <a:gd name="T50" fmla="*/ 231 w 1939"/>
                <a:gd name="T51" fmla="*/ 818 h 3125"/>
                <a:gd name="T52" fmla="*/ 307 w 1939"/>
                <a:gd name="T53" fmla="*/ 611 h 3125"/>
                <a:gd name="T54" fmla="*/ 436 w 1939"/>
                <a:gd name="T55" fmla="*/ 437 h 3125"/>
                <a:gd name="T56" fmla="*/ 610 w 1939"/>
                <a:gd name="T57" fmla="*/ 308 h 3125"/>
                <a:gd name="T58" fmla="*/ 817 w 1939"/>
                <a:gd name="T59" fmla="*/ 232 h 3125"/>
                <a:gd name="T60" fmla="*/ 1046 w 1939"/>
                <a:gd name="T61" fmla="*/ 220 h 3125"/>
                <a:gd name="T62" fmla="*/ 1262 w 1939"/>
                <a:gd name="T63" fmla="*/ 275 h 3125"/>
                <a:gd name="T64" fmla="*/ 1449 w 1939"/>
                <a:gd name="T65" fmla="*/ 389 h 3125"/>
                <a:gd name="T66" fmla="*/ 1595 w 1939"/>
                <a:gd name="T67" fmla="*/ 548 h 3125"/>
                <a:gd name="T68" fmla="*/ 1690 w 1939"/>
                <a:gd name="T69" fmla="*/ 746 h 3125"/>
                <a:gd name="T70" fmla="*/ 1724 w 1939"/>
                <a:gd name="T71" fmla="*/ 970 h 3125"/>
                <a:gd name="T72" fmla="*/ 1708 w 1939"/>
                <a:gd name="T73" fmla="*/ 2308 h 3125"/>
                <a:gd name="T74" fmla="*/ 1633 w 1939"/>
                <a:gd name="T75" fmla="*/ 2515 h 3125"/>
                <a:gd name="T76" fmla="*/ 1503 w 1939"/>
                <a:gd name="T77" fmla="*/ 2689 h 3125"/>
                <a:gd name="T78" fmla="*/ 1329 w 1939"/>
                <a:gd name="T79" fmla="*/ 2818 h 3125"/>
                <a:gd name="T80" fmla="*/ 1121 w 1939"/>
                <a:gd name="T81" fmla="*/ 2894 h 3125"/>
                <a:gd name="T82" fmla="*/ 893 w 1939"/>
                <a:gd name="T83" fmla="*/ 2906 h 3125"/>
                <a:gd name="T84" fmla="*/ 676 w 1939"/>
                <a:gd name="T85" fmla="*/ 2850 h 3125"/>
                <a:gd name="T86" fmla="*/ 490 w 1939"/>
                <a:gd name="T87" fmla="*/ 2737 h 3125"/>
                <a:gd name="T88" fmla="*/ 345 w 1939"/>
                <a:gd name="T89" fmla="*/ 2578 h 3125"/>
                <a:gd name="T90" fmla="*/ 249 w 1939"/>
                <a:gd name="T91" fmla="*/ 2380 h 3125"/>
                <a:gd name="T92" fmla="*/ 215 w 1939"/>
                <a:gd name="T93" fmla="*/ 2155 h 3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39" h="3125">
                  <a:moveTo>
                    <a:pt x="969" y="3125"/>
                  </a:moveTo>
                  <a:lnTo>
                    <a:pt x="1058" y="3121"/>
                  </a:lnTo>
                  <a:lnTo>
                    <a:pt x="1144" y="3110"/>
                  </a:lnTo>
                  <a:lnTo>
                    <a:pt x="1227" y="3091"/>
                  </a:lnTo>
                  <a:lnTo>
                    <a:pt x="1308" y="3065"/>
                  </a:lnTo>
                  <a:lnTo>
                    <a:pt x="1385" y="3032"/>
                  </a:lnTo>
                  <a:lnTo>
                    <a:pt x="1458" y="2993"/>
                  </a:lnTo>
                  <a:lnTo>
                    <a:pt x="1529" y="2948"/>
                  </a:lnTo>
                  <a:lnTo>
                    <a:pt x="1595" y="2897"/>
                  </a:lnTo>
                  <a:lnTo>
                    <a:pt x="1655" y="2841"/>
                  </a:lnTo>
                  <a:lnTo>
                    <a:pt x="1711" y="2780"/>
                  </a:lnTo>
                  <a:lnTo>
                    <a:pt x="1762" y="2715"/>
                  </a:lnTo>
                  <a:lnTo>
                    <a:pt x="1807" y="2646"/>
                  </a:lnTo>
                  <a:lnTo>
                    <a:pt x="1846" y="2571"/>
                  </a:lnTo>
                  <a:lnTo>
                    <a:pt x="1879" y="2494"/>
                  </a:lnTo>
                  <a:lnTo>
                    <a:pt x="1905" y="2414"/>
                  </a:lnTo>
                  <a:lnTo>
                    <a:pt x="1923" y="2330"/>
                  </a:lnTo>
                  <a:lnTo>
                    <a:pt x="1935" y="2244"/>
                  </a:lnTo>
                  <a:lnTo>
                    <a:pt x="1939" y="2155"/>
                  </a:lnTo>
                  <a:lnTo>
                    <a:pt x="1939" y="970"/>
                  </a:lnTo>
                  <a:lnTo>
                    <a:pt x="1935" y="882"/>
                  </a:lnTo>
                  <a:lnTo>
                    <a:pt x="1923" y="796"/>
                  </a:lnTo>
                  <a:lnTo>
                    <a:pt x="1905" y="712"/>
                  </a:lnTo>
                  <a:lnTo>
                    <a:pt x="1879" y="632"/>
                  </a:lnTo>
                  <a:lnTo>
                    <a:pt x="1846" y="554"/>
                  </a:lnTo>
                  <a:lnTo>
                    <a:pt x="1807" y="480"/>
                  </a:lnTo>
                  <a:lnTo>
                    <a:pt x="1762" y="411"/>
                  </a:lnTo>
                  <a:lnTo>
                    <a:pt x="1711" y="346"/>
                  </a:lnTo>
                  <a:lnTo>
                    <a:pt x="1655" y="284"/>
                  </a:lnTo>
                  <a:lnTo>
                    <a:pt x="1595" y="228"/>
                  </a:lnTo>
                  <a:lnTo>
                    <a:pt x="1529" y="178"/>
                  </a:lnTo>
                  <a:lnTo>
                    <a:pt x="1458" y="132"/>
                  </a:lnTo>
                  <a:lnTo>
                    <a:pt x="1385" y="94"/>
                  </a:lnTo>
                  <a:lnTo>
                    <a:pt x="1308" y="61"/>
                  </a:lnTo>
                  <a:lnTo>
                    <a:pt x="1227" y="35"/>
                  </a:lnTo>
                  <a:lnTo>
                    <a:pt x="1144" y="16"/>
                  </a:lnTo>
                  <a:lnTo>
                    <a:pt x="1058" y="4"/>
                  </a:lnTo>
                  <a:lnTo>
                    <a:pt x="969" y="0"/>
                  </a:lnTo>
                  <a:lnTo>
                    <a:pt x="881" y="4"/>
                  </a:lnTo>
                  <a:lnTo>
                    <a:pt x="795" y="16"/>
                  </a:lnTo>
                  <a:lnTo>
                    <a:pt x="711" y="35"/>
                  </a:lnTo>
                  <a:lnTo>
                    <a:pt x="631" y="61"/>
                  </a:lnTo>
                  <a:lnTo>
                    <a:pt x="554" y="94"/>
                  </a:lnTo>
                  <a:lnTo>
                    <a:pt x="479" y="132"/>
                  </a:lnTo>
                  <a:lnTo>
                    <a:pt x="410" y="178"/>
                  </a:lnTo>
                  <a:lnTo>
                    <a:pt x="345" y="228"/>
                  </a:lnTo>
                  <a:lnTo>
                    <a:pt x="284" y="284"/>
                  </a:lnTo>
                  <a:lnTo>
                    <a:pt x="228" y="346"/>
                  </a:lnTo>
                  <a:lnTo>
                    <a:pt x="177" y="411"/>
                  </a:lnTo>
                  <a:lnTo>
                    <a:pt x="133" y="480"/>
                  </a:lnTo>
                  <a:lnTo>
                    <a:pt x="93" y="554"/>
                  </a:lnTo>
                  <a:lnTo>
                    <a:pt x="61" y="632"/>
                  </a:lnTo>
                  <a:lnTo>
                    <a:pt x="34" y="712"/>
                  </a:lnTo>
                  <a:lnTo>
                    <a:pt x="15" y="796"/>
                  </a:lnTo>
                  <a:lnTo>
                    <a:pt x="4" y="882"/>
                  </a:lnTo>
                  <a:lnTo>
                    <a:pt x="0" y="970"/>
                  </a:lnTo>
                  <a:lnTo>
                    <a:pt x="0" y="2155"/>
                  </a:lnTo>
                  <a:lnTo>
                    <a:pt x="4" y="2244"/>
                  </a:lnTo>
                  <a:lnTo>
                    <a:pt x="15" y="2330"/>
                  </a:lnTo>
                  <a:lnTo>
                    <a:pt x="34" y="2414"/>
                  </a:lnTo>
                  <a:lnTo>
                    <a:pt x="61" y="2494"/>
                  </a:lnTo>
                  <a:lnTo>
                    <a:pt x="93" y="2571"/>
                  </a:lnTo>
                  <a:lnTo>
                    <a:pt x="133" y="2646"/>
                  </a:lnTo>
                  <a:lnTo>
                    <a:pt x="177" y="2715"/>
                  </a:lnTo>
                  <a:lnTo>
                    <a:pt x="228" y="2780"/>
                  </a:lnTo>
                  <a:lnTo>
                    <a:pt x="284" y="2841"/>
                  </a:lnTo>
                  <a:lnTo>
                    <a:pt x="345" y="2897"/>
                  </a:lnTo>
                  <a:lnTo>
                    <a:pt x="410" y="2948"/>
                  </a:lnTo>
                  <a:lnTo>
                    <a:pt x="479" y="2993"/>
                  </a:lnTo>
                  <a:lnTo>
                    <a:pt x="554" y="3032"/>
                  </a:lnTo>
                  <a:lnTo>
                    <a:pt x="631" y="3065"/>
                  </a:lnTo>
                  <a:lnTo>
                    <a:pt x="711" y="3091"/>
                  </a:lnTo>
                  <a:lnTo>
                    <a:pt x="795" y="3110"/>
                  </a:lnTo>
                  <a:lnTo>
                    <a:pt x="881" y="3121"/>
                  </a:lnTo>
                  <a:lnTo>
                    <a:pt x="969" y="3125"/>
                  </a:lnTo>
                  <a:close/>
                  <a:moveTo>
                    <a:pt x="215" y="970"/>
                  </a:moveTo>
                  <a:lnTo>
                    <a:pt x="219" y="893"/>
                  </a:lnTo>
                  <a:lnTo>
                    <a:pt x="231" y="818"/>
                  </a:lnTo>
                  <a:lnTo>
                    <a:pt x="249" y="746"/>
                  </a:lnTo>
                  <a:lnTo>
                    <a:pt x="275" y="677"/>
                  </a:lnTo>
                  <a:lnTo>
                    <a:pt x="307" y="611"/>
                  </a:lnTo>
                  <a:lnTo>
                    <a:pt x="345" y="548"/>
                  </a:lnTo>
                  <a:lnTo>
                    <a:pt x="388" y="491"/>
                  </a:lnTo>
                  <a:lnTo>
                    <a:pt x="436" y="437"/>
                  </a:lnTo>
                  <a:lnTo>
                    <a:pt x="490" y="389"/>
                  </a:lnTo>
                  <a:lnTo>
                    <a:pt x="548" y="344"/>
                  </a:lnTo>
                  <a:lnTo>
                    <a:pt x="610" y="308"/>
                  </a:lnTo>
                  <a:lnTo>
                    <a:pt x="676" y="275"/>
                  </a:lnTo>
                  <a:lnTo>
                    <a:pt x="745" y="250"/>
                  </a:lnTo>
                  <a:lnTo>
                    <a:pt x="817" y="232"/>
                  </a:lnTo>
                  <a:lnTo>
                    <a:pt x="893" y="220"/>
                  </a:lnTo>
                  <a:lnTo>
                    <a:pt x="969" y="216"/>
                  </a:lnTo>
                  <a:lnTo>
                    <a:pt x="1046" y="220"/>
                  </a:lnTo>
                  <a:lnTo>
                    <a:pt x="1121" y="232"/>
                  </a:lnTo>
                  <a:lnTo>
                    <a:pt x="1194" y="250"/>
                  </a:lnTo>
                  <a:lnTo>
                    <a:pt x="1262" y="275"/>
                  </a:lnTo>
                  <a:lnTo>
                    <a:pt x="1329" y="308"/>
                  </a:lnTo>
                  <a:lnTo>
                    <a:pt x="1390" y="344"/>
                  </a:lnTo>
                  <a:lnTo>
                    <a:pt x="1449" y="389"/>
                  </a:lnTo>
                  <a:lnTo>
                    <a:pt x="1503" y="437"/>
                  </a:lnTo>
                  <a:lnTo>
                    <a:pt x="1551" y="491"/>
                  </a:lnTo>
                  <a:lnTo>
                    <a:pt x="1595" y="548"/>
                  </a:lnTo>
                  <a:lnTo>
                    <a:pt x="1633" y="611"/>
                  </a:lnTo>
                  <a:lnTo>
                    <a:pt x="1664" y="677"/>
                  </a:lnTo>
                  <a:lnTo>
                    <a:pt x="1690" y="746"/>
                  </a:lnTo>
                  <a:lnTo>
                    <a:pt x="1708" y="818"/>
                  </a:lnTo>
                  <a:lnTo>
                    <a:pt x="1720" y="893"/>
                  </a:lnTo>
                  <a:lnTo>
                    <a:pt x="1724" y="970"/>
                  </a:lnTo>
                  <a:lnTo>
                    <a:pt x="1724" y="2155"/>
                  </a:lnTo>
                  <a:lnTo>
                    <a:pt x="1720" y="2232"/>
                  </a:lnTo>
                  <a:lnTo>
                    <a:pt x="1708" y="2308"/>
                  </a:lnTo>
                  <a:lnTo>
                    <a:pt x="1690" y="2380"/>
                  </a:lnTo>
                  <a:lnTo>
                    <a:pt x="1664" y="2449"/>
                  </a:lnTo>
                  <a:lnTo>
                    <a:pt x="1633" y="2515"/>
                  </a:lnTo>
                  <a:lnTo>
                    <a:pt x="1595" y="2578"/>
                  </a:lnTo>
                  <a:lnTo>
                    <a:pt x="1551" y="2635"/>
                  </a:lnTo>
                  <a:lnTo>
                    <a:pt x="1503" y="2689"/>
                  </a:lnTo>
                  <a:lnTo>
                    <a:pt x="1449" y="2737"/>
                  </a:lnTo>
                  <a:lnTo>
                    <a:pt x="1390" y="2780"/>
                  </a:lnTo>
                  <a:lnTo>
                    <a:pt x="1329" y="2818"/>
                  </a:lnTo>
                  <a:lnTo>
                    <a:pt x="1262" y="2850"/>
                  </a:lnTo>
                  <a:lnTo>
                    <a:pt x="1194" y="2876"/>
                  </a:lnTo>
                  <a:lnTo>
                    <a:pt x="1121" y="2894"/>
                  </a:lnTo>
                  <a:lnTo>
                    <a:pt x="1046" y="2906"/>
                  </a:lnTo>
                  <a:lnTo>
                    <a:pt x="969" y="2910"/>
                  </a:lnTo>
                  <a:lnTo>
                    <a:pt x="893" y="2906"/>
                  </a:lnTo>
                  <a:lnTo>
                    <a:pt x="817" y="2894"/>
                  </a:lnTo>
                  <a:lnTo>
                    <a:pt x="745" y="2876"/>
                  </a:lnTo>
                  <a:lnTo>
                    <a:pt x="676" y="2850"/>
                  </a:lnTo>
                  <a:lnTo>
                    <a:pt x="610" y="2818"/>
                  </a:lnTo>
                  <a:lnTo>
                    <a:pt x="548" y="2780"/>
                  </a:lnTo>
                  <a:lnTo>
                    <a:pt x="490" y="2737"/>
                  </a:lnTo>
                  <a:lnTo>
                    <a:pt x="436" y="2689"/>
                  </a:lnTo>
                  <a:lnTo>
                    <a:pt x="388" y="2635"/>
                  </a:lnTo>
                  <a:lnTo>
                    <a:pt x="345" y="2578"/>
                  </a:lnTo>
                  <a:lnTo>
                    <a:pt x="307" y="2515"/>
                  </a:lnTo>
                  <a:lnTo>
                    <a:pt x="275" y="2449"/>
                  </a:lnTo>
                  <a:lnTo>
                    <a:pt x="249" y="2380"/>
                  </a:lnTo>
                  <a:lnTo>
                    <a:pt x="231" y="2308"/>
                  </a:lnTo>
                  <a:lnTo>
                    <a:pt x="219" y="2232"/>
                  </a:lnTo>
                  <a:lnTo>
                    <a:pt x="215" y="2155"/>
                  </a:lnTo>
                  <a:lnTo>
                    <a:pt x="215" y="97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grpSp>
      <p:sp>
        <p:nvSpPr>
          <p:cNvPr id="76" name="文本框 75"/>
          <p:cNvSpPr txBox="1"/>
          <p:nvPr/>
        </p:nvSpPr>
        <p:spPr>
          <a:xfrm>
            <a:off x="2438941" y="2123209"/>
            <a:ext cx="7817679" cy="1938992"/>
          </a:xfrm>
          <a:prstGeom prst="rect">
            <a:avLst/>
          </a:prstGeom>
          <a:noFill/>
        </p:spPr>
        <p:txBody>
          <a:bodyPr vert="horz" wrap="square" rtlCol="0">
            <a:spAutoFit/>
          </a:bodyPr>
          <a:lstStyle/>
          <a:p>
            <a:pPr algn="ctr"/>
            <a:r>
              <a:rPr lang="zh-CN" altLang="en-US"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单</a:t>
            </a:r>
            <a:r>
              <a:rPr lang="zh-CN" altLang="en-US" sz="6000" spc="600" dirty="0" smtClean="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击此处 </a:t>
            </a:r>
            <a:endParaRPr lang="en-US" altLang="zh-CN"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endParaRPr>
          </a:p>
          <a:p>
            <a:pPr algn="ctr"/>
            <a:r>
              <a:rPr lang="zh-CN" altLang="en-US"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添</a:t>
            </a:r>
            <a:r>
              <a:rPr lang="zh-CN" altLang="en-US" sz="6000" spc="600" dirty="0" smtClean="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加您的标题</a:t>
            </a:r>
            <a:endParaRPr lang="zh-CN" altLang="en-US"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endParaRPr>
          </a:p>
        </p:txBody>
      </p:sp>
      <p:cxnSp>
        <p:nvCxnSpPr>
          <p:cNvPr id="77" name="直接连接符 76"/>
          <p:cNvCxnSpPr/>
          <p:nvPr/>
        </p:nvCxnSpPr>
        <p:spPr>
          <a:xfrm flipH="1">
            <a:off x="2762075" y="4119404"/>
            <a:ext cx="7753232" cy="0"/>
          </a:xfrm>
          <a:prstGeom prst="line">
            <a:avLst/>
          </a:prstGeom>
          <a:ln>
            <a:solidFill>
              <a:srgbClr val="4A1757"/>
            </a:solidFill>
            <a:prstDash val="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58200313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750"/>
                                  </p:stCondLst>
                                  <p:childTnLst>
                                    <p:set>
                                      <p:cBhvr>
                                        <p:cTn id="6" dur="1" fill="hold">
                                          <p:stCondLst>
                                            <p:cond delay="0"/>
                                          </p:stCondLst>
                                        </p:cTn>
                                        <p:tgtEl>
                                          <p:spTgt spid="77"/>
                                        </p:tgtEl>
                                        <p:attrNameLst>
                                          <p:attrName>style.visibility</p:attrName>
                                        </p:attrNameLst>
                                      </p:cBhvr>
                                      <p:to>
                                        <p:strVal val="visible"/>
                                      </p:to>
                                    </p:set>
                                    <p:animEffect transition="in" filter="wipe(right)">
                                      <p:cBhvr>
                                        <p:cTn id="7" dur="500"/>
                                        <p:tgtEl>
                                          <p:spTgt spid="77"/>
                                        </p:tgtEl>
                                      </p:cBhvr>
                                    </p:animEffect>
                                  </p:childTnLst>
                                </p:cTn>
                              </p:par>
                            </p:childTnLst>
                          </p:cTn>
                        </p:par>
                        <p:par>
                          <p:cTn id="8" fill="hold">
                            <p:stCondLst>
                              <p:cond delay="125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76"/>
                                        </p:tgtEl>
                                        <p:attrNameLst>
                                          <p:attrName>style.visibility</p:attrName>
                                        </p:attrNameLst>
                                      </p:cBhvr>
                                      <p:to>
                                        <p:strVal val="visible"/>
                                      </p:to>
                                    </p:set>
                                    <p:anim calcmode="lin" valueType="num">
                                      <p:cBhvr>
                                        <p:cTn id="11" dur="1000" fill="hold"/>
                                        <p:tgtEl>
                                          <p:spTgt spid="76"/>
                                        </p:tgtEl>
                                        <p:attrNameLst>
                                          <p:attrName>ppt_w</p:attrName>
                                        </p:attrNameLst>
                                      </p:cBhvr>
                                      <p:tavLst>
                                        <p:tav tm="0">
                                          <p:val>
                                            <p:fltVal val="0"/>
                                          </p:val>
                                        </p:tav>
                                        <p:tav tm="100000">
                                          <p:val>
                                            <p:strVal val="#ppt_w"/>
                                          </p:val>
                                        </p:tav>
                                      </p:tavLst>
                                    </p:anim>
                                    <p:anim calcmode="lin" valueType="num">
                                      <p:cBhvr>
                                        <p:cTn id="12" dur="1000" fill="hold"/>
                                        <p:tgtEl>
                                          <p:spTgt spid="76"/>
                                        </p:tgtEl>
                                        <p:attrNameLst>
                                          <p:attrName>ppt_h</p:attrName>
                                        </p:attrNameLst>
                                      </p:cBhvr>
                                      <p:tavLst>
                                        <p:tav tm="0">
                                          <p:val>
                                            <p:fltVal val="0"/>
                                          </p:val>
                                        </p:tav>
                                        <p:tav tm="100000">
                                          <p:val>
                                            <p:strVal val="#ppt_h"/>
                                          </p:val>
                                        </p:tav>
                                      </p:tavLst>
                                    </p:anim>
                                    <p:animEffect transition="in" filter="fade">
                                      <p:cBhvr>
                                        <p:cTn id="13" dur="1000"/>
                                        <p:tgtEl>
                                          <p:spTgt spid="76"/>
                                        </p:tgtEl>
                                      </p:cBhvr>
                                    </p:animEffect>
                                  </p:childTnLst>
                                </p:cTn>
                              </p:par>
                            </p:childTnLst>
                          </p:cTn>
                        </p:par>
                        <p:par>
                          <p:cTn id="14" fill="hold">
                            <p:stCondLst>
                              <p:cond delay="31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nodePh="1">
                                  <p:stCondLst>
                                    <p:cond delay="0"/>
                                  </p:stCondLst>
                                  <p:endCondLst>
                                    <p:cond evt="begin" delay="0">
                                      <p:tn val="21"/>
                                    </p:cond>
                                  </p:end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22" grpId="0"/>
      <p:bldP spid="23" grpId="0" animBg="1"/>
      <p:bldP spid="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3416320" cy="523220"/>
          </a:xfrm>
          <a:prstGeom prst="rect">
            <a:avLst/>
          </a:prstGeom>
        </p:spPr>
        <p:txBody>
          <a:bodyPr wrap="none">
            <a:spAutoFit/>
          </a:bodyPr>
          <a:lstStyle/>
          <a:p>
            <a:r>
              <a:rPr lang="zh-CN" altLang="en-US" sz="2800"/>
              <a:t>选用其他的矢量做基</a:t>
            </a:r>
            <a:endParaRPr lang="zh-CN" altLang="en-US" sz="2800" dirty="0"/>
          </a:p>
        </p:txBody>
      </p:sp>
      <p:sp>
        <p:nvSpPr>
          <p:cNvPr id="63" name="文本框 62"/>
          <p:cNvSpPr txBox="1"/>
          <p:nvPr/>
        </p:nvSpPr>
        <p:spPr>
          <a:xfrm>
            <a:off x="5298841" y="1691765"/>
            <a:ext cx="5366459" cy="738664"/>
          </a:xfrm>
          <a:prstGeom prst="rect">
            <a:avLst/>
          </a:prstGeom>
          <a:noFill/>
        </p:spPr>
        <p:txBody>
          <a:bodyPr wrap="square" rtlCol="0">
            <a:spAutoFit/>
          </a:bodyPr>
          <a:lstStyle/>
          <a:p>
            <a:pPr algn="just">
              <a:spcBef>
                <a:spcPct val="0"/>
              </a:spcBef>
            </a:pP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一般来说，我们希望基的模是</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1</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，因为从内积的意义可以看到，如果基的模是</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1</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，那么就可以方便的用向量点乘基而直接获得其在新基上的坐标了</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3" name="文本框 12"/>
          <p:cNvSpPr txBox="1"/>
          <p:nvPr/>
        </p:nvSpPr>
        <p:spPr>
          <a:xfrm>
            <a:off x="5298840" y="2627304"/>
            <a:ext cx="5366459" cy="738664"/>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我</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们想获得</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(3,2)</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在新基上的坐标，即在两个方向上的投影矢量值，那么根据内积的几何意义，我们只要分别计算</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(3,2)</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和两个基的内积，不难得到新的</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坐</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标。</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848" y="1618407"/>
            <a:ext cx="3828244" cy="3802933"/>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5173" y="3362790"/>
            <a:ext cx="1733792" cy="400106"/>
          </a:xfrm>
          <a:prstGeom prst="rect">
            <a:avLst/>
          </a:prstGeom>
        </p:spPr>
      </p:pic>
    </p:spTree>
    <p:extLst>
      <p:ext uri="{BB962C8B-B14F-4D97-AF65-F5344CB8AC3E}">
        <p14:creationId xmlns:p14="http://schemas.microsoft.com/office/powerpoint/2010/main" val="390538737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3057247" cy="523220"/>
          </a:xfrm>
          <a:prstGeom prst="rect">
            <a:avLst/>
          </a:prstGeom>
        </p:spPr>
        <p:txBody>
          <a:bodyPr wrap="none">
            <a:spAutoFit/>
          </a:bodyPr>
          <a:lstStyle/>
          <a:p>
            <a:r>
              <a:rPr lang="zh-CN" altLang="en-US" sz="2800" smtClean="0"/>
              <a:t>基</a:t>
            </a:r>
            <a:r>
              <a:rPr lang="zh-CN" altLang="en-US" sz="2800"/>
              <a:t>变换的矩阵表示</a:t>
            </a:r>
            <a:endParaRPr lang="zh-CN" altLang="en-US" sz="2800" dirty="0"/>
          </a:p>
        </p:txBody>
      </p:sp>
      <p:sp>
        <p:nvSpPr>
          <p:cNvPr id="63" name="文本框 62"/>
          <p:cNvSpPr txBox="1"/>
          <p:nvPr/>
        </p:nvSpPr>
        <p:spPr>
          <a:xfrm>
            <a:off x="3571188" y="2154012"/>
            <a:ext cx="4241669" cy="307777"/>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用</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矩阵相乘的</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形</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式原来的坐标映射到基上的新坐标</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3" name="文本框 12"/>
          <p:cNvSpPr txBox="1"/>
          <p:nvPr/>
        </p:nvSpPr>
        <p:spPr>
          <a:xfrm>
            <a:off x="2696292" y="4262686"/>
            <a:ext cx="6005735" cy="307777"/>
          </a:xfrm>
          <a:prstGeom prst="rect">
            <a:avLst/>
          </a:prstGeom>
          <a:noFill/>
        </p:spPr>
        <p:txBody>
          <a:bodyPr wrap="square" rtlCol="0">
            <a:spAutoFit/>
          </a:bodyPr>
          <a:lstStyle/>
          <a:p>
            <a:pPr algn="just">
              <a:spcBef>
                <a:spcPct val="0"/>
              </a:spcBef>
            </a:pPr>
            <a:r>
              <a:rPr kumimoji="1" lang="en-US" altLang="zh-CN"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pi</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是</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一个行向量，表示第</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i</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个基，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aj</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是一个列向量，表示第</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j</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个原始数据记录</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547" y="1426656"/>
            <a:ext cx="3238952" cy="685896"/>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887" y="2706331"/>
            <a:ext cx="4982270" cy="1514686"/>
          </a:xfrm>
          <a:prstGeom prst="rect">
            <a:avLst/>
          </a:prstGeom>
        </p:spPr>
      </p:pic>
      <p:grpSp>
        <p:nvGrpSpPr>
          <p:cNvPr id="10" name="组合 9"/>
          <p:cNvGrpSpPr/>
          <p:nvPr/>
        </p:nvGrpSpPr>
        <p:grpSpPr>
          <a:xfrm flipV="1">
            <a:off x="762153" y="2503249"/>
            <a:ext cx="9859738" cy="45719"/>
            <a:chOff x="862209" y="5186847"/>
            <a:chExt cx="10453806" cy="72000"/>
          </a:xfrm>
        </p:grpSpPr>
        <p:cxnSp>
          <p:nvCxnSpPr>
            <p:cNvPr id="11" name="直接连接符 10"/>
            <p:cNvCxnSpPr/>
            <p:nvPr/>
          </p:nvCxnSpPr>
          <p:spPr>
            <a:xfrm>
              <a:off x="933177" y="5226056"/>
              <a:ext cx="10327006" cy="0"/>
            </a:xfrm>
            <a:prstGeom prst="line">
              <a:avLst/>
            </a:prstGeom>
            <a:ln>
              <a:solidFill>
                <a:schemeClr val="tx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862209" y="5186847"/>
              <a:ext cx="10453806" cy="72000"/>
              <a:chOff x="862209" y="5186847"/>
              <a:chExt cx="10453806" cy="72000"/>
            </a:xfrm>
          </p:grpSpPr>
          <p:sp>
            <p:nvSpPr>
              <p:cNvPr id="14" name="椭圆 13"/>
              <p:cNvSpPr/>
              <p:nvPr/>
            </p:nvSpPr>
            <p:spPr>
              <a:xfrm>
                <a:off x="862209"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1244015"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2696292" y="4569778"/>
            <a:ext cx="7736707"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也</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就是说，我们可以将一</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N</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维数据变换到更低维度的空间中去，变换后的维度取决于基的数量。因此这种矩阵相乘的表示也可以表示降维变换</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7" name="文本框 16"/>
          <p:cNvSpPr txBox="1"/>
          <p:nvPr/>
        </p:nvSpPr>
        <p:spPr>
          <a:xfrm>
            <a:off x="2696291" y="5092998"/>
            <a:ext cx="7736707"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上</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述分析同时给矩阵相乘找到了一种物理解释：两个矩阵相乘的意义是将右边矩阵中的每一列列向量变换到左边矩阵中每一行行向量为基所表示的空间中去</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Tree>
    <p:extLst>
      <p:ext uri="{BB962C8B-B14F-4D97-AF65-F5344CB8AC3E}">
        <p14:creationId xmlns:p14="http://schemas.microsoft.com/office/powerpoint/2010/main" val="240089967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3" grpId="0"/>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796585" y="2915885"/>
            <a:ext cx="4720501" cy="646331"/>
          </a:xfrm>
          <a:prstGeom prst="rect">
            <a:avLst/>
          </a:prstGeom>
          <a:noFill/>
        </p:spPr>
        <p:txBody>
          <a:bodyPr wrap="square" rtlCol="0">
            <a:spAutoFit/>
          </a:bodyPr>
          <a:lstStyle/>
          <a:p>
            <a:r>
              <a:rPr lang="zh-CN" altLang="en-US" sz="3600" spc="100" smtClean="0">
                <a:latin typeface="明兰" panose="02010600030101010101" pitchFamily="2" charset="-122"/>
                <a:ea typeface="明兰" panose="02010600030101010101" pitchFamily="2" charset="-122"/>
              </a:rPr>
              <a:t>协方差矩阵及目标</a:t>
            </a:r>
            <a:endParaRPr lang="zh-CN" altLang="en-US" sz="3600" spc="100" dirty="0">
              <a:latin typeface="明兰" panose="02010600030101010101" pitchFamily="2" charset="-122"/>
              <a:ea typeface="明兰" panose="02010600030101010101" pitchFamily="2" charset="-122"/>
            </a:endParaRPr>
          </a:p>
        </p:txBody>
      </p:sp>
      <p:cxnSp>
        <p:nvCxnSpPr>
          <p:cNvPr id="14" name="直接连接符 13"/>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057454" y="2703348"/>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2662550" y="2972994"/>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1306966" y="1782039"/>
            <a:ext cx="3522115" cy="2877711"/>
          </a:xfrm>
          <a:prstGeom prst="rect">
            <a:avLst/>
          </a:prstGeom>
          <a:noFill/>
        </p:spPr>
        <p:txBody>
          <a:bodyPr wrap="square" rtlCol="0">
            <a:spAutoFit/>
          </a:bodyPr>
          <a:lstStyle/>
          <a:p>
            <a:pPr algn="ctr"/>
            <a:r>
              <a:rPr lang="en-US" altLang="zh-CN" sz="6600" spc="10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2</a:t>
            </a:r>
            <a:endParaRPr lang="zh-CN" altLang="en-US" sz="6600" spc="100" dirty="0">
              <a:latin typeface="明兰" panose="02010600030101010101" pitchFamily="2" charset="-122"/>
              <a:ea typeface="明兰" panose="02010600030101010101" pitchFamily="2" charset="-122"/>
            </a:endParaRPr>
          </a:p>
        </p:txBody>
      </p:sp>
      <p:sp>
        <p:nvSpPr>
          <p:cNvPr id="58" name="文本框 57"/>
          <p:cNvSpPr txBox="1"/>
          <p:nvPr/>
        </p:nvSpPr>
        <p:spPr>
          <a:xfrm>
            <a:off x="6800641" y="3848578"/>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8341102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7" grpId="0"/>
      <p:bldP spid="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1980029" cy="523220"/>
          </a:xfrm>
          <a:prstGeom prst="rect">
            <a:avLst/>
          </a:prstGeom>
        </p:spPr>
        <p:txBody>
          <a:bodyPr wrap="none">
            <a:spAutoFit/>
          </a:bodyPr>
          <a:lstStyle/>
          <a:p>
            <a:r>
              <a:rPr lang="zh-CN" altLang="en-US" sz="2800" smtClean="0"/>
              <a:t>如何选择基</a:t>
            </a:r>
            <a:endParaRPr lang="zh-CN" altLang="en-US" sz="2800" dirty="0"/>
          </a:p>
        </p:txBody>
      </p:sp>
      <p:sp>
        <p:nvSpPr>
          <p:cNvPr id="63" name="文本框 62"/>
          <p:cNvSpPr txBox="1"/>
          <p:nvPr/>
        </p:nvSpPr>
        <p:spPr>
          <a:xfrm>
            <a:off x="5362227" y="3180700"/>
            <a:ext cx="5366459"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如</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何选择这个方向（或者说基）才能尽量保留最多的原始信息呢？一种直观的看法是：希望投影后的投影值尽可能分</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散</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013" y="1427856"/>
            <a:ext cx="3869868" cy="3869868"/>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3326" y="1568079"/>
            <a:ext cx="1657581" cy="695422"/>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3319" y="1596658"/>
            <a:ext cx="1914792" cy="638264"/>
          </a:xfrm>
          <a:prstGeom prst="rect">
            <a:avLst/>
          </a:prstGeom>
        </p:spPr>
      </p:pic>
      <p:sp>
        <p:nvSpPr>
          <p:cNvPr id="10" name="文本框 9"/>
          <p:cNvSpPr txBox="1"/>
          <p:nvPr/>
        </p:nvSpPr>
        <p:spPr>
          <a:xfrm>
            <a:off x="5362228" y="2345872"/>
            <a:ext cx="5366459" cy="523220"/>
          </a:xfrm>
          <a:prstGeom prst="rect">
            <a:avLst/>
          </a:prstGeom>
          <a:noFill/>
        </p:spPr>
        <p:txBody>
          <a:bodyPr wrap="square" rtlCol="0">
            <a:spAutoFit/>
          </a:bodyPr>
          <a:lstStyle/>
          <a:p>
            <a:pPr algn="just">
              <a:spcBef>
                <a:spcPct val="0"/>
              </a:spcBef>
            </a:pP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sym typeface="+mn-lt"/>
              </a:rPr>
              <a:t>一</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sym typeface="+mn-lt"/>
              </a:rPr>
              <a:t>列为一条数据，一行为一个字段，首先将每个字段内所有值减去字段均值</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1" name="文本框 10"/>
          <p:cNvSpPr txBox="1"/>
          <p:nvPr/>
        </p:nvSpPr>
        <p:spPr>
          <a:xfrm>
            <a:off x="5362226" y="3703920"/>
            <a:ext cx="5366459" cy="738664"/>
          </a:xfrm>
          <a:prstGeom prst="rect">
            <a:avLst/>
          </a:prstGeom>
          <a:noFill/>
        </p:spPr>
        <p:txBody>
          <a:bodyPr wrap="square" rtlCol="0">
            <a:spAutoFit/>
          </a:bodyPr>
          <a:lstStyle/>
          <a:p>
            <a:pPr algn="just">
              <a:spcBef>
                <a:spcPct val="0"/>
              </a:spcBef>
            </a:pP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sym typeface="+mn-lt"/>
              </a:rPr>
              <a:t>如果向</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sym typeface="+mn-lt"/>
              </a:rPr>
              <a:t>x</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sym typeface="+mn-lt"/>
              </a:rPr>
              <a:t>轴投影，那么最左边的两个点会重叠在一起，中间的两个点也会重叠在一起，于是本身四个各不相同的二维点投影后只剩下两个不同的值了，这是一种严重的信息</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sym typeface="+mn-lt"/>
              </a:rPr>
              <a:t>丢</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sym typeface="+mn-lt"/>
              </a:rPr>
              <a:t>失。</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Tree>
    <p:extLst>
      <p:ext uri="{BB962C8B-B14F-4D97-AF65-F5344CB8AC3E}">
        <p14:creationId xmlns:p14="http://schemas.microsoft.com/office/powerpoint/2010/main" val="9499928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902811" cy="523220"/>
          </a:xfrm>
          <a:prstGeom prst="rect">
            <a:avLst/>
          </a:prstGeom>
        </p:spPr>
        <p:txBody>
          <a:bodyPr wrap="none">
            <a:spAutoFit/>
          </a:bodyPr>
          <a:lstStyle/>
          <a:p>
            <a:r>
              <a:rPr lang="zh-CN" altLang="en-US" sz="2800" smtClean="0"/>
              <a:t>方差</a:t>
            </a:r>
            <a:endParaRPr lang="zh-CN" altLang="en-US" sz="2800" dirty="0"/>
          </a:p>
        </p:txBody>
      </p:sp>
      <p:sp>
        <p:nvSpPr>
          <p:cNvPr id="63" name="文本框 62"/>
          <p:cNvSpPr txBox="1"/>
          <p:nvPr/>
        </p:nvSpPr>
        <p:spPr>
          <a:xfrm>
            <a:off x="3571188" y="2154012"/>
            <a:ext cx="4241669" cy="307777"/>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用</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矩阵相乘的</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形</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式原来的坐标映射到基上的新坐标</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3" name="文本框 12"/>
          <p:cNvSpPr txBox="1"/>
          <p:nvPr/>
        </p:nvSpPr>
        <p:spPr>
          <a:xfrm>
            <a:off x="2696292" y="4262686"/>
            <a:ext cx="6005735" cy="307777"/>
          </a:xfrm>
          <a:prstGeom prst="rect">
            <a:avLst/>
          </a:prstGeom>
          <a:noFill/>
        </p:spPr>
        <p:txBody>
          <a:bodyPr wrap="square" rtlCol="0">
            <a:spAutoFit/>
          </a:bodyPr>
          <a:lstStyle/>
          <a:p>
            <a:pPr algn="just">
              <a:spcBef>
                <a:spcPct val="0"/>
              </a:spcBef>
            </a:pPr>
            <a:r>
              <a:rPr kumimoji="1" lang="en-US" altLang="zh-CN"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pi</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是</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一个行向量，表示第</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i</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个基，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aj</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是一个列向量，表示第</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j</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个原始数据记录</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nvGrpSpPr>
          <p:cNvPr id="10" name="组合 9"/>
          <p:cNvGrpSpPr/>
          <p:nvPr/>
        </p:nvGrpSpPr>
        <p:grpSpPr>
          <a:xfrm flipV="1">
            <a:off x="762153" y="2503249"/>
            <a:ext cx="9859738" cy="45719"/>
            <a:chOff x="862209" y="5186847"/>
            <a:chExt cx="10453806" cy="72000"/>
          </a:xfrm>
        </p:grpSpPr>
        <p:cxnSp>
          <p:nvCxnSpPr>
            <p:cNvPr id="11" name="直接连接符 10"/>
            <p:cNvCxnSpPr/>
            <p:nvPr/>
          </p:nvCxnSpPr>
          <p:spPr>
            <a:xfrm>
              <a:off x="933177" y="5226056"/>
              <a:ext cx="10327006" cy="0"/>
            </a:xfrm>
            <a:prstGeom prst="line">
              <a:avLst/>
            </a:prstGeom>
            <a:ln>
              <a:solidFill>
                <a:schemeClr val="tx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862209" y="5186847"/>
              <a:ext cx="10453806" cy="72000"/>
              <a:chOff x="862209" y="5186847"/>
              <a:chExt cx="10453806" cy="72000"/>
            </a:xfrm>
          </p:grpSpPr>
          <p:sp>
            <p:nvSpPr>
              <p:cNvPr id="14" name="椭圆 13"/>
              <p:cNvSpPr/>
              <p:nvPr/>
            </p:nvSpPr>
            <p:spPr>
              <a:xfrm>
                <a:off x="862209"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1244015"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2696292" y="4569778"/>
            <a:ext cx="7736707"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也</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就是说，我们可以将一</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N</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维数据变换到更低维度的空间中去，变换后的维度取决于基的数量。因此这种矩阵相乘的表示也可以表示降维变换</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7" name="文本框 16"/>
          <p:cNvSpPr txBox="1"/>
          <p:nvPr/>
        </p:nvSpPr>
        <p:spPr>
          <a:xfrm>
            <a:off x="2696291" y="5092998"/>
            <a:ext cx="7736707"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上</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述分析同时给矩阵相乘找到了一种物理解释：两个矩阵相乘的意义是将右边矩阵中的每一列列向量变换到左边矩阵中每一行行向量为基所表示的空间中去</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8451" y="1410219"/>
            <a:ext cx="2191056" cy="590632"/>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0283" y="1374824"/>
            <a:ext cx="1705213" cy="619211"/>
          </a:xfrm>
          <a:prstGeom prst="rect">
            <a:avLst/>
          </a:prstGeom>
        </p:spPr>
      </p:pic>
    </p:spTree>
    <p:extLst>
      <p:ext uri="{BB962C8B-B14F-4D97-AF65-F5344CB8AC3E}">
        <p14:creationId xmlns:p14="http://schemas.microsoft.com/office/powerpoint/2010/main" val="228311032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3"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1261884" cy="523220"/>
          </a:xfrm>
          <a:prstGeom prst="rect">
            <a:avLst/>
          </a:prstGeom>
        </p:spPr>
        <p:txBody>
          <a:bodyPr wrap="none">
            <a:spAutoFit/>
          </a:bodyPr>
          <a:lstStyle/>
          <a:p>
            <a:r>
              <a:rPr lang="zh-CN" altLang="en-US" sz="2800" smtClean="0"/>
              <a:t>协方差</a:t>
            </a:r>
            <a:endParaRPr lang="zh-CN" altLang="en-US" sz="2800" dirty="0"/>
          </a:p>
        </p:txBody>
      </p:sp>
      <p:sp>
        <p:nvSpPr>
          <p:cNvPr id="63" name="文本框 62"/>
          <p:cNvSpPr txBox="1"/>
          <p:nvPr/>
        </p:nvSpPr>
        <p:spPr>
          <a:xfrm>
            <a:off x="3571188" y="2154012"/>
            <a:ext cx="4241669" cy="307777"/>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用</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矩阵相乘的</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形</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式原来的坐标映射到基上的新坐标</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3" name="文本框 12"/>
          <p:cNvSpPr txBox="1"/>
          <p:nvPr/>
        </p:nvSpPr>
        <p:spPr>
          <a:xfrm>
            <a:off x="2696292" y="4262686"/>
            <a:ext cx="6005735" cy="307777"/>
          </a:xfrm>
          <a:prstGeom prst="rect">
            <a:avLst/>
          </a:prstGeom>
          <a:noFill/>
        </p:spPr>
        <p:txBody>
          <a:bodyPr wrap="square" rtlCol="0">
            <a:spAutoFit/>
          </a:bodyPr>
          <a:lstStyle/>
          <a:p>
            <a:pPr algn="just">
              <a:spcBef>
                <a:spcPct val="0"/>
              </a:spcBef>
            </a:pPr>
            <a:r>
              <a:rPr kumimoji="1" lang="en-US" altLang="zh-CN"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pi</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是</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一个行向量，表示第</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i</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个基，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aj</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是一个列向量，表示第</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j</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个原始数据记录</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nvGrpSpPr>
          <p:cNvPr id="10" name="组合 9"/>
          <p:cNvGrpSpPr/>
          <p:nvPr/>
        </p:nvGrpSpPr>
        <p:grpSpPr>
          <a:xfrm flipV="1">
            <a:off x="762153" y="2503249"/>
            <a:ext cx="9859738" cy="45719"/>
            <a:chOff x="862209" y="5186847"/>
            <a:chExt cx="10453806" cy="72000"/>
          </a:xfrm>
        </p:grpSpPr>
        <p:cxnSp>
          <p:nvCxnSpPr>
            <p:cNvPr id="11" name="直接连接符 10"/>
            <p:cNvCxnSpPr/>
            <p:nvPr/>
          </p:nvCxnSpPr>
          <p:spPr>
            <a:xfrm>
              <a:off x="933177" y="5226056"/>
              <a:ext cx="10327006" cy="0"/>
            </a:xfrm>
            <a:prstGeom prst="line">
              <a:avLst/>
            </a:prstGeom>
            <a:ln>
              <a:solidFill>
                <a:schemeClr val="tx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862209" y="5186847"/>
              <a:ext cx="10453806" cy="72000"/>
              <a:chOff x="862209" y="5186847"/>
              <a:chExt cx="10453806" cy="72000"/>
            </a:xfrm>
          </p:grpSpPr>
          <p:sp>
            <p:nvSpPr>
              <p:cNvPr id="14" name="椭圆 13"/>
              <p:cNvSpPr/>
              <p:nvPr/>
            </p:nvSpPr>
            <p:spPr>
              <a:xfrm>
                <a:off x="862209"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1244015"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2696292" y="4569778"/>
            <a:ext cx="7736707"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也</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就是说，我们可以将一</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N</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维数据变换到更低维度的空间中去，变换后的维度取决于基的数量。因此这种矩阵相乘的表示也可以表示降维变换</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7" name="文本框 16"/>
          <p:cNvSpPr txBox="1"/>
          <p:nvPr/>
        </p:nvSpPr>
        <p:spPr>
          <a:xfrm>
            <a:off x="2696291" y="5092998"/>
            <a:ext cx="7736707"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上</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述分析同时给矩阵相乘找到了一种物理解释：两个矩阵相乘的意义是将右边矩阵中的每一列列向量变换到左边矩阵中每一行行向量为基所表示的空间中去</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184" y="1263664"/>
            <a:ext cx="1971950" cy="628738"/>
          </a:xfrm>
          <a:prstGeom prst="rect">
            <a:avLst/>
          </a:prstGeom>
        </p:spPr>
      </p:pic>
    </p:spTree>
    <p:extLst>
      <p:ext uri="{BB962C8B-B14F-4D97-AF65-F5344CB8AC3E}">
        <p14:creationId xmlns:p14="http://schemas.microsoft.com/office/powerpoint/2010/main" val="305105875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3" grpId="0"/>
      <p:bldP spid="16"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1980029" cy="523220"/>
          </a:xfrm>
          <a:prstGeom prst="rect">
            <a:avLst/>
          </a:prstGeom>
        </p:spPr>
        <p:txBody>
          <a:bodyPr wrap="none">
            <a:spAutoFit/>
          </a:bodyPr>
          <a:lstStyle/>
          <a:p>
            <a:r>
              <a:rPr lang="zh-CN" altLang="en-US" sz="2800" smtClean="0"/>
              <a:t>协方差矩阵</a:t>
            </a:r>
            <a:endParaRPr lang="zh-CN" altLang="en-US" sz="2800" dirty="0"/>
          </a:p>
        </p:txBody>
      </p:sp>
      <p:sp>
        <p:nvSpPr>
          <p:cNvPr id="63" name="文本框 62"/>
          <p:cNvSpPr txBox="1"/>
          <p:nvPr/>
        </p:nvSpPr>
        <p:spPr>
          <a:xfrm>
            <a:off x="3571188" y="2154012"/>
            <a:ext cx="4241669" cy="307777"/>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用</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矩阵相乘的</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形</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式原来的坐标映射到基上的新坐标</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3" name="文本框 12"/>
          <p:cNvSpPr txBox="1"/>
          <p:nvPr/>
        </p:nvSpPr>
        <p:spPr>
          <a:xfrm>
            <a:off x="2696292" y="4262686"/>
            <a:ext cx="6005735" cy="307777"/>
          </a:xfrm>
          <a:prstGeom prst="rect">
            <a:avLst/>
          </a:prstGeom>
          <a:noFill/>
        </p:spPr>
        <p:txBody>
          <a:bodyPr wrap="square" rtlCol="0">
            <a:spAutoFit/>
          </a:bodyPr>
          <a:lstStyle/>
          <a:p>
            <a:pPr algn="just">
              <a:spcBef>
                <a:spcPct val="0"/>
              </a:spcBef>
            </a:pPr>
            <a:r>
              <a:rPr kumimoji="1" lang="en-US" altLang="zh-CN"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pi</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是</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一个行向量，表示第</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i</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个基，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aj</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是一个列向量，表示第</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j</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个原始数据记录</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nvGrpSpPr>
          <p:cNvPr id="10" name="组合 9"/>
          <p:cNvGrpSpPr/>
          <p:nvPr/>
        </p:nvGrpSpPr>
        <p:grpSpPr>
          <a:xfrm flipV="1">
            <a:off x="762153" y="2503249"/>
            <a:ext cx="9859738" cy="45719"/>
            <a:chOff x="862209" y="5186847"/>
            <a:chExt cx="10453806" cy="72000"/>
          </a:xfrm>
        </p:grpSpPr>
        <p:cxnSp>
          <p:nvCxnSpPr>
            <p:cNvPr id="11" name="直接连接符 10"/>
            <p:cNvCxnSpPr/>
            <p:nvPr/>
          </p:nvCxnSpPr>
          <p:spPr>
            <a:xfrm>
              <a:off x="933177" y="5226056"/>
              <a:ext cx="10327006" cy="0"/>
            </a:xfrm>
            <a:prstGeom prst="line">
              <a:avLst/>
            </a:prstGeom>
            <a:ln>
              <a:solidFill>
                <a:schemeClr val="tx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862209" y="5186847"/>
              <a:ext cx="10453806" cy="72000"/>
              <a:chOff x="862209" y="5186847"/>
              <a:chExt cx="10453806" cy="72000"/>
            </a:xfrm>
          </p:grpSpPr>
          <p:sp>
            <p:nvSpPr>
              <p:cNvPr id="14" name="椭圆 13"/>
              <p:cNvSpPr/>
              <p:nvPr/>
            </p:nvSpPr>
            <p:spPr>
              <a:xfrm>
                <a:off x="862209"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1244015"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2696292" y="4569778"/>
            <a:ext cx="7736707"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也</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就是说，我们可以将一</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N</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维数据变换到更低维度的空间中去，变换后的维度取决于基的数量。因此这种矩阵相乘的表示也可以表示降维变换</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7" name="文本框 16"/>
          <p:cNvSpPr txBox="1"/>
          <p:nvPr/>
        </p:nvSpPr>
        <p:spPr>
          <a:xfrm>
            <a:off x="2696291" y="5092998"/>
            <a:ext cx="7736707"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上</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述分析同时给矩阵相乘找到了一种物理解释：两个矩阵相乘的意义是将右边矩阵中的每一列列向量变换到左边矩阵中每一行行向量为基所表示的空间中去</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744" y="1283081"/>
            <a:ext cx="2200582" cy="695422"/>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683" y="2937392"/>
            <a:ext cx="3429479" cy="733527"/>
          </a:xfrm>
          <a:prstGeom prst="rect">
            <a:avLst/>
          </a:prstGeom>
        </p:spPr>
      </p:pic>
    </p:spTree>
    <p:extLst>
      <p:ext uri="{BB962C8B-B14F-4D97-AF65-F5344CB8AC3E}">
        <p14:creationId xmlns:p14="http://schemas.microsoft.com/office/powerpoint/2010/main" val="278218388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3"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3057247" cy="523220"/>
          </a:xfrm>
          <a:prstGeom prst="rect">
            <a:avLst/>
          </a:prstGeom>
        </p:spPr>
        <p:txBody>
          <a:bodyPr wrap="none">
            <a:spAutoFit/>
          </a:bodyPr>
          <a:lstStyle/>
          <a:p>
            <a:r>
              <a:rPr lang="zh-CN" altLang="en-US" sz="2800" smtClean="0"/>
              <a:t>协方差矩阵对角化</a:t>
            </a:r>
            <a:endParaRPr lang="zh-CN" altLang="en-US" sz="2800" dirty="0"/>
          </a:p>
        </p:txBody>
      </p:sp>
      <p:sp>
        <p:nvSpPr>
          <p:cNvPr id="63" name="文本框 62"/>
          <p:cNvSpPr txBox="1"/>
          <p:nvPr/>
        </p:nvSpPr>
        <p:spPr>
          <a:xfrm>
            <a:off x="3571188" y="2154012"/>
            <a:ext cx="4241669" cy="307777"/>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用</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矩阵相乘的</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形</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式原来的坐标映射到基上的新坐标</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3" name="文本框 12"/>
          <p:cNvSpPr txBox="1"/>
          <p:nvPr/>
        </p:nvSpPr>
        <p:spPr>
          <a:xfrm>
            <a:off x="2696292" y="4262686"/>
            <a:ext cx="6005735" cy="307777"/>
          </a:xfrm>
          <a:prstGeom prst="rect">
            <a:avLst/>
          </a:prstGeom>
          <a:noFill/>
        </p:spPr>
        <p:txBody>
          <a:bodyPr wrap="square" rtlCol="0">
            <a:spAutoFit/>
          </a:bodyPr>
          <a:lstStyle/>
          <a:p>
            <a:pPr algn="just">
              <a:spcBef>
                <a:spcPct val="0"/>
              </a:spcBef>
            </a:pPr>
            <a:r>
              <a:rPr kumimoji="1" lang="en-US" altLang="zh-CN"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pi</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是</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一个行向量，表示第</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i</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个基，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aj</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是一个列向量，表示第</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j</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个原始数据记录</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nvGrpSpPr>
          <p:cNvPr id="10" name="组合 9"/>
          <p:cNvGrpSpPr/>
          <p:nvPr/>
        </p:nvGrpSpPr>
        <p:grpSpPr>
          <a:xfrm flipV="1">
            <a:off x="762153" y="2503249"/>
            <a:ext cx="9859738" cy="45719"/>
            <a:chOff x="862209" y="5186847"/>
            <a:chExt cx="10453806" cy="72000"/>
          </a:xfrm>
        </p:grpSpPr>
        <p:cxnSp>
          <p:nvCxnSpPr>
            <p:cNvPr id="11" name="直接连接符 10"/>
            <p:cNvCxnSpPr/>
            <p:nvPr/>
          </p:nvCxnSpPr>
          <p:spPr>
            <a:xfrm>
              <a:off x="933177" y="5226056"/>
              <a:ext cx="10327006" cy="0"/>
            </a:xfrm>
            <a:prstGeom prst="line">
              <a:avLst/>
            </a:prstGeom>
            <a:ln>
              <a:solidFill>
                <a:schemeClr val="tx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862209" y="5186847"/>
              <a:ext cx="10453806" cy="72000"/>
              <a:chOff x="862209" y="5186847"/>
              <a:chExt cx="10453806" cy="72000"/>
            </a:xfrm>
          </p:grpSpPr>
          <p:sp>
            <p:nvSpPr>
              <p:cNvPr id="14" name="椭圆 13"/>
              <p:cNvSpPr/>
              <p:nvPr/>
            </p:nvSpPr>
            <p:spPr>
              <a:xfrm>
                <a:off x="862209"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1244015"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2696292" y="4569778"/>
            <a:ext cx="7736707"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也</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就是说，我们可以将一</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N</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维数据变换到更低维度的空间中去，变换后的维度取决于基的数量。因此这种矩阵相乘的表示也可以表示降维变换</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7" name="文本框 16"/>
          <p:cNvSpPr txBox="1"/>
          <p:nvPr/>
        </p:nvSpPr>
        <p:spPr>
          <a:xfrm>
            <a:off x="2696291" y="5092998"/>
            <a:ext cx="7736707"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上</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述分析同时给矩阵相乘找到了一种物理解释：两个矩阵相乘的意义是将右边矩阵中的每一列列向量变换到左边矩阵中每一行行向量为基所表示的空间中去</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6026" y="832787"/>
            <a:ext cx="1981477" cy="1629002"/>
          </a:xfrm>
          <a:prstGeom prst="rect">
            <a:avLst/>
          </a:prstGeom>
        </p:spPr>
      </p:pic>
    </p:spTree>
    <p:extLst>
      <p:ext uri="{BB962C8B-B14F-4D97-AF65-F5344CB8AC3E}">
        <p14:creationId xmlns:p14="http://schemas.microsoft.com/office/powerpoint/2010/main" val="167476562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3" grpId="0"/>
      <p:bldP spid="16"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902811" cy="523220"/>
          </a:xfrm>
          <a:prstGeom prst="rect">
            <a:avLst/>
          </a:prstGeom>
        </p:spPr>
        <p:txBody>
          <a:bodyPr wrap="none">
            <a:spAutoFit/>
          </a:bodyPr>
          <a:lstStyle/>
          <a:p>
            <a:r>
              <a:rPr lang="zh-CN" altLang="en-US" sz="2800" smtClean="0"/>
              <a:t>方差</a:t>
            </a:r>
            <a:endParaRPr lang="zh-CN" altLang="en-US" sz="2800" dirty="0"/>
          </a:p>
        </p:txBody>
      </p:sp>
      <p:sp>
        <p:nvSpPr>
          <p:cNvPr id="63" name="文本框 62"/>
          <p:cNvSpPr txBox="1"/>
          <p:nvPr/>
        </p:nvSpPr>
        <p:spPr>
          <a:xfrm>
            <a:off x="3571188" y="2154012"/>
            <a:ext cx="4241669" cy="307777"/>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用</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矩阵相乘的</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形</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式原来的坐标映射到基上的新坐标</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3" name="文本框 12"/>
          <p:cNvSpPr txBox="1"/>
          <p:nvPr/>
        </p:nvSpPr>
        <p:spPr>
          <a:xfrm>
            <a:off x="2696292" y="4262686"/>
            <a:ext cx="6005735" cy="307777"/>
          </a:xfrm>
          <a:prstGeom prst="rect">
            <a:avLst/>
          </a:prstGeom>
          <a:noFill/>
        </p:spPr>
        <p:txBody>
          <a:bodyPr wrap="square" rtlCol="0">
            <a:spAutoFit/>
          </a:bodyPr>
          <a:lstStyle/>
          <a:p>
            <a:pPr algn="just">
              <a:spcBef>
                <a:spcPct val="0"/>
              </a:spcBef>
            </a:pPr>
            <a:r>
              <a:rPr kumimoji="1" lang="en-US" altLang="zh-CN"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pi</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是</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一个行向量，表示第</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i</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个基，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aj</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是一个列向量，表示第</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j</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个原始数据记录</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nvGrpSpPr>
          <p:cNvPr id="10" name="组合 9"/>
          <p:cNvGrpSpPr/>
          <p:nvPr/>
        </p:nvGrpSpPr>
        <p:grpSpPr>
          <a:xfrm flipV="1">
            <a:off x="762153" y="2503249"/>
            <a:ext cx="9859738" cy="45719"/>
            <a:chOff x="862209" y="5186847"/>
            <a:chExt cx="10453806" cy="72000"/>
          </a:xfrm>
        </p:grpSpPr>
        <p:cxnSp>
          <p:nvCxnSpPr>
            <p:cNvPr id="11" name="直接连接符 10"/>
            <p:cNvCxnSpPr/>
            <p:nvPr/>
          </p:nvCxnSpPr>
          <p:spPr>
            <a:xfrm>
              <a:off x="933177" y="5226056"/>
              <a:ext cx="10327006" cy="0"/>
            </a:xfrm>
            <a:prstGeom prst="line">
              <a:avLst/>
            </a:prstGeom>
            <a:ln>
              <a:solidFill>
                <a:schemeClr val="tx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862209" y="5186847"/>
              <a:ext cx="10453806" cy="72000"/>
              <a:chOff x="862209" y="5186847"/>
              <a:chExt cx="10453806" cy="72000"/>
            </a:xfrm>
          </p:grpSpPr>
          <p:sp>
            <p:nvSpPr>
              <p:cNvPr id="14" name="椭圆 13"/>
              <p:cNvSpPr/>
              <p:nvPr/>
            </p:nvSpPr>
            <p:spPr>
              <a:xfrm>
                <a:off x="862209"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1244015"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2696292" y="4569778"/>
            <a:ext cx="7736707"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也</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就是说，我们可以将一</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N</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维数据变换到更低维度的空间中去，变换后的维度取决于基的数量。因此这种矩阵相乘的表示也可以表示降维变换</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7" name="文本框 16"/>
          <p:cNvSpPr txBox="1"/>
          <p:nvPr/>
        </p:nvSpPr>
        <p:spPr>
          <a:xfrm>
            <a:off x="2696291" y="5092998"/>
            <a:ext cx="7736707"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上</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述分析同时给矩阵相乘找到了一种物理解释：两个矩阵相乘的意义是将右边矩阵中的每一列列向量变换到左边矩阵中每一行行向量为基所表示的空间中去</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Tree>
    <p:extLst>
      <p:ext uri="{BB962C8B-B14F-4D97-AF65-F5344CB8AC3E}">
        <p14:creationId xmlns:p14="http://schemas.microsoft.com/office/powerpoint/2010/main" val="218170637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3"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10" name="Group 2010"/>
          <p:cNvGrpSpPr/>
          <p:nvPr/>
        </p:nvGrpSpPr>
        <p:grpSpPr>
          <a:xfrm>
            <a:off x="1290355" y="1792931"/>
            <a:ext cx="1455579" cy="4111516"/>
            <a:chOff x="-1" y="-15"/>
            <a:chExt cx="2911317" cy="8223482"/>
          </a:xfrm>
        </p:grpSpPr>
        <p:sp>
          <p:nvSpPr>
            <p:cNvPr id="2003" name="Shape 2003"/>
            <p:cNvSpPr/>
            <p:nvPr/>
          </p:nvSpPr>
          <p:spPr>
            <a:xfrm flipV="1">
              <a:off x="1449306" y="2818308"/>
              <a:ext cx="2" cy="3702985"/>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04" name="Shape 2004"/>
            <p:cNvSpPr/>
            <p:nvPr/>
          </p:nvSpPr>
          <p:spPr>
            <a:xfrm>
              <a:off x="518981" y="-15"/>
              <a:ext cx="1860633" cy="2767337"/>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5" name="Shape 2005"/>
            <p:cNvSpPr/>
            <p:nvPr/>
          </p:nvSpPr>
          <p:spPr>
            <a:xfrm>
              <a:off x="895303" y="328849"/>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6" name="Shape 2006"/>
            <p:cNvSpPr/>
            <p:nvPr/>
          </p:nvSpPr>
          <p:spPr>
            <a:xfrm>
              <a:off x="1315248" y="2723469"/>
              <a:ext cx="268106" cy="2681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7" name="Shape 2007"/>
            <p:cNvSpPr/>
            <p:nvPr/>
          </p:nvSpPr>
          <p:spPr>
            <a:xfrm>
              <a:off x="263953" y="6664725"/>
              <a:ext cx="2378986" cy="44796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4A5E6C"/>
                  </a:solidFill>
                  <a:latin typeface="FontAwesome"/>
                  <a:ea typeface="FontAwesome"/>
                  <a:cs typeface="FontAwesome"/>
                  <a:sym typeface="FontAwesome"/>
                </a:defRPr>
              </a:lvl1pPr>
            </a:lstStyle>
            <a:p>
              <a:pPr lvl="0">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8" name="Shape 2008"/>
            <p:cNvSpPr/>
            <p:nvPr/>
          </p:nvSpPr>
          <p:spPr>
            <a:xfrm>
              <a:off x="-1" y="7129261"/>
              <a:ext cx="2911317" cy="1094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09" name="Shape 2009"/>
            <p:cNvSpPr/>
            <p:nvPr/>
          </p:nvSpPr>
          <p:spPr>
            <a:xfrm>
              <a:off x="1315248" y="759053"/>
              <a:ext cx="268106" cy="2681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18" name="Group 2018"/>
          <p:cNvGrpSpPr/>
          <p:nvPr/>
        </p:nvGrpSpPr>
        <p:grpSpPr>
          <a:xfrm>
            <a:off x="2921498" y="2498077"/>
            <a:ext cx="1455579" cy="3433877"/>
            <a:chOff x="0" y="0"/>
            <a:chExt cx="2911316" cy="6868130"/>
          </a:xfrm>
        </p:grpSpPr>
        <p:sp>
          <p:nvSpPr>
            <p:cNvPr id="2011" name="Shape 2011"/>
            <p:cNvSpPr/>
            <p:nvPr/>
          </p:nvSpPr>
          <p:spPr>
            <a:xfrm>
              <a:off x="525331"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2"/>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12" name="Shape 2012"/>
            <p:cNvSpPr/>
            <p:nvPr/>
          </p:nvSpPr>
          <p:spPr>
            <a:xfrm>
              <a:off x="901653"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13" name="Shape 2013"/>
            <p:cNvSpPr/>
            <p:nvPr/>
          </p:nvSpPr>
          <p:spPr>
            <a:xfrm>
              <a:off x="1321606" y="2747249"/>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14" name="Shape 2014"/>
            <p:cNvSpPr/>
            <p:nvPr/>
          </p:nvSpPr>
          <p:spPr>
            <a:xfrm flipV="1">
              <a:off x="1455665" y="2990855"/>
              <a:ext cx="2" cy="2065071"/>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15" name="Shape 2015"/>
            <p:cNvSpPr/>
            <p:nvPr/>
          </p:nvSpPr>
          <p:spPr>
            <a:xfrm>
              <a:off x="263978" y="5254375"/>
              <a:ext cx="2378985" cy="44796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CD321B"/>
                  </a:solidFill>
                  <a:latin typeface="FontAwesome"/>
                  <a:ea typeface="FontAwesome"/>
                  <a:cs typeface="FontAwesome"/>
                  <a:sym typeface="FontAwesome"/>
                </a:defRPr>
              </a:lvl1pPr>
            </a:lstStyle>
            <a:p>
              <a:pPr defTabSz="433471">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cs typeface="Roboto Light" charset="0"/>
                  <a:sym typeface="Arial" panose="020B0604020202020204" pitchFamily="34" charset="0"/>
                </a:rPr>
                <a:t>请替换文字内容</a:t>
              </a:r>
            </a:p>
          </p:txBody>
        </p:sp>
        <p:sp>
          <p:nvSpPr>
            <p:cNvPr id="2016" name="Shape 2016"/>
            <p:cNvSpPr/>
            <p:nvPr/>
          </p:nvSpPr>
          <p:spPr>
            <a:xfrm>
              <a:off x="0" y="5773924"/>
              <a:ext cx="2911316" cy="1094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17" name="Shape 2017"/>
            <p:cNvSpPr/>
            <p:nvPr/>
          </p:nvSpPr>
          <p:spPr>
            <a:xfrm>
              <a:off x="1321606" y="812771"/>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26" name="Group 2026"/>
          <p:cNvGrpSpPr/>
          <p:nvPr/>
        </p:nvGrpSpPr>
        <p:grpSpPr>
          <a:xfrm>
            <a:off x="4552641" y="1792932"/>
            <a:ext cx="1455579" cy="4139022"/>
            <a:chOff x="0" y="0"/>
            <a:chExt cx="2911316" cy="8278498"/>
          </a:xfrm>
        </p:grpSpPr>
        <p:sp>
          <p:nvSpPr>
            <p:cNvPr id="2019" name="Shape 2019"/>
            <p:cNvSpPr/>
            <p:nvPr/>
          </p:nvSpPr>
          <p:spPr>
            <a:xfrm flipV="1">
              <a:off x="1455656" y="2825143"/>
              <a:ext cx="2" cy="3702986"/>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20" name="Shape 2020"/>
            <p:cNvSpPr/>
            <p:nvPr/>
          </p:nvSpPr>
          <p:spPr>
            <a:xfrm>
              <a:off x="531680" y="0"/>
              <a:ext cx="1860635"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3"/>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1" name="Shape 2021"/>
            <p:cNvSpPr/>
            <p:nvPr/>
          </p:nvSpPr>
          <p:spPr>
            <a:xfrm>
              <a:off x="908003"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2" name="Shape 2022"/>
            <p:cNvSpPr/>
            <p:nvPr/>
          </p:nvSpPr>
          <p:spPr>
            <a:xfrm>
              <a:off x="1327931" y="2723483"/>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3" name="Shape 2023"/>
            <p:cNvSpPr/>
            <p:nvPr/>
          </p:nvSpPr>
          <p:spPr>
            <a:xfrm>
              <a:off x="266162" y="6664741"/>
              <a:ext cx="2378985" cy="4479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FBBE48"/>
                  </a:solidFill>
                  <a:latin typeface="FontAwesome"/>
                  <a:ea typeface="FontAwesome"/>
                  <a:cs typeface="FontAwesome"/>
                  <a:sym typeface="FontAwesome"/>
                </a:defRPr>
              </a:lvl1pPr>
            </a:lstStyle>
            <a:p>
              <a:pPr lvl="0" algn="ctr">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p>
          </p:txBody>
        </p:sp>
        <p:sp>
          <p:nvSpPr>
            <p:cNvPr id="2024" name="Shape 2024"/>
            <p:cNvSpPr/>
            <p:nvPr/>
          </p:nvSpPr>
          <p:spPr>
            <a:xfrm>
              <a:off x="0" y="7184292"/>
              <a:ext cx="2911316" cy="1094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25" name="Shape 2025"/>
            <p:cNvSpPr/>
            <p:nvPr/>
          </p:nvSpPr>
          <p:spPr>
            <a:xfrm>
              <a:off x="1327964" y="759067"/>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34" name="Group 2034"/>
          <p:cNvGrpSpPr/>
          <p:nvPr/>
        </p:nvGrpSpPr>
        <p:grpSpPr>
          <a:xfrm>
            <a:off x="6183784" y="2498077"/>
            <a:ext cx="1455579" cy="3420044"/>
            <a:chOff x="0" y="0"/>
            <a:chExt cx="2911316" cy="6840463"/>
          </a:xfrm>
        </p:grpSpPr>
        <p:sp>
          <p:nvSpPr>
            <p:cNvPr id="2027" name="Shape 2027"/>
            <p:cNvSpPr/>
            <p:nvPr/>
          </p:nvSpPr>
          <p:spPr>
            <a:xfrm>
              <a:off x="523115"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4"/>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8" name="Shape 2028"/>
            <p:cNvSpPr/>
            <p:nvPr/>
          </p:nvSpPr>
          <p:spPr>
            <a:xfrm>
              <a:off x="899437" y="328863"/>
              <a:ext cx="1107962"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9" name="Shape 2029"/>
            <p:cNvSpPr/>
            <p:nvPr/>
          </p:nvSpPr>
          <p:spPr>
            <a:xfrm>
              <a:off x="1319399" y="2747249"/>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0" name="Shape 2030"/>
            <p:cNvSpPr/>
            <p:nvPr/>
          </p:nvSpPr>
          <p:spPr>
            <a:xfrm>
              <a:off x="253492" y="5254374"/>
              <a:ext cx="2378985" cy="4479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809D2C"/>
                  </a:solidFill>
                  <a:latin typeface="FontAwesome"/>
                  <a:ea typeface="FontAwesome"/>
                  <a:cs typeface="FontAwesome"/>
                  <a:sym typeface="FontAwesome"/>
                </a:defRPr>
              </a:lvl1pPr>
            </a:lstStyle>
            <a:p>
              <a:pPr algn="ctr">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1" name="Shape 2031"/>
            <p:cNvSpPr/>
            <p:nvPr/>
          </p:nvSpPr>
          <p:spPr>
            <a:xfrm flipV="1">
              <a:off x="1453458" y="2990855"/>
              <a:ext cx="2" cy="2065071"/>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32" name="Shape 2032"/>
            <p:cNvSpPr/>
            <p:nvPr/>
          </p:nvSpPr>
          <p:spPr>
            <a:xfrm>
              <a:off x="0" y="5746257"/>
              <a:ext cx="2911316" cy="1094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33" name="Shape 2033"/>
            <p:cNvSpPr/>
            <p:nvPr/>
          </p:nvSpPr>
          <p:spPr>
            <a:xfrm>
              <a:off x="1324773" y="812771"/>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42" name="Group 2042"/>
          <p:cNvGrpSpPr/>
          <p:nvPr/>
        </p:nvGrpSpPr>
        <p:grpSpPr>
          <a:xfrm>
            <a:off x="7814927" y="1792932"/>
            <a:ext cx="1455579" cy="4139022"/>
            <a:chOff x="0" y="0"/>
            <a:chExt cx="2911316" cy="8278498"/>
          </a:xfrm>
        </p:grpSpPr>
        <p:sp>
          <p:nvSpPr>
            <p:cNvPr id="2035" name="Shape 2035"/>
            <p:cNvSpPr/>
            <p:nvPr/>
          </p:nvSpPr>
          <p:spPr>
            <a:xfrm flipV="1">
              <a:off x="1468347" y="2825143"/>
              <a:ext cx="2" cy="3702986"/>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36" name="Shape 2036"/>
            <p:cNvSpPr/>
            <p:nvPr/>
          </p:nvSpPr>
          <p:spPr>
            <a:xfrm>
              <a:off x="544381"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5"/>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7" name="Shape 2037"/>
            <p:cNvSpPr/>
            <p:nvPr/>
          </p:nvSpPr>
          <p:spPr>
            <a:xfrm>
              <a:off x="920703"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8" name="Shape 2038"/>
            <p:cNvSpPr/>
            <p:nvPr/>
          </p:nvSpPr>
          <p:spPr>
            <a:xfrm>
              <a:off x="1340665" y="2723483"/>
              <a:ext cx="268106" cy="2681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9" name="Shape 2039"/>
            <p:cNvSpPr/>
            <p:nvPr/>
          </p:nvSpPr>
          <p:spPr>
            <a:xfrm>
              <a:off x="266164" y="6664741"/>
              <a:ext cx="2378985" cy="4479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3A9A87"/>
                  </a:solidFill>
                  <a:latin typeface="FontAwesome"/>
                  <a:ea typeface="FontAwesome"/>
                  <a:cs typeface="FontAwesome"/>
                  <a:sym typeface="FontAwesome"/>
                </a:defRPr>
              </a:lvl1pPr>
            </a:lstStyle>
            <a:p>
              <a:pPr lvl="0" algn="ctr">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p>
          </p:txBody>
        </p:sp>
        <p:sp>
          <p:nvSpPr>
            <p:cNvPr id="2040" name="Shape 2040"/>
            <p:cNvSpPr/>
            <p:nvPr/>
          </p:nvSpPr>
          <p:spPr>
            <a:xfrm>
              <a:off x="0" y="7184292"/>
              <a:ext cx="2911316" cy="1094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41" name="Shape 2041"/>
            <p:cNvSpPr/>
            <p:nvPr/>
          </p:nvSpPr>
          <p:spPr>
            <a:xfrm>
              <a:off x="1334281" y="754485"/>
              <a:ext cx="268106" cy="2681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50" name="Group 2050"/>
          <p:cNvGrpSpPr/>
          <p:nvPr/>
        </p:nvGrpSpPr>
        <p:grpSpPr>
          <a:xfrm>
            <a:off x="9446068" y="2498077"/>
            <a:ext cx="1455579" cy="3406370"/>
            <a:chOff x="0" y="0"/>
            <a:chExt cx="2911316" cy="6813113"/>
          </a:xfrm>
        </p:grpSpPr>
        <p:sp>
          <p:nvSpPr>
            <p:cNvPr id="2043" name="Shape 2043"/>
            <p:cNvSpPr/>
            <p:nvPr/>
          </p:nvSpPr>
          <p:spPr>
            <a:xfrm flipV="1">
              <a:off x="1442907" y="2990855"/>
              <a:ext cx="2" cy="2065071"/>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44" name="Shape 2044"/>
            <p:cNvSpPr/>
            <p:nvPr/>
          </p:nvSpPr>
          <p:spPr>
            <a:xfrm>
              <a:off x="525331"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6"/>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5" name="Shape 2045"/>
            <p:cNvSpPr/>
            <p:nvPr/>
          </p:nvSpPr>
          <p:spPr>
            <a:xfrm>
              <a:off x="901654"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6" name="Shape 2046"/>
            <p:cNvSpPr/>
            <p:nvPr/>
          </p:nvSpPr>
          <p:spPr>
            <a:xfrm>
              <a:off x="1321581" y="2747249"/>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7" name="Shape 2047"/>
            <p:cNvSpPr/>
            <p:nvPr/>
          </p:nvSpPr>
          <p:spPr>
            <a:xfrm>
              <a:off x="266142" y="5254373"/>
              <a:ext cx="2378985" cy="44796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694E7F"/>
                  </a:solidFill>
                  <a:latin typeface="FontAwesome"/>
                  <a:ea typeface="FontAwesome"/>
                  <a:cs typeface="FontAwesome"/>
                  <a:sym typeface="FontAwesome"/>
                </a:defRPr>
              </a:lvl1pPr>
            </a:lstStyle>
            <a:p>
              <a:pPr lvl="0" algn="ctr">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8" name="Shape 2048"/>
            <p:cNvSpPr/>
            <p:nvPr/>
          </p:nvSpPr>
          <p:spPr>
            <a:xfrm>
              <a:off x="0" y="5718907"/>
              <a:ext cx="2911316" cy="1094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49" name="Shape 2049"/>
            <p:cNvSpPr/>
            <p:nvPr/>
          </p:nvSpPr>
          <p:spPr>
            <a:xfrm>
              <a:off x="1321598" y="812771"/>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0" name="矩形 49">
            <a:extLst>
              <a:ext uri="{FF2B5EF4-FFF2-40B4-BE49-F238E27FC236}">
                <a16:creationId xmlns:a16="http://schemas.microsoft.com/office/drawing/2014/main" id="{D09B3382-892B-4E71-A1B0-8596B987A9F4}"/>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16035954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iterate>
                                    <p:tmAbs val="0"/>
                                  </p:iterate>
                                  <p:childTnLst>
                                    <p:set>
                                      <p:cBhvr>
                                        <p:cTn id="6" fill="hold"/>
                                        <p:tgtEl>
                                          <p:spTgt spid="2010"/>
                                        </p:tgtEl>
                                        <p:attrNameLst>
                                          <p:attrName>style.visibility</p:attrName>
                                        </p:attrNameLst>
                                      </p:cBhvr>
                                      <p:to>
                                        <p:strVal val="visible"/>
                                      </p:to>
                                    </p:set>
                                    <p:anim calcmode="lin" valueType="num">
                                      <p:cBhvr>
                                        <p:cTn id="7" dur="900" fill="hold"/>
                                        <p:tgtEl>
                                          <p:spTgt spid="2010"/>
                                        </p:tgtEl>
                                        <p:attrNameLst>
                                          <p:attrName>ppt_x</p:attrName>
                                        </p:attrNameLst>
                                      </p:cBhvr>
                                      <p:tavLst>
                                        <p:tav tm="0">
                                          <p:val>
                                            <p:strVal val="#ppt_x"/>
                                          </p:val>
                                        </p:tav>
                                        <p:tav tm="100000">
                                          <p:val>
                                            <p:strVal val="#ppt_x"/>
                                          </p:val>
                                        </p:tav>
                                      </p:tavLst>
                                    </p:anim>
                                    <p:anim calcmode="lin" valueType="num">
                                      <p:cBhvr>
                                        <p:cTn id="8" dur="900" fill="hold"/>
                                        <p:tgtEl>
                                          <p:spTgt spid="20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iterate>
                                    <p:tmAbs val="0"/>
                                  </p:iterate>
                                  <p:childTnLst>
                                    <p:set>
                                      <p:cBhvr>
                                        <p:cTn id="10" fill="hold"/>
                                        <p:tgtEl>
                                          <p:spTgt spid="2018"/>
                                        </p:tgtEl>
                                        <p:attrNameLst>
                                          <p:attrName>style.visibility</p:attrName>
                                        </p:attrNameLst>
                                      </p:cBhvr>
                                      <p:to>
                                        <p:strVal val="visible"/>
                                      </p:to>
                                    </p:set>
                                    <p:anim calcmode="lin" valueType="num">
                                      <p:cBhvr>
                                        <p:cTn id="11" dur="900" fill="hold"/>
                                        <p:tgtEl>
                                          <p:spTgt spid="2018"/>
                                        </p:tgtEl>
                                        <p:attrNameLst>
                                          <p:attrName>ppt_x</p:attrName>
                                        </p:attrNameLst>
                                      </p:cBhvr>
                                      <p:tavLst>
                                        <p:tav tm="0">
                                          <p:val>
                                            <p:strVal val="#ppt_x"/>
                                          </p:val>
                                        </p:tav>
                                        <p:tav tm="100000">
                                          <p:val>
                                            <p:strVal val="#ppt_x"/>
                                          </p:val>
                                        </p:tav>
                                      </p:tavLst>
                                    </p:anim>
                                    <p:anim calcmode="lin" valueType="num">
                                      <p:cBhvr>
                                        <p:cTn id="12" dur="900" fill="hold"/>
                                        <p:tgtEl>
                                          <p:spTgt spid="201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iterate>
                                    <p:tmAbs val="0"/>
                                  </p:iterate>
                                  <p:childTnLst>
                                    <p:set>
                                      <p:cBhvr>
                                        <p:cTn id="14" fill="hold"/>
                                        <p:tgtEl>
                                          <p:spTgt spid="2026"/>
                                        </p:tgtEl>
                                        <p:attrNameLst>
                                          <p:attrName>style.visibility</p:attrName>
                                        </p:attrNameLst>
                                      </p:cBhvr>
                                      <p:to>
                                        <p:strVal val="visible"/>
                                      </p:to>
                                    </p:set>
                                    <p:anim calcmode="lin" valueType="num">
                                      <p:cBhvr>
                                        <p:cTn id="15" dur="900" fill="hold"/>
                                        <p:tgtEl>
                                          <p:spTgt spid="2026"/>
                                        </p:tgtEl>
                                        <p:attrNameLst>
                                          <p:attrName>ppt_x</p:attrName>
                                        </p:attrNameLst>
                                      </p:cBhvr>
                                      <p:tavLst>
                                        <p:tav tm="0">
                                          <p:val>
                                            <p:strVal val="#ppt_x"/>
                                          </p:val>
                                        </p:tav>
                                        <p:tav tm="100000">
                                          <p:val>
                                            <p:strVal val="#ppt_x"/>
                                          </p:val>
                                        </p:tav>
                                      </p:tavLst>
                                    </p:anim>
                                    <p:anim calcmode="lin" valueType="num">
                                      <p:cBhvr>
                                        <p:cTn id="16" dur="900" fill="hold"/>
                                        <p:tgtEl>
                                          <p:spTgt spid="20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iterate>
                                    <p:tmAbs val="0"/>
                                  </p:iterate>
                                  <p:childTnLst>
                                    <p:set>
                                      <p:cBhvr>
                                        <p:cTn id="18" fill="hold"/>
                                        <p:tgtEl>
                                          <p:spTgt spid="2034"/>
                                        </p:tgtEl>
                                        <p:attrNameLst>
                                          <p:attrName>style.visibility</p:attrName>
                                        </p:attrNameLst>
                                      </p:cBhvr>
                                      <p:to>
                                        <p:strVal val="visible"/>
                                      </p:to>
                                    </p:set>
                                    <p:anim calcmode="lin" valueType="num">
                                      <p:cBhvr>
                                        <p:cTn id="19" dur="900" fill="hold"/>
                                        <p:tgtEl>
                                          <p:spTgt spid="2034"/>
                                        </p:tgtEl>
                                        <p:attrNameLst>
                                          <p:attrName>ppt_x</p:attrName>
                                        </p:attrNameLst>
                                      </p:cBhvr>
                                      <p:tavLst>
                                        <p:tav tm="0">
                                          <p:val>
                                            <p:strVal val="#ppt_x"/>
                                          </p:val>
                                        </p:tav>
                                        <p:tav tm="100000">
                                          <p:val>
                                            <p:strVal val="#ppt_x"/>
                                          </p:val>
                                        </p:tav>
                                      </p:tavLst>
                                    </p:anim>
                                    <p:anim calcmode="lin" valueType="num">
                                      <p:cBhvr>
                                        <p:cTn id="20" dur="900" fill="hold"/>
                                        <p:tgtEl>
                                          <p:spTgt spid="203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iterate>
                                    <p:tmAbs val="0"/>
                                  </p:iterate>
                                  <p:childTnLst>
                                    <p:set>
                                      <p:cBhvr>
                                        <p:cTn id="22" fill="hold"/>
                                        <p:tgtEl>
                                          <p:spTgt spid="2042"/>
                                        </p:tgtEl>
                                        <p:attrNameLst>
                                          <p:attrName>style.visibility</p:attrName>
                                        </p:attrNameLst>
                                      </p:cBhvr>
                                      <p:to>
                                        <p:strVal val="visible"/>
                                      </p:to>
                                    </p:set>
                                    <p:anim calcmode="lin" valueType="num">
                                      <p:cBhvr>
                                        <p:cTn id="23" dur="900" fill="hold"/>
                                        <p:tgtEl>
                                          <p:spTgt spid="2042"/>
                                        </p:tgtEl>
                                        <p:attrNameLst>
                                          <p:attrName>ppt_x</p:attrName>
                                        </p:attrNameLst>
                                      </p:cBhvr>
                                      <p:tavLst>
                                        <p:tav tm="0">
                                          <p:val>
                                            <p:strVal val="#ppt_x"/>
                                          </p:val>
                                        </p:tav>
                                        <p:tav tm="100000">
                                          <p:val>
                                            <p:strVal val="#ppt_x"/>
                                          </p:val>
                                        </p:tav>
                                      </p:tavLst>
                                    </p:anim>
                                    <p:anim calcmode="lin" valueType="num">
                                      <p:cBhvr>
                                        <p:cTn id="24" dur="900" fill="hold"/>
                                        <p:tgtEl>
                                          <p:spTgt spid="20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iterate>
                                    <p:tmAbs val="0"/>
                                  </p:iterate>
                                  <p:childTnLst>
                                    <p:set>
                                      <p:cBhvr>
                                        <p:cTn id="26" fill="hold"/>
                                        <p:tgtEl>
                                          <p:spTgt spid="2050"/>
                                        </p:tgtEl>
                                        <p:attrNameLst>
                                          <p:attrName>style.visibility</p:attrName>
                                        </p:attrNameLst>
                                      </p:cBhvr>
                                      <p:to>
                                        <p:strVal val="visible"/>
                                      </p:to>
                                    </p:set>
                                    <p:anim calcmode="lin" valueType="num">
                                      <p:cBhvr>
                                        <p:cTn id="27" dur="900" fill="hold"/>
                                        <p:tgtEl>
                                          <p:spTgt spid="2050"/>
                                        </p:tgtEl>
                                        <p:attrNameLst>
                                          <p:attrName>ppt_x</p:attrName>
                                        </p:attrNameLst>
                                      </p:cBhvr>
                                      <p:tavLst>
                                        <p:tav tm="0">
                                          <p:val>
                                            <p:strVal val="#ppt_x"/>
                                          </p:val>
                                        </p:tav>
                                        <p:tav tm="100000">
                                          <p:val>
                                            <p:strVal val="#ppt_x"/>
                                          </p:val>
                                        </p:tav>
                                      </p:tavLst>
                                    </p:anim>
                                    <p:anim calcmode="lin" valueType="num">
                                      <p:cBhvr>
                                        <p:cTn id="28" dur="9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0" grpId="0" advAuto="0"/>
      <p:bldP spid="2018" grpId="0" advAuto="0"/>
      <p:bldP spid="2026" grpId="0" advAuto="0"/>
      <p:bldP spid="2034" grpId="0" advAuto="0"/>
      <p:bldP spid="2042" grpId="0" advAuto="0"/>
      <p:bldP spid="2050" grpId="0" advAuto="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9" name="文本框 38"/>
          <p:cNvSpPr txBox="1"/>
          <p:nvPr/>
        </p:nvSpPr>
        <p:spPr>
          <a:xfrm>
            <a:off x="1807584" y="1154531"/>
            <a:ext cx="1375813" cy="707886"/>
          </a:xfrm>
          <a:prstGeom prst="rect">
            <a:avLst/>
          </a:prstGeom>
          <a:noFill/>
        </p:spPr>
        <p:txBody>
          <a:bodyPr wrap="square" rtlCol="0">
            <a:spAutoFit/>
          </a:bodyPr>
          <a:lstStyle/>
          <a:p>
            <a:r>
              <a:rPr lang="zh-CN" altLang="en-US" sz="4000" b="1" spc="100" dirty="0">
                <a:latin typeface="明兰" panose="02010600030101010101" pitchFamily="2" charset="-122"/>
                <a:ea typeface="明兰" panose="02010600030101010101" pitchFamily="2" charset="-122"/>
              </a:rPr>
              <a:t>目录</a:t>
            </a:r>
          </a:p>
        </p:txBody>
      </p:sp>
      <p:sp>
        <p:nvSpPr>
          <p:cNvPr id="40" name="文本框 39"/>
          <p:cNvSpPr txBox="1"/>
          <p:nvPr/>
        </p:nvSpPr>
        <p:spPr>
          <a:xfrm>
            <a:off x="1877371" y="1908055"/>
            <a:ext cx="2863847" cy="400110"/>
          </a:xfrm>
          <a:prstGeom prst="rect">
            <a:avLst/>
          </a:prstGeom>
          <a:noFill/>
        </p:spPr>
        <p:txBody>
          <a:bodyPr wrap="square" rtlCol="0">
            <a:spAutoFit/>
          </a:bodyPr>
          <a:lstStyle/>
          <a:p>
            <a:r>
              <a:rPr lang="en-US" altLang="zh-CN" sz="2000" b="1" spc="100" dirty="0">
                <a:latin typeface="明兰" panose="02010600030101010101" pitchFamily="2" charset="-122"/>
                <a:ea typeface="明兰" panose="02010600030101010101" pitchFamily="2" charset="-122"/>
              </a:rPr>
              <a:t>Content</a:t>
            </a:r>
            <a:endParaRPr lang="zh-CN" altLang="en-US" sz="2000" b="1" spc="100" dirty="0">
              <a:latin typeface="明兰" panose="02010600030101010101" pitchFamily="2" charset="-122"/>
              <a:ea typeface="明兰" panose="02010600030101010101" pitchFamily="2" charset="-122"/>
            </a:endParaRPr>
          </a:p>
        </p:txBody>
      </p:sp>
      <p:grpSp>
        <p:nvGrpSpPr>
          <p:cNvPr id="2" name="组合 1"/>
          <p:cNvGrpSpPr/>
          <p:nvPr/>
        </p:nvGrpSpPr>
        <p:grpSpPr>
          <a:xfrm>
            <a:off x="4741218" y="1640746"/>
            <a:ext cx="3377168" cy="811736"/>
            <a:chOff x="6554232" y="1886931"/>
            <a:chExt cx="3377168" cy="811736"/>
          </a:xfrm>
        </p:grpSpPr>
        <p:sp>
          <p:nvSpPr>
            <p:cNvPr id="46" name="文本框 45"/>
            <p:cNvSpPr txBox="1"/>
            <p:nvPr/>
          </p:nvSpPr>
          <p:spPr>
            <a:xfrm>
              <a:off x="6587565" y="1931248"/>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1</a:t>
              </a:r>
              <a:endParaRPr lang="zh-CN" altLang="en-US" sz="4000" dirty="0">
                <a:latin typeface="Impact" panose="020B0806030902050204" pitchFamily="34" charset="0"/>
                <a:ea typeface="明兰" panose="02010600030101010101" pitchFamily="2" charset="-122"/>
              </a:endParaRPr>
            </a:p>
          </p:txBody>
        </p:sp>
        <p:cxnSp>
          <p:nvCxnSpPr>
            <p:cNvPr id="48" name="直接连接符 47"/>
            <p:cNvCxnSpPr/>
            <p:nvPr/>
          </p:nvCxnSpPr>
          <p:spPr>
            <a:xfrm flipH="1">
              <a:off x="6554699" y="2099356"/>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7029707" y="1886931"/>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692102" y="2630246"/>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6554232" y="2332087"/>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7418898" y="2165533"/>
              <a:ext cx="2512502"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添加您的标题</a:t>
              </a:r>
            </a:p>
          </p:txBody>
        </p:sp>
      </p:grpSp>
      <p:grpSp>
        <p:nvGrpSpPr>
          <p:cNvPr id="3" name="组合 2"/>
          <p:cNvGrpSpPr/>
          <p:nvPr/>
        </p:nvGrpSpPr>
        <p:grpSpPr>
          <a:xfrm>
            <a:off x="4741218" y="2702032"/>
            <a:ext cx="3992354" cy="829980"/>
            <a:chOff x="6554232" y="2948217"/>
            <a:chExt cx="3992354" cy="829980"/>
          </a:xfrm>
        </p:grpSpPr>
        <p:grpSp>
          <p:nvGrpSpPr>
            <p:cNvPr id="59" name="组合 58"/>
            <p:cNvGrpSpPr/>
            <p:nvPr/>
          </p:nvGrpSpPr>
          <p:grpSpPr>
            <a:xfrm>
              <a:off x="6554232" y="2948217"/>
              <a:ext cx="602020" cy="811736"/>
              <a:chOff x="6381459" y="1890219"/>
              <a:chExt cx="602020" cy="811736"/>
            </a:xfrm>
          </p:grpSpPr>
          <p:sp>
            <p:nvSpPr>
              <p:cNvPr id="60" name="文本框 59"/>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2</a:t>
                </a:r>
                <a:endParaRPr lang="zh-CN" altLang="en-US" sz="4000" dirty="0">
                  <a:latin typeface="Impact" panose="020B0806030902050204" pitchFamily="34" charset="0"/>
                  <a:ea typeface="明兰" panose="02010600030101010101" pitchFamily="2" charset="-122"/>
                </a:endParaRPr>
              </a:p>
            </p:txBody>
          </p:sp>
          <p:cxnSp>
            <p:nvCxnSpPr>
              <p:cNvPr id="65" name="直接连接符 64"/>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1" name="文本框 100"/>
            <p:cNvSpPr txBox="1"/>
            <p:nvPr/>
          </p:nvSpPr>
          <p:spPr>
            <a:xfrm>
              <a:off x="7418898" y="3254977"/>
              <a:ext cx="3127688"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添加您的标题</a:t>
              </a:r>
            </a:p>
          </p:txBody>
        </p:sp>
      </p:grpSp>
      <p:grpSp>
        <p:nvGrpSpPr>
          <p:cNvPr id="5" name="组合 4"/>
          <p:cNvGrpSpPr/>
          <p:nvPr/>
        </p:nvGrpSpPr>
        <p:grpSpPr>
          <a:xfrm>
            <a:off x="4741218" y="3818117"/>
            <a:ext cx="3377168" cy="830183"/>
            <a:chOff x="6554232" y="4064302"/>
            <a:chExt cx="3377168" cy="830183"/>
          </a:xfrm>
        </p:grpSpPr>
        <p:grpSp>
          <p:nvGrpSpPr>
            <p:cNvPr id="67" name="组合 66"/>
            <p:cNvGrpSpPr/>
            <p:nvPr/>
          </p:nvGrpSpPr>
          <p:grpSpPr>
            <a:xfrm>
              <a:off x="6554232" y="4064302"/>
              <a:ext cx="602020" cy="811736"/>
              <a:chOff x="6381459" y="1890219"/>
              <a:chExt cx="602020" cy="811736"/>
            </a:xfrm>
          </p:grpSpPr>
          <p:sp>
            <p:nvSpPr>
              <p:cNvPr id="68" name="文本框 67"/>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3</a:t>
                </a:r>
                <a:endParaRPr lang="zh-CN" altLang="en-US" sz="4000" dirty="0">
                  <a:latin typeface="Impact" panose="020B0806030902050204" pitchFamily="34" charset="0"/>
                  <a:ea typeface="明兰" panose="02010600030101010101" pitchFamily="2" charset="-122"/>
                </a:endParaRPr>
              </a:p>
            </p:txBody>
          </p:sp>
          <p:cxnSp>
            <p:nvCxnSpPr>
              <p:cNvPr id="73" name="直接连接符 72"/>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6" name="文本框 105"/>
            <p:cNvSpPr txBox="1"/>
            <p:nvPr/>
          </p:nvSpPr>
          <p:spPr>
            <a:xfrm>
              <a:off x="7418898" y="4371265"/>
              <a:ext cx="2512502"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添加您的标题</a:t>
              </a:r>
            </a:p>
          </p:txBody>
        </p:sp>
      </p:grpSp>
      <p:grpSp>
        <p:nvGrpSpPr>
          <p:cNvPr id="9" name="组合 8"/>
          <p:cNvGrpSpPr/>
          <p:nvPr/>
        </p:nvGrpSpPr>
        <p:grpSpPr>
          <a:xfrm>
            <a:off x="4741218" y="4934202"/>
            <a:ext cx="3992354" cy="811736"/>
            <a:chOff x="6554232" y="5180387"/>
            <a:chExt cx="3992354" cy="811736"/>
          </a:xfrm>
        </p:grpSpPr>
        <p:grpSp>
          <p:nvGrpSpPr>
            <p:cNvPr id="75" name="组合 74"/>
            <p:cNvGrpSpPr/>
            <p:nvPr/>
          </p:nvGrpSpPr>
          <p:grpSpPr>
            <a:xfrm>
              <a:off x="6554232" y="5180387"/>
              <a:ext cx="602020" cy="811736"/>
              <a:chOff x="6381459" y="1890219"/>
              <a:chExt cx="602020" cy="811736"/>
            </a:xfrm>
          </p:grpSpPr>
          <p:sp>
            <p:nvSpPr>
              <p:cNvPr id="76" name="文本框 75"/>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4</a:t>
                </a:r>
                <a:endParaRPr lang="zh-CN" altLang="en-US" sz="4000" dirty="0">
                  <a:latin typeface="Impact" panose="020B0806030902050204" pitchFamily="34" charset="0"/>
                  <a:ea typeface="明兰" panose="02010600030101010101" pitchFamily="2" charset="-122"/>
                </a:endParaRPr>
              </a:p>
            </p:txBody>
          </p:sp>
          <p:cxnSp>
            <p:nvCxnSpPr>
              <p:cNvPr id="81" name="直接连接符 80"/>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文本框 106"/>
            <p:cNvSpPr txBox="1"/>
            <p:nvPr/>
          </p:nvSpPr>
          <p:spPr>
            <a:xfrm>
              <a:off x="7418898" y="5460709"/>
              <a:ext cx="3127688"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添加您的标题</a:t>
              </a:r>
            </a:p>
          </p:txBody>
        </p:sp>
      </p:grpSp>
    </p:spTree>
    <p:extLst>
      <p:ext uri="{BB962C8B-B14F-4D97-AF65-F5344CB8AC3E}">
        <p14:creationId xmlns:p14="http://schemas.microsoft.com/office/powerpoint/2010/main" val="310493939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5106898" y="2887280"/>
            <a:ext cx="53870" cy="5387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870073" y="3264543"/>
            <a:ext cx="56693" cy="5669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778032" y="5078528"/>
            <a:ext cx="62340" cy="6234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472536" y="2627581"/>
            <a:ext cx="65163" cy="6516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122873" y="5334519"/>
            <a:ext cx="70811" cy="70811"/>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7581734" y="3373215"/>
            <a:ext cx="73634" cy="73634"/>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760524" y="2466646"/>
            <a:ext cx="76457" cy="7645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812138" y="2715388"/>
            <a:ext cx="82105" cy="82105"/>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597224" y="4328686"/>
            <a:ext cx="84928" cy="8492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385591" y="3217844"/>
            <a:ext cx="93398" cy="9339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797390" y="4798912"/>
            <a:ext cx="96223" cy="9622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6767863" y="5227378"/>
            <a:ext cx="99046" cy="99046"/>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6735112" y="2710588"/>
            <a:ext cx="101869" cy="101869"/>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426643" y="3565096"/>
            <a:ext cx="104693" cy="10469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6774357" y="2076449"/>
            <a:ext cx="107516" cy="107516"/>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035699" y="3333998"/>
            <a:ext cx="71200" cy="7120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628844" y="4991791"/>
            <a:ext cx="113164" cy="113164"/>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7552249" y="3821769"/>
            <a:ext cx="115987" cy="11598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170086" y="5559844"/>
            <a:ext cx="94909" cy="94909"/>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250012" y="3884486"/>
            <a:ext cx="71987" cy="7198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079536" y="2430287"/>
            <a:ext cx="114148" cy="11414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4852608" y="2924721"/>
            <a:ext cx="110341" cy="110341"/>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49650" y="2101340"/>
            <a:ext cx="1566446" cy="435693"/>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pPr algn="r"/>
            <a:r>
              <a:rPr lang="zh-CN" altLang="en-US" sz="2000" spc="300" dirty="0">
                <a:latin typeface="明兰" panose="02010600030101010101" pitchFamily="2" charset="-122"/>
                <a:ea typeface="明兰" panose="02010600030101010101" pitchFamily="2" charset="-122"/>
              </a:rPr>
              <a:t>项目标题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5" name="矩形 4"/>
          <p:cNvSpPr/>
          <p:nvPr/>
        </p:nvSpPr>
        <p:spPr>
          <a:xfrm>
            <a:off x="1063105" y="2564849"/>
            <a:ext cx="2932369" cy="1052594"/>
          </a:xfrm>
          <a:prstGeom prst="rect">
            <a:avLst/>
          </a:prstGeom>
        </p:spPr>
        <p:txBody>
          <a:bodyPr wrap="square" lIns="91438" tIns="45719" rIns="91438" bIns="45719">
            <a:spAutoFit/>
          </a:bodyPr>
          <a:lstStyle/>
          <a:p>
            <a:pPr algn="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2768866" y="4338743"/>
            <a:ext cx="1566446" cy="43569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项目标题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7" name="矩形 6"/>
          <p:cNvSpPr/>
          <p:nvPr/>
        </p:nvSpPr>
        <p:spPr>
          <a:xfrm>
            <a:off x="1120977" y="4834405"/>
            <a:ext cx="2932370" cy="1052594"/>
          </a:xfrm>
          <a:prstGeom prst="rect">
            <a:avLst/>
          </a:prstGeom>
        </p:spPr>
        <p:txBody>
          <a:bodyPr wrap="square" lIns="91438" tIns="45719" rIns="91438" bIns="45719">
            <a:spAutoFit/>
          </a:bodyPr>
          <a:lstStyle/>
          <a:p>
            <a:pPr algn="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7908875" y="1848696"/>
            <a:ext cx="1566446" cy="43569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项目标题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9" name="矩形 8"/>
          <p:cNvSpPr/>
          <p:nvPr/>
        </p:nvSpPr>
        <p:spPr>
          <a:xfrm>
            <a:off x="7939808" y="2320651"/>
            <a:ext cx="2919782" cy="1052594"/>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8005774" y="4275375"/>
            <a:ext cx="1566446" cy="43569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项目标题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11" name="矩形 10"/>
          <p:cNvSpPr/>
          <p:nvPr/>
        </p:nvSpPr>
        <p:spPr>
          <a:xfrm>
            <a:off x="8005775" y="4695897"/>
            <a:ext cx="2919782" cy="1052594"/>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20" name="椭圆 19"/>
          <p:cNvSpPr/>
          <p:nvPr/>
        </p:nvSpPr>
        <p:spPr>
          <a:xfrm>
            <a:off x="5284627" y="2814157"/>
            <a:ext cx="1515930" cy="1515930"/>
          </a:xfrm>
          <a:prstGeom prst="ellipse">
            <a:avLst/>
          </a:pr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552839" y="3033513"/>
            <a:ext cx="1235185" cy="1077218"/>
          </a:xfrm>
          <a:prstGeom prst="rect">
            <a:avLst/>
          </a:prstGeom>
          <a:noFill/>
        </p:spPr>
        <p:txBody>
          <a:bodyPr wrap="square" rtlCol="0">
            <a:spAutoFit/>
          </a:bodyPr>
          <a:lstStyle/>
          <a:p>
            <a:r>
              <a:rPr lang="zh-CN" altLang="en-US" sz="3200" spc="100" dirty="0">
                <a:latin typeface="明兰" panose="02010600030101010101" pitchFamily="2" charset="-122"/>
                <a:ea typeface="明兰" panose="02010600030101010101" pitchFamily="2" charset="-122"/>
              </a:rPr>
              <a:t>整体</a:t>
            </a:r>
            <a:endParaRPr lang="en-US" altLang="zh-CN" sz="3200" spc="100" dirty="0">
              <a:latin typeface="明兰" panose="02010600030101010101" pitchFamily="2" charset="-122"/>
              <a:ea typeface="明兰" panose="02010600030101010101" pitchFamily="2" charset="-122"/>
            </a:endParaRPr>
          </a:p>
          <a:p>
            <a:r>
              <a:rPr lang="zh-CN" altLang="en-US" sz="3200" spc="100" dirty="0">
                <a:latin typeface="明兰" panose="02010600030101010101" pitchFamily="2" charset="-122"/>
                <a:ea typeface="明兰" panose="02010600030101010101" pitchFamily="2" charset="-122"/>
              </a:rPr>
              <a:t>分析</a:t>
            </a:r>
          </a:p>
        </p:txBody>
      </p:sp>
      <p:sp>
        <p:nvSpPr>
          <p:cNvPr id="87" name="矩形 86">
            <a:extLst>
              <a:ext uri="{FF2B5EF4-FFF2-40B4-BE49-F238E27FC236}">
                <a16:creationId xmlns:a16="http://schemas.microsoft.com/office/drawing/2014/main" id="{C633DC23-23E8-422E-ACBB-473DC5D758E3}"/>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78285192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anim calcmode="lin" valueType="num">
                                      <p:cBhvr>
                                        <p:cTn id="10" dur="500" fill="hold"/>
                                        <p:tgtEl>
                                          <p:spTgt spid="25"/>
                                        </p:tgtEl>
                                        <p:attrNameLst>
                                          <p:attrName>ppt_x</p:attrName>
                                        </p:attrNameLst>
                                      </p:cBhvr>
                                      <p:tavLst>
                                        <p:tav tm="0">
                                          <p:val>
                                            <p:fltVal val="0.5"/>
                                          </p:val>
                                        </p:tav>
                                        <p:tav tm="100000">
                                          <p:val>
                                            <p:strVal val="#ppt_x"/>
                                          </p:val>
                                        </p:tav>
                                      </p:tavLst>
                                    </p:anim>
                                    <p:anim calcmode="lin" valueType="num">
                                      <p:cBhvr>
                                        <p:cTn id="11" dur="500" fill="hold"/>
                                        <p:tgtEl>
                                          <p:spTgt spid="2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anim calcmode="lin" valueType="num">
                                      <p:cBhvr>
                                        <p:cTn id="17" dur="500" fill="hold"/>
                                        <p:tgtEl>
                                          <p:spTgt spid="26"/>
                                        </p:tgtEl>
                                        <p:attrNameLst>
                                          <p:attrName>ppt_x</p:attrName>
                                        </p:attrNameLst>
                                      </p:cBhvr>
                                      <p:tavLst>
                                        <p:tav tm="0">
                                          <p:val>
                                            <p:fltVal val="0.5"/>
                                          </p:val>
                                        </p:tav>
                                        <p:tav tm="100000">
                                          <p:val>
                                            <p:strVal val="#ppt_x"/>
                                          </p:val>
                                        </p:tav>
                                      </p:tavLst>
                                    </p:anim>
                                    <p:anim calcmode="lin" valueType="num">
                                      <p:cBhvr>
                                        <p:cTn id="18" dur="500" fill="hold"/>
                                        <p:tgtEl>
                                          <p:spTgt spid="26"/>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anim calcmode="lin" valueType="num">
                                      <p:cBhvr>
                                        <p:cTn id="24" dur="500" fill="hold"/>
                                        <p:tgtEl>
                                          <p:spTgt spid="28"/>
                                        </p:tgtEl>
                                        <p:attrNameLst>
                                          <p:attrName>ppt_x</p:attrName>
                                        </p:attrNameLst>
                                      </p:cBhvr>
                                      <p:tavLst>
                                        <p:tav tm="0">
                                          <p:val>
                                            <p:fltVal val="0.5"/>
                                          </p:val>
                                        </p:tav>
                                        <p:tav tm="100000">
                                          <p:val>
                                            <p:strVal val="#ppt_x"/>
                                          </p:val>
                                        </p:tav>
                                      </p:tavLst>
                                    </p:anim>
                                    <p:anim calcmode="lin" valueType="num">
                                      <p:cBhvr>
                                        <p:cTn id="25" dur="500" fill="hold"/>
                                        <p:tgtEl>
                                          <p:spTgt spid="2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anim calcmode="lin" valueType="num">
                                      <p:cBhvr>
                                        <p:cTn id="31" dur="500" fill="hold"/>
                                        <p:tgtEl>
                                          <p:spTgt spid="29"/>
                                        </p:tgtEl>
                                        <p:attrNameLst>
                                          <p:attrName>ppt_x</p:attrName>
                                        </p:attrNameLst>
                                      </p:cBhvr>
                                      <p:tavLst>
                                        <p:tav tm="0">
                                          <p:val>
                                            <p:fltVal val="0.5"/>
                                          </p:val>
                                        </p:tav>
                                        <p:tav tm="100000">
                                          <p:val>
                                            <p:strVal val="#ppt_x"/>
                                          </p:val>
                                        </p:tav>
                                      </p:tavLst>
                                    </p:anim>
                                    <p:anim calcmode="lin" valueType="num">
                                      <p:cBhvr>
                                        <p:cTn id="32" dur="500" fill="hold"/>
                                        <p:tgtEl>
                                          <p:spTgt spid="2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p:cTn id="35" dur="500" fill="hold"/>
                                        <p:tgtEl>
                                          <p:spTgt spid="31"/>
                                        </p:tgtEl>
                                        <p:attrNameLst>
                                          <p:attrName>ppt_w</p:attrName>
                                        </p:attrNameLst>
                                      </p:cBhvr>
                                      <p:tavLst>
                                        <p:tav tm="0">
                                          <p:val>
                                            <p:fltVal val="0"/>
                                          </p:val>
                                        </p:tav>
                                        <p:tav tm="100000">
                                          <p:val>
                                            <p:strVal val="#ppt_w"/>
                                          </p:val>
                                        </p:tav>
                                      </p:tavLst>
                                    </p:anim>
                                    <p:anim calcmode="lin" valueType="num">
                                      <p:cBhvr>
                                        <p:cTn id="36" dur="500" fill="hold"/>
                                        <p:tgtEl>
                                          <p:spTgt spid="31"/>
                                        </p:tgtEl>
                                        <p:attrNameLst>
                                          <p:attrName>ppt_h</p:attrName>
                                        </p:attrNameLst>
                                      </p:cBhvr>
                                      <p:tavLst>
                                        <p:tav tm="0">
                                          <p:val>
                                            <p:fltVal val="0"/>
                                          </p:val>
                                        </p:tav>
                                        <p:tav tm="100000">
                                          <p:val>
                                            <p:strVal val="#ppt_h"/>
                                          </p:val>
                                        </p:tav>
                                      </p:tavLst>
                                    </p:anim>
                                    <p:animEffect transition="in" filter="fade">
                                      <p:cBhvr>
                                        <p:cTn id="37" dur="500"/>
                                        <p:tgtEl>
                                          <p:spTgt spid="31"/>
                                        </p:tgtEl>
                                      </p:cBhvr>
                                    </p:animEffect>
                                    <p:anim calcmode="lin" valueType="num">
                                      <p:cBhvr>
                                        <p:cTn id="38" dur="500" fill="hold"/>
                                        <p:tgtEl>
                                          <p:spTgt spid="31"/>
                                        </p:tgtEl>
                                        <p:attrNameLst>
                                          <p:attrName>ppt_x</p:attrName>
                                        </p:attrNameLst>
                                      </p:cBhvr>
                                      <p:tavLst>
                                        <p:tav tm="0">
                                          <p:val>
                                            <p:fltVal val="0.5"/>
                                          </p:val>
                                        </p:tav>
                                        <p:tav tm="100000">
                                          <p:val>
                                            <p:strVal val="#ppt_x"/>
                                          </p:val>
                                        </p:tav>
                                      </p:tavLst>
                                    </p:anim>
                                    <p:anim calcmode="lin" valueType="num">
                                      <p:cBhvr>
                                        <p:cTn id="39" dur="500" fill="hold"/>
                                        <p:tgtEl>
                                          <p:spTgt spid="31"/>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p:cTn id="42" dur="500" fill="hold"/>
                                        <p:tgtEl>
                                          <p:spTgt spid="32"/>
                                        </p:tgtEl>
                                        <p:attrNameLst>
                                          <p:attrName>ppt_w</p:attrName>
                                        </p:attrNameLst>
                                      </p:cBhvr>
                                      <p:tavLst>
                                        <p:tav tm="0">
                                          <p:val>
                                            <p:fltVal val="0"/>
                                          </p:val>
                                        </p:tav>
                                        <p:tav tm="100000">
                                          <p:val>
                                            <p:strVal val="#ppt_w"/>
                                          </p:val>
                                        </p:tav>
                                      </p:tavLst>
                                    </p:anim>
                                    <p:anim calcmode="lin" valueType="num">
                                      <p:cBhvr>
                                        <p:cTn id="43" dur="500" fill="hold"/>
                                        <p:tgtEl>
                                          <p:spTgt spid="32"/>
                                        </p:tgtEl>
                                        <p:attrNameLst>
                                          <p:attrName>ppt_h</p:attrName>
                                        </p:attrNameLst>
                                      </p:cBhvr>
                                      <p:tavLst>
                                        <p:tav tm="0">
                                          <p:val>
                                            <p:fltVal val="0"/>
                                          </p:val>
                                        </p:tav>
                                        <p:tav tm="100000">
                                          <p:val>
                                            <p:strVal val="#ppt_h"/>
                                          </p:val>
                                        </p:tav>
                                      </p:tavLst>
                                    </p:anim>
                                    <p:animEffect transition="in" filter="fade">
                                      <p:cBhvr>
                                        <p:cTn id="44" dur="500"/>
                                        <p:tgtEl>
                                          <p:spTgt spid="32"/>
                                        </p:tgtEl>
                                      </p:cBhvr>
                                    </p:animEffect>
                                    <p:anim calcmode="lin" valueType="num">
                                      <p:cBhvr>
                                        <p:cTn id="45" dur="500" fill="hold"/>
                                        <p:tgtEl>
                                          <p:spTgt spid="32"/>
                                        </p:tgtEl>
                                        <p:attrNameLst>
                                          <p:attrName>ppt_x</p:attrName>
                                        </p:attrNameLst>
                                      </p:cBhvr>
                                      <p:tavLst>
                                        <p:tav tm="0">
                                          <p:val>
                                            <p:fltVal val="0.5"/>
                                          </p:val>
                                        </p:tav>
                                        <p:tav tm="100000">
                                          <p:val>
                                            <p:strVal val="#ppt_x"/>
                                          </p:val>
                                        </p:tav>
                                      </p:tavLst>
                                    </p:anim>
                                    <p:anim calcmode="lin" valueType="num">
                                      <p:cBhvr>
                                        <p:cTn id="46" dur="500" fill="hold"/>
                                        <p:tgtEl>
                                          <p:spTgt spid="32"/>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Effect transition="in" filter="fade">
                                      <p:cBhvr>
                                        <p:cTn id="51" dur="500"/>
                                        <p:tgtEl>
                                          <p:spTgt spid="33"/>
                                        </p:tgtEl>
                                      </p:cBhvr>
                                    </p:animEffect>
                                    <p:anim calcmode="lin" valueType="num">
                                      <p:cBhvr>
                                        <p:cTn id="52" dur="500" fill="hold"/>
                                        <p:tgtEl>
                                          <p:spTgt spid="33"/>
                                        </p:tgtEl>
                                        <p:attrNameLst>
                                          <p:attrName>ppt_x</p:attrName>
                                        </p:attrNameLst>
                                      </p:cBhvr>
                                      <p:tavLst>
                                        <p:tav tm="0">
                                          <p:val>
                                            <p:fltVal val="0.5"/>
                                          </p:val>
                                        </p:tav>
                                        <p:tav tm="100000">
                                          <p:val>
                                            <p:strVal val="#ppt_x"/>
                                          </p:val>
                                        </p:tav>
                                      </p:tavLst>
                                    </p:anim>
                                    <p:anim calcmode="lin" valueType="num">
                                      <p:cBhvr>
                                        <p:cTn id="53" dur="500" fill="hold"/>
                                        <p:tgtEl>
                                          <p:spTgt spid="33"/>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p:cTn id="56" dur="500" fill="hold"/>
                                        <p:tgtEl>
                                          <p:spTgt spid="35"/>
                                        </p:tgtEl>
                                        <p:attrNameLst>
                                          <p:attrName>ppt_w</p:attrName>
                                        </p:attrNameLst>
                                      </p:cBhvr>
                                      <p:tavLst>
                                        <p:tav tm="0">
                                          <p:val>
                                            <p:fltVal val="0"/>
                                          </p:val>
                                        </p:tav>
                                        <p:tav tm="100000">
                                          <p:val>
                                            <p:strVal val="#ppt_w"/>
                                          </p:val>
                                        </p:tav>
                                      </p:tavLst>
                                    </p:anim>
                                    <p:anim calcmode="lin" valueType="num">
                                      <p:cBhvr>
                                        <p:cTn id="57" dur="500" fill="hold"/>
                                        <p:tgtEl>
                                          <p:spTgt spid="35"/>
                                        </p:tgtEl>
                                        <p:attrNameLst>
                                          <p:attrName>ppt_h</p:attrName>
                                        </p:attrNameLst>
                                      </p:cBhvr>
                                      <p:tavLst>
                                        <p:tav tm="0">
                                          <p:val>
                                            <p:fltVal val="0"/>
                                          </p:val>
                                        </p:tav>
                                        <p:tav tm="100000">
                                          <p:val>
                                            <p:strVal val="#ppt_h"/>
                                          </p:val>
                                        </p:tav>
                                      </p:tavLst>
                                    </p:anim>
                                    <p:animEffect transition="in" filter="fade">
                                      <p:cBhvr>
                                        <p:cTn id="58" dur="500"/>
                                        <p:tgtEl>
                                          <p:spTgt spid="35"/>
                                        </p:tgtEl>
                                      </p:cBhvr>
                                    </p:animEffect>
                                    <p:anim calcmode="lin" valueType="num">
                                      <p:cBhvr>
                                        <p:cTn id="59" dur="500" fill="hold"/>
                                        <p:tgtEl>
                                          <p:spTgt spid="35"/>
                                        </p:tgtEl>
                                        <p:attrNameLst>
                                          <p:attrName>ppt_x</p:attrName>
                                        </p:attrNameLst>
                                      </p:cBhvr>
                                      <p:tavLst>
                                        <p:tav tm="0">
                                          <p:val>
                                            <p:fltVal val="0.5"/>
                                          </p:val>
                                        </p:tav>
                                        <p:tav tm="100000">
                                          <p:val>
                                            <p:strVal val="#ppt_x"/>
                                          </p:val>
                                        </p:tav>
                                      </p:tavLst>
                                    </p:anim>
                                    <p:anim calcmode="lin" valueType="num">
                                      <p:cBhvr>
                                        <p:cTn id="60" dur="500" fill="hold"/>
                                        <p:tgtEl>
                                          <p:spTgt spid="35"/>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Effect transition="in" filter="fade">
                                      <p:cBhvr>
                                        <p:cTn id="65" dur="500"/>
                                        <p:tgtEl>
                                          <p:spTgt spid="36"/>
                                        </p:tgtEl>
                                      </p:cBhvr>
                                    </p:animEffect>
                                    <p:anim calcmode="lin" valueType="num">
                                      <p:cBhvr>
                                        <p:cTn id="66" dur="500" fill="hold"/>
                                        <p:tgtEl>
                                          <p:spTgt spid="36"/>
                                        </p:tgtEl>
                                        <p:attrNameLst>
                                          <p:attrName>ppt_x</p:attrName>
                                        </p:attrNameLst>
                                      </p:cBhvr>
                                      <p:tavLst>
                                        <p:tav tm="0">
                                          <p:val>
                                            <p:fltVal val="0.5"/>
                                          </p:val>
                                        </p:tav>
                                        <p:tav tm="100000">
                                          <p:val>
                                            <p:strVal val="#ppt_x"/>
                                          </p:val>
                                        </p:tav>
                                      </p:tavLst>
                                    </p:anim>
                                    <p:anim calcmode="lin" valueType="num">
                                      <p:cBhvr>
                                        <p:cTn id="67" dur="500" fill="hold"/>
                                        <p:tgtEl>
                                          <p:spTgt spid="36"/>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 calcmode="lin" valueType="num">
                                      <p:cBhvr>
                                        <p:cTn id="70" dur="500" fill="hold"/>
                                        <p:tgtEl>
                                          <p:spTgt spid="39"/>
                                        </p:tgtEl>
                                        <p:attrNameLst>
                                          <p:attrName>ppt_w</p:attrName>
                                        </p:attrNameLst>
                                      </p:cBhvr>
                                      <p:tavLst>
                                        <p:tav tm="0">
                                          <p:val>
                                            <p:fltVal val="0"/>
                                          </p:val>
                                        </p:tav>
                                        <p:tav tm="100000">
                                          <p:val>
                                            <p:strVal val="#ppt_w"/>
                                          </p:val>
                                        </p:tav>
                                      </p:tavLst>
                                    </p:anim>
                                    <p:anim calcmode="lin" valueType="num">
                                      <p:cBhvr>
                                        <p:cTn id="71" dur="500" fill="hold"/>
                                        <p:tgtEl>
                                          <p:spTgt spid="39"/>
                                        </p:tgtEl>
                                        <p:attrNameLst>
                                          <p:attrName>ppt_h</p:attrName>
                                        </p:attrNameLst>
                                      </p:cBhvr>
                                      <p:tavLst>
                                        <p:tav tm="0">
                                          <p:val>
                                            <p:fltVal val="0"/>
                                          </p:val>
                                        </p:tav>
                                        <p:tav tm="100000">
                                          <p:val>
                                            <p:strVal val="#ppt_h"/>
                                          </p:val>
                                        </p:tav>
                                      </p:tavLst>
                                    </p:anim>
                                    <p:animEffect transition="in" filter="fade">
                                      <p:cBhvr>
                                        <p:cTn id="72" dur="500"/>
                                        <p:tgtEl>
                                          <p:spTgt spid="39"/>
                                        </p:tgtEl>
                                      </p:cBhvr>
                                    </p:animEffect>
                                    <p:anim calcmode="lin" valueType="num">
                                      <p:cBhvr>
                                        <p:cTn id="73" dur="500" fill="hold"/>
                                        <p:tgtEl>
                                          <p:spTgt spid="39"/>
                                        </p:tgtEl>
                                        <p:attrNameLst>
                                          <p:attrName>ppt_x</p:attrName>
                                        </p:attrNameLst>
                                      </p:cBhvr>
                                      <p:tavLst>
                                        <p:tav tm="0">
                                          <p:val>
                                            <p:fltVal val="0.5"/>
                                          </p:val>
                                        </p:tav>
                                        <p:tav tm="100000">
                                          <p:val>
                                            <p:strVal val="#ppt_x"/>
                                          </p:val>
                                        </p:tav>
                                      </p:tavLst>
                                    </p:anim>
                                    <p:anim calcmode="lin" valueType="num">
                                      <p:cBhvr>
                                        <p:cTn id="74" dur="500" fill="hold"/>
                                        <p:tgtEl>
                                          <p:spTgt spid="39"/>
                                        </p:tgtEl>
                                        <p:attrNameLst>
                                          <p:attrName>ppt_y</p:attrName>
                                        </p:attrNameLst>
                                      </p:cBhvr>
                                      <p:tavLst>
                                        <p:tav tm="0">
                                          <p:val>
                                            <p:fltVal val="0.5"/>
                                          </p:val>
                                        </p:tav>
                                        <p:tav tm="100000">
                                          <p:val>
                                            <p:strVal val="#ppt_y"/>
                                          </p:val>
                                        </p:tav>
                                      </p:tavLst>
                                    </p:anim>
                                  </p:childTnLst>
                                </p:cTn>
                              </p:par>
                              <p:par>
                                <p:cTn id="75" presetID="53" presetClass="entr" presetSubtype="528"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 calcmode="lin" valueType="num">
                                      <p:cBhvr>
                                        <p:cTn id="77" dur="500" fill="hold"/>
                                        <p:tgtEl>
                                          <p:spTgt spid="40"/>
                                        </p:tgtEl>
                                        <p:attrNameLst>
                                          <p:attrName>ppt_w</p:attrName>
                                        </p:attrNameLst>
                                      </p:cBhvr>
                                      <p:tavLst>
                                        <p:tav tm="0">
                                          <p:val>
                                            <p:fltVal val="0"/>
                                          </p:val>
                                        </p:tav>
                                        <p:tav tm="100000">
                                          <p:val>
                                            <p:strVal val="#ppt_w"/>
                                          </p:val>
                                        </p:tav>
                                      </p:tavLst>
                                    </p:anim>
                                    <p:anim calcmode="lin" valueType="num">
                                      <p:cBhvr>
                                        <p:cTn id="78" dur="500" fill="hold"/>
                                        <p:tgtEl>
                                          <p:spTgt spid="40"/>
                                        </p:tgtEl>
                                        <p:attrNameLst>
                                          <p:attrName>ppt_h</p:attrName>
                                        </p:attrNameLst>
                                      </p:cBhvr>
                                      <p:tavLst>
                                        <p:tav tm="0">
                                          <p:val>
                                            <p:fltVal val="0"/>
                                          </p:val>
                                        </p:tav>
                                        <p:tav tm="100000">
                                          <p:val>
                                            <p:strVal val="#ppt_h"/>
                                          </p:val>
                                        </p:tav>
                                      </p:tavLst>
                                    </p:anim>
                                    <p:animEffect transition="in" filter="fade">
                                      <p:cBhvr>
                                        <p:cTn id="79" dur="500"/>
                                        <p:tgtEl>
                                          <p:spTgt spid="40"/>
                                        </p:tgtEl>
                                      </p:cBhvr>
                                    </p:animEffect>
                                    <p:anim calcmode="lin" valueType="num">
                                      <p:cBhvr>
                                        <p:cTn id="80" dur="500" fill="hold"/>
                                        <p:tgtEl>
                                          <p:spTgt spid="40"/>
                                        </p:tgtEl>
                                        <p:attrNameLst>
                                          <p:attrName>ppt_x</p:attrName>
                                        </p:attrNameLst>
                                      </p:cBhvr>
                                      <p:tavLst>
                                        <p:tav tm="0">
                                          <p:val>
                                            <p:fltVal val="0.5"/>
                                          </p:val>
                                        </p:tav>
                                        <p:tav tm="100000">
                                          <p:val>
                                            <p:strVal val="#ppt_x"/>
                                          </p:val>
                                        </p:tav>
                                      </p:tavLst>
                                    </p:anim>
                                    <p:anim calcmode="lin" valueType="num">
                                      <p:cBhvr>
                                        <p:cTn id="81" dur="500" fill="hold"/>
                                        <p:tgtEl>
                                          <p:spTgt spid="40"/>
                                        </p:tgtEl>
                                        <p:attrNameLst>
                                          <p:attrName>ppt_y</p:attrName>
                                        </p:attrNameLst>
                                      </p:cBhvr>
                                      <p:tavLst>
                                        <p:tav tm="0">
                                          <p:val>
                                            <p:fltVal val="0.5"/>
                                          </p:val>
                                        </p:tav>
                                        <p:tav tm="100000">
                                          <p:val>
                                            <p:strVal val="#ppt_y"/>
                                          </p:val>
                                        </p:tav>
                                      </p:tavLst>
                                    </p:anim>
                                  </p:childTnLst>
                                </p:cTn>
                              </p:par>
                              <p:par>
                                <p:cTn id="82" presetID="53" presetClass="entr" presetSubtype="528" fill="hold" grpId="0" nodeType="withEffect">
                                  <p:stCondLst>
                                    <p:cond delay="0"/>
                                  </p:stCondLst>
                                  <p:childTnLst>
                                    <p:set>
                                      <p:cBhvr>
                                        <p:cTn id="83" dur="1" fill="hold">
                                          <p:stCondLst>
                                            <p:cond delay="0"/>
                                          </p:stCondLst>
                                        </p:cTn>
                                        <p:tgtEl>
                                          <p:spTgt spid="41"/>
                                        </p:tgtEl>
                                        <p:attrNameLst>
                                          <p:attrName>style.visibility</p:attrName>
                                        </p:attrNameLst>
                                      </p:cBhvr>
                                      <p:to>
                                        <p:strVal val="visible"/>
                                      </p:to>
                                    </p:set>
                                    <p:anim calcmode="lin" valueType="num">
                                      <p:cBhvr>
                                        <p:cTn id="84" dur="500" fill="hold"/>
                                        <p:tgtEl>
                                          <p:spTgt spid="41"/>
                                        </p:tgtEl>
                                        <p:attrNameLst>
                                          <p:attrName>ppt_w</p:attrName>
                                        </p:attrNameLst>
                                      </p:cBhvr>
                                      <p:tavLst>
                                        <p:tav tm="0">
                                          <p:val>
                                            <p:fltVal val="0"/>
                                          </p:val>
                                        </p:tav>
                                        <p:tav tm="100000">
                                          <p:val>
                                            <p:strVal val="#ppt_w"/>
                                          </p:val>
                                        </p:tav>
                                      </p:tavLst>
                                    </p:anim>
                                    <p:anim calcmode="lin" valueType="num">
                                      <p:cBhvr>
                                        <p:cTn id="85" dur="500" fill="hold"/>
                                        <p:tgtEl>
                                          <p:spTgt spid="41"/>
                                        </p:tgtEl>
                                        <p:attrNameLst>
                                          <p:attrName>ppt_h</p:attrName>
                                        </p:attrNameLst>
                                      </p:cBhvr>
                                      <p:tavLst>
                                        <p:tav tm="0">
                                          <p:val>
                                            <p:fltVal val="0"/>
                                          </p:val>
                                        </p:tav>
                                        <p:tav tm="100000">
                                          <p:val>
                                            <p:strVal val="#ppt_h"/>
                                          </p:val>
                                        </p:tav>
                                      </p:tavLst>
                                    </p:anim>
                                    <p:animEffect transition="in" filter="fade">
                                      <p:cBhvr>
                                        <p:cTn id="86" dur="500"/>
                                        <p:tgtEl>
                                          <p:spTgt spid="41"/>
                                        </p:tgtEl>
                                      </p:cBhvr>
                                    </p:animEffect>
                                    <p:anim calcmode="lin" valueType="num">
                                      <p:cBhvr>
                                        <p:cTn id="87" dur="500" fill="hold"/>
                                        <p:tgtEl>
                                          <p:spTgt spid="41"/>
                                        </p:tgtEl>
                                        <p:attrNameLst>
                                          <p:attrName>ppt_x</p:attrName>
                                        </p:attrNameLst>
                                      </p:cBhvr>
                                      <p:tavLst>
                                        <p:tav tm="0">
                                          <p:val>
                                            <p:fltVal val="0.5"/>
                                          </p:val>
                                        </p:tav>
                                        <p:tav tm="100000">
                                          <p:val>
                                            <p:strVal val="#ppt_x"/>
                                          </p:val>
                                        </p:tav>
                                      </p:tavLst>
                                    </p:anim>
                                    <p:anim calcmode="lin" valueType="num">
                                      <p:cBhvr>
                                        <p:cTn id="88" dur="500" fill="hold"/>
                                        <p:tgtEl>
                                          <p:spTgt spid="41"/>
                                        </p:tgtEl>
                                        <p:attrNameLst>
                                          <p:attrName>ppt_y</p:attrName>
                                        </p:attrNameLst>
                                      </p:cBhvr>
                                      <p:tavLst>
                                        <p:tav tm="0">
                                          <p:val>
                                            <p:fltVal val="0.5"/>
                                          </p:val>
                                        </p:tav>
                                        <p:tav tm="100000">
                                          <p:val>
                                            <p:strVal val="#ppt_y"/>
                                          </p:val>
                                        </p:tav>
                                      </p:tavLst>
                                    </p:anim>
                                  </p:childTnLst>
                                </p:cTn>
                              </p:par>
                              <p:par>
                                <p:cTn id="89" presetID="53" presetClass="entr" presetSubtype="528"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500" fill="hold"/>
                                        <p:tgtEl>
                                          <p:spTgt spid="42"/>
                                        </p:tgtEl>
                                        <p:attrNameLst>
                                          <p:attrName>ppt_w</p:attrName>
                                        </p:attrNameLst>
                                      </p:cBhvr>
                                      <p:tavLst>
                                        <p:tav tm="0">
                                          <p:val>
                                            <p:fltVal val="0"/>
                                          </p:val>
                                        </p:tav>
                                        <p:tav tm="100000">
                                          <p:val>
                                            <p:strVal val="#ppt_w"/>
                                          </p:val>
                                        </p:tav>
                                      </p:tavLst>
                                    </p:anim>
                                    <p:anim calcmode="lin" valueType="num">
                                      <p:cBhvr>
                                        <p:cTn id="92" dur="500" fill="hold"/>
                                        <p:tgtEl>
                                          <p:spTgt spid="42"/>
                                        </p:tgtEl>
                                        <p:attrNameLst>
                                          <p:attrName>ppt_h</p:attrName>
                                        </p:attrNameLst>
                                      </p:cBhvr>
                                      <p:tavLst>
                                        <p:tav tm="0">
                                          <p:val>
                                            <p:fltVal val="0"/>
                                          </p:val>
                                        </p:tav>
                                        <p:tav tm="100000">
                                          <p:val>
                                            <p:strVal val="#ppt_h"/>
                                          </p:val>
                                        </p:tav>
                                      </p:tavLst>
                                    </p:anim>
                                    <p:animEffect transition="in" filter="fade">
                                      <p:cBhvr>
                                        <p:cTn id="93" dur="500"/>
                                        <p:tgtEl>
                                          <p:spTgt spid="42"/>
                                        </p:tgtEl>
                                      </p:cBhvr>
                                    </p:animEffect>
                                    <p:anim calcmode="lin" valueType="num">
                                      <p:cBhvr>
                                        <p:cTn id="94" dur="500" fill="hold"/>
                                        <p:tgtEl>
                                          <p:spTgt spid="42"/>
                                        </p:tgtEl>
                                        <p:attrNameLst>
                                          <p:attrName>ppt_x</p:attrName>
                                        </p:attrNameLst>
                                      </p:cBhvr>
                                      <p:tavLst>
                                        <p:tav tm="0">
                                          <p:val>
                                            <p:fltVal val="0.5"/>
                                          </p:val>
                                        </p:tav>
                                        <p:tav tm="100000">
                                          <p:val>
                                            <p:strVal val="#ppt_x"/>
                                          </p:val>
                                        </p:tav>
                                      </p:tavLst>
                                    </p:anim>
                                    <p:anim calcmode="lin" valueType="num">
                                      <p:cBhvr>
                                        <p:cTn id="95" dur="500" fill="hold"/>
                                        <p:tgtEl>
                                          <p:spTgt spid="42"/>
                                        </p:tgtEl>
                                        <p:attrNameLst>
                                          <p:attrName>ppt_y</p:attrName>
                                        </p:attrNameLst>
                                      </p:cBhvr>
                                      <p:tavLst>
                                        <p:tav tm="0">
                                          <p:val>
                                            <p:fltVal val="0.5"/>
                                          </p:val>
                                        </p:tav>
                                        <p:tav tm="100000">
                                          <p:val>
                                            <p:strVal val="#ppt_y"/>
                                          </p:val>
                                        </p:tav>
                                      </p:tavLst>
                                    </p:anim>
                                  </p:childTnLst>
                                </p:cTn>
                              </p:par>
                              <p:par>
                                <p:cTn id="96" presetID="53" presetClass="entr" presetSubtype="528"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 calcmode="lin" valueType="num">
                                      <p:cBhvr>
                                        <p:cTn id="98" dur="500" fill="hold"/>
                                        <p:tgtEl>
                                          <p:spTgt spid="43"/>
                                        </p:tgtEl>
                                        <p:attrNameLst>
                                          <p:attrName>ppt_w</p:attrName>
                                        </p:attrNameLst>
                                      </p:cBhvr>
                                      <p:tavLst>
                                        <p:tav tm="0">
                                          <p:val>
                                            <p:fltVal val="0"/>
                                          </p:val>
                                        </p:tav>
                                        <p:tav tm="100000">
                                          <p:val>
                                            <p:strVal val="#ppt_w"/>
                                          </p:val>
                                        </p:tav>
                                      </p:tavLst>
                                    </p:anim>
                                    <p:anim calcmode="lin" valueType="num">
                                      <p:cBhvr>
                                        <p:cTn id="99" dur="500" fill="hold"/>
                                        <p:tgtEl>
                                          <p:spTgt spid="43"/>
                                        </p:tgtEl>
                                        <p:attrNameLst>
                                          <p:attrName>ppt_h</p:attrName>
                                        </p:attrNameLst>
                                      </p:cBhvr>
                                      <p:tavLst>
                                        <p:tav tm="0">
                                          <p:val>
                                            <p:fltVal val="0"/>
                                          </p:val>
                                        </p:tav>
                                        <p:tav tm="100000">
                                          <p:val>
                                            <p:strVal val="#ppt_h"/>
                                          </p:val>
                                        </p:tav>
                                      </p:tavLst>
                                    </p:anim>
                                    <p:animEffect transition="in" filter="fade">
                                      <p:cBhvr>
                                        <p:cTn id="100" dur="500"/>
                                        <p:tgtEl>
                                          <p:spTgt spid="43"/>
                                        </p:tgtEl>
                                      </p:cBhvr>
                                    </p:animEffect>
                                    <p:anim calcmode="lin" valueType="num">
                                      <p:cBhvr>
                                        <p:cTn id="101" dur="500" fill="hold"/>
                                        <p:tgtEl>
                                          <p:spTgt spid="43"/>
                                        </p:tgtEl>
                                        <p:attrNameLst>
                                          <p:attrName>ppt_x</p:attrName>
                                        </p:attrNameLst>
                                      </p:cBhvr>
                                      <p:tavLst>
                                        <p:tav tm="0">
                                          <p:val>
                                            <p:fltVal val="0.5"/>
                                          </p:val>
                                        </p:tav>
                                        <p:tav tm="100000">
                                          <p:val>
                                            <p:strVal val="#ppt_x"/>
                                          </p:val>
                                        </p:tav>
                                      </p:tavLst>
                                    </p:anim>
                                    <p:anim calcmode="lin" valueType="num">
                                      <p:cBhvr>
                                        <p:cTn id="102" dur="500" fill="hold"/>
                                        <p:tgtEl>
                                          <p:spTgt spid="43"/>
                                        </p:tgtEl>
                                        <p:attrNameLst>
                                          <p:attrName>ppt_y</p:attrName>
                                        </p:attrNameLst>
                                      </p:cBhvr>
                                      <p:tavLst>
                                        <p:tav tm="0">
                                          <p:val>
                                            <p:fltVal val="0.5"/>
                                          </p:val>
                                        </p:tav>
                                        <p:tav tm="100000">
                                          <p:val>
                                            <p:strVal val="#ppt_y"/>
                                          </p:val>
                                        </p:tav>
                                      </p:tavLst>
                                    </p:anim>
                                  </p:childTnLst>
                                </p:cTn>
                              </p:par>
                              <p:par>
                                <p:cTn id="103" presetID="53" presetClass="entr" presetSubtype="528"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anim calcmode="lin" valueType="num">
                                      <p:cBhvr>
                                        <p:cTn id="105" dur="500" fill="hold"/>
                                        <p:tgtEl>
                                          <p:spTgt spid="44"/>
                                        </p:tgtEl>
                                        <p:attrNameLst>
                                          <p:attrName>ppt_w</p:attrName>
                                        </p:attrNameLst>
                                      </p:cBhvr>
                                      <p:tavLst>
                                        <p:tav tm="0">
                                          <p:val>
                                            <p:fltVal val="0"/>
                                          </p:val>
                                        </p:tav>
                                        <p:tav tm="100000">
                                          <p:val>
                                            <p:strVal val="#ppt_w"/>
                                          </p:val>
                                        </p:tav>
                                      </p:tavLst>
                                    </p:anim>
                                    <p:anim calcmode="lin" valueType="num">
                                      <p:cBhvr>
                                        <p:cTn id="106" dur="500" fill="hold"/>
                                        <p:tgtEl>
                                          <p:spTgt spid="44"/>
                                        </p:tgtEl>
                                        <p:attrNameLst>
                                          <p:attrName>ppt_h</p:attrName>
                                        </p:attrNameLst>
                                      </p:cBhvr>
                                      <p:tavLst>
                                        <p:tav tm="0">
                                          <p:val>
                                            <p:fltVal val="0"/>
                                          </p:val>
                                        </p:tav>
                                        <p:tav tm="100000">
                                          <p:val>
                                            <p:strVal val="#ppt_h"/>
                                          </p:val>
                                        </p:tav>
                                      </p:tavLst>
                                    </p:anim>
                                    <p:animEffect transition="in" filter="fade">
                                      <p:cBhvr>
                                        <p:cTn id="107" dur="500"/>
                                        <p:tgtEl>
                                          <p:spTgt spid="44"/>
                                        </p:tgtEl>
                                      </p:cBhvr>
                                    </p:animEffect>
                                    <p:anim calcmode="lin" valueType="num">
                                      <p:cBhvr>
                                        <p:cTn id="108" dur="500" fill="hold"/>
                                        <p:tgtEl>
                                          <p:spTgt spid="44"/>
                                        </p:tgtEl>
                                        <p:attrNameLst>
                                          <p:attrName>ppt_x</p:attrName>
                                        </p:attrNameLst>
                                      </p:cBhvr>
                                      <p:tavLst>
                                        <p:tav tm="0">
                                          <p:val>
                                            <p:fltVal val="0.5"/>
                                          </p:val>
                                        </p:tav>
                                        <p:tav tm="100000">
                                          <p:val>
                                            <p:strVal val="#ppt_x"/>
                                          </p:val>
                                        </p:tav>
                                      </p:tavLst>
                                    </p:anim>
                                    <p:anim calcmode="lin" valueType="num">
                                      <p:cBhvr>
                                        <p:cTn id="109" dur="500" fill="hold"/>
                                        <p:tgtEl>
                                          <p:spTgt spid="44"/>
                                        </p:tgtEl>
                                        <p:attrNameLst>
                                          <p:attrName>ppt_y</p:attrName>
                                        </p:attrNameLst>
                                      </p:cBhvr>
                                      <p:tavLst>
                                        <p:tav tm="0">
                                          <p:val>
                                            <p:fltVal val="0.5"/>
                                          </p:val>
                                        </p:tav>
                                        <p:tav tm="100000">
                                          <p:val>
                                            <p:strVal val="#ppt_y"/>
                                          </p:val>
                                        </p:tav>
                                      </p:tavLst>
                                    </p:anim>
                                  </p:childTnLst>
                                </p:cTn>
                              </p:par>
                              <p:par>
                                <p:cTn id="110" presetID="53" presetClass="entr" presetSubtype="528" fill="hold" grpId="0" nodeType="withEffect">
                                  <p:stCondLst>
                                    <p:cond delay="0"/>
                                  </p:stCondLst>
                                  <p:childTnLst>
                                    <p:set>
                                      <p:cBhvr>
                                        <p:cTn id="111" dur="1" fill="hold">
                                          <p:stCondLst>
                                            <p:cond delay="0"/>
                                          </p:stCondLst>
                                        </p:cTn>
                                        <p:tgtEl>
                                          <p:spTgt spid="45"/>
                                        </p:tgtEl>
                                        <p:attrNameLst>
                                          <p:attrName>style.visibility</p:attrName>
                                        </p:attrNameLst>
                                      </p:cBhvr>
                                      <p:to>
                                        <p:strVal val="visible"/>
                                      </p:to>
                                    </p:set>
                                    <p:anim calcmode="lin" valueType="num">
                                      <p:cBhvr>
                                        <p:cTn id="112" dur="500" fill="hold"/>
                                        <p:tgtEl>
                                          <p:spTgt spid="45"/>
                                        </p:tgtEl>
                                        <p:attrNameLst>
                                          <p:attrName>ppt_w</p:attrName>
                                        </p:attrNameLst>
                                      </p:cBhvr>
                                      <p:tavLst>
                                        <p:tav tm="0">
                                          <p:val>
                                            <p:fltVal val="0"/>
                                          </p:val>
                                        </p:tav>
                                        <p:tav tm="100000">
                                          <p:val>
                                            <p:strVal val="#ppt_w"/>
                                          </p:val>
                                        </p:tav>
                                      </p:tavLst>
                                    </p:anim>
                                    <p:anim calcmode="lin" valueType="num">
                                      <p:cBhvr>
                                        <p:cTn id="113" dur="500" fill="hold"/>
                                        <p:tgtEl>
                                          <p:spTgt spid="45"/>
                                        </p:tgtEl>
                                        <p:attrNameLst>
                                          <p:attrName>ppt_h</p:attrName>
                                        </p:attrNameLst>
                                      </p:cBhvr>
                                      <p:tavLst>
                                        <p:tav tm="0">
                                          <p:val>
                                            <p:fltVal val="0"/>
                                          </p:val>
                                        </p:tav>
                                        <p:tav tm="100000">
                                          <p:val>
                                            <p:strVal val="#ppt_h"/>
                                          </p:val>
                                        </p:tav>
                                      </p:tavLst>
                                    </p:anim>
                                    <p:animEffect transition="in" filter="fade">
                                      <p:cBhvr>
                                        <p:cTn id="114" dur="500"/>
                                        <p:tgtEl>
                                          <p:spTgt spid="45"/>
                                        </p:tgtEl>
                                      </p:cBhvr>
                                    </p:animEffect>
                                    <p:anim calcmode="lin" valueType="num">
                                      <p:cBhvr>
                                        <p:cTn id="115" dur="500" fill="hold"/>
                                        <p:tgtEl>
                                          <p:spTgt spid="45"/>
                                        </p:tgtEl>
                                        <p:attrNameLst>
                                          <p:attrName>ppt_x</p:attrName>
                                        </p:attrNameLst>
                                      </p:cBhvr>
                                      <p:tavLst>
                                        <p:tav tm="0">
                                          <p:val>
                                            <p:fltVal val="0.5"/>
                                          </p:val>
                                        </p:tav>
                                        <p:tav tm="100000">
                                          <p:val>
                                            <p:strVal val="#ppt_x"/>
                                          </p:val>
                                        </p:tav>
                                      </p:tavLst>
                                    </p:anim>
                                    <p:anim calcmode="lin" valueType="num">
                                      <p:cBhvr>
                                        <p:cTn id="116" dur="500" fill="hold"/>
                                        <p:tgtEl>
                                          <p:spTgt spid="45"/>
                                        </p:tgtEl>
                                        <p:attrNameLst>
                                          <p:attrName>ppt_y</p:attrName>
                                        </p:attrNameLst>
                                      </p:cBhvr>
                                      <p:tavLst>
                                        <p:tav tm="0">
                                          <p:val>
                                            <p:fltVal val="0.5"/>
                                          </p:val>
                                        </p:tav>
                                        <p:tav tm="100000">
                                          <p:val>
                                            <p:strVal val="#ppt_y"/>
                                          </p:val>
                                        </p:tav>
                                      </p:tavLst>
                                    </p:anim>
                                  </p:childTnLst>
                                </p:cTn>
                              </p:par>
                              <p:par>
                                <p:cTn id="117" presetID="53" presetClass="entr" presetSubtype="528" fill="hold" grpId="0" nodeType="withEffect">
                                  <p:stCondLst>
                                    <p:cond delay="0"/>
                                  </p:stCondLst>
                                  <p:childTnLst>
                                    <p:set>
                                      <p:cBhvr>
                                        <p:cTn id="118" dur="1" fill="hold">
                                          <p:stCondLst>
                                            <p:cond delay="0"/>
                                          </p:stCondLst>
                                        </p:cTn>
                                        <p:tgtEl>
                                          <p:spTgt spid="46"/>
                                        </p:tgtEl>
                                        <p:attrNameLst>
                                          <p:attrName>style.visibility</p:attrName>
                                        </p:attrNameLst>
                                      </p:cBhvr>
                                      <p:to>
                                        <p:strVal val="visible"/>
                                      </p:to>
                                    </p:set>
                                    <p:anim calcmode="lin" valueType="num">
                                      <p:cBhvr>
                                        <p:cTn id="119" dur="500" fill="hold"/>
                                        <p:tgtEl>
                                          <p:spTgt spid="46"/>
                                        </p:tgtEl>
                                        <p:attrNameLst>
                                          <p:attrName>ppt_w</p:attrName>
                                        </p:attrNameLst>
                                      </p:cBhvr>
                                      <p:tavLst>
                                        <p:tav tm="0">
                                          <p:val>
                                            <p:fltVal val="0"/>
                                          </p:val>
                                        </p:tav>
                                        <p:tav tm="100000">
                                          <p:val>
                                            <p:strVal val="#ppt_w"/>
                                          </p:val>
                                        </p:tav>
                                      </p:tavLst>
                                    </p:anim>
                                    <p:anim calcmode="lin" valueType="num">
                                      <p:cBhvr>
                                        <p:cTn id="120" dur="500" fill="hold"/>
                                        <p:tgtEl>
                                          <p:spTgt spid="46"/>
                                        </p:tgtEl>
                                        <p:attrNameLst>
                                          <p:attrName>ppt_h</p:attrName>
                                        </p:attrNameLst>
                                      </p:cBhvr>
                                      <p:tavLst>
                                        <p:tav tm="0">
                                          <p:val>
                                            <p:fltVal val="0"/>
                                          </p:val>
                                        </p:tav>
                                        <p:tav tm="100000">
                                          <p:val>
                                            <p:strVal val="#ppt_h"/>
                                          </p:val>
                                        </p:tav>
                                      </p:tavLst>
                                    </p:anim>
                                    <p:animEffect transition="in" filter="fade">
                                      <p:cBhvr>
                                        <p:cTn id="121" dur="500"/>
                                        <p:tgtEl>
                                          <p:spTgt spid="46"/>
                                        </p:tgtEl>
                                      </p:cBhvr>
                                    </p:animEffect>
                                    <p:anim calcmode="lin" valueType="num">
                                      <p:cBhvr>
                                        <p:cTn id="122" dur="500" fill="hold"/>
                                        <p:tgtEl>
                                          <p:spTgt spid="46"/>
                                        </p:tgtEl>
                                        <p:attrNameLst>
                                          <p:attrName>ppt_x</p:attrName>
                                        </p:attrNameLst>
                                      </p:cBhvr>
                                      <p:tavLst>
                                        <p:tav tm="0">
                                          <p:val>
                                            <p:fltVal val="0.5"/>
                                          </p:val>
                                        </p:tav>
                                        <p:tav tm="100000">
                                          <p:val>
                                            <p:strVal val="#ppt_x"/>
                                          </p:val>
                                        </p:tav>
                                      </p:tavLst>
                                    </p:anim>
                                    <p:anim calcmode="lin" valueType="num">
                                      <p:cBhvr>
                                        <p:cTn id="123" dur="500" fill="hold"/>
                                        <p:tgtEl>
                                          <p:spTgt spid="46"/>
                                        </p:tgtEl>
                                        <p:attrNameLst>
                                          <p:attrName>ppt_y</p:attrName>
                                        </p:attrNameLst>
                                      </p:cBhvr>
                                      <p:tavLst>
                                        <p:tav tm="0">
                                          <p:val>
                                            <p:fltVal val="0.5"/>
                                          </p:val>
                                        </p:tav>
                                        <p:tav tm="100000">
                                          <p:val>
                                            <p:strVal val="#ppt_y"/>
                                          </p:val>
                                        </p:tav>
                                      </p:tavLst>
                                    </p:anim>
                                  </p:childTnLst>
                                </p:cTn>
                              </p:par>
                              <p:par>
                                <p:cTn id="124" presetID="53" presetClass="entr" presetSubtype="528" fill="hold" grpId="0" nodeType="withEffect">
                                  <p:stCondLst>
                                    <p:cond delay="0"/>
                                  </p:stCondLst>
                                  <p:childTnLst>
                                    <p:set>
                                      <p:cBhvr>
                                        <p:cTn id="125" dur="1" fill="hold">
                                          <p:stCondLst>
                                            <p:cond delay="0"/>
                                          </p:stCondLst>
                                        </p:cTn>
                                        <p:tgtEl>
                                          <p:spTgt spid="47"/>
                                        </p:tgtEl>
                                        <p:attrNameLst>
                                          <p:attrName>style.visibility</p:attrName>
                                        </p:attrNameLst>
                                      </p:cBhvr>
                                      <p:to>
                                        <p:strVal val="visible"/>
                                      </p:to>
                                    </p:set>
                                    <p:anim calcmode="lin" valueType="num">
                                      <p:cBhvr>
                                        <p:cTn id="126" dur="500" fill="hold"/>
                                        <p:tgtEl>
                                          <p:spTgt spid="47"/>
                                        </p:tgtEl>
                                        <p:attrNameLst>
                                          <p:attrName>ppt_w</p:attrName>
                                        </p:attrNameLst>
                                      </p:cBhvr>
                                      <p:tavLst>
                                        <p:tav tm="0">
                                          <p:val>
                                            <p:fltVal val="0"/>
                                          </p:val>
                                        </p:tav>
                                        <p:tav tm="100000">
                                          <p:val>
                                            <p:strVal val="#ppt_w"/>
                                          </p:val>
                                        </p:tav>
                                      </p:tavLst>
                                    </p:anim>
                                    <p:anim calcmode="lin" valueType="num">
                                      <p:cBhvr>
                                        <p:cTn id="127" dur="500" fill="hold"/>
                                        <p:tgtEl>
                                          <p:spTgt spid="47"/>
                                        </p:tgtEl>
                                        <p:attrNameLst>
                                          <p:attrName>ppt_h</p:attrName>
                                        </p:attrNameLst>
                                      </p:cBhvr>
                                      <p:tavLst>
                                        <p:tav tm="0">
                                          <p:val>
                                            <p:fltVal val="0"/>
                                          </p:val>
                                        </p:tav>
                                        <p:tav tm="100000">
                                          <p:val>
                                            <p:strVal val="#ppt_h"/>
                                          </p:val>
                                        </p:tav>
                                      </p:tavLst>
                                    </p:anim>
                                    <p:animEffect transition="in" filter="fade">
                                      <p:cBhvr>
                                        <p:cTn id="128" dur="500"/>
                                        <p:tgtEl>
                                          <p:spTgt spid="47"/>
                                        </p:tgtEl>
                                      </p:cBhvr>
                                    </p:animEffect>
                                    <p:anim calcmode="lin" valueType="num">
                                      <p:cBhvr>
                                        <p:cTn id="129" dur="500" fill="hold"/>
                                        <p:tgtEl>
                                          <p:spTgt spid="47"/>
                                        </p:tgtEl>
                                        <p:attrNameLst>
                                          <p:attrName>ppt_x</p:attrName>
                                        </p:attrNameLst>
                                      </p:cBhvr>
                                      <p:tavLst>
                                        <p:tav tm="0">
                                          <p:val>
                                            <p:fltVal val="0.5"/>
                                          </p:val>
                                        </p:tav>
                                        <p:tav tm="100000">
                                          <p:val>
                                            <p:strVal val="#ppt_x"/>
                                          </p:val>
                                        </p:tav>
                                      </p:tavLst>
                                    </p:anim>
                                    <p:anim calcmode="lin" valueType="num">
                                      <p:cBhvr>
                                        <p:cTn id="130" dur="500" fill="hold"/>
                                        <p:tgtEl>
                                          <p:spTgt spid="47"/>
                                        </p:tgtEl>
                                        <p:attrNameLst>
                                          <p:attrName>ppt_y</p:attrName>
                                        </p:attrNameLst>
                                      </p:cBhvr>
                                      <p:tavLst>
                                        <p:tav tm="0">
                                          <p:val>
                                            <p:fltVal val="0.5"/>
                                          </p:val>
                                        </p:tav>
                                        <p:tav tm="100000">
                                          <p:val>
                                            <p:strVal val="#ppt_y"/>
                                          </p:val>
                                        </p:tav>
                                      </p:tavLst>
                                    </p:anim>
                                  </p:childTnLst>
                                </p:cTn>
                              </p:par>
                              <p:par>
                                <p:cTn id="131" presetID="53" presetClass="entr" presetSubtype="528"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anim calcmode="lin" valueType="num">
                                      <p:cBhvr>
                                        <p:cTn id="133" dur="500" fill="hold"/>
                                        <p:tgtEl>
                                          <p:spTgt spid="48"/>
                                        </p:tgtEl>
                                        <p:attrNameLst>
                                          <p:attrName>ppt_w</p:attrName>
                                        </p:attrNameLst>
                                      </p:cBhvr>
                                      <p:tavLst>
                                        <p:tav tm="0">
                                          <p:val>
                                            <p:fltVal val="0"/>
                                          </p:val>
                                        </p:tav>
                                        <p:tav tm="100000">
                                          <p:val>
                                            <p:strVal val="#ppt_w"/>
                                          </p:val>
                                        </p:tav>
                                      </p:tavLst>
                                    </p:anim>
                                    <p:anim calcmode="lin" valueType="num">
                                      <p:cBhvr>
                                        <p:cTn id="134" dur="500" fill="hold"/>
                                        <p:tgtEl>
                                          <p:spTgt spid="48"/>
                                        </p:tgtEl>
                                        <p:attrNameLst>
                                          <p:attrName>ppt_h</p:attrName>
                                        </p:attrNameLst>
                                      </p:cBhvr>
                                      <p:tavLst>
                                        <p:tav tm="0">
                                          <p:val>
                                            <p:fltVal val="0"/>
                                          </p:val>
                                        </p:tav>
                                        <p:tav tm="100000">
                                          <p:val>
                                            <p:strVal val="#ppt_h"/>
                                          </p:val>
                                        </p:tav>
                                      </p:tavLst>
                                    </p:anim>
                                    <p:animEffect transition="in" filter="fade">
                                      <p:cBhvr>
                                        <p:cTn id="135" dur="500"/>
                                        <p:tgtEl>
                                          <p:spTgt spid="48"/>
                                        </p:tgtEl>
                                      </p:cBhvr>
                                    </p:animEffect>
                                    <p:anim calcmode="lin" valueType="num">
                                      <p:cBhvr>
                                        <p:cTn id="136" dur="500" fill="hold"/>
                                        <p:tgtEl>
                                          <p:spTgt spid="48"/>
                                        </p:tgtEl>
                                        <p:attrNameLst>
                                          <p:attrName>ppt_x</p:attrName>
                                        </p:attrNameLst>
                                      </p:cBhvr>
                                      <p:tavLst>
                                        <p:tav tm="0">
                                          <p:val>
                                            <p:fltVal val="0.5"/>
                                          </p:val>
                                        </p:tav>
                                        <p:tav tm="100000">
                                          <p:val>
                                            <p:strVal val="#ppt_x"/>
                                          </p:val>
                                        </p:tav>
                                      </p:tavLst>
                                    </p:anim>
                                    <p:anim calcmode="lin" valueType="num">
                                      <p:cBhvr>
                                        <p:cTn id="137" dur="500" fill="hold"/>
                                        <p:tgtEl>
                                          <p:spTgt spid="48"/>
                                        </p:tgtEl>
                                        <p:attrNameLst>
                                          <p:attrName>ppt_y</p:attrName>
                                        </p:attrNameLst>
                                      </p:cBhvr>
                                      <p:tavLst>
                                        <p:tav tm="0">
                                          <p:val>
                                            <p:fltVal val="0.5"/>
                                          </p:val>
                                        </p:tav>
                                        <p:tav tm="100000">
                                          <p:val>
                                            <p:strVal val="#ppt_y"/>
                                          </p:val>
                                        </p:tav>
                                      </p:tavLst>
                                    </p:anim>
                                  </p:childTnLst>
                                </p:cTn>
                              </p:par>
                              <p:par>
                                <p:cTn id="138" presetID="53" presetClass="entr" presetSubtype="528" fill="hold" grpId="0" nodeType="withEffect">
                                  <p:stCondLst>
                                    <p:cond delay="0"/>
                                  </p:stCondLst>
                                  <p:childTnLst>
                                    <p:set>
                                      <p:cBhvr>
                                        <p:cTn id="139" dur="1" fill="hold">
                                          <p:stCondLst>
                                            <p:cond delay="0"/>
                                          </p:stCondLst>
                                        </p:cTn>
                                        <p:tgtEl>
                                          <p:spTgt spid="49"/>
                                        </p:tgtEl>
                                        <p:attrNameLst>
                                          <p:attrName>style.visibility</p:attrName>
                                        </p:attrNameLst>
                                      </p:cBhvr>
                                      <p:to>
                                        <p:strVal val="visible"/>
                                      </p:to>
                                    </p:set>
                                    <p:anim calcmode="lin" valueType="num">
                                      <p:cBhvr>
                                        <p:cTn id="140" dur="500" fill="hold"/>
                                        <p:tgtEl>
                                          <p:spTgt spid="49"/>
                                        </p:tgtEl>
                                        <p:attrNameLst>
                                          <p:attrName>ppt_w</p:attrName>
                                        </p:attrNameLst>
                                      </p:cBhvr>
                                      <p:tavLst>
                                        <p:tav tm="0">
                                          <p:val>
                                            <p:fltVal val="0"/>
                                          </p:val>
                                        </p:tav>
                                        <p:tav tm="100000">
                                          <p:val>
                                            <p:strVal val="#ppt_w"/>
                                          </p:val>
                                        </p:tav>
                                      </p:tavLst>
                                    </p:anim>
                                    <p:anim calcmode="lin" valueType="num">
                                      <p:cBhvr>
                                        <p:cTn id="141" dur="500" fill="hold"/>
                                        <p:tgtEl>
                                          <p:spTgt spid="49"/>
                                        </p:tgtEl>
                                        <p:attrNameLst>
                                          <p:attrName>ppt_h</p:attrName>
                                        </p:attrNameLst>
                                      </p:cBhvr>
                                      <p:tavLst>
                                        <p:tav tm="0">
                                          <p:val>
                                            <p:fltVal val="0"/>
                                          </p:val>
                                        </p:tav>
                                        <p:tav tm="100000">
                                          <p:val>
                                            <p:strVal val="#ppt_h"/>
                                          </p:val>
                                        </p:tav>
                                      </p:tavLst>
                                    </p:anim>
                                    <p:animEffect transition="in" filter="fade">
                                      <p:cBhvr>
                                        <p:cTn id="142" dur="500"/>
                                        <p:tgtEl>
                                          <p:spTgt spid="49"/>
                                        </p:tgtEl>
                                      </p:cBhvr>
                                    </p:animEffect>
                                    <p:anim calcmode="lin" valueType="num">
                                      <p:cBhvr>
                                        <p:cTn id="143" dur="500" fill="hold"/>
                                        <p:tgtEl>
                                          <p:spTgt spid="49"/>
                                        </p:tgtEl>
                                        <p:attrNameLst>
                                          <p:attrName>ppt_x</p:attrName>
                                        </p:attrNameLst>
                                      </p:cBhvr>
                                      <p:tavLst>
                                        <p:tav tm="0">
                                          <p:val>
                                            <p:fltVal val="0.5"/>
                                          </p:val>
                                        </p:tav>
                                        <p:tav tm="100000">
                                          <p:val>
                                            <p:strVal val="#ppt_x"/>
                                          </p:val>
                                        </p:tav>
                                      </p:tavLst>
                                    </p:anim>
                                    <p:anim calcmode="lin" valueType="num">
                                      <p:cBhvr>
                                        <p:cTn id="144" dur="500" fill="hold"/>
                                        <p:tgtEl>
                                          <p:spTgt spid="49"/>
                                        </p:tgtEl>
                                        <p:attrNameLst>
                                          <p:attrName>ppt_y</p:attrName>
                                        </p:attrNameLst>
                                      </p:cBhvr>
                                      <p:tavLst>
                                        <p:tav tm="0">
                                          <p:val>
                                            <p:fltVal val="0.5"/>
                                          </p:val>
                                        </p:tav>
                                        <p:tav tm="100000">
                                          <p:val>
                                            <p:strVal val="#ppt_y"/>
                                          </p:val>
                                        </p:tav>
                                      </p:tavLst>
                                    </p:anim>
                                  </p:childTnLst>
                                </p:cTn>
                              </p:par>
                              <p:par>
                                <p:cTn id="145" presetID="53" presetClass="entr" presetSubtype="528" fill="hold" grpId="0" nodeType="withEffect">
                                  <p:stCondLst>
                                    <p:cond delay="0"/>
                                  </p:stCondLst>
                                  <p:childTnLst>
                                    <p:set>
                                      <p:cBhvr>
                                        <p:cTn id="146" dur="1" fill="hold">
                                          <p:stCondLst>
                                            <p:cond delay="0"/>
                                          </p:stCondLst>
                                        </p:cTn>
                                        <p:tgtEl>
                                          <p:spTgt spid="52"/>
                                        </p:tgtEl>
                                        <p:attrNameLst>
                                          <p:attrName>style.visibility</p:attrName>
                                        </p:attrNameLst>
                                      </p:cBhvr>
                                      <p:to>
                                        <p:strVal val="visible"/>
                                      </p:to>
                                    </p:set>
                                    <p:anim calcmode="lin" valueType="num">
                                      <p:cBhvr>
                                        <p:cTn id="147" dur="500" fill="hold"/>
                                        <p:tgtEl>
                                          <p:spTgt spid="52"/>
                                        </p:tgtEl>
                                        <p:attrNameLst>
                                          <p:attrName>ppt_w</p:attrName>
                                        </p:attrNameLst>
                                      </p:cBhvr>
                                      <p:tavLst>
                                        <p:tav tm="0">
                                          <p:val>
                                            <p:fltVal val="0"/>
                                          </p:val>
                                        </p:tav>
                                        <p:tav tm="100000">
                                          <p:val>
                                            <p:strVal val="#ppt_w"/>
                                          </p:val>
                                        </p:tav>
                                      </p:tavLst>
                                    </p:anim>
                                    <p:anim calcmode="lin" valueType="num">
                                      <p:cBhvr>
                                        <p:cTn id="148" dur="500" fill="hold"/>
                                        <p:tgtEl>
                                          <p:spTgt spid="52"/>
                                        </p:tgtEl>
                                        <p:attrNameLst>
                                          <p:attrName>ppt_h</p:attrName>
                                        </p:attrNameLst>
                                      </p:cBhvr>
                                      <p:tavLst>
                                        <p:tav tm="0">
                                          <p:val>
                                            <p:fltVal val="0"/>
                                          </p:val>
                                        </p:tav>
                                        <p:tav tm="100000">
                                          <p:val>
                                            <p:strVal val="#ppt_h"/>
                                          </p:val>
                                        </p:tav>
                                      </p:tavLst>
                                    </p:anim>
                                    <p:animEffect transition="in" filter="fade">
                                      <p:cBhvr>
                                        <p:cTn id="149" dur="500"/>
                                        <p:tgtEl>
                                          <p:spTgt spid="52"/>
                                        </p:tgtEl>
                                      </p:cBhvr>
                                    </p:animEffect>
                                    <p:anim calcmode="lin" valueType="num">
                                      <p:cBhvr>
                                        <p:cTn id="150" dur="500" fill="hold"/>
                                        <p:tgtEl>
                                          <p:spTgt spid="52"/>
                                        </p:tgtEl>
                                        <p:attrNameLst>
                                          <p:attrName>ppt_x</p:attrName>
                                        </p:attrNameLst>
                                      </p:cBhvr>
                                      <p:tavLst>
                                        <p:tav tm="0">
                                          <p:val>
                                            <p:fltVal val="0.5"/>
                                          </p:val>
                                        </p:tav>
                                        <p:tav tm="100000">
                                          <p:val>
                                            <p:strVal val="#ppt_x"/>
                                          </p:val>
                                        </p:tav>
                                      </p:tavLst>
                                    </p:anim>
                                    <p:anim calcmode="lin" valueType="num">
                                      <p:cBhvr>
                                        <p:cTn id="151" dur="500" fill="hold"/>
                                        <p:tgtEl>
                                          <p:spTgt spid="52"/>
                                        </p:tgtEl>
                                        <p:attrNameLst>
                                          <p:attrName>ppt_y</p:attrName>
                                        </p:attrNameLst>
                                      </p:cBhvr>
                                      <p:tavLst>
                                        <p:tav tm="0">
                                          <p:val>
                                            <p:fltVal val="0.5"/>
                                          </p:val>
                                        </p:tav>
                                        <p:tav tm="100000">
                                          <p:val>
                                            <p:strVal val="#ppt_y"/>
                                          </p:val>
                                        </p:tav>
                                      </p:tavLst>
                                    </p:anim>
                                  </p:childTnLst>
                                </p:cTn>
                              </p:par>
                              <p:par>
                                <p:cTn id="152" presetID="53" presetClass="entr" presetSubtype="528" fill="hold" grpId="0" nodeType="withEffect">
                                  <p:stCondLst>
                                    <p:cond delay="0"/>
                                  </p:stCondLst>
                                  <p:childTnLst>
                                    <p:set>
                                      <p:cBhvr>
                                        <p:cTn id="153" dur="1" fill="hold">
                                          <p:stCondLst>
                                            <p:cond delay="0"/>
                                          </p:stCondLst>
                                        </p:cTn>
                                        <p:tgtEl>
                                          <p:spTgt spid="53"/>
                                        </p:tgtEl>
                                        <p:attrNameLst>
                                          <p:attrName>style.visibility</p:attrName>
                                        </p:attrNameLst>
                                      </p:cBhvr>
                                      <p:to>
                                        <p:strVal val="visible"/>
                                      </p:to>
                                    </p:set>
                                    <p:anim calcmode="lin" valueType="num">
                                      <p:cBhvr>
                                        <p:cTn id="154" dur="500" fill="hold"/>
                                        <p:tgtEl>
                                          <p:spTgt spid="53"/>
                                        </p:tgtEl>
                                        <p:attrNameLst>
                                          <p:attrName>ppt_w</p:attrName>
                                        </p:attrNameLst>
                                      </p:cBhvr>
                                      <p:tavLst>
                                        <p:tav tm="0">
                                          <p:val>
                                            <p:fltVal val="0"/>
                                          </p:val>
                                        </p:tav>
                                        <p:tav tm="100000">
                                          <p:val>
                                            <p:strVal val="#ppt_w"/>
                                          </p:val>
                                        </p:tav>
                                      </p:tavLst>
                                    </p:anim>
                                    <p:anim calcmode="lin" valueType="num">
                                      <p:cBhvr>
                                        <p:cTn id="155" dur="500" fill="hold"/>
                                        <p:tgtEl>
                                          <p:spTgt spid="53"/>
                                        </p:tgtEl>
                                        <p:attrNameLst>
                                          <p:attrName>ppt_h</p:attrName>
                                        </p:attrNameLst>
                                      </p:cBhvr>
                                      <p:tavLst>
                                        <p:tav tm="0">
                                          <p:val>
                                            <p:fltVal val="0"/>
                                          </p:val>
                                        </p:tav>
                                        <p:tav tm="100000">
                                          <p:val>
                                            <p:strVal val="#ppt_h"/>
                                          </p:val>
                                        </p:tav>
                                      </p:tavLst>
                                    </p:anim>
                                    <p:animEffect transition="in" filter="fade">
                                      <p:cBhvr>
                                        <p:cTn id="156" dur="500"/>
                                        <p:tgtEl>
                                          <p:spTgt spid="53"/>
                                        </p:tgtEl>
                                      </p:cBhvr>
                                    </p:animEffect>
                                    <p:anim calcmode="lin" valueType="num">
                                      <p:cBhvr>
                                        <p:cTn id="157" dur="500" fill="hold"/>
                                        <p:tgtEl>
                                          <p:spTgt spid="53"/>
                                        </p:tgtEl>
                                        <p:attrNameLst>
                                          <p:attrName>ppt_x</p:attrName>
                                        </p:attrNameLst>
                                      </p:cBhvr>
                                      <p:tavLst>
                                        <p:tav tm="0">
                                          <p:val>
                                            <p:fltVal val="0.5"/>
                                          </p:val>
                                        </p:tav>
                                        <p:tav tm="100000">
                                          <p:val>
                                            <p:strVal val="#ppt_x"/>
                                          </p:val>
                                        </p:tav>
                                      </p:tavLst>
                                    </p:anim>
                                    <p:anim calcmode="lin" valueType="num">
                                      <p:cBhvr>
                                        <p:cTn id="158" dur="500" fill="hold"/>
                                        <p:tgtEl>
                                          <p:spTgt spid="53"/>
                                        </p:tgtEl>
                                        <p:attrNameLst>
                                          <p:attrName>ppt_y</p:attrName>
                                        </p:attrNameLst>
                                      </p:cBhvr>
                                      <p:tavLst>
                                        <p:tav tm="0">
                                          <p:val>
                                            <p:fltVal val="0.5"/>
                                          </p:val>
                                        </p:tav>
                                        <p:tav tm="100000">
                                          <p:val>
                                            <p:strVal val="#ppt_y"/>
                                          </p:val>
                                        </p:tav>
                                      </p:tavLst>
                                    </p:anim>
                                  </p:childTnLst>
                                </p:cTn>
                              </p:par>
                              <p:par>
                                <p:cTn id="159" presetID="10" presetClass="entr" presetSubtype="0" fill="hold" grpId="0" nodeType="withEffect">
                                  <p:stCondLst>
                                    <p:cond delay="0"/>
                                  </p:stCondLst>
                                  <p:childTnLst>
                                    <p:set>
                                      <p:cBhvr>
                                        <p:cTn id="160" dur="1" fill="hold">
                                          <p:stCondLst>
                                            <p:cond delay="0"/>
                                          </p:stCondLst>
                                        </p:cTn>
                                        <p:tgtEl>
                                          <p:spTgt spid="19"/>
                                        </p:tgtEl>
                                        <p:attrNameLst>
                                          <p:attrName>style.visibility</p:attrName>
                                        </p:attrNameLst>
                                      </p:cBhvr>
                                      <p:to>
                                        <p:strVal val="visible"/>
                                      </p:to>
                                    </p:set>
                                    <p:animEffect transition="in" filter="fade">
                                      <p:cBhvr>
                                        <p:cTn id="161" dur="500"/>
                                        <p:tgtEl>
                                          <p:spTgt spid="19"/>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4"/>
                                        </p:tgtEl>
                                        <p:attrNameLst>
                                          <p:attrName>style.visibility</p:attrName>
                                        </p:attrNameLst>
                                      </p:cBhvr>
                                      <p:to>
                                        <p:strVal val="visible"/>
                                      </p:to>
                                    </p:set>
                                    <p:animEffect transition="in" filter="fade">
                                      <p:cBhvr>
                                        <p:cTn id="164" dur="500"/>
                                        <p:tgtEl>
                                          <p:spTgt spid="4"/>
                                        </p:tgtEl>
                                      </p:cBhvr>
                                    </p:animEffect>
                                  </p:childTnLst>
                                </p:cTn>
                              </p:par>
                              <p:par>
                                <p:cTn id="165" presetID="10" presetClass="entr" presetSubtype="0" fill="hold" grpId="0" nodeType="withEffect">
                                  <p:stCondLst>
                                    <p:cond delay="0"/>
                                  </p:stCondLst>
                                  <p:iterate type="wd">
                                    <p:tmPct val="5000"/>
                                  </p:iterate>
                                  <p:childTnLst>
                                    <p:set>
                                      <p:cBhvr>
                                        <p:cTn id="166" dur="1" fill="hold">
                                          <p:stCondLst>
                                            <p:cond delay="0"/>
                                          </p:stCondLst>
                                        </p:cTn>
                                        <p:tgtEl>
                                          <p:spTgt spid="5"/>
                                        </p:tgtEl>
                                        <p:attrNameLst>
                                          <p:attrName>style.visibility</p:attrName>
                                        </p:attrNameLst>
                                      </p:cBhvr>
                                      <p:to>
                                        <p:strVal val="visible"/>
                                      </p:to>
                                    </p:set>
                                    <p:animEffect transition="in" filter="fade">
                                      <p:cBhvr>
                                        <p:cTn id="167" dur="500"/>
                                        <p:tgtEl>
                                          <p:spTgt spid="5"/>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8"/>
                                        </p:tgtEl>
                                        <p:attrNameLst>
                                          <p:attrName>style.visibility</p:attrName>
                                        </p:attrNameLst>
                                      </p:cBhvr>
                                      <p:to>
                                        <p:strVal val="visible"/>
                                      </p:to>
                                    </p:set>
                                    <p:animEffect transition="in" filter="fade">
                                      <p:cBhvr>
                                        <p:cTn id="170" dur="500"/>
                                        <p:tgtEl>
                                          <p:spTgt spid="8"/>
                                        </p:tgtEl>
                                      </p:cBhvr>
                                    </p:animEffect>
                                  </p:childTnLst>
                                </p:cTn>
                              </p:par>
                              <p:par>
                                <p:cTn id="171" presetID="10" presetClass="entr" presetSubtype="0" fill="hold" grpId="0" nodeType="withEffect">
                                  <p:stCondLst>
                                    <p:cond delay="0"/>
                                  </p:stCondLst>
                                  <p:iterate type="wd">
                                    <p:tmPct val="5000"/>
                                  </p:iterate>
                                  <p:childTnLst>
                                    <p:set>
                                      <p:cBhvr>
                                        <p:cTn id="172" dur="1" fill="hold">
                                          <p:stCondLst>
                                            <p:cond delay="0"/>
                                          </p:stCondLst>
                                        </p:cTn>
                                        <p:tgtEl>
                                          <p:spTgt spid="9"/>
                                        </p:tgtEl>
                                        <p:attrNameLst>
                                          <p:attrName>style.visibility</p:attrName>
                                        </p:attrNameLst>
                                      </p:cBhvr>
                                      <p:to>
                                        <p:strVal val="visible"/>
                                      </p:to>
                                    </p:set>
                                    <p:animEffect transition="in" filter="fade">
                                      <p:cBhvr>
                                        <p:cTn id="173" dur="500"/>
                                        <p:tgtEl>
                                          <p:spTgt spid="9"/>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6"/>
                                        </p:tgtEl>
                                        <p:attrNameLst>
                                          <p:attrName>style.visibility</p:attrName>
                                        </p:attrNameLst>
                                      </p:cBhvr>
                                      <p:to>
                                        <p:strVal val="visible"/>
                                      </p:to>
                                    </p:set>
                                    <p:animEffect transition="in" filter="fade">
                                      <p:cBhvr>
                                        <p:cTn id="176" dur="500"/>
                                        <p:tgtEl>
                                          <p:spTgt spid="6"/>
                                        </p:tgtEl>
                                      </p:cBhvr>
                                    </p:animEffect>
                                  </p:childTnLst>
                                </p:cTn>
                              </p:par>
                              <p:par>
                                <p:cTn id="177" presetID="10" presetClass="entr" presetSubtype="0" fill="hold" grpId="0" nodeType="withEffect">
                                  <p:stCondLst>
                                    <p:cond delay="0"/>
                                  </p:stCondLst>
                                  <p:iterate type="wd">
                                    <p:tmPct val="5000"/>
                                  </p:iterate>
                                  <p:childTnLst>
                                    <p:set>
                                      <p:cBhvr>
                                        <p:cTn id="178" dur="1" fill="hold">
                                          <p:stCondLst>
                                            <p:cond delay="0"/>
                                          </p:stCondLst>
                                        </p:cTn>
                                        <p:tgtEl>
                                          <p:spTgt spid="7"/>
                                        </p:tgtEl>
                                        <p:attrNameLst>
                                          <p:attrName>style.visibility</p:attrName>
                                        </p:attrNameLst>
                                      </p:cBhvr>
                                      <p:to>
                                        <p:strVal val="visible"/>
                                      </p:to>
                                    </p:set>
                                    <p:animEffect transition="in" filter="fade">
                                      <p:cBhvr>
                                        <p:cTn id="179" dur="500"/>
                                        <p:tgtEl>
                                          <p:spTgt spid="7"/>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10"/>
                                        </p:tgtEl>
                                        <p:attrNameLst>
                                          <p:attrName>style.visibility</p:attrName>
                                        </p:attrNameLst>
                                      </p:cBhvr>
                                      <p:to>
                                        <p:strVal val="visible"/>
                                      </p:to>
                                    </p:set>
                                    <p:animEffect transition="in" filter="fade">
                                      <p:cBhvr>
                                        <p:cTn id="182" dur="500"/>
                                        <p:tgtEl>
                                          <p:spTgt spid="10"/>
                                        </p:tgtEl>
                                      </p:cBhvr>
                                    </p:animEffect>
                                  </p:childTnLst>
                                </p:cTn>
                              </p:par>
                              <p:par>
                                <p:cTn id="183" presetID="10" presetClass="entr" presetSubtype="0" fill="hold" grpId="0" nodeType="withEffect">
                                  <p:stCondLst>
                                    <p:cond delay="0"/>
                                  </p:stCondLst>
                                  <p:iterate type="wd">
                                    <p:tmPct val="5000"/>
                                  </p:iterate>
                                  <p:childTnLst>
                                    <p:set>
                                      <p:cBhvr>
                                        <p:cTn id="184" dur="1" fill="hold">
                                          <p:stCondLst>
                                            <p:cond delay="0"/>
                                          </p:stCondLst>
                                        </p:cTn>
                                        <p:tgtEl>
                                          <p:spTgt spid="11"/>
                                        </p:tgtEl>
                                        <p:attrNameLst>
                                          <p:attrName>style.visibility</p:attrName>
                                        </p:attrNameLst>
                                      </p:cBhvr>
                                      <p:to>
                                        <p:strVal val="visible"/>
                                      </p:to>
                                    </p:set>
                                    <p:animEffect transition="in" filter="fade">
                                      <p:cBhvr>
                                        <p:cTn id="18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1" grpId="0" animBg="1"/>
      <p:bldP spid="32" grpId="0" animBg="1"/>
      <p:bldP spid="33" grpId="0" animBg="1"/>
      <p:bldP spid="35" grpId="0" animBg="1"/>
      <p:bldP spid="36"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2" grpId="0" animBg="1"/>
      <p:bldP spid="53" grpId="0" animBg="1"/>
      <p:bldP spid="4" grpId="0"/>
      <p:bldP spid="5" grpId="0"/>
      <p:bldP spid="6" grpId="0"/>
      <p:bldP spid="7" grpId="0"/>
      <p:bldP spid="8" grpId="0"/>
      <p:bldP spid="9" grpId="0"/>
      <p:bldP spid="10" grpId="0"/>
      <p:bldP spid="11"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292357" y="2918364"/>
            <a:ext cx="4428656" cy="923330"/>
          </a:xfrm>
          <a:prstGeom prst="rect">
            <a:avLst/>
          </a:prstGeom>
          <a:solidFill>
            <a:schemeClr val="bg1">
              <a:alpha val="80000"/>
            </a:schemeClr>
          </a:solidFill>
        </p:spPr>
        <p:txBody>
          <a:bodyPr wrap="square" rtlCol="0">
            <a:spAutoFit/>
          </a:bodyPr>
          <a:lstStyle/>
          <a:p>
            <a:pPr algn="ctr"/>
            <a:r>
              <a:rPr lang="zh-CN" altLang="en-US" sz="5400" spc="100" dirty="0">
                <a:latin typeface="明兰" panose="02010600030101010101" pitchFamily="2" charset="-122"/>
                <a:ea typeface="明兰" panose="02010600030101010101" pitchFamily="2" charset="-122"/>
              </a:rPr>
              <a:t>添加您的标题</a:t>
            </a:r>
          </a:p>
        </p:txBody>
      </p:sp>
      <p:cxnSp>
        <p:nvCxnSpPr>
          <p:cNvPr id="14" name="直接连接符 13"/>
          <p:cNvCxnSpPr/>
          <p:nvPr/>
        </p:nvCxnSpPr>
        <p:spPr>
          <a:xfrm flipV="1">
            <a:off x="6401609" y="3427881"/>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8566437" y="2660170"/>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9171533" y="2929816"/>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6676000" y="2301298"/>
            <a:ext cx="3522115" cy="1107996"/>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2</a:t>
            </a:r>
            <a:endParaRPr lang="zh-CN" altLang="en-US" sz="6600" spc="100" dirty="0">
              <a:latin typeface="明兰" panose="02010600030101010101" pitchFamily="2" charset="-122"/>
              <a:ea typeface="明兰" panose="02010600030101010101" pitchFamily="2" charset="-122"/>
            </a:endParaRPr>
          </a:p>
        </p:txBody>
      </p:sp>
      <p:sp>
        <p:nvSpPr>
          <p:cNvPr id="58" name="文本框 57"/>
          <p:cNvSpPr txBox="1"/>
          <p:nvPr/>
        </p:nvSpPr>
        <p:spPr>
          <a:xfrm>
            <a:off x="3198796" y="3805400"/>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5256353"/>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7" grpId="0"/>
      <p:bldP spid="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31638" y="4535916"/>
            <a:ext cx="133744" cy="133744"/>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417136" y="5616564"/>
            <a:ext cx="48334" cy="48334"/>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p:nvSpPr>
        <p:spPr>
          <a:xfrm>
            <a:off x="6985828" y="5161004"/>
            <a:ext cx="57878" cy="57878"/>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椭圆 16"/>
          <p:cNvSpPr/>
          <p:nvPr/>
        </p:nvSpPr>
        <p:spPr>
          <a:xfrm>
            <a:off x="7222356" y="4775232"/>
            <a:ext cx="62650" cy="6265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p:cNvSpPr/>
          <p:nvPr/>
        </p:nvSpPr>
        <p:spPr>
          <a:xfrm>
            <a:off x="6950883" y="1925659"/>
            <a:ext cx="67423" cy="67423"/>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椭圆 18"/>
          <p:cNvSpPr/>
          <p:nvPr/>
        </p:nvSpPr>
        <p:spPr>
          <a:xfrm>
            <a:off x="4144491" y="3190887"/>
            <a:ext cx="72195" cy="72195"/>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椭圆 19"/>
          <p:cNvSpPr/>
          <p:nvPr/>
        </p:nvSpPr>
        <p:spPr>
          <a:xfrm>
            <a:off x="5226839" y="2690815"/>
            <a:ext cx="76967" cy="76967"/>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p:cNvSpPr/>
          <p:nvPr/>
        </p:nvSpPr>
        <p:spPr>
          <a:xfrm>
            <a:off x="6136467" y="2990843"/>
            <a:ext cx="81739" cy="8173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椭圆 21"/>
          <p:cNvSpPr/>
          <p:nvPr/>
        </p:nvSpPr>
        <p:spPr>
          <a:xfrm>
            <a:off x="8074795" y="2808271"/>
            <a:ext cx="86511" cy="86511"/>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椭圆 22"/>
          <p:cNvSpPr/>
          <p:nvPr/>
        </p:nvSpPr>
        <p:spPr>
          <a:xfrm>
            <a:off x="6664891" y="3853194"/>
            <a:ext cx="91283" cy="9128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a:off x="8001750" y="5605426"/>
            <a:ext cx="96056" cy="9605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7663603" y="4543379"/>
            <a:ext cx="72000" cy="72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p:cNvSpPr/>
          <p:nvPr/>
        </p:nvSpPr>
        <p:spPr>
          <a:xfrm>
            <a:off x="5757006" y="2001782"/>
            <a:ext cx="105600" cy="1056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5069527" y="4889265"/>
            <a:ext cx="110372" cy="110372"/>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p:cNvSpPr/>
          <p:nvPr/>
        </p:nvSpPr>
        <p:spPr>
          <a:xfrm>
            <a:off x="6395162" y="5484738"/>
            <a:ext cx="115144" cy="115144"/>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椭圆 28"/>
          <p:cNvSpPr/>
          <p:nvPr/>
        </p:nvSpPr>
        <p:spPr>
          <a:xfrm>
            <a:off x="7789403" y="4244891"/>
            <a:ext cx="45719" cy="4571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椭圆 29"/>
          <p:cNvSpPr/>
          <p:nvPr/>
        </p:nvSpPr>
        <p:spPr>
          <a:xfrm>
            <a:off x="5356917" y="4103593"/>
            <a:ext cx="124689" cy="12468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椭圆 30"/>
          <p:cNvSpPr/>
          <p:nvPr/>
        </p:nvSpPr>
        <p:spPr>
          <a:xfrm>
            <a:off x="4920345" y="2866921"/>
            <a:ext cx="129461" cy="129461"/>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7582573" y="2963749"/>
            <a:ext cx="134233" cy="134233"/>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椭圆 32"/>
          <p:cNvSpPr/>
          <p:nvPr/>
        </p:nvSpPr>
        <p:spPr>
          <a:xfrm>
            <a:off x="8666915" y="1416834"/>
            <a:ext cx="139005" cy="139005"/>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5" name="直接连接符 34"/>
          <p:cNvCxnSpPr>
            <a:cxnSpLocks/>
          </p:cNvCxnSpPr>
          <p:nvPr/>
        </p:nvCxnSpPr>
        <p:spPr>
          <a:xfrm flipH="1">
            <a:off x="4527550" y="1604305"/>
            <a:ext cx="70527" cy="1138077"/>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26" idx="7"/>
          </p:cNvCxnSpPr>
          <p:nvPr/>
        </p:nvCxnSpPr>
        <p:spPr>
          <a:xfrm flipH="1">
            <a:off x="5847141" y="993373"/>
            <a:ext cx="342689" cy="1023874"/>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89830" y="993373"/>
            <a:ext cx="90135" cy="1024451"/>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8" idx="6"/>
            <a:endCxn id="33" idx="3"/>
          </p:cNvCxnSpPr>
          <p:nvPr/>
        </p:nvCxnSpPr>
        <p:spPr>
          <a:xfrm flipV="1">
            <a:off x="7018306" y="1535482"/>
            <a:ext cx="1668966" cy="423889"/>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8" idx="2"/>
          </p:cNvCxnSpPr>
          <p:nvPr/>
        </p:nvCxnSpPr>
        <p:spPr>
          <a:xfrm flipH="1">
            <a:off x="6263923" y="1959371"/>
            <a:ext cx="686960" cy="57876"/>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cxnSpLocks/>
          </p:cNvCxnSpPr>
          <p:nvPr/>
        </p:nvCxnSpPr>
        <p:spPr>
          <a:xfrm>
            <a:off x="4598077" y="1566753"/>
            <a:ext cx="676623" cy="937414"/>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3034065" y="4885875"/>
            <a:ext cx="2121555" cy="494061"/>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33" idx="3"/>
            <a:endCxn id="22" idx="0"/>
          </p:cNvCxnSpPr>
          <p:nvPr/>
        </p:nvCxnSpPr>
        <p:spPr>
          <a:xfrm flipH="1">
            <a:off x="8118051" y="1535482"/>
            <a:ext cx="569221" cy="1272789"/>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a:off x="9018362" y="2903322"/>
            <a:ext cx="654466" cy="654466"/>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6295068" y="4490728"/>
            <a:ext cx="1398430" cy="1398430"/>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492052" y="3028331"/>
            <a:ext cx="340890" cy="340890"/>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8262422" y="4100585"/>
            <a:ext cx="119916" cy="11991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5" name="直接连接符 64"/>
          <p:cNvCxnSpPr>
            <a:stCxn id="59" idx="3"/>
            <a:endCxn id="63" idx="7"/>
          </p:cNvCxnSpPr>
          <p:nvPr/>
        </p:nvCxnSpPr>
        <p:spPr>
          <a:xfrm flipH="1">
            <a:off x="8364777" y="3461944"/>
            <a:ext cx="749429" cy="656202"/>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3" idx="2"/>
            <a:endCxn id="23" idx="7"/>
          </p:cNvCxnSpPr>
          <p:nvPr/>
        </p:nvCxnSpPr>
        <p:spPr>
          <a:xfrm flipH="1" flipV="1">
            <a:off x="6742806" y="3866562"/>
            <a:ext cx="1519616" cy="293981"/>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23" idx="4"/>
          </p:cNvCxnSpPr>
          <p:nvPr/>
        </p:nvCxnSpPr>
        <p:spPr>
          <a:xfrm>
            <a:off x="6710533" y="3944477"/>
            <a:ext cx="45641" cy="591439"/>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0" idx="2"/>
          </p:cNvCxnSpPr>
          <p:nvPr/>
        </p:nvCxnSpPr>
        <p:spPr>
          <a:xfrm flipH="1" flipV="1">
            <a:off x="3815290" y="3627120"/>
            <a:ext cx="2479778" cy="1562823"/>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2087705" y="3627120"/>
            <a:ext cx="1727586" cy="648576"/>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61" idx="4"/>
          </p:cNvCxnSpPr>
          <p:nvPr/>
        </p:nvCxnSpPr>
        <p:spPr>
          <a:xfrm>
            <a:off x="1662497" y="3369221"/>
            <a:ext cx="425208" cy="885707"/>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 idx="0"/>
          </p:cNvCxnSpPr>
          <p:nvPr/>
        </p:nvCxnSpPr>
        <p:spPr>
          <a:xfrm flipV="1">
            <a:off x="3698510" y="3627120"/>
            <a:ext cx="116780" cy="908796"/>
          </a:xfrm>
          <a:prstGeom prst="line">
            <a:avLst/>
          </a:prstGeom>
          <a:ln w="3175">
            <a:solidFill>
              <a:srgbClr val="7F7F7F"/>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a:off x="4022705" y="1959035"/>
            <a:ext cx="100811" cy="100811"/>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椭圆 91"/>
          <p:cNvSpPr/>
          <p:nvPr/>
        </p:nvSpPr>
        <p:spPr>
          <a:xfrm>
            <a:off x="2747741" y="2735434"/>
            <a:ext cx="71659" cy="7165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4" name="直接连接符 93"/>
          <p:cNvCxnSpPr>
            <a:stCxn id="92" idx="6"/>
            <a:endCxn id="19" idx="0"/>
          </p:cNvCxnSpPr>
          <p:nvPr/>
        </p:nvCxnSpPr>
        <p:spPr>
          <a:xfrm>
            <a:off x="2819400" y="2771264"/>
            <a:ext cx="1361189" cy="419623"/>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92" idx="1"/>
            <a:endCxn id="91" idx="2"/>
          </p:cNvCxnSpPr>
          <p:nvPr/>
        </p:nvCxnSpPr>
        <p:spPr>
          <a:xfrm flipV="1">
            <a:off x="2758235" y="2009441"/>
            <a:ext cx="1264470" cy="736487"/>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91" idx="6"/>
          </p:cNvCxnSpPr>
          <p:nvPr/>
        </p:nvCxnSpPr>
        <p:spPr>
          <a:xfrm>
            <a:off x="4123516" y="2009441"/>
            <a:ext cx="716454" cy="642173"/>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8832876" y="3740790"/>
            <a:ext cx="2998385" cy="1603982"/>
            <a:chOff x="8832876" y="3740790"/>
            <a:chExt cx="2998385" cy="1603982"/>
          </a:xfrm>
        </p:grpSpPr>
        <p:sp>
          <p:nvSpPr>
            <p:cNvPr id="99" name="文本框 98"/>
            <p:cNvSpPr txBox="1"/>
            <p:nvPr/>
          </p:nvSpPr>
          <p:spPr>
            <a:xfrm>
              <a:off x="8832876" y="3740790"/>
              <a:ext cx="1744380" cy="572460"/>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400" dirty="0">
                  <a:latin typeface="明兰" panose="02010600030101010101" pitchFamily="2" charset="-122"/>
                  <a:ea typeface="明兰" panose="02010600030101010101" pitchFamily="2" charset="-122"/>
                </a:rPr>
                <a:t>项目标题 </a:t>
              </a:r>
              <a:r>
                <a:rPr lang="en-US" altLang="zh-CN" sz="2400" dirty="0">
                  <a:latin typeface="明兰" panose="02010600030101010101" pitchFamily="2" charset="-122"/>
                  <a:ea typeface="明兰" panose="02010600030101010101" pitchFamily="2" charset="-122"/>
                </a:rPr>
                <a:t>C </a:t>
              </a:r>
              <a:endParaRPr lang="zh-CN" altLang="en-US" sz="2400" dirty="0">
                <a:latin typeface="明兰" panose="02010600030101010101" pitchFamily="2" charset="-122"/>
                <a:ea typeface="明兰" panose="02010600030101010101" pitchFamily="2" charset="-122"/>
              </a:endParaRPr>
            </a:p>
          </p:txBody>
        </p:sp>
        <p:sp>
          <p:nvSpPr>
            <p:cNvPr id="100" name="矩形 99"/>
            <p:cNvSpPr/>
            <p:nvPr/>
          </p:nvSpPr>
          <p:spPr>
            <a:xfrm>
              <a:off x="8839021" y="4292178"/>
              <a:ext cx="2992240" cy="1052594"/>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grpSp>
      <p:sp>
        <p:nvSpPr>
          <p:cNvPr id="5" name="椭圆 4"/>
          <p:cNvSpPr/>
          <p:nvPr/>
        </p:nvSpPr>
        <p:spPr>
          <a:xfrm>
            <a:off x="3574290" y="3276667"/>
            <a:ext cx="546034" cy="546034"/>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p:cNvSpPr txBox="1"/>
          <p:nvPr/>
        </p:nvSpPr>
        <p:spPr>
          <a:xfrm>
            <a:off x="682623" y="4679129"/>
            <a:ext cx="1753998" cy="572460"/>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400" dirty="0">
                <a:latin typeface="明兰" panose="02010600030101010101" pitchFamily="2" charset="-122"/>
                <a:ea typeface="明兰" panose="02010600030101010101" pitchFamily="2" charset="-122"/>
              </a:rPr>
              <a:t>项目标题 </a:t>
            </a:r>
            <a:r>
              <a:rPr lang="en-US" altLang="zh-CN" sz="2400" dirty="0">
                <a:latin typeface="明兰" panose="02010600030101010101" pitchFamily="2" charset="-122"/>
                <a:ea typeface="明兰" panose="02010600030101010101" pitchFamily="2" charset="-122"/>
              </a:rPr>
              <a:t>A </a:t>
            </a:r>
            <a:endParaRPr lang="zh-CN" altLang="en-US" sz="2400" dirty="0">
              <a:latin typeface="明兰" panose="02010600030101010101" pitchFamily="2" charset="-122"/>
              <a:ea typeface="明兰" panose="02010600030101010101" pitchFamily="2" charset="-122"/>
            </a:endParaRPr>
          </a:p>
        </p:txBody>
      </p:sp>
      <p:sp>
        <p:nvSpPr>
          <p:cNvPr id="102" name="矩形 101"/>
          <p:cNvSpPr/>
          <p:nvPr/>
        </p:nvSpPr>
        <p:spPr>
          <a:xfrm>
            <a:off x="668071" y="5293098"/>
            <a:ext cx="3452254" cy="812528"/>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grpSp>
        <p:nvGrpSpPr>
          <p:cNvPr id="10" name="组合 9"/>
          <p:cNvGrpSpPr/>
          <p:nvPr/>
        </p:nvGrpSpPr>
        <p:grpSpPr>
          <a:xfrm>
            <a:off x="2143025" y="1589206"/>
            <a:ext cx="3535709" cy="1416800"/>
            <a:chOff x="2143025" y="1589206"/>
            <a:chExt cx="3535709" cy="1416800"/>
          </a:xfrm>
        </p:grpSpPr>
        <p:sp>
          <p:nvSpPr>
            <p:cNvPr id="103" name="文本框 102"/>
            <p:cNvSpPr txBox="1"/>
            <p:nvPr/>
          </p:nvSpPr>
          <p:spPr>
            <a:xfrm>
              <a:off x="2143025" y="1589206"/>
              <a:ext cx="1733159" cy="572460"/>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400" dirty="0">
                  <a:latin typeface="明兰" panose="02010600030101010101" pitchFamily="2" charset="-122"/>
                  <a:ea typeface="明兰" panose="02010600030101010101" pitchFamily="2" charset="-122"/>
                </a:rPr>
                <a:t>项目标题 </a:t>
              </a:r>
              <a:r>
                <a:rPr lang="en-US" altLang="zh-CN" sz="2400" dirty="0">
                  <a:latin typeface="明兰" panose="02010600030101010101" pitchFamily="2" charset="-122"/>
                  <a:ea typeface="明兰" panose="02010600030101010101" pitchFamily="2" charset="-122"/>
                </a:rPr>
                <a:t>B </a:t>
              </a:r>
              <a:endParaRPr lang="zh-CN" altLang="en-US" sz="2400" dirty="0">
                <a:latin typeface="明兰" panose="02010600030101010101" pitchFamily="2" charset="-122"/>
                <a:ea typeface="明兰" panose="02010600030101010101" pitchFamily="2" charset="-122"/>
              </a:endParaRPr>
            </a:p>
          </p:txBody>
        </p:sp>
        <p:sp>
          <p:nvSpPr>
            <p:cNvPr id="104" name="矩形 103"/>
            <p:cNvSpPr/>
            <p:nvPr/>
          </p:nvSpPr>
          <p:spPr>
            <a:xfrm>
              <a:off x="2146039" y="2193478"/>
              <a:ext cx="3532695" cy="812528"/>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grpSp>
      <p:sp>
        <p:nvSpPr>
          <p:cNvPr id="12" name="椭圆 11"/>
          <p:cNvSpPr/>
          <p:nvPr/>
        </p:nvSpPr>
        <p:spPr>
          <a:xfrm>
            <a:off x="1678965" y="3960763"/>
            <a:ext cx="535036" cy="535038"/>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104"/>
          <p:cNvSpPr txBox="1"/>
          <p:nvPr/>
        </p:nvSpPr>
        <p:spPr>
          <a:xfrm>
            <a:off x="6566452" y="4727093"/>
            <a:ext cx="1010143" cy="978729"/>
          </a:xfrm>
          <a:prstGeom prst="rect">
            <a:avLst/>
          </a:prstGeom>
          <a:noFill/>
        </p:spPr>
        <p:txBody>
          <a:bodyPr wrap="square" rtlCol="0">
            <a:spAutoFit/>
          </a:bodyPr>
          <a:lstStyle/>
          <a:p>
            <a:pPr>
              <a:lnSpc>
                <a:spcPct val="120000"/>
              </a:lnSpc>
            </a:pPr>
            <a:r>
              <a:rPr lang="zh-CN" altLang="en-US" sz="2400" spc="300" dirty="0">
                <a:solidFill>
                  <a:schemeClr val="bg1"/>
                </a:solidFill>
                <a:latin typeface="明兰" panose="02010600030101010101" pitchFamily="2" charset="-122"/>
                <a:ea typeface="明兰" panose="02010600030101010101" pitchFamily="2" charset="-122"/>
              </a:rPr>
              <a:t>现状描述</a:t>
            </a:r>
          </a:p>
        </p:txBody>
      </p:sp>
      <p:sp>
        <p:nvSpPr>
          <p:cNvPr id="62" name="矩形 61">
            <a:extLst>
              <a:ext uri="{FF2B5EF4-FFF2-40B4-BE49-F238E27FC236}">
                <a16:creationId xmlns:a16="http://schemas.microsoft.com/office/drawing/2014/main" id="{55271F6C-D1F7-4515-8FE7-492AD5A7F4CF}"/>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411418797"/>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animEffect transition="in" filter="fade">
                                      <p:cBhvr>
                                        <p:cTn id="9" dur="500"/>
                                        <p:tgtEl>
                                          <p:spTgt spid="6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p:cTn id="13" dur="300" fill="hold"/>
                                        <p:tgtEl>
                                          <p:spTgt spid="61"/>
                                        </p:tgtEl>
                                        <p:attrNameLst>
                                          <p:attrName>ppt_w</p:attrName>
                                        </p:attrNameLst>
                                      </p:cBhvr>
                                      <p:tavLst>
                                        <p:tav tm="0">
                                          <p:val>
                                            <p:fltVal val="0"/>
                                          </p:val>
                                        </p:tav>
                                        <p:tav tm="100000">
                                          <p:val>
                                            <p:strVal val="#ppt_w"/>
                                          </p:val>
                                        </p:tav>
                                      </p:tavLst>
                                    </p:anim>
                                    <p:anim calcmode="lin" valueType="num">
                                      <p:cBhvr>
                                        <p:cTn id="14" dur="300" fill="hold"/>
                                        <p:tgtEl>
                                          <p:spTgt spid="61"/>
                                        </p:tgtEl>
                                        <p:attrNameLst>
                                          <p:attrName>ppt_h</p:attrName>
                                        </p:attrNameLst>
                                      </p:cBhvr>
                                      <p:tavLst>
                                        <p:tav tm="0">
                                          <p:val>
                                            <p:fltVal val="0"/>
                                          </p:val>
                                        </p:tav>
                                        <p:tav tm="100000">
                                          <p:val>
                                            <p:strVal val="#ppt_h"/>
                                          </p:val>
                                        </p:tav>
                                      </p:tavLst>
                                    </p:anim>
                                    <p:animEffect transition="in" filter="fade">
                                      <p:cBhvr>
                                        <p:cTn id="15" dur="300"/>
                                        <p:tgtEl>
                                          <p:spTgt spid="61"/>
                                        </p:tgtEl>
                                      </p:cBhvr>
                                    </p:animEffect>
                                  </p:childTnLst>
                                </p:cTn>
                              </p:par>
                            </p:childTnLst>
                          </p:cTn>
                        </p:par>
                        <p:par>
                          <p:cTn id="16" fill="hold">
                            <p:stCondLst>
                              <p:cond delay="800"/>
                            </p:stCondLst>
                            <p:childTnLst>
                              <p:par>
                                <p:cTn id="17" presetID="53" presetClass="entr" presetSubtype="16"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400" fill="hold"/>
                                        <p:tgtEl>
                                          <p:spTgt spid="12"/>
                                        </p:tgtEl>
                                        <p:attrNameLst>
                                          <p:attrName>ppt_w</p:attrName>
                                        </p:attrNameLst>
                                      </p:cBhvr>
                                      <p:tavLst>
                                        <p:tav tm="0">
                                          <p:val>
                                            <p:fltVal val="0"/>
                                          </p:val>
                                        </p:tav>
                                        <p:tav tm="100000">
                                          <p:val>
                                            <p:strVal val="#ppt_w"/>
                                          </p:val>
                                        </p:tav>
                                      </p:tavLst>
                                    </p:anim>
                                    <p:anim calcmode="lin" valueType="num">
                                      <p:cBhvr>
                                        <p:cTn id="20" dur="400" fill="hold"/>
                                        <p:tgtEl>
                                          <p:spTgt spid="12"/>
                                        </p:tgtEl>
                                        <p:attrNameLst>
                                          <p:attrName>ppt_h</p:attrName>
                                        </p:attrNameLst>
                                      </p:cBhvr>
                                      <p:tavLst>
                                        <p:tav tm="0">
                                          <p:val>
                                            <p:fltVal val="0"/>
                                          </p:val>
                                        </p:tav>
                                        <p:tav tm="100000">
                                          <p:val>
                                            <p:strVal val="#ppt_h"/>
                                          </p:val>
                                        </p:tav>
                                      </p:tavLst>
                                    </p:anim>
                                    <p:animEffect transition="in" filter="fade">
                                      <p:cBhvr>
                                        <p:cTn id="21" dur="400"/>
                                        <p:tgtEl>
                                          <p:spTgt spid="12"/>
                                        </p:tgtEl>
                                      </p:cBhvr>
                                    </p:animEffect>
                                  </p:childTnLst>
                                </p:cTn>
                              </p:par>
                            </p:childTnLst>
                          </p:cTn>
                        </p:par>
                        <p:par>
                          <p:cTn id="22" fill="hold">
                            <p:stCondLst>
                              <p:cond delay="1200"/>
                            </p:stCondLst>
                            <p:childTnLst>
                              <p:par>
                                <p:cTn id="23" presetID="10" presetClass="entr" presetSubtype="0" fill="hold" grpId="0" nodeType="afterEffect">
                                  <p:stCondLst>
                                    <p:cond delay="0"/>
                                  </p:stCondLst>
                                  <p:childTnLst>
                                    <p:set>
                                      <p:cBhvr>
                                        <p:cTn id="24" dur="1" fill="hold">
                                          <p:stCondLst>
                                            <p:cond delay="0"/>
                                          </p:stCondLst>
                                        </p:cTn>
                                        <p:tgtEl>
                                          <p:spTgt spid="101"/>
                                        </p:tgtEl>
                                        <p:attrNameLst>
                                          <p:attrName>style.visibility</p:attrName>
                                        </p:attrNameLst>
                                      </p:cBhvr>
                                      <p:to>
                                        <p:strVal val="visible"/>
                                      </p:to>
                                    </p:set>
                                    <p:animEffect transition="in" filter="fade">
                                      <p:cBhvr>
                                        <p:cTn id="25" dur="500"/>
                                        <p:tgtEl>
                                          <p:spTgt spid="101"/>
                                        </p:tgtEl>
                                      </p:cBhvr>
                                    </p:animEffect>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102"/>
                                        </p:tgtEl>
                                        <p:attrNameLst>
                                          <p:attrName>style.visibility</p:attrName>
                                        </p:attrNameLst>
                                      </p:cBhvr>
                                      <p:to>
                                        <p:strVal val="visible"/>
                                      </p:to>
                                    </p:set>
                                    <p:animEffect transition="in" filter="fade">
                                      <p:cBhvr>
                                        <p:cTn id="29" dur="500"/>
                                        <p:tgtEl>
                                          <p:spTgt spid="102"/>
                                        </p:tgtEl>
                                      </p:cBhvr>
                                    </p:animEffect>
                                  </p:childTnLst>
                                </p:cTn>
                              </p:par>
                            </p:childTnLst>
                          </p:cTn>
                        </p:par>
                        <p:par>
                          <p:cTn id="30" fill="hold">
                            <p:stCondLst>
                              <p:cond delay="2200"/>
                            </p:stCondLst>
                            <p:childTnLst>
                              <p:par>
                                <p:cTn id="31" presetID="53" presetClass="entr" presetSubtype="16"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par>
                          <p:cTn id="36" fill="hold">
                            <p:stCondLst>
                              <p:cond delay="2700"/>
                            </p:stCondLst>
                            <p:childTnLst>
                              <p:par>
                                <p:cTn id="37" presetID="10"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3200"/>
                            </p:stCondLst>
                            <p:childTnLst>
                              <p:par>
                                <p:cTn id="41" presetID="53" presetClass="entr" presetSubtype="16"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p:cTn id="43" dur="500" fill="hold"/>
                                        <p:tgtEl>
                                          <p:spTgt spid="59"/>
                                        </p:tgtEl>
                                        <p:attrNameLst>
                                          <p:attrName>ppt_w</p:attrName>
                                        </p:attrNameLst>
                                      </p:cBhvr>
                                      <p:tavLst>
                                        <p:tav tm="0">
                                          <p:val>
                                            <p:fltVal val="0"/>
                                          </p:val>
                                        </p:tav>
                                        <p:tav tm="100000">
                                          <p:val>
                                            <p:strVal val="#ppt_w"/>
                                          </p:val>
                                        </p:tav>
                                      </p:tavLst>
                                    </p:anim>
                                    <p:anim calcmode="lin" valueType="num">
                                      <p:cBhvr>
                                        <p:cTn id="44" dur="500" fill="hold"/>
                                        <p:tgtEl>
                                          <p:spTgt spid="59"/>
                                        </p:tgtEl>
                                        <p:attrNameLst>
                                          <p:attrName>ppt_h</p:attrName>
                                        </p:attrNameLst>
                                      </p:cBhvr>
                                      <p:tavLst>
                                        <p:tav tm="0">
                                          <p:val>
                                            <p:fltVal val="0"/>
                                          </p:val>
                                        </p:tav>
                                        <p:tav tm="100000">
                                          <p:val>
                                            <p:strVal val="#ppt_h"/>
                                          </p:val>
                                        </p:tav>
                                      </p:tavLst>
                                    </p:anim>
                                    <p:animEffect transition="in" filter="fade">
                                      <p:cBhvr>
                                        <p:cTn id="45" dur="500"/>
                                        <p:tgtEl>
                                          <p:spTgt spid="59"/>
                                        </p:tgtEl>
                                      </p:cBhvr>
                                    </p:animEffect>
                                  </p:childTnLst>
                                </p:cTn>
                              </p:par>
                            </p:childTnLst>
                          </p:cTn>
                        </p:par>
                        <p:par>
                          <p:cTn id="46" fill="hold">
                            <p:stCondLst>
                              <p:cond delay="3700"/>
                            </p:stCondLst>
                            <p:childTnLst>
                              <p:par>
                                <p:cTn id="47" presetID="10" presetClass="entr" presetSubtype="0"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5" grpId="0" animBg="1"/>
      <p:bldP spid="101" grpId="0"/>
      <p:bldP spid="102" grpId="0"/>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4510257" y="1713544"/>
            <a:ext cx="3471287" cy="400110"/>
            <a:chOff x="2754020" y="1756981"/>
            <a:chExt cx="3471287" cy="400110"/>
          </a:xfrm>
        </p:grpSpPr>
        <p:grpSp>
          <p:nvGrpSpPr>
            <p:cNvPr id="28" name="组合 27"/>
            <p:cNvGrpSpPr>
              <a:grpSpLocks noChangeAspect="1"/>
            </p:cNvGrpSpPr>
            <p:nvPr/>
          </p:nvGrpSpPr>
          <p:grpSpPr>
            <a:xfrm>
              <a:off x="2754020" y="1862533"/>
              <a:ext cx="144000" cy="168786"/>
              <a:chOff x="758562" y="2561597"/>
              <a:chExt cx="423517" cy="496415"/>
            </a:xfrm>
          </p:grpSpPr>
          <p:sp>
            <p:nvSpPr>
              <p:cNvPr id="32" name="任意多边形 31"/>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任意多边形 37"/>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2980021" y="1756981"/>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01  </a:t>
              </a:r>
              <a:r>
                <a:rPr lang="zh-CN" altLang="en-US" sz="2000" spc="300" dirty="0">
                  <a:latin typeface="明兰" panose="02010600030101010101" pitchFamily="2" charset="-122"/>
                  <a:ea typeface="明兰" panose="02010600030101010101" pitchFamily="2" charset="-122"/>
                </a:rPr>
                <a:t>研究项目标题</a:t>
              </a:r>
            </a:p>
          </p:txBody>
        </p:sp>
      </p:grpSp>
      <p:grpSp>
        <p:nvGrpSpPr>
          <p:cNvPr id="42" name="组合 41"/>
          <p:cNvGrpSpPr/>
          <p:nvPr/>
        </p:nvGrpSpPr>
        <p:grpSpPr>
          <a:xfrm>
            <a:off x="2758226" y="3280867"/>
            <a:ext cx="3471287" cy="400110"/>
            <a:chOff x="2774909" y="3362012"/>
            <a:chExt cx="3471287" cy="400110"/>
          </a:xfrm>
        </p:grpSpPr>
        <p:grpSp>
          <p:nvGrpSpPr>
            <p:cNvPr id="43" name="组合 42"/>
            <p:cNvGrpSpPr>
              <a:grpSpLocks noChangeAspect="1"/>
            </p:cNvGrpSpPr>
            <p:nvPr/>
          </p:nvGrpSpPr>
          <p:grpSpPr>
            <a:xfrm>
              <a:off x="2774909" y="3467564"/>
              <a:ext cx="144000" cy="168786"/>
              <a:chOff x="758562" y="2561597"/>
              <a:chExt cx="423517" cy="496415"/>
            </a:xfrm>
          </p:grpSpPr>
          <p:sp>
            <p:nvSpPr>
              <p:cNvPr id="45" name="任意多边形 44"/>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任意多边形 46"/>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文本框 43"/>
            <p:cNvSpPr txBox="1"/>
            <p:nvPr/>
          </p:nvSpPr>
          <p:spPr>
            <a:xfrm>
              <a:off x="3000910" y="3362012"/>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02  </a:t>
              </a:r>
              <a:r>
                <a:rPr lang="zh-CN" altLang="en-US" sz="2000" spc="300" dirty="0">
                  <a:latin typeface="明兰" panose="02010600030101010101" pitchFamily="2" charset="-122"/>
                  <a:ea typeface="明兰" panose="02010600030101010101" pitchFamily="2" charset="-122"/>
                </a:rPr>
                <a:t>研究项目标题</a:t>
              </a:r>
            </a:p>
          </p:txBody>
        </p:sp>
      </p:grpSp>
      <p:grpSp>
        <p:nvGrpSpPr>
          <p:cNvPr id="51" name="组合 50"/>
          <p:cNvGrpSpPr/>
          <p:nvPr/>
        </p:nvGrpSpPr>
        <p:grpSpPr>
          <a:xfrm>
            <a:off x="4511395" y="4753826"/>
            <a:ext cx="3471287" cy="400110"/>
            <a:chOff x="2795798" y="4834971"/>
            <a:chExt cx="3471287" cy="400110"/>
          </a:xfrm>
        </p:grpSpPr>
        <p:grpSp>
          <p:nvGrpSpPr>
            <p:cNvPr id="52" name="组合 51"/>
            <p:cNvGrpSpPr>
              <a:grpSpLocks noChangeAspect="1"/>
            </p:cNvGrpSpPr>
            <p:nvPr/>
          </p:nvGrpSpPr>
          <p:grpSpPr>
            <a:xfrm>
              <a:off x="2795798" y="4940523"/>
              <a:ext cx="144000" cy="168786"/>
              <a:chOff x="758562" y="2561597"/>
              <a:chExt cx="423517" cy="496415"/>
            </a:xfrm>
          </p:grpSpPr>
          <p:sp>
            <p:nvSpPr>
              <p:cNvPr id="54" name="任意多边形 53"/>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任意多边形 55"/>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文本框 52"/>
            <p:cNvSpPr txBox="1"/>
            <p:nvPr/>
          </p:nvSpPr>
          <p:spPr>
            <a:xfrm>
              <a:off x="3021799" y="4834971"/>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03  </a:t>
              </a:r>
              <a:r>
                <a:rPr lang="zh-CN" altLang="en-US" sz="2000" spc="300" dirty="0">
                  <a:latin typeface="明兰" panose="02010600030101010101" pitchFamily="2" charset="-122"/>
                  <a:ea typeface="明兰" panose="02010600030101010101" pitchFamily="2" charset="-122"/>
                </a:rPr>
                <a:t>研究项目标题</a:t>
              </a:r>
            </a:p>
          </p:txBody>
        </p:sp>
      </p:grpSp>
      <p:sp>
        <p:nvSpPr>
          <p:cNvPr id="60" name="矩形 59"/>
          <p:cNvSpPr/>
          <p:nvPr/>
        </p:nvSpPr>
        <p:spPr>
          <a:xfrm>
            <a:off x="5397781" y="2113654"/>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61" name="矩形 60"/>
          <p:cNvSpPr/>
          <p:nvPr/>
        </p:nvSpPr>
        <p:spPr>
          <a:xfrm>
            <a:off x="3624861" y="3656910"/>
            <a:ext cx="6982179"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62" name="矩形 61"/>
          <p:cNvSpPr/>
          <p:nvPr/>
        </p:nvSpPr>
        <p:spPr>
          <a:xfrm>
            <a:off x="5366377" y="5182458"/>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63" name="矩形 62">
            <a:extLst>
              <a:ext uri="{FF2B5EF4-FFF2-40B4-BE49-F238E27FC236}">
                <a16:creationId xmlns:a16="http://schemas.microsoft.com/office/drawing/2014/main" id="{EF54027C-C1F3-486B-919D-4B2FC12C9B68}"/>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414023133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p:tgtEl>
                                          <p:spTgt spid="27"/>
                                        </p:tgtEl>
                                        <p:attrNameLst>
                                          <p:attrName>ppt_x</p:attrName>
                                        </p:attrNameLst>
                                      </p:cBhvr>
                                      <p:tavLst>
                                        <p:tav tm="0">
                                          <p:val>
                                            <p:strVal val="#ppt_x-#ppt_w*1.125000"/>
                                          </p:val>
                                        </p:tav>
                                        <p:tav tm="100000">
                                          <p:val>
                                            <p:strVal val="#ppt_x"/>
                                          </p:val>
                                        </p:tav>
                                      </p:tavLst>
                                    </p:anim>
                                    <p:animEffect transition="in" filter="wipe(right)">
                                      <p:cBhvr>
                                        <p:cTn id="8" dur="500"/>
                                        <p:tgtEl>
                                          <p:spTgt spid="27"/>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additive="base">
                                        <p:cTn id="12" dur="250"/>
                                        <p:tgtEl>
                                          <p:spTgt spid="60"/>
                                        </p:tgtEl>
                                        <p:attrNameLst>
                                          <p:attrName>ppt_y</p:attrName>
                                        </p:attrNameLst>
                                      </p:cBhvr>
                                      <p:tavLst>
                                        <p:tav tm="0">
                                          <p:val>
                                            <p:strVal val="#ppt_y-#ppt_h*1.125000"/>
                                          </p:val>
                                        </p:tav>
                                        <p:tav tm="100000">
                                          <p:val>
                                            <p:strVal val="#ppt_y"/>
                                          </p:val>
                                        </p:tav>
                                      </p:tavLst>
                                    </p:anim>
                                    <p:animEffect transition="in" filter="wipe(down)">
                                      <p:cBhvr>
                                        <p:cTn id="13" dur="250"/>
                                        <p:tgtEl>
                                          <p:spTgt spid="60"/>
                                        </p:tgtEl>
                                      </p:cBhvr>
                                    </p:animEffect>
                                  </p:childTnLst>
                                </p:cTn>
                              </p:par>
                              <p:par>
                                <p:cTn id="14" presetID="12" presetClass="entr" presetSubtype="8"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500"/>
                                        <p:tgtEl>
                                          <p:spTgt spid="42"/>
                                        </p:tgtEl>
                                        <p:attrNameLst>
                                          <p:attrName>ppt_x</p:attrName>
                                        </p:attrNameLst>
                                      </p:cBhvr>
                                      <p:tavLst>
                                        <p:tav tm="0">
                                          <p:val>
                                            <p:strVal val="#ppt_x-#ppt_w*1.125000"/>
                                          </p:val>
                                        </p:tav>
                                        <p:tav tm="100000">
                                          <p:val>
                                            <p:strVal val="#ppt_x"/>
                                          </p:val>
                                        </p:tav>
                                      </p:tavLst>
                                    </p:anim>
                                    <p:animEffect transition="in" filter="wipe(right)">
                                      <p:cBhvr>
                                        <p:cTn id="17" dur="500"/>
                                        <p:tgtEl>
                                          <p:spTgt spid="42"/>
                                        </p:tgtEl>
                                      </p:cBhvr>
                                    </p:animEffect>
                                  </p:childTnLst>
                                </p:cTn>
                              </p:par>
                            </p:childTnLst>
                          </p:cTn>
                        </p:par>
                        <p:par>
                          <p:cTn id="18" fill="hold">
                            <p:stCondLst>
                              <p:cond delay="1000"/>
                            </p:stCondLst>
                            <p:childTnLst>
                              <p:par>
                                <p:cTn id="19" presetID="12" presetClass="entr" presetSubtype="1" fill="hold" grpId="0" nodeType="after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additive="base">
                                        <p:cTn id="21" dur="250"/>
                                        <p:tgtEl>
                                          <p:spTgt spid="61"/>
                                        </p:tgtEl>
                                        <p:attrNameLst>
                                          <p:attrName>ppt_y</p:attrName>
                                        </p:attrNameLst>
                                      </p:cBhvr>
                                      <p:tavLst>
                                        <p:tav tm="0">
                                          <p:val>
                                            <p:strVal val="#ppt_y-#ppt_h*1.125000"/>
                                          </p:val>
                                        </p:tav>
                                        <p:tav tm="100000">
                                          <p:val>
                                            <p:strVal val="#ppt_y"/>
                                          </p:val>
                                        </p:tav>
                                      </p:tavLst>
                                    </p:anim>
                                    <p:animEffect transition="in" filter="wipe(down)">
                                      <p:cBhvr>
                                        <p:cTn id="22" dur="250"/>
                                        <p:tgtEl>
                                          <p:spTgt spid="61"/>
                                        </p:tgtEl>
                                      </p:cBhvr>
                                    </p:animEffect>
                                  </p:childTnLst>
                                </p:cTn>
                              </p:par>
                              <p:par>
                                <p:cTn id="23" presetID="12" presetClass="entr" presetSubtype="8"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p:tgtEl>
                                          <p:spTgt spid="51"/>
                                        </p:tgtEl>
                                        <p:attrNameLst>
                                          <p:attrName>ppt_x</p:attrName>
                                        </p:attrNameLst>
                                      </p:cBhvr>
                                      <p:tavLst>
                                        <p:tav tm="0">
                                          <p:val>
                                            <p:strVal val="#ppt_x-#ppt_w*1.125000"/>
                                          </p:val>
                                        </p:tav>
                                        <p:tav tm="100000">
                                          <p:val>
                                            <p:strVal val="#ppt_x"/>
                                          </p:val>
                                        </p:tav>
                                      </p:tavLst>
                                    </p:anim>
                                    <p:animEffect transition="in" filter="wipe(right)">
                                      <p:cBhvr>
                                        <p:cTn id="26" dur="500"/>
                                        <p:tgtEl>
                                          <p:spTgt spid="51"/>
                                        </p:tgtEl>
                                      </p:cBhvr>
                                    </p:animEffect>
                                  </p:childTnLst>
                                </p:cTn>
                              </p:par>
                            </p:childTnLst>
                          </p:cTn>
                        </p:par>
                        <p:par>
                          <p:cTn id="27" fill="hold">
                            <p:stCondLst>
                              <p:cond delay="1500"/>
                            </p:stCondLst>
                            <p:childTnLst>
                              <p:par>
                                <p:cTn id="28" presetID="12" presetClass="entr" presetSubtype="1" fill="hold" grpId="0" nodeType="after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additive="base">
                                        <p:cTn id="30" dur="250"/>
                                        <p:tgtEl>
                                          <p:spTgt spid="62"/>
                                        </p:tgtEl>
                                        <p:attrNameLst>
                                          <p:attrName>ppt_y</p:attrName>
                                        </p:attrNameLst>
                                      </p:cBhvr>
                                      <p:tavLst>
                                        <p:tav tm="0">
                                          <p:val>
                                            <p:strVal val="#ppt_y-#ppt_h*1.125000"/>
                                          </p:val>
                                        </p:tav>
                                        <p:tav tm="100000">
                                          <p:val>
                                            <p:strVal val="#ppt_y"/>
                                          </p:val>
                                        </p:tav>
                                      </p:tavLst>
                                    </p:anim>
                                    <p:animEffect transition="in" filter="wipe(down)">
                                      <p:cBhvr>
                                        <p:cTn id="31" dur="25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209627" y="1739287"/>
            <a:ext cx="1781809" cy="2238985"/>
            <a:chOff x="1676795" y="1900014"/>
            <a:chExt cx="1781907" cy="2239107"/>
          </a:xfrm>
          <a:effectLst/>
        </p:grpSpPr>
        <p:sp>
          <p:nvSpPr>
            <p:cNvPr id="14" name="Oval 13"/>
            <p:cNvSpPr/>
            <p:nvPr/>
          </p:nvSpPr>
          <p:spPr>
            <a:xfrm>
              <a:off x="1676795" y="1900014"/>
              <a:ext cx="1781907" cy="1781907"/>
            </a:xfrm>
            <a:prstGeom prst="ellipse">
              <a:avLst/>
            </a:prstGeom>
            <a:solidFill>
              <a:schemeClr val="bg1"/>
            </a:solidFill>
            <a:ln w="190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Oval 14"/>
            <p:cNvSpPr/>
            <p:nvPr/>
          </p:nvSpPr>
          <p:spPr>
            <a:xfrm>
              <a:off x="2110548" y="3224721"/>
              <a:ext cx="914400" cy="9144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1"/>
            <p:cNvSpPr>
              <a:spLocks/>
            </p:cNvSpPr>
            <p:nvPr/>
          </p:nvSpPr>
          <p:spPr bwMode="auto">
            <a:xfrm>
              <a:off x="2457065" y="3483019"/>
              <a:ext cx="221366" cy="397804"/>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bg1"/>
            </a:solidFill>
            <a:ln>
              <a:noFill/>
            </a:ln>
          </p:spPr>
          <p:txBody>
            <a:bodyPr vert="horz" wrap="square" lIns="91435" tIns="45718" rIns="91435" bIns="45718" numCol="1" anchor="t" anchorCtr="0" compatLnSpc="1">
              <a:prstTxWarp prst="textNoShape">
                <a:avLst/>
              </a:prstTxWarp>
            </a:bodyPr>
            <a:lstStyle/>
            <a:p>
              <a:pPr>
                <a:lnSpc>
                  <a:spcPct val="130000"/>
                </a:lnSpc>
              </a:pPr>
              <a:endParaRPr lang="en-US" sz="17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6"/>
            <p:cNvSpPr txBox="1"/>
            <p:nvPr/>
          </p:nvSpPr>
          <p:spPr>
            <a:xfrm>
              <a:off x="1975278" y="2208425"/>
              <a:ext cx="1210655" cy="892409"/>
            </a:xfrm>
            <a:prstGeom prst="rect">
              <a:avLst/>
            </a:prstGeom>
            <a:noFill/>
          </p:spPr>
          <p:txBody>
            <a:bodyPr wrap="none" rtlCol="0">
              <a:spAutoFit/>
            </a:bodyPr>
            <a:lstStyle/>
            <a:p>
              <a:pPr>
                <a:lnSpc>
                  <a:spcPct val="130000"/>
                </a:lnSpc>
              </a:pPr>
              <a:r>
                <a:rPr lang="en-US"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90%</a:t>
              </a:r>
              <a:endParaRPr lang="en-GB"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Group 5"/>
          <p:cNvGrpSpPr/>
          <p:nvPr/>
        </p:nvGrpSpPr>
        <p:grpSpPr>
          <a:xfrm>
            <a:off x="3873069" y="2202713"/>
            <a:ext cx="1781809" cy="2238985"/>
            <a:chOff x="3872946" y="1688394"/>
            <a:chExt cx="1781907" cy="2239107"/>
          </a:xfrm>
          <a:effectLst/>
        </p:grpSpPr>
        <p:grpSp>
          <p:nvGrpSpPr>
            <p:cNvPr id="19" name="Group 18"/>
            <p:cNvGrpSpPr/>
            <p:nvPr/>
          </p:nvGrpSpPr>
          <p:grpSpPr>
            <a:xfrm>
              <a:off x="3872946" y="1688394"/>
              <a:ext cx="1781907" cy="2239107"/>
              <a:chOff x="1676795" y="1900014"/>
              <a:chExt cx="1781907" cy="2239107"/>
            </a:xfrm>
          </p:grpSpPr>
          <p:sp>
            <p:nvSpPr>
              <p:cNvPr id="20" name="Oval 19"/>
              <p:cNvSpPr/>
              <p:nvPr/>
            </p:nvSpPr>
            <p:spPr>
              <a:xfrm>
                <a:off x="1676795" y="1900014"/>
                <a:ext cx="1781907" cy="1781907"/>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Oval 20"/>
              <p:cNvSpPr/>
              <p:nvPr/>
            </p:nvSpPr>
            <p:spPr>
              <a:xfrm>
                <a:off x="2110548" y="3224721"/>
                <a:ext cx="914400" cy="9144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22"/>
              <p:cNvSpPr txBox="1"/>
              <p:nvPr/>
            </p:nvSpPr>
            <p:spPr>
              <a:xfrm>
                <a:off x="1975278" y="2208425"/>
                <a:ext cx="1210655" cy="892409"/>
              </a:xfrm>
              <a:prstGeom prst="rect">
                <a:avLst/>
              </a:prstGeom>
              <a:noFill/>
            </p:spPr>
            <p:txBody>
              <a:bodyPr wrap="none" rtlCol="0">
                <a:spAutoFit/>
              </a:bodyPr>
              <a:lstStyle/>
              <a:p>
                <a:pPr>
                  <a:lnSpc>
                    <a:spcPct val="130000"/>
                  </a:lnSpc>
                </a:pPr>
                <a:r>
                  <a:rPr lang="en-US"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42%</a:t>
                </a:r>
                <a:endParaRPr lang="en-GB"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9" name="AutoShape 14"/>
            <p:cNvSpPr>
              <a:spLocks/>
            </p:cNvSpPr>
            <p:nvPr/>
          </p:nvSpPr>
          <p:spPr bwMode="auto">
            <a:xfrm>
              <a:off x="4576946" y="3299844"/>
              <a:ext cx="373905" cy="340913"/>
            </a:xfrm>
            <a:custGeom>
              <a:avLst/>
              <a:gdLst>
                <a:gd name="T0" fmla="*/ 2147483646 w 21590"/>
                <a:gd name="T1" fmla="*/ 303068522 h 16690"/>
                <a:gd name="T2" fmla="*/ 2147483646 w 21590"/>
                <a:gd name="T3" fmla="*/ 614467900 h 16690"/>
                <a:gd name="T4" fmla="*/ 0 w 21590"/>
                <a:gd name="T5" fmla="*/ 2147483646 h 16690"/>
                <a:gd name="T6" fmla="*/ 782832664 w 21590"/>
                <a:gd name="T7" fmla="*/ 1946161268 h 16690"/>
                <a:gd name="T8" fmla="*/ 286036553 w 21590"/>
                <a:gd name="T9" fmla="*/ 1513714635 h 16690"/>
                <a:gd name="T10" fmla="*/ 511874951 w 21590"/>
                <a:gd name="T11" fmla="*/ 1496463517 h 16690"/>
                <a:gd name="T12" fmla="*/ 90358306 w 21590"/>
                <a:gd name="T13" fmla="*/ 891067454 h 16690"/>
                <a:gd name="T14" fmla="*/ 316196704 w 21590"/>
                <a:gd name="T15" fmla="*/ 942966873 h 16690"/>
                <a:gd name="T16" fmla="*/ 150558932 w 21590"/>
                <a:gd name="T17" fmla="*/ 112721961 h 16690"/>
                <a:gd name="T18" fmla="*/ 1279628774 w 21590"/>
                <a:gd name="T19" fmla="*/ 770017444 h 16690"/>
                <a:gd name="T20" fmla="*/ 2147483646 w 21590"/>
                <a:gd name="T21" fmla="*/ 199269682 h 16690"/>
                <a:gd name="T22" fmla="*/ 2147483646 w 21590"/>
                <a:gd name="T23" fmla="*/ 60822541 h 16690"/>
                <a:gd name="T24" fmla="*/ 2147483646 w 21590"/>
                <a:gd name="T25" fmla="*/ 389470283 h 16690"/>
                <a:gd name="T26" fmla="*/ 2147483646 w 21590"/>
                <a:gd name="T27" fmla="*/ 303068522 h 16690"/>
                <a:gd name="T28" fmla="*/ 2147483646 w 21590"/>
                <a:gd name="T29" fmla="*/ 303068522 h 166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90" h="16690">
                  <a:moveTo>
                    <a:pt x="21590" y="2038"/>
                  </a:moveTo>
                  <a:cubicBezTo>
                    <a:pt x="21486" y="2795"/>
                    <a:pt x="20307" y="3555"/>
                    <a:pt x="19593" y="4132"/>
                  </a:cubicBezTo>
                  <a:cubicBezTo>
                    <a:pt x="20298" y="13815"/>
                    <a:pt x="8559" y="19854"/>
                    <a:pt x="0" y="14947"/>
                  </a:cubicBezTo>
                  <a:cubicBezTo>
                    <a:pt x="2400" y="14964"/>
                    <a:pt x="5061" y="14350"/>
                    <a:pt x="6489" y="13087"/>
                  </a:cubicBezTo>
                  <a:cubicBezTo>
                    <a:pt x="4412" y="12774"/>
                    <a:pt x="2942" y="11896"/>
                    <a:pt x="2371" y="10179"/>
                  </a:cubicBezTo>
                  <a:cubicBezTo>
                    <a:pt x="2979" y="10126"/>
                    <a:pt x="3833" y="10301"/>
                    <a:pt x="4243" y="10063"/>
                  </a:cubicBezTo>
                  <a:cubicBezTo>
                    <a:pt x="2343" y="9391"/>
                    <a:pt x="841" y="8348"/>
                    <a:pt x="749" y="5992"/>
                  </a:cubicBezTo>
                  <a:cubicBezTo>
                    <a:pt x="1425" y="6059"/>
                    <a:pt x="1777" y="6430"/>
                    <a:pt x="2621" y="6341"/>
                  </a:cubicBezTo>
                  <a:cubicBezTo>
                    <a:pt x="1392" y="5607"/>
                    <a:pt x="-10" y="2816"/>
                    <a:pt x="1248" y="758"/>
                  </a:cubicBezTo>
                  <a:cubicBezTo>
                    <a:pt x="3477" y="3062"/>
                    <a:pt x="6259" y="4849"/>
                    <a:pt x="10607" y="5178"/>
                  </a:cubicBezTo>
                  <a:cubicBezTo>
                    <a:pt x="9529" y="903"/>
                    <a:pt x="15610" y="-1746"/>
                    <a:pt x="18345" y="1340"/>
                  </a:cubicBezTo>
                  <a:cubicBezTo>
                    <a:pt x="19408" y="1129"/>
                    <a:pt x="20305" y="763"/>
                    <a:pt x="21215" y="409"/>
                  </a:cubicBezTo>
                  <a:cubicBezTo>
                    <a:pt x="20842" y="1380"/>
                    <a:pt x="20085" y="1993"/>
                    <a:pt x="19343" y="2619"/>
                  </a:cubicBezTo>
                  <a:cubicBezTo>
                    <a:pt x="20149" y="2479"/>
                    <a:pt x="21001" y="2381"/>
                    <a:pt x="21590" y="2038"/>
                  </a:cubicBezTo>
                  <a:close/>
                  <a:moveTo>
                    <a:pt x="21590" y="2038"/>
                  </a:moveTo>
                </a:path>
              </a:pathLst>
            </a:custGeom>
            <a:solidFill>
              <a:schemeClr val="bg1"/>
            </a:solidFill>
            <a:ln>
              <a:noFill/>
            </a:ln>
          </p:spPr>
          <p:txBody>
            <a:bodyPr lIns="0" tIns="0" rIns="0" bIns="0"/>
            <a:lstStyle/>
            <a:p>
              <a:pP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 name="Group 6"/>
          <p:cNvGrpSpPr/>
          <p:nvPr/>
        </p:nvGrpSpPr>
        <p:grpSpPr>
          <a:xfrm>
            <a:off x="6536510" y="1739287"/>
            <a:ext cx="1781809" cy="2238985"/>
            <a:chOff x="6536533" y="1688394"/>
            <a:chExt cx="1781907" cy="2239107"/>
          </a:xfrm>
          <a:effectLst/>
        </p:grpSpPr>
        <p:grpSp>
          <p:nvGrpSpPr>
            <p:cNvPr id="24" name="Group 23"/>
            <p:cNvGrpSpPr/>
            <p:nvPr/>
          </p:nvGrpSpPr>
          <p:grpSpPr>
            <a:xfrm>
              <a:off x="6536533" y="1688394"/>
              <a:ext cx="1781907" cy="2239107"/>
              <a:chOff x="1676795" y="1900014"/>
              <a:chExt cx="1781907" cy="2239107"/>
            </a:xfrm>
          </p:grpSpPr>
          <p:sp>
            <p:nvSpPr>
              <p:cNvPr id="25" name="Oval 24"/>
              <p:cNvSpPr/>
              <p:nvPr/>
            </p:nvSpPr>
            <p:spPr>
              <a:xfrm>
                <a:off x="1676795" y="1900014"/>
                <a:ext cx="1781907" cy="1781907"/>
              </a:xfrm>
              <a:prstGeom prst="ellipse">
                <a:avLst/>
              </a:prstGeom>
              <a:solidFill>
                <a:schemeClr val="bg1"/>
              </a:solidFill>
              <a:ln w="190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Oval 25"/>
              <p:cNvSpPr/>
              <p:nvPr/>
            </p:nvSpPr>
            <p:spPr>
              <a:xfrm>
                <a:off x="2110548" y="3224721"/>
                <a:ext cx="914400" cy="9144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1975278" y="2212657"/>
                <a:ext cx="1172564" cy="892409"/>
              </a:xfrm>
              <a:prstGeom prst="rect">
                <a:avLst/>
              </a:prstGeom>
              <a:noFill/>
            </p:spPr>
            <p:txBody>
              <a:bodyPr wrap="none" rtlCol="0">
                <a:spAutoFit/>
              </a:bodyPr>
              <a:lstStyle/>
              <a:p>
                <a:pPr>
                  <a:lnSpc>
                    <a:spcPct val="130000"/>
                  </a:lnSpc>
                </a:pPr>
                <a:r>
                  <a:rPr lang="en-US"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11%</a:t>
                </a:r>
                <a:endParaRPr lang="en-GB"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0" name="AutoShape 13"/>
            <p:cNvSpPr>
              <a:spLocks/>
            </p:cNvSpPr>
            <p:nvPr/>
          </p:nvSpPr>
          <p:spPr bwMode="auto">
            <a:xfrm>
              <a:off x="7280037" y="3288061"/>
              <a:ext cx="294897" cy="381142"/>
            </a:xfrm>
            <a:custGeom>
              <a:avLst/>
              <a:gdLst>
                <a:gd name="T0" fmla="*/ 536544193 w 21545"/>
                <a:gd name="T1" fmla="*/ 1809212526 h 21515"/>
                <a:gd name="T2" fmla="*/ 494557843 w 21545"/>
                <a:gd name="T3" fmla="*/ 2087334032 h 21515"/>
                <a:gd name="T4" fmla="*/ 447328334 w 21545"/>
                <a:gd name="T5" fmla="*/ 2147483646 h 21515"/>
                <a:gd name="T6" fmla="*/ 312790812 w 21545"/>
                <a:gd name="T7" fmla="*/ 2147483646 h 21515"/>
                <a:gd name="T8" fmla="*/ 284619960 w 21545"/>
                <a:gd name="T9" fmla="*/ 2147483646 h 21515"/>
                <a:gd name="T10" fmla="*/ 273483974 w 21545"/>
                <a:gd name="T11" fmla="*/ 2147483646 h 21515"/>
                <a:gd name="T12" fmla="*/ 260976991 w 21545"/>
                <a:gd name="T13" fmla="*/ 2147483646 h 21515"/>
                <a:gd name="T14" fmla="*/ 299689027 w 21545"/>
                <a:gd name="T15" fmla="*/ 2000438612 h 21515"/>
                <a:gd name="T16" fmla="*/ 394144999 w 21545"/>
                <a:gd name="T17" fmla="*/ 1331084764 h 21515"/>
                <a:gd name="T18" fmla="*/ 400100348 w 21545"/>
                <a:gd name="T19" fmla="*/ 1282667061 h 21515"/>
                <a:gd name="T20" fmla="*/ 371871543 w 21545"/>
                <a:gd name="T21" fmla="*/ 1098026760 h 21515"/>
                <a:gd name="T22" fmla="*/ 381102730 w 21545"/>
                <a:gd name="T23" fmla="*/ 887045795 h 21515"/>
                <a:gd name="T24" fmla="*/ 505693789 w 21545"/>
                <a:gd name="T25" fmla="*/ 633070619 h 21515"/>
                <a:gd name="T26" fmla="*/ 619864179 w 21545"/>
                <a:gd name="T27" fmla="*/ 647402006 h 21515"/>
                <a:gd name="T28" fmla="*/ 676979112 w 21545"/>
                <a:gd name="T29" fmla="*/ 782589932 h 21515"/>
                <a:gd name="T30" fmla="*/ 671678000 w 21545"/>
                <a:gd name="T31" fmla="*/ 988144878 h 21515"/>
                <a:gd name="T32" fmla="*/ 610036708 w 21545"/>
                <a:gd name="T33" fmla="*/ 1347613164 h 21515"/>
                <a:gd name="T34" fmla="*/ 597531247 w 21545"/>
                <a:gd name="T35" fmla="*/ 1544390415 h 21515"/>
                <a:gd name="T36" fmla="*/ 653334619 w 21545"/>
                <a:gd name="T37" fmla="*/ 1682804821 h 21515"/>
                <a:gd name="T38" fmla="*/ 760239621 w 21545"/>
                <a:gd name="T39" fmla="*/ 1732257195 h 21515"/>
                <a:gd name="T40" fmla="*/ 934799218 w 21545"/>
                <a:gd name="T41" fmla="*/ 1561950859 h 21515"/>
                <a:gd name="T42" fmla="*/ 1044978534 w 21545"/>
                <a:gd name="T43" fmla="*/ 1052963259 h 21515"/>
                <a:gd name="T44" fmla="*/ 1049564369 w 21545"/>
                <a:gd name="T45" fmla="*/ 834236692 h 21515"/>
                <a:gd name="T46" fmla="*/ 975475570 w 21545"/>
                <a:gd name="T47" fmla="*/ 495688256 h 21515"/>
                <a:gd name="T48" fmla="*/ 810147120 w 21545"/>
                <a:gd name="T49" fmla="*/ 310013335 h 21515"/>
                <a:gd name="T50" fmla="*/ 563464522 w 21545"/>
                <a:gd name="T51" fmla="*/ 284707291 h 21515"/>
                <a:gd name="T52" fmla="*/ 240012011 w 21545"/>
                <a:gd name="T53" fmla="*/ 668188978 h 21515"/>
                <a:gd name="T54" fmla="*/ 184922353 w 21545"/>
                <a:gd name="T55" fmla="*/ 1038759595 h 21515"/>
                <a:gd name="T56" fmla="*/ 229470826 w 21545"/>
                <a:gd name="T57" fmla="*/ 1310167541 h 21515"/>
                <a:gd name="T58" fmla="*/ 259666953 w 21545"/>
                <a:gd name="T59" fmla="*/ 1374985922 h 21515"/>
                <a:gd name="T60" fmla="*/ 251805281 w 21545"/>
                <a:gd name="T61" fmla="*/ 1501393627 h 21515"/>
                <a:gd name="T62" fmla="*/ 211127445 w 21545"/>
                <a:gd name="T63" fmla="*/ 1612435275 h 21515"/>
                <a:gd name="T64" fmla="*/ 169141056 w 21545"/>
                <a:gd name="T65" fmla="*/ 1586094610 h 21515"/>
                <a:gd name="T66" fmla="*/ 9706996 w 21545"/>
                <a:gd name="T67" fmla="*/ 1180533357 h 21515"/>
                <a:gd name="T68" fmla="*/ 9706996 w 21545"/>
                <a:gd name="T69" fmla="*/ 828813250 h 21515"/>
                <a:gd name="T70" fmla="*/ 71407764 w 21545"/>
                <a:gd name="T71" fmla="*/ 548367058 h 21515"/>
                <a:gd name="T72" fmla="*/ 299092743 w 21545"/>
                <a:gd name="T73" fmla="*/ 161528642 h 21515"/>
                <a:gd name="T74" fmla="*/ 556197612 w 21545"/>
                <a:gd name="T75" fmla="*/ 15366057 h 21515"/>
                <a:gd name="T76" fmla="*/ 661852052 w 21545"/>
                <a:gd name="T77" fmla="*/ 1162343 h 21515"/>
                <a:gd name="T78" fmla="*/ 946590965 w 21545"/>
                <a:gd name="T79" fmla="*/ 88962082 h 21515"/>
                <a:gd name="T80" fmla="*/ 1142710303 w 21545"/>
                <a:gd name="T81" fmla="*/ 322022613 h 21515"/>
                <a:gd name="T82" fmla="*/ 1263491803 w 21545"/>
                <a:gd name="T83" fmla="*/ 681488322 h 21515"/>
                <a:gd name="T84" fmla="*/ 1283145221 w 21545"/>
                <a:gd name="T85" fmla="*/ 929912333 h 21515"/>
                <a:gd name="T86" fmla="*/ 1269387676 w 21545"/>
                <a:gd name="T87" fmla="*/ 1186988842 h 21515"/>
                <a:gd name="T88" fmla="*/ 1016809205 w 21545"/>
                <a:gd name="T89" fmla="*/ 1888362344 h 21515"/>
                <a:gd name="T90" fmla="*/ 901328778 w 21545"/>
                <a:gd name="T91" fmla="*/ 1976292333 h 21515"/>
                <a:gd name="T92" fmla="*/ 753687987 w 21545"/>
                <a:gd name="T93" fmla="*/ 2007021870 h 21515"/>
                <a:gd name="T94" fmla="*/ 623140016 w 21545"/>
                <a:gd name="T95" fmla="*/ 1944400504 h 21515"/>
                <a:gd name="T96" fmla="*/ 536544193 w 21545"/>
                <a:gd name="T97" fmla="*/ 1809212526 h 21515"/>
                <a:gd name="T98" fmla="*/ 536544193 w 21545"/>
                <a:gd name="T99" fmla="*/ 1809212526 h 2151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545" h="21515">
                  <a:moveTo>
                    <a:pt x="9009" y="14012"/>
                  </a:moveTo>
                  <a:cubicBezTo>
                    <a:pt x="8778" y="14713"/>
                    <a:pt x="8545" y="15448"/>
                    <a:pt x="8304" y="16166"/>
                  </a:cubicBezTo>
                  <a:cubicBezTo>
                    <a:pt x="8066" y="16874"/>
                    <a:pt x="7857" y="17593"/>
                    <a:pt x="7511" y="18243"/>
                  </a:cubicBezTo>
                  <a:cubicBezTo>
                    <a:pt x="6937" y="19321"/>
                    <a:pt x="6135" y="20315"/>
                    <a:pt x="5252" y="21206"/>
                  </a:cubicBezTo>
                  <a:cubicBezTo>
                    <a:pt x="5135" y="21325"/>
                    <a:pt x="4970" y="21542"/>
                    <a:pt x="4779" y="21512"/>
                  </a:cubicBezTo>
                  <a:cubicBezTo>
                    <a:pt x="4633" y="21489"/>
                    <a:pt x="4620" y="21380"/>
                    <a:pt x="4592" y="21223"/>
                  </a:cubicBezTo>
                  <a:cubicBezTo>
                    <a:pt x="4436" y="20366"/>
                    <a:pt x="4325" y="19376"/>
                    <a:pt x="4382" y="18413"/>
                  </a:cubicBezTo>
                  <a:cubicBezTo>
                    <a:pt x="4449" y="17316"/>
                    <a:pt x="4751" y="16405"/>
                    <a:pt x="5032" y="15493"/>
                  </a:cubicBezTo>
                  <a:cubicBezTo>
                    <a:pt x="5568" y="13758"/>
                    <a:pt x="6078" y="12056"/>
                    <a:pt x="6618" y="10309"/>
                  </a:cubicBezTo>
                  <a:cubicBezTo>
                    <a:pt x="6654" y="10193"/>
                    <a:pt x="6751" y="10001"/>
                    <a:pt x="6718" y="9934"/>
                  </a:cubicBezTo>
                  <a:cubicBezTo>
                    <a:pt x="6473" y="9449"/>
                    <a:pt x="6314" y="9013"/>
                    <a:pt x="6244" y="8504"/>
                  </a:cubicBezTo>
                  <a:cubicBezTo>
                    <a:pt x="6163" y="7919"/>
                    <a:pt x="6225" y="7373"/>
                    <a:pt x="6399" y="6870"/>
                  </a:cubicBezTo>
                  <a:cubicBezTo>
                    <a:pt x="6703" y="5980"/>
                    <a:pt x="7407" y="5191"/>
                    <a:pt x="8491" y="4903"/>
                  </a:cubicBezTo>
                  <a:cubicBezTo>
                    <a:pt x="9180" y="4721"/>
                    <a:pt x="9945" y="4803"/>
                    <a:pt x="10408" y="5014"/>
                  </a:cubicBezTo>
                  <a:cubicBezTo>
                    <a:pt x="10886" y="5231"/>
                    <a:pt x="11213" y="5575"/>
                    <a:pt x="11367" y="6061"/>
                  </a:cubicBezTo>
                  <a:cubicBezTo>
                    <a:pt x="11530" y="6579"/>
                    <a:pt x="11409" y="7198"/>
                    <a:pt x="11278" y="7653"/>
                  </a:cubicBezTo>
                  <a:cubicBezTo>
                    <a:pt x="10983" y="8677"/>
                    <a:pt x="10596" y="9447"/>
                    <a:pt x="10243" y="10437"/>
                  </a:cubicBezTo>
                  <a:cubicBezTo>
                    <a:pt x="10068" y="10927"/>
                    <a:pt x="9871" y="11431"/>
                    <a:pt x="10033" y="11961"/>
                  </a:cubicBezTo>
                  <a:cubicBezTo>
                    <a:pt x="10183" y="12446"/>
                    <a:pt x="10516" y="12781"/>
                    <a:pt x="10970" y="13033"/>
                  </a:cubicBezTo>
                  <a:cubicBezTo>
                    <a:pt x="11440" y="13293"/>
                    <a:pt x="11996" y="13437"/>
                    <a:pt x="12765" y="13416"/>
                  </a:cubicBezTo>
                  <a:cubicBezTo>
                    <a:pt x="14122" y="13380"/>
                    <a:pt x="15065" y="12719"/>
                    <a:pt x="15696" y="12097"/>
                  </a:cubicBezTo>
                  <a:cubicBezTo>
                    <a:pt x="16703" y="11101"/>
                    <a:pt x="17314" y="9755"/>
                    <a:pt x="17546" y="8155"/>
                  </a:cubicBezTo>
                  <a:cubicBezTo>
                    <a:pt x="17620" y="7639"/>
                    <a:pt x="17676" y="7046"/>
                    <a:pt x="17623" y="6461"/>
                  </a:cubicBezTo>
                  <a:cubicBezTo>
                    <a:pt x="17527" y="5381"/>
                    <a:pt x="17083" y="4513"/>
                    <a:pt x="16379" y="3839"/>
                  </a:cubicBezTo>
                  <a:cubicBezTo>
                    <a:pt x="15708" y="3198"/>
                    <a:pt x="14758" y="2688"/>
                    <a:pt x="13603" y="2401"/>
                  </a:cubicBezTo>
                  <a:cubicBezTo>
                    <a:pt x="12457" y="2116"/>
                    <a:pt x="10870" y="2021"/>
                    <a:pt x="9461" y="2205"/>
                  </a:cubicBezTo>
                  <a:cubicBezTo>
                    <a:pt x="6900" y="2539"/>
                    <a:pt x="5093" y="3646"/>
                    <a:pt x="4030" y="5175"/>
                  </a:cubicBezTo>
                  <a:cubicBezTo>
                    <a:pt x="3472" y="5977"/>
                    <a:pt x="3105" y="6898"/>
                    <a:pt x="3105" y="8045"/>
                  </a:cubicBezTo>
                  <a:cubicBezTo>
                    <a:pt x="3105" y="8928"/>
                    <a:pt x="3392" y="9614"/>
                    <a:pt x="3853" y="10147"/>
                  </a:cubicBezTo>
                  <a:cubicBezTo>
                    <a:pt x="4000" y="10317"/>
                    <a:pt x="4217" y="10456"/>
                    <a:pt x="4360" y="10649"/>
                  </a:cubicBezTo>
                  <a:cubicBezTo>
                    <a:pt x="4564" y="10923"/>
                    <a:pt x="4329" y="11332"/>
                    <a:pt x="4228" y="11628"/>
                  </a:cubicBezTo>
                  <a:cubicBezTo>
                    <a:pt x="4106" y="11986"/>
                    <a:pt x="4094" y="12480"/>
                    <a:pt x="3545" y="12488"/>
                  </a:cubicBezTo>
                  <a:cubicBezTo>
                    <a:pt x="3319" y="12492"/>
                    <a:pt x="3033" y="12365"/>
                    <a:pt x="2840" y="12284"/>
                  </a:cubicBezTo>
                  <a:cubicBezTo>
                    <a:pt x="1399" y="11677"/>
                    <a:pt x="523" y="10574"/>
                    <a:pt x="163" y="9143"/>
                  </a:cubicBezTo>
                  <a:cubicBezTo>
                    <a:pt x="-55" y="8274"/>
                    <a:pt x="-54" y="7259"/>
                    <a:pt x="163" y="6419"/>
                  </a:cubicBezTo>
                  <a:cubicBezTo>
                    <a:pt x="374" y="5606"/>
                    <a:pt x="766" y="4856"/>
                    <a:pt x="1199" y="4247"/>
                  </a:cubicBezTo>
                  <a:cubicBezTo>
                    <a:pt x="2099" y="2984"/>
                    <a:pt x="3417" y="1973"/>
                    <a:pt x="5022" y="1251"/>
                  </a:cubicBezTo>
                  <a:cubicBezTo>
                    <a:pt x="6255" y="696"/>
                    <a:pt x="7647" y="306"/>
                    <a:pt x="9339" y="119"/>
                  </a:cubicBezTo>
                  <a:cubicBezTo>
                    <a:pt x="9901" y="57"/>
                    <a:pt x="10482" y="31"/>
                    <a:pt x="11113" y="9"/>
                  </a:cubicBezTo>
                  <a:cubicBezTo>
                    <a:pt x="12956" y="-58"/>
                    <a:pt x="14632" y="260"/>
                    <a:pt x="15894" y="689"/>
                  </a:cubicBezTo>
                  <a:cubicBezTo>
                    <a:pt x="17226" y="1142"/>
                    <a:pt x="18288" y="1746"/>
                    <a:pt x="19187" y="2494"/>
                  </a:cubicBezTo>
                  <a:cubicBezTo>
                    <a:pt x="20113" y="3264"/>
                    <a:pt x="20787" y="4159"/>
                    <a:pt x="21215" y="5278"/>
                  </a:cubicBezTo>
                  <a:cubicBezTo>
                    <a:pt x="21437" y="5860"/>
                    <a:pt x="21545" y="6483"/>
                    <a:pt x="21545" y="7202"/>
                  </a:cubicBezTo>
                  <a:cubicBezTo>
                    <a:pt x="21545" y="7923"/>
                    <a:pt x="21453" y="8558"/>
                    <a:pt x="21314" y="9193"/>
                  </a:cubicBezTo>
                  <a:cubicBezTo>
                    <a:pt x="20790" y="11573"/>
                    <a:pt x="19303" y="13518"/>
                    <a:pt x="17073" y="14625"/>
                  </a:cubicBezTo>
                  <a:cubicBezTo>
                    <a:pt x="16532" y="14894"/>
                    <a:pt x="15877" y="15141"/>
                    <a:pt x="15134" y="15306"/>
                  </a:cubicBezTo>
                  <a:cubicBezTo>
                    <a:pt x="14397" y="15470"/>
                    <a:pt x="13556" y="15592"/>
                    <a:pt x="12655" y="15544"/>
                  </a:cubicBezTo>
                  <a:cubicBezTo>
                    <a:pt x="11780" y="15499"/>
                    <a:pt x="11065" y="15318"/>
                    <a:pt x="10463" y="15059"/>
                  </a:cubicBezTo>
                  <a:cubicBezTo>
                    <a:pt x="9866" y="14803"/>
                    <a:pt x="9365" y="14488"/>
                    <a:pt x="9009" y="14012"/>
                  </a:cubicBezTo>
                  <a:close/>
                  <a:moveTo>
                    <a:pt x="9009" y="14012"/>
                  </a:moveTo>
                </a:path>
              </a:pathLst>
            </a:custGeom>
            <a:solidFill>
              <a:schemeClr val="bg1"/>
            </a:solidFill>
            <a:ln>
              <a:noFill/>
            </a:ln>
          </p:spPr>
          <p:txBody>
            <a:bodyPr lIns="0" tIns="0" rIns="0" bIns="0"/>
            <a:lstStyle/>
            <a:p>
              <a:pP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Group 7"/>
          <p:cNvGrpSpPr/>
          <p:nvPr/>
        </p:nvGrpSpPr>
        <p:grpSpPr>
          <a:xfrm>
            <a:off x="9200562" y="2202713"/>
            <a:ext cx="1781809" cy="2238985"/>
            <a:chOff x="9200732" y="1688394"/>
            <a:chExt cx="1781907" cy="2239107"/>
          </a:xfrm>
          <a:effectLst/>
        </p:grpSpPr>
        <p:grpSp>
          <p:nvGrpSpPr>
            <p:cNvPr id="29" name="Group 28"/>
            <p:cNvGrpSpPr/>
            <p:nvPr/>
          </p:nvGrpSpPr>
          <p:grpSpPr>
            <a:xfrm>
              <a:off x="9200732" y="1688394"/>
              <a:ext cx="1781907" cy="2239107"/>
              <a:chOff x="1676795" y="1900014"/>
              <a:chExt cx="1781907" cy="2239107"/>
            </a:xfrm>
          </p:grpSpPr>
          <p:sp>
            <p:nvSpPr>
              <p:cNvPr id="30" name="Oval 29"/>
              <p:cNvSpPr/>
              <p:nvPr/>
            </p:nvSpPr>
            <p:spPr>
              <a:xfrm>
                <a:off x="1676795" y="1900014"/>
                <a:ext cx="1781907" cy="1781907"/>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Oval 30"/>
              <p:cNvSpPr/>
              <p:nvPr/>
            </p:nvSpPr>
            <p:spPr>
              <a:xfrm>
                <a:off x="2110548" y="3224721"/>
                <a:ext cx="914400" cy="9144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2"/>
              <p:cNvSpPr txBox="1"/>
              <p:nvPr/>
            </p:nvSpPr>
            <p:spPr>
              <a:xfrm>
                <a:off x="1975278" y="2208425"/>
                <a:ext cx="1210655" cy="892409"/>
              </a:xfrm>
              <a:prstGeom prst="rect">
                <a:avLst/>
              </a:prstGeom>
              <a:noFill/>
            </p:spPr>
            <p:txBody>
              <a:bodyPr wrap="none" rtlCol="0">
                <a:spAutoFit/>
              </a:bodyPr>
              <a:lstStyle/>
              <a:p>
                <a:pPr>
                  <a:lnSpc>
                    <a:spcPct val="130000"/>
                  </a:lnSpc>
                </a:pPr>
                <a:r>
                  <a:rPr lang="en-US" sz="3999">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75%</a:t>
                </a:r>
                <a:endParaRPr lang="en-GB" sz="3999">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1" name="Freeform 33"/>
            <p:cNvSpPr>
              <a:spLocks noEditPoints="1"/>
            </p:cNvSpPr>
            <p:nvPr/>
          </p:nvSpPr>
          <p:spPr bwMode="auto">
            <a:xfrm>
              <a:off x="9887068" y="3306780"/>
              <a:ext cx="409233" cy="327040"/>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bg1"/>
            </a:solidFill>
            <a:ln>
              <a:noFill/>
            </a:ln>
          </p:spPr>
          <p:txBody>
            <a:bodyPr vert="horz" wrap="square" lIns="91435" tIns="45718" rIns="91435" bIns="45718" numCol="1" anchor="t" anchorCtr="0" compatLnSpc="1">
              <a:prstTxWarp prst="textNoShape">
                <a:avLst/>
              </a:prstTxWarp>
            </a:bodyPr>
            <a:lstStyle/>
            <a:p>
              <a:pPr>
                <a:lnSpc>
                  <a:spcPct val="130000"/>
                </a:lnSpc>
              </a:pPr>
              <a:endParaRPr lang="en-US" sz="17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TextBox 23"/>
          <p:cNvSpPr txBox="1"/>
          <p:nvPr/>
        </p:nvSpPr>
        <p:spPr>
          <a:xfrm>
            <a:off x="940742" y="5396405"/>
            <a:ext cx="2447750" cy="683072"/>
          </a:xfrm>
          <a:prstGeom prst="rect">
            <a:avLst/>
          </a:prstGeom>
          <a:noFill/>
        </p:spPr>
        <p:txBody>
          <a:bodyPr wrap="square" rtlCol="0">
            <a:spAutoFit/>
          </a:bodyPr>
          <a:lstStyle/>
          <a:p>
            <a:pPr>
              <a:lnSpc>
                <a:spcPct val="150000"/>
              </a:lnSpc>
            </a:pPr>
            <a:r>
              <a:rPr lang="zh-CN" altLang="en-US"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38" name="TextBox 24"/>
          <p:cNvSpPr txBox="1"/>
          <p:nvPr/>
        </p:nvSpPr>
        <p:spPr>
          <a:xfrm>
            <a:off x="940741" y="5013470"/>
            <a:ext cx="1542410" cy="325795"/>
          </a:xfrm>
          <a:prstGeom prst="rect">
            <a:avLst/>
          </a:prstGeom>
          <a:noFill/>
        </p:spPr>
        <p:txBody>
          <a:bodyPr wrap="none" rtlCol="0">
            <a:spAutoFit/>
          </a:bodyPr>
          <a:lstStyle/>
          <a:p>
            <a:r>
              <a:rPr lang="zh-CN" altLang="en-US" sz="1517" dirty="0">
                <a:solidFill>
                  <a:schemeClr val="tx1">
                    <a:lumMod val="65000"/>
                    <a:lumOff val="35000"/>
                  </a:schemeClr>
                </a:solidFill>
                <a:ea typeface="微软雅黑" panose="020B0503020204020204" pitchFamily="34" charset="-122"/>
              </a:rPr>
              <a:t>请替换文字内容</a:t>
            </a:r>
          </a:p>
        </p:txBody>
      </p:sp>
      <p:sp>
        <p:nvSpPr>
          <p:cNvPr id="54" name="TextBox 23"/>
          <p:cNvSpPr txBox="1"/>
          <p:nvPr/>
        </p:nvSpPr>
        <p:spPr>
          <a:xfrm>
            <a:off x="3734365" y="5396405"/>
            <a:ext cx="2447750" cy="683072"/>
          </a:xfrm>
          <a:prstGeom prst="rect">
            <a:avLst/>
          </a:prstGeom>
          <a:noFill/>
        </p:spPr>
        <p:txBody>
          <a:bodyPr wrap="square" rtlCol="0">
            <a:spAutoFit/>
          </a:bodyPr>
          <a:lstStyle/>
          <a:p>
            <a:pPr>
              <a:lnSpc>
                <a:spcPct val="150000"/>
              </a:lnSpc>
            </a:pPr>
            <a:r>
              <a:rPr lang="zh-CN" altLang="en-US"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55" name="TextBox 24"/>
          <p:cNvSpPr txBox="1"/>
          <p:nvPr/>
        </p:nvSpPr>
        <p:spPr>
          <a:xfrm>
            <a:off x="3734365" y="5013470"/>
            <a:ext cx="1542410" cy="325795"/>
          </a:xfrm>
          <a:prstGeom prst="rect">
            <a:avLst/>
          </a:prstGeom>
          <a:noFill/>
        </p:spPr>
        <p:txBody>
          <a:bodyPr wrap="none" rtlCol="0">
            <a:spAutoFit/>
          </a:bodyPr>
          <a:lstStyle/>
          <a:p>
            <a:r>
              <a:rPr lang="zh-CN" altLang="en-US" sz="1517" dirty="0">
                <a:solidFill>
                  <a:schemeClr val="tx1">
                    <a:lumMod val="65000"/>
                    <a:lumOff val="35000"/>
                  </a:schemeClr>
                </a:solidFill>
                <a:ea typeface="微软雅黑" panose="020B0503020204020204" pitchFamily="34" charset="-122"/>
              </a:rPr>
              <a:t>请替换文字内容</a:t>
            </a:r>
          </a:p>
        </p:txBody>
      </p:sp>
      <p:sp>
        <p:nvSpPr>
          <p:cNvPr id="56" name="TextBox 23"/>
          <p:cNvSpPr txBox="1"/>
          <p:nvPr/>
        </p:nvSpPr>
        <p:spPr>
          <a:xfrm>
            <a:off x="6492959" y="5396405"/>
            <a:ext cx="2447750" cy="683072"/>
          </a:xfrm>
          <a:prstGeom prst="rect">
            <a:avLst/>
          </a:prstGeom>
          <a:noFill/>
        </p:spPr>
        <p:txBody>
          <a:bodyPr wrap="square" rtlCol="0">
            <a:spAutoFit/>
          </a:bodyPr>
          <a:lstStyle/>
          <a:p>
            <a:pPr>
              <a:lnSpc>
                <a:spcPct val="150000"/>
              </a:lnSpc>
            </a:pPr>
            <a:r>
              <a:rPr lang="zh-CN" altLang="en-US"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57" name="TextBox 24"/>
          <p:cNvSpPr txBox="1"/>
          <p:nvPr/>
        </p:nvSpPr>
        <p:spPr>
          <a:xfrm>
            <a:off x="6492958" y="5013470"/>
            <a:ext cx="1542410" cy="325795"/>
          </a:xfrm>
          <a:prstGeom prst="rect">
            <a:avLst/>
          </a:prstGeom>
          <a:noFill/>
        </p:spPr>
        <p:txBody>
          <a:bodyPr wrap="none" rtlCol="0">
            <a:spAutoFit/>
          </a:bodyPr>
          <a:lstStyle/>
          <a:p>
            <a:r>
              <a:rPr lang="zh-CN" altLang="en-US" sz="1517" dirty="0">
                <a:solidFill>
                  <a:schemeClr val="tx1">
                    <a:lumMod val="65000"/>
                    <a:lumOff val="35000"/>
                  </a:schemeClr>
                </a:solidFill>
                <a:ea typeface="微软雅黑" panose="020B0503020204020204" pitchFamily="34" charset="-122"/>
              </a:rPr>
              <a:t>请替换文字内容</a:t>
            </a:r>
          </a:p>
        </p:txBody>
      </p:sp>
      <p:sp>
        <p:nvSpPr>
          <p:cNvPr id="58" name="TextBox 23"/>
          <p:cNvSpPr txBox="1"/>
          <p:nvPr/>
        </p:nvSpPr>
        <p:spPr>
          <a:xfrm>
            <a:off x="9286582" y="5396405"/>
            <a:ext cx="2447750" cy="683072"/>
          </a:xfrm>
          <a:prstGeom prst="rect">
            <a:avLst/>
          </a:prstGeom>
          <a:noFill/>
        </p:spPr>
        <p:txBody>
          <a:bodyPr wrap="square" rtlCol="0">
            <a:spAutoFit/>
          </a:bodyPr>
          <a:lstStyle/>
          <a:p>
            <a:pPr>
              <a:lnSpc>
                <a:spcPct val="150000"/>
              </a:lnSpc>
            </a:pPr>
            <a:r>
              <a:rPr lang="zh-CN" altLang="en-US"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59" name="TextBox 24"/>
          <p:cNvSpPr txBox="1"/>
          <p:nvPr/>
        </p:nvSpPr>
        <p:spPr>
          <a:xfrm>
            <a:off x="9286582" y="5013470"/>
            <a:ext cx="1542410" cy="325795"/>
          </a:xfrm>
          <a:prstGeom prst="rect">
            <a:avLst/>
          </a:prstGeom>
          <a:noFill/>
        </p:spPr>
        <p:txBody>
          <a:bodyPr wrap="none" rtlCol="0">
            <a:spAutoFit/>
          </a:bodyPr>
          <a:lstStyle/>
          <a:p>
            <a:r>
              <a:rPr lang="zh-CN" altLang="en-US" sz="1517" dirty="0">
                <a:solidFill>
                  <a:schemeClr val="tx1">
                    <a:lumMod val="65000"/>
                    <a:lumOff val="35000"/>
                  </a:schemeClr>
                </a:solidFill>
                <a:ea typeface="微软雅黑" panose="020B0503020204020204" pitchFamily="34" charset="-122"/>
              </a:rPr>
              <a:t>请替换文字内容</a:t>
            </a:r>
          </a:p>
        </p:txBody>
      </p:sp>
      <p:sp>
        <p:nvSpPr>
          <p:cNvPr id="34" name="矩形 33">
            <a:extLst>
              <a:ext uri="{FF2B5EF4-FFF2-40B4-BE49-F238E27FC236}">
                <a16:creationId xmlns:a16="http://schemas.microsoft.com/office/drawing/2014/main" id="{7557D74B-08CA-4F73-A7B1-D89CADD6A8B9}"/>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388044132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p:tgtEl>
                                          <p:spTgt spid="37"/>
                                        </p:tgtEl>
                                        <p:attrNameLst>
                                          <p:attrName>ppt_y</p:attrName>
                                        </p:attrNameLst>
                                      </p:cBhvr>
                                      <p:tavLst>
                                        <p:tav tm="0">
                                          <p:val>
                                            <p:strVal val="#ppt_y+#ppt_h*1.125000"/>
                                          </p:val>
                                        </p:tav>
                                        <p:tav tm="100000">
                                          <p:val>
                                            <p:strVal val="#ppt_y"/>
                                          </p:val>
                                        </p:tav>
                                      </p:tavLst>
                                    </p:anim>
                                    <p:animEffect transition="in" filter="wipe(up)">
                                      <p:cBhvr>
                                        <p:cTn id="14" dur="500"/>
                                        <p:tgtEl>
                                          <p:spTgt spid="37"/>
                                        </p:tgtEl>
                                      </p:cBhvr>
                                    </p:animEffect>
                                  </p:childTnLst>
                                </p:cTn>
                              </p:par>
                              <p:par>
                                <p:cTn id="15" presetID="12" presetClass="entr" presetSubtype="1"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p:tgtEl>
                                          <p:spTgt spid="38"/>
                                        </p:tgtEl>
                                        <p:attrNameLst>
                                          <p:attrName>ppt_y</p:attrName>
                                        </p:attrNameLst>
                                      </p:cBhvr>
                                      <p:tavLst>
                                        <p:tav tm="0">
                                          <p:val>
                                            <p:strVal val="#ppt_y-#ppt_h*1.125000"/>
                                          </p:val>
                                        </p:tav>
                                        <p:tav tm="100000">
                                          <p:val>
                                            <p:strVal val="#ppt_y"/>
                                          </p:val>
                                        </p:tav>
                                      </p:tavLst>
                                    </p:anim>
                                    <p:animEffect transition="in" filter="wipe(down)">
                                      <p:cBhvr>
                                        <p:cTn id="18" dur="500"/>
                                        <p:tgtEl>
                                          <p:spTgt spid="38"/>
                                        </p:tgtEl>
                                      </p:cBhvr>
                                    </p:animEffect>
                                  </p:childTnLst>
                                </p:cTn>
                              </p:par>
                            </p:childTnLst>
                          </p:cTn>
                        </p:par>
                        <p:par>
                          <p:cTn id="19" fill="hold">
                            <p:stCondLst>
                              <p:cond delay="1500"/>
                            </p:stCondLst>
                            <p:childTnLst>
                              <p:par>
                                <p:cTn id="20" presetID="42"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54"/>
                                        </p:tgtEl>
                                        <p:attrNameLst>
                                          <p:attrName>style.visibility</p:attrName>
                                        </p:attrNameLst>
                                      </p:cBhvr>
                                      <p:to>
                                        <p:strVal val="visible"/>
                                      </p:to>
                                    </p:set>
                                    <p:anim calcmode="lin" valueType="num">
                                      <p:cBhvr additive="base">
                                        <p:cTn id="28" dur="500"/>
                                        <p:tgtEl>
                                          <p:spTgt spid="54"/>
                                        </p:tgtEl>
                                        <p:attrNameLst>
                                          <p:attrName>ppt_y</p:attrName>
                                        </p:attrNameLst>
                                      </p:cBhvr>
                                      <p:tavLst>
                                        <p:tav tm="0">
                                          <p:val>
                                            <p:strVal val="#ppt_y+#ppt_h*1.125000"/>
                                          </p:val>
                                        </p:tav>
                                        <p:tav tm="100000">
                                          <p:val>
                                            <p:strVal val="#ppt_y"/>
                                          </p:val>
                                        </p:tav>
                                      </p:tavLst>
                                    </p:anim>
                                    <p:animEffect transition="in" filter="wipe(up)">
                                      <p:cBhvr>
                                        <p:cTn id="29" dur="500"/>
                                        <p:tgtEl>
                                          <p:spTgt spid="54"/>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55"/>
                                        </p:tgtEl>
                                        <p:attrNameLst>
                                          <p:attrName>style.visibility</p:attrName>
                                        </p:attrNameLst>
                                      </p:cBhvr>
                                      <p:to>
                                        <p:strVal val="visible"/>
                                      </p:to>
                                    </p:set>
                                    <p:anim calcmode="lin" valueType="num">
                                      <p:cBhvr additive="base">
                                        <p:cTn id="32" dur="500"/>
                                        <p:tgtEl>
                                          <p:spTgt spid="55"/>
                                        </p:tgtEl>
                                        <p:attrNameLst>
                                          <p:attrName>ppt_y</p:attrName>
                                        </p:attrNameLst>
                                      </p:cBhvr>
                                      <p:tavLst>
                                        <p:tav tm="0">
                                          <p:val>
                                            <p:strVal val="#ppt_y-#ppt_h*1.125000"/>
                                          </p:val>
                                        </p:tav>
                                        <p:tav tm="100000">
                                          <p:val>
                                            <p:strVal val="#ppt_y"/>
                                          </p:val>
                                        </p:tav>
                                      </p:tavLst>
                                    </p:anim>
                                    <p:animEffect transition="in" filter="wipe(down)">
                                      <p:cBhvr>
                                        <p:cTn id="33" dur="500"/>
                                        <p:tgtEl>
                                          <p:spTgt spid="55"/>
                                        </p:tgtEl>
                                      </p:cBhvr>
                                    </p:animEffect>
                                  </p:childTnLst>
                                </p:cTn>
                              </p:par>
                            </p:childTnLst>
                          </p:cTn>
                        </p:par>
                        <p:par>
                          <p:cTn id="34" fill="hold">
                            <p:stCondLst>
                              <p:cond delay="3000"/>
                            </p:stCondLst>
                            <p:childTnLst>
                              <p:par>
                                <p:cTn id="35" presetID="42"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12" presetClass="entr" presetSubtype="4" fill="hold" grpId="0" nodeType="afterEffect">
                                  <p:stCondLst>
                                    <p:cond delay="0"/>
                                  </p:stCondLst>
                                  <p:childTnLst>
                                    <p:set>
                                      <p:cBhvr>
                                        <p:cTn id="42" dur="1" fill="hold">
                                          <p:stCondLst>
                                            <p:cond delay="0"/>
                                          </p:stCondLst>
                                        </p:cTn>
                                        <p:tgtEl>
                                          <p:spTgt spid="56"/>
                                        </p:tgtEl>
                                        <p:attrNameLst>
                                          <p:attrName>style.visibility</p:attrName>
                                        </p:attrNameLst>
                                      </p:cBhvr>
                                      <p:to>
                                        <p:strVal val="visible"/>
                                      </p:to>
                                    </p:set>
                                    <p:anim calcmode="lin" valueType="num">
                                      <p:cBhvr additive="base">
                                        <p:cTn id="43" dur="500"/>
                                        <p:tgtEl>
                                          <p:spTgt spid="56"/>
                                        </p:tgtEl>
                                        <p:attrNameLst>
                                          <p:attrName>ppt_y</p:attrName>
                                        </p:attrNameLst>
                                      </p:cBhvr>
                                      <p:tavLst>
                                        <p:tav tm="0">
                                          <p:val>
                                            <p:strVal val="#ppt_y+#ppt_h*1.125000"/>
                                          </p:val>
                                        </p:tav>
                                        <p:tav tm="100000">
                                          <p:val>
                                            <p:strVal val="#ppt_y"/>
                                          </p:val>
                                        </p:tav>
                                      </p:tavLst>
                                    </p:anim>
                                    <p:animEffect transition="in" filter="wipe(up)">
                                      <p:cBhvr>
                                        <p:cTn id="44" dur="500"/>
                                        <p:tgtEl>
                                          <p:spTgt spid="56"/>
                                        </p:tgtEl>
                                      </p:cBhvr>
                                    </p:animEffect>
                                  </p:childTnLst>
                                </p:cTn>
                              </p:par>
                              <p:par>
                                <p:cTn id="45" presetID="12" presetClass="entr" presetSubtype="1"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500"/>
                                        <p:tgtEl>
                                          <p:spTgt spid="57"/>
                                        </p:tgtEl>
                                        <p:attrNameLst>
                                          <p:attrName>ppt_y</p:attrName>
                                        </p:attrNameLst>
                                      </p:cBhvr>
                                      <p:tavLst>
                                        <p:tav tm="0">
                                          <p:val>
                                            <p:strVal val="#ppt_y-#ppt_h*1.125000"/>
                                          </p:val>
                                        </p:tav>
                                        <p:tav tm="100000">
                                          <p:val>
                                            <p:strVal val="#ppt_y"/>
                                          </p:val>
                                        </p:tav>
                                      </p:tavLst>
                                    </p:anim>
                                    <p:animEffect transition="in" filter="wipe(down)">
                                      <p:cBhvr>
                                        <p:cTn id="48" dur="500"/>
                                        <p:tgtEl>
                                          <p:spTgt spid="57"/>
                                        </p:tgtEl>
                                      </p:cBhvr>
                                    </p:animEffect>
                                  </p:childTnLst>
                                </p:cTn>
                              </p:par>
                            </p:childTnLst>
                          </p:cTn>
                        </p:par>
                        <p:par>
                          <p:cTn id="49" fill="hold">
                            <p:stCondLst>
                              <p:cond delay="4500"/>
                            </p:stCondLst>
                            <p:childTnLst>
                              <p:par>
                                <p:cTn id="50" presetID="42" presetClass="entr" presetSubtype="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1000"/>
                                        <p:tgtEl>
                                          <p:spTgt spid="8"/>
                                        </p:tgtEl>
                                      </p:cBhvr>
                                    </p:animEffect>
                                    <p:anim calcmode="lin" valueType="num">
                                      <p:cBhvr>
                                        <p:cTn id="53" dur="1000" fill="hold"/>
                                        <p:tgtEl>
                                          <p:spTgt spid="8"/>
                                        </p:tgtEl>
                                        <p:attrNameLst>
                                          <p:attrName>ppt_x</p:attrName>
                                        </p:attrNameLst>
                                      </p:cBhvr>
                                      <p:tavLst>
                                        <p:tav tm="0">
                                          <p:val>
                                            <p:strVal val="#ppt_x"/>
                                          </p:val>
                                        </p:tav>
                                        <p:tav tm="100000">
                                          <p:val>
                                            <p:strVal val="#ppt_x"/>
                                          </p:val>
                                        </p:tav>
                                      </p:tavLst>
                                    </p:anim>
                                    <p:anim calcmode="lin" valueType="num">
                                      <p:cBhvr>
                                        <p:cTn id="54" dur="1000" fill="hold"/>
                                        <p:tgtEl>
                                          <p:spTgt spid="8"/>
                                        </p:tgtEl>
                                        <p:attrNameLst>
                                          <p:attrName>ppt_y</p:attrName>
                                        </p:attrNameLst>
                                      </p:cBhvr>
                                      <p:tavLst>
                                        <p:tav tm="0">
                                          <p:val>
                                            <p:strVal val="#ppt_y+.1"/>
                                          </p:val>
                                        </p:tav>
                                        <p:tav tm="100000">
                                          <p:val>
                                            <p:strVal val="#ppt_y"/>
                                          </p:val>
                                        </p:tav>
                                      </p:tavLst>
                                    </p:anim>
                                  </p:childTnLst>
                                </p:cTn>
                              </p:par>
                            </p:childTnLst>
                          </p:cTn>
                        </p:par>
                        <p:par>
                          <p:cTn id="55" fill="hold">
                            <p:stCondLst>
                              <p:cond delay="5500"/>
                            </p:stCondLst>
                            <p:childTnLst>
                              <p:par>
                                <p:cTn id="56" presetID="12" presetClass="entr" presetSubtype="4"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500"/>
                                        <p:tgtEl>
                                          <p:spTgt spid="58"/>
                                        </p:tgtEl>
                                        <p:attrNameLst>
                                          <p:attrName>ppt_y</p:attrName>
                                        </p:attrNameLst>
                                      </p:cBhvr>
                                      <p:tavLst>
                                        <p:tav tm="0">
                                          <p:val>
                                            <p:strVal val="#ppt_y+#ppt_h*1.125000"/>
                                          </p:val>
                                        </p:tav>
                                        <p:tav tm="100000">
                                          <p:val>
                                            <p:strVal val="#ppt_y"/>
                                          </p:val>
                                        </p:tav>
                                      </p:tavLst>
                                    </p:anim>
                                    <p:animEffect transition="in" filter="wipe(up)">
                                      <p:cBhvr>
                                        <p:cTn id="59" dur="500"/>
                                        <p:tgtEl>
                                          <p:spTgt spid="58"/>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59"/>
                                        </p:tgtEl>
                                        <p:attrNameLst>
                                          <p:attrName>style.visibility</p:attrName>
                                        </p:attrNameLst>
                                      </p:cBhvr>
                                      <p:to>
                                        <p:strVal val="visible"/>
                                      </p:to>
                                    </p:set>
                                    <p:anim calcmode="lin" valueType="num">
                                      <p:cBhvr additive="base">
                                        <p:cTn id="62" dur="500"/>
                                        <p:tgtEl>
                                          <p:spTgt spid="59"/>
                                        </p:tgtEl>
                                        <p:attrNameLst>
                                          <p:attrName>ppt_y</p:attrName>
                                        </p:attrNameLst>
                                      </p:cBhvr>
                                      <p:tavLst>
                                        <p:tav tm="0">
                                          <p:val>
                                            <p:strVal val="#ppt_y-#ppt_h*1.125000"/>
                                          </p:val>
                                        </p:tav>
                                        <p:tav tm="100000">
                                          <p:val>
                                            <p:strVal val="#ppt_y"/>
                                          </p:val>
                                        </p:tav>
                                      </p:tavLst>
                                    </p:anim>
                                    <p:animEffect transition="in" filter="wipe(down)">
                                      <p:cBhvr>
                                        <p:cTn id="6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54" grpId="0"/>
      <p:bldP spid="55" grpId="0"/>
      <p:bldP spid="56" grpId="0"/>
      <p:bldP spid="57" grpId="0"/>
      <p:bldP spid="58" grpId="0"/>
      <p:bldP spid="5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PA_组合 3"/>
          <p:cNvGrpSpPr/>
          <p:nvPr>
            <p:custDataLst>
              <p:tags r:id="rId1"/>
            </p:custDataLst>
          </p:nvPr>
        </p:nvGrpSpPr>
        <p:grpSpPr>
          <a:xfrm>
            <a:off x="3351860" y="3153870"/>
            <a:ext cx="6029722" cy="1179861"/>
            <a:chOff x="5741409" y="2661945"/>
            <a:chExt cx="6029722" cy="1179861"/>
          </a:xfrm>
        </p:grpSpPr>
        <p:sp>
          <p:nvSpPr>
            <p:cNvPr id="12" name="椭圆 11"/>
            <p:cNvSpPr/>
            <p:nvPr/>
          </p:nvSpPr>
          <p:spPr>
            <a:xfrm>
              <a:off x="5741409" y="2663245"/>
              <a:ext cx="573114" cy="573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矩形 4"/>
            <p:cNvSpPr>
              <a:spLocks noChangeArrowheads="1"/>
            </p:cNvSpPr>
            <p:nvPr/>
          </p:nvSpPr>
          <p:spPr bwMode="auto">
            <a:xfrm>
              <a:off x="6533188" y="2715344"/>
              <a:ext cx="5237943"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a:p>
              <a:pPr>
                <a:lnSpc>
                  <a:spcPct val="120000"/>
                </a:lnSpc>
              </a:pPr>
              <a:r>
                <a:rPr lang="en-US" sz="1400" dirty="0">
                  <a:latin typeface="微软雅黑 Light" panose="020B0502040204020203" pitchFamily="34" charset="-122"/>
                  <a:ea typeface="微软雅黑 Light" panose="020B0502040204020203" pitchFamily="34" charset="-122"/>
                  <a:sym typeface="微软雅黑" panose="020B0503020204020204" pitchFamily="34" charset="-122"/>
                </a:rPr>
                <a:t>.</a:t>
              </a:r>
              <a:endParaRPr lang="zh-CN" altLang="en-US" sz="1400" dirty="0">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14" name="文本框 13"/>
            <p:cNvSpPr txBox="1"/>
            <p:nvPr/>
          </p:nvSpPr>
          <p:spPr>
            <a:xfrm>
              <a:off x="5836458" y="2661945"/>
              <a:ext cx="316692" cy="584775"/>
            </a:xfrm>
            <a:prstGeom prst="rect">
              <a:avLst/>
            </a:prstGeom>
            <a:noFill/>
          </p:spPr>
          <p:txBody>
            <a:bodyPr wrap="square" rtlCol="0">
              <a:spAutoFit/>
            </a:bodyPr>
            <a:lstStyle>
              <a:defPPr>
                <a:defRPr lang="zh-CN"/>
              </a:defPPr>
              <a:lvl1pPr>
                <a:defRPr sz="2400" spc="200">
                  <a:solidFill>
                    <a:schemeClr val="bg1"/>
                  </a:solidFill>
                  <a:latin typeface="华文细黑" panose="02010600040101010101" pitchFamily="2" charset="-122"/>
                  <a:ea typeface="华文细黑" panose="02010600040101010101" pitchFamily="2" charset="-122"/>
                </a:defRPr>
              </a:lvl1pPr>
            </a:lstStyle>
            <a:p>
              <a:r>
                <a:rPr lang="en-US" altLang="zh-CN" sz="3200" dirty="0">
                  <a:solidFill>
                    <a:schemeClr val="tx1"/>
                  </a:solidFill>
                </a:rPr>
                <a:t>1</a:t>
              </a:r>
              <a:endParaRPr lang="zh-CN" altLang="en-US" sz="3200" dirty="0">
                <a:solidFill>
                  <a:schemeClr val="tx1"/>
                </a:solidFill>
              </a:endParaRPr>
            </a:p>
          </p:txBody>
        </p:sp>
      </p:grpSp>
      <p:grpSp>
        <p:nvGrpSpPr>
          <p:cNvPr id="15" name="PA_组合 15"/>
          <p:cNvGrpSpPr/>
          <p:nvPr>
            <p:custDataLst>
              <p:tags r:id="rId2"/>
            </p:custDataLst>
          </p:nvPr>
        </p:nvGrpSpPr>
        <p:grpSpPr>
          <a:xfrm>
            <a:off x="3924974" y="4252553"/>
            <a:ext cx="6021888" cy="937716"/>
            <a:chOff x="5339745" y="3792476"/>
            <a:chExt cx="6021888" cy="937716"/>
          </a:xfrm>
        </p:grpSpPr>
        <p:sp>
          <p:nvSpPr>
            <p:cNvPr id="16" name="椭圆 15"/>
            <p:cNvSpPr/>
            <p:nvPr/>
          </p:nvSpPr>
          <p:spPr>
            <a:xfrm>
              <a:off x="5339745" y="3798307"/>
              <a:ext cx="573114" cy="573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4"/>
            <p:cNvSpPr>
              <a:spLocks noChangeArrowheads="1"/>
            </p:cNvSpPr>
            <p:nvPr/>
          </p:nvSpPr>
          <p:spPr bwMode="auto">
            <a:xfrm>
              <a:off x="6123690" y="3862262"/>
              <a:ext cx="523794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20000"/>
                </a:lnSpc>
              </a:pPr>
              <a:r>
                <a:rPr lang="en-US" altLang="zh-CN" sz="1400" dirty="0">
                  <a:solidFill>
                    <a:prstClr val="black"/>
                  </a:solidFill>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solidFill>
                  <a:prstClr val="black"/>
                </a:solidFill>
                <a:latin typeface="微软雅黑 Light" panose="020B0502040204020203" pitchFamily="34" charset="-122"/>
                <a:ea typeface="微软雅黑 Light" panose="020B0502040204020203" pitchFamily="34" charset="-122"/>
              </a:endParaRPr>
            </a:p>
          </p:txBody>
        </p:sp>
        <p:sp>
          <p:nvSpPr>
            <p:cNvPr id="18" name="文本框 17"/>
            <p:cNvSpPr txBox="1"/>
            <p:nvPr/>
          </p:nvSpPr>
          <p:spPr>
            <a:xfrm>
              <a:off x="5424717" y="3792476"/>
              <a:ext cx="316692" cy="584775"/>
            </a:xfrm>
            <a:prstGeom prst="rect">
              <a:avLst/>
            </a:prstGeom>
            <a:noFill/>
          </p:spPr>
          <p:txBody>
            <a:bodyPr wrap="square" rtlCol="0">
              <a:spAutoFit/>
            </a:bodyPr>
            <a:lstStyle>
              <a:defPPr>
                <a:defRPr lang="zh-CN"/>
              </a:defPPr>
              <a:lvl1pPr>
                <a:defRPr sz="2400" spc="200">
                  <a:solidFill>
                    <a:schemeClr val="bg1"/>
                  </a:solidFill>
                  <a:latin typeface="华文细黑" panose="02010600040101010101" pitchFamily="2" charset="-122"/>
                  <a:ea typeface="华文细黑" panose="02010600040101010101" pitchFamily="2" charset="-122"/>
                </a:defRPr>
              </a:lvl1pPr>
            </a:lstStyle>
            <a:p>
              <a:r>
                <a:rPr lang="en-US" altLang="zh-CN" sz="3200" dirty="0">
                  <a:solidFill>
                    <a:srgbClr val="374C59"/>
                  </a:solidFill>
                </a:rPr>
                <a:t>2</a:t>
              </a:r>
              <a:endParaRPr lang="zh-CN" altLang="en-US" sz="3200" dirty="0">
                <a:solidFill>
                  <a:srgbClr val="374C59"/>
                </a:solidFill>
              </a:endParaRPr>
            </a:p>
          </p:txBody>
        </p:sp>
      </p:grpSp>
      <p:grpSp>
        <p:nvGrpSpPr>
          <p:cNvPr id="19" name="PA_组合 16"/>
          <p:cNvGrpSpPr/>
          <p:nvPr>
            <p:custDataLst>
              <p:tags r:id="rId3"/>
            </p:custDataLst>
          </p:nvPr>
        </p:nvGrpSpPr>
        <p:grpSpPr>
          <a:xfrm>
            <a:off x="4554635" y="5260975"/>
            <a:ext cx="6012766" cy="914445"/>
            <a:chOff x="4668935" y="4769050"/>
            <a:chExt cx="6012766" cy="914445"/>
          </a:xfrm>
        </p:grpSpPr>
        <p:sp>
          <p:nvSpPr>
            <p:cNvPr id="20" name="椭圆 19"/>
            <p:cNvSpPr/>
            <p:nvPr/>
          </p:nvSpPr>
          <p:spPr>
            <a:xfrm>
              <a:off x="4668935" y="4769050"/>
              <a:ext cx="573114" cy="573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4"/>
            <p:cNvSpPr>
              <a:spLocks noChangeArrowheads="1"/>
            </p:cNvSpPr>
            <p:nvPr/>
          </p:nvSpPr>
          <p:spPr bwMode="auto">
            <a:xfrm>
              <a:off x="5443758" y="4815565"/>
              <a:ext cx="523794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20000"/>
                </a:lnSpc>
              </a:pPr>
              <a:r>
                <a:rPr lang="en-US" altLang="zh-CN" sz="1400" dirty="0">
                  <a:solidFill>
                    <a:prstClr val="black"/>
                  </a:solidFill>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solidFill>
                  <a:prstClr val="black"/>
                </a:solidFill>
                <a:latin typeface="微软雅黑 Light" panose="020B0502040204020203" pitchFamily="34" charset="-122"/>
                <a:ea typeface="微软雅黑 Light" panose="020B0502040204020203" pitchFamily="34" charset="-122"/>
              </a:endParaRPr>
            </a:p>
          </p:txBody>
        </p:sp>
        <p:sp>
          <p:nvSpPr>
            <p:cNvPr id="22" name="文本框 21"/>
            <p:cNvSpPr txBox="1"/>
            <p:nvPr/>
          </p:nvSpPr>
          <p:spPr>
            <a:xfrm>
              <a:off x="4754283" y="4769050"/>
              <a:ext cx="316692" cy="584775"/>
            </a:xfrm>
            <a:prstGeom prst="rect">
              <a:avLst/>
            </a:prstGeom>
            <a:noFill/>
          </p:spPr>
          <p:txBody>
            <a:bodyPr wrap="square" rtlCol="0">
              <a:spAutoFit/>
            </a:bodyPr>
            <a:lstStyle>
              <a:defPPr>
                <a:defRPr lang="zh-CN"/>
              </a:defPPr>
              <a:lvl1pPr>
                <a:defRPr sz="2400" spc="200">
                  <a:solidFill>
                    <a:schemeClr val="bg1"/>
                  </a:solidFill>
                  <a:latin typeface="华文细黑" panose="02010600040101010101" pitchFamily="2" charset="-122"/>
                  <a:ea typeface="华文细黑" panose="02010600040101010101" pitchFamily="2" charset="-122"/>
                </a:defRPr>
              </a:lvl1pPr>
            </a:lstStyle>
            <a:p>
              <a:r>
                <a:rPr lang="en-US" altLang="zh-CN" sz="3200" dirty="0">
                  <a:solidFill>
                    <a:srgbClr val="374C59"/>
                  </a:solidFill>
                </a:rPr>
                <a:t>3</a:t>
              </a:r>
              <a:endParaRPr lang="zh-CN" altLang="en-US" sz="3200" dirty="0">
                <a:solidFill>
                  <a:srgbClr val="374C59"/>
                </a:solidFill>
              </a:endParaRPr>
            </a:p>
          </p:txBody>
        </p:sp>
      </p:grpSp>
      <p:sp>
        <p:nvSpPr>
          <p:cNvPr id="23" name="PA_文本框 14"/>
          <p:cNvSpPr txBox="1"/>
          <p:nvPr>
            <p:custDataLst>
              <p:tags r:id="rId4"/>
            </p:custDataLst>
          </p:nvPr>
        </p:nvSpPr>
        <p:spPr>
          <a:xfrm>
            <a:off x="2747263" y="2240260"/>
            <a:ext cx="3106321" cy="523220"/>
          </a:xfrm>
          <a:prstGeom prst="rect">
            <a:avLst/>
          </a:prstGeom>
          <a:noFill/>
        </p:spPr>
        <p:txBody>
          <a:bodyPr wrap="square" rtlCol="0">
            <a:spAutoFit/>
          </a:bodyPr>
          <a:lstStyle>
            <a:defPPr>
              <a:defRPr lang="zh-CN"/>
            </a:defPPr>
            <a:lvl1pPr algn="ctr">
              <a:defRPr sz="5400" spc="200">
                <a:solidFill>
                  <a:schemeClr val="bg1"/>
                </a:solidFill>
                <a:latin typeface="华文细黑" panose="02010600040101010101" pitchFamily="2" charset="-122"/>
                <a:ea typeface="华文细黑" panose="02010600040101010101" pitchFamily="2" charset="-122"/>
              </a:defRPr>
            </a:lvl1pPr>
          </a:lstStyle>
          <a:p>
            <a:pPr algn="l"/>
            <a:r>
              <a:rPr lang="zh-CN" altLang="en-US" sz="2800" spc="400" dirty="0">
                <a:solidFill>
                  <a:schemeClr val="tx1"/>
                </a:solidFill>
              </a:rPr>
              <a:t>此处添加小标题</a:t>
            </a:r>
          </a:p>
        </p:txBody>
      </p:sp>
      <p:sp>
        <p:nvSpPr>
          <p:cNvPr id="25" name="矩形 24">
            <a:extLst>
              <a:ext uri="{FF2B5EF4-FFF2-40B4-BE49-F238E27FC236}">
                <a16:creationId xmlns:a16="http://schemas.microsoft.com/office/drawing/2014/main" id="{27C2B1A4-2BE8-4BE1-B69D-8D2E77377814}"/>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403275438"/>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strVal val="#ppt_w+.15"/>
                                          </p:val>
                                        </p:tav>
                                        <p:tav tm="100000">
                                          <p:val>
                                            <p:strVal val="#ppt_w"/>
                                          </p:val>
                                        </p:tav>
                                      </p:tavLst>
                                    </p:anim>
                                    <p:anim calcmode="lin" valueType="num">
                                      <p:cBhvr>
                                        <p:cTn id="8" dur="500" fill="hold"/>
                                        <p:tgtEl>
                                          <p:spTgt spid="23"/>
                                        </p:tgtEl>
                                        <p:attrNameLst>
                                          <p:attrName>ppt_h</p:attrName>
                                        </p:attrNameLst>
                                      </p:cBhvr>
                                      <p:tavLst>
                                        <p:tav tm="0">
                                          <p:val>
                                            <p:strVal val="#ppt_h"/>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03640" y="3576331"/>
            <a:ext cx="184720" cy="400105"/>
          </a:xfrm>
          <a:prstGeom prst="rect">
            <a:avLst/>
          </a:prstGeom>
          <a:solidFill>
            <a:schemeClr val="bg1">
              <a:lumMod val="95000"/>
            </a:schemeClr>
          </a:solidFill>
        </p:spPr>
        <p:txBody>
          <a:bodyPr rot="0" spcFirstLastPara="0" vertOverflow="overflow" horzOverflow="overflow" vert="horz" wrap="none" lIns="91435" tIns="45718" rIns="91435" bIns="45718" numCol="1" spcCol="0" rtlCol="0" fromWordArt="0" anchor="ctr" anchorCtr="0" forceAA="0" compatLnSpc="1">
            <a:prstTxWarp prst="textNoShape">
              <a:avLst/>
            </a:prstTxWarp>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88" name="任意多边形: 形状 8"/>
          <p:cNvSpPr/>
          <p:nvPr/>
        </p:nvSpPr>
        <p:spPr>
          <a:xfrm>
            <a:off x="335" y="3304709"/>
            <a:ext cx="12176818" cy="819099"/>
          </a:xfrm>
          <a:custGeom>
            <a:avLst/>
            <a:gdLst>
              <a:gd name="connsiteX0" fmla="*/ 0 w 12177486"/>
              <a:gd name="connsiteY0" fmla="*/ 805696 h 823872"/>
              <a:gd name="connsiteX1" fmla="*/ 3788229 w 12177486"/>
              <a:gd name="connsiteY1" fmla="*/ 326725 h 823872"/>
              <a:gd name="connsiteX2" fmla="*/ 6821715 w 12177486"/>
              <a:gd name="connsiteY2" fmla="*/ 820210 h 823872"/>
              <a:gd name="connsiteX3" fmla="*/ 9913257 w 12177486"/>
              <a:gd name="connsiteY3" fmla="*/ 7410 h 823872"/>
              <a:gd name="connsiteX4" fmla="*/ 12177486 w 12177486"/>
              <a:gd name="connsiteY4" fmla="*/ 486382 h 823872"/>
              <a:gd name="connsiteX0" fmla="*/ 0 w 12177486"/>
              <a:gd name="connsiteY0" fmla="*/ 805696 h 825056"/>
              <a:gd name="connsiteX1" fmla="*/ 3788229 w 12177486"/>
              <a:gd name="connsiteY1" fmla="*/ 326725 h 825056"/>
              <a:gd name="connsiteX2" fmla="*/ 6821715 w 12177486"/>
              <a:gd name="connsiteY2" fmla="*/ 820210 h 825056"/>
              <a:gd name="connsiteX3" fmla="*/ 9913257 w 12177486"/>
              <a:gd name="connsiteY3" fmla="*/ 7410 h 825056"/>
              <a:gd name="connsiteX4" fmla="*/ 12177486 w 12177486"/>
              <a:gd name="connsiteY4" fmla="*/ 486382 h 825056"/>
              <a:gd name="connsiteX0" fmla="*/ 0 w 12177486"/>
              <a:gd name="connsiteY0" fmla="*/ 805696 h 831751"/>
              <a:gd name="connsiteX1" fmla="*/ 3788229 w 12177486"/>
              <a:gd name="connsiteY1" fmla="*/ 326725 h 831751"/>
              <a:gd name="connsiteX2" fmla="*/ 6821715 w 12177486"/>
              <a:gd name="connsiteY2" fmla="*/ 820210 h 831751"/>
              <a:gd name="connsiteX3" fmla="*/ 9913257 w 12177486"/>
              <a:gd name="connsiteY3" fmla="*/ 7410 h 831751"/>
              <a:gd name="connsiteX4" fmla="*/ 12177486 w 12177486"/>
              <a:gd name="connsiteY4" fmla="*/ 486382 h 831751"/>
              <a:gd name="connsiteX0" fmla="*/ 0 w 12177486"/>
              <a:gd name="connsiteY0" fmla="*/ 803846 h 829901"/>
              <a:gd name="connsiteX1" fmla="*/ 3788229 w 12177486"/>
              <a:gd name="connsiteY1" fmla="*/ 324875 h 829901"/>
              <a:gd name="connsiteX2" fmla="*/ 6821715 w 12177486"/>
              <a:gd name="connsiteY2" fmla="*/ 818360 h 829901"/>
              <a:gd name="connsiteX3" fmla="*/ 9913257 w 12177486"/>
              <a:gd name="connsiteY3" fmla="*/ 5560 h 829901"/>
              <a:gd name="connsiteX4" fmla="*/ 12177486 w 12177486"/>
              <a:gd name="connsiteY4" fmla="*/ 484532 h 829901"/>
              <a:gd name="connsiteX0" fmla="*/ 0 w 12177486"/>
              <a:gd name="connsiteY0" fmla="*/ 798305 h 824360"/>
              <a:gd name="connsiteX1" fmla="*/ 3788229 w 12177486"/>
              <a:gd name="connsiteY1" fmla="*/ 319334 h 824360"/>
              <a:gd name="connsiteX2" fmla="*/ 6821715 w 12177486"/>
              <a:gd name="connsiteY2" fmla="*/ 812819 h 824360"/>
              <a:gd name="connsiteX3" fmla="*/ 9913257 w 12177486"/>
              <a:gd name="connsiteY3" fmla="*/ 19 h 824360"/>
              <a:gd name="connsiteX4" fmla="*/ 12177486 w 12177486"/>
              <a:gd name="connsiteY4" fmla="*/ 478991 h 824360"/>
              <a:gd name="connsiteX0" fmla="*/ 0 w 12177486"/>
              <a:gd name="connsiteY0" fmla="*/ 798305 h 819144"/>
              <a:gd name="connsiteX1" fmla="*/ 3788229 w 12177486"/>
              <a:gd name="connsiteY1" fmla="*/ 319334 h 819144"/>
              <a:gd name="connsiteX2" fmla="*/ 6821715 w 12177486"/>
              <a:gd name="connsiteY2" fmla="*/ 812819 h 819144"/>
              <a:gd name="connsiteX3" fmla="*/ 9913257 w 12177486"/>
              <a:gd name="connsiteY3" fmla="*/ 19 h 819144"/>
              <a:gd name="connsiteX4" fmla="*/ 12177486 w 12177486"/>
              <a:gd name="connsiteY4" fmla="*/ 478991 h 819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7486" h="819144">
                <a:moveTo>
                  <a:pt x="0" y="798305"/>
                </a:moveTo>
                <a:cubicBezTo>
                  <a:pt x="1325638" y="557610"/>
                  <a:pt x="3009417" y="65455"/>
                  <a:pt x="3788229" y="319334"/>
                </a:cubicBezTo>
                <a:cubicBezTo>
                  <a:pt x="4567041" y="573213"/>
                  <a:pt x="5800877" y="866038"/>
                  <a:pt x="6821715" y="812819"/>
                </a:cubicBezTo>
                <a:cubicBezTo>
                  <a:pt x="7842553" y="759600"/>
                  <a:pt x="8883469" y="2317"/>
                  <a:pt x="9913257" y="19"/>
                </a:cubicBezTo>
                <a:cubicBezTo>
                  <a:pt x="10943045" y="-2279"/>
                  <a:pt x="11491686" y="211686"/>
                  <a:pt x="12177486" y="478991"/>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89" name="椭圆 88"/>
          <p:cNvSpPr/>
          <p:nvPr/>
        </p:nvSpPr>
        <p:spPr>
          <a:xfrm>
            <a:off x="1887465" y="3646718"/>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0" name="椭圆 89"/>
          <p:cNvSpPr/>
          <p:nvPr/>
        </p:nvSpPr>
        <p:spPr>
          <a:xfrm>
            <a:off x="3947516" y="3646718"/>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1" name="椭圆 90"/>
          <p:cNvSpPr/>
          <p:nvPr/>
        </p:nvSpPr>
        <p:spPr>
          <a:xfrm>
            <a:off x="6032116" y="4052750"/>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3" name="椭圆 92"/>
          <p:cNvSpPr/>
          <p:nvPr/>
        </p:nvSpPr>
        <p:spPr>
          <a:xfrm>
            <a:off x="8082061" y="3700796"/>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4" name="椭圆 93"/>
          <p:cNvSpPr/>
          <p:nvPr/>
        </p:nvSpPr>
        <p:spPr>
          <a:xfrm>
            <a:off x="10166305" y="3251449"/>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grpSp>
        <p:nvGrpSpPr>
          <p:cNvPr id="95" name="组合 94"/>
          <p:cNvGrpSpPr/>
          <p:nvPr/>
        </p:nvGrpSpPr>
        <p:grpSpPr>
          <a:xfrm>
            <a:off x="1472653" y="3966776"/>
            <a:ext cx="1064715" cy="1064715"/>
            <a:chOff x="1676400" y="4740492"/>
            <a:chExt cx="685800" cy="685800"/>
          </a:xfrm>
        </p:grpSpPr>
        <p:sp>
          <p:nvSpPr>
            <p:cNvPr id="96" name="椭圆 95"/>
            <p:cNvSpPr/>
            <p:nvPr/>
          </p:nvSpPr>
          <p:spPr>
            <a:xfrm>
              <a:off x="1676400" y="4740492"/>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7" name="Freeform 109"/>
            <p:cNvSpPr>
              <a:spLocks noChangeArrowheads="1"/>
            </p:cNvSpPr>
            <p:nvPr/>
          </p:nvSpPr>
          <p:spPr bwMode="auto">
            <a:xfrm>
              <a:off x="1827792" y="4880339"/>
              <a:ext cx="383016" cy="383014"/>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rgbClr val="FFFFFF"/>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grpSp>
        <p:nvGrpSpPr>
          <p:cNvPr id="98" name="组合 97"/>
          <p:cNvGrpSpPr/>
          <p:nvPr/>
        </p:nvGrpSpPr>
        <p:grpSpPr>
          <a:xfrm>
            <a:off x="7597431" y="2507334"/>
            <a:ext cx="1064715" cy="1064715"/>
            <a:chOff x="8299836" y="4588092"/>
            <a:chExt cx="685800" cy="685800"/>
          </a:xfrm>
        </p:grpSpPr>
        <p:sp>
          <p:nvSpPr>
            <p:cNvPr id="99" name="椭圆 98"/>
            <p:cNvSpPr/>
            <p:nvPr/>
          </p:nvSpPr>
          <p:spPr>
            <a:xfrm>
              <a:off x="8299836" y="4588092"/>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00" name="Freeform 81"/>
            <p:cNvSpPr>
              <a:spLocks noChangeArrowheads="1"/>
            </p:cNvSpPr>
            <p:nvPr/>
          </p:nvSpPr>
          <p:spPr bwMode="auto">
            <a:xfrm>
              <a:off x="8456763" y="4786246"/>
              <a:ext cx="371946" cy="285600"/>
            </a:xfrm>
            <a:custGeom>
              <a:avLst/>
              <a:gdLst>
                <a:gd name="T0" fmla="*/ 131975 w 619"/>
                <a:gd name="T1" fmla="*/ 79795 h 472"/>
                <a:gd name="T2" fmla="*/ 131975 w 619"/>
                <a:gd name="T3" fmla="*/ 79795 h 472"/>
                <a:gd name="T4" fmla="*/ 105437 w 619"/>
                <a:gd name="T5" fmla="*/ 79795 h 472"/>
                <a:gd name="T6" fmla="*/ 116196 w 619"/>
                <a:gd name="T7" fmla="*/ 48021 h 472"/>
                <a:gd name="T8" fmla="*/ 110816 w 619"/>
                <a:gd name="T9" fmla="*/ 42605 h 472"/>
                <a:gd name="T10" fmla="*/ 100416 w 619"/>
                <a:gd name="T11" fmla="*/ 42605 h 472"/>
                <a:gd name="T12" fmla="*/ 84278 w 619"/>
                <a:gd name="T13" fmla="*/ 85211 h 472"/>
                <a:gd name="T14" fmla="*/ 84278 w 619"/>
                <a:gd name="T15" fmla="*/ 90626 h 472"/>
                <a:gd name="T16" fmla="*/ 89657 w 619"/>
                <a:gd name="T17" fmla="*/ 95681 h 472"/>
                <a:gd name="T18" fmla="*/ 121575 w 619"/>
                <a:gd name="T19" fmla="*/ 95681 h 472"/>
                <a:gd name="T20" fmla="*/ 105437 w 619"/>
                <a:gd name="T21" fmla="*/ 127455 h 472"/>
                <a:gd name="T22" fmla="*/ 105437 w 619"/>
                <a:gd name="T23" fmla="*/ 138287 h 472"/>
                <a:gd name="T24" fmla="*/ 116196 w 619"/>
                <a:gd name="T25" fmla="*/ 133232 h 472"/>
                <a:gd name="T26" fmla="*/ 136996 w 619"/>
                <a:gd name="T27" fmla="*/ 85211 h 472"/>
                <a:gd name="T28" fmla="*/ 131975 w 619"/>
                <a:gd name="T29" fmla="*/ 79795 h 472"/>
                <a:gd name="T30" fmla="*/ 158155 w 619"/>
                <a:gd name="T31" fmla="*/ 37189 h 472"/>
                <a:gd name="T32" fmla="*/ 158155 w 619"/>
                <a:gd name="T33" fmla="*/ 37189 h 472"/>
                <a:gd name="T34" fmla="*/ 105437 w 619"/>
                <a:gd name="T35" fmla="*/ 0 h 472"/>
                <a:gd name="T36" fmla="*/ 42318 w 619"/>
                <a:gd name="T37" fmla="*/ 58492 h 472"/>
                <a:gd name="T38" fmla="*/ 0 w 619"/>
                <a:gd name="T39" fmla="*/ 116984 h 472"/>
                <a:gd name="T40" fmla="*/ 52718 w 619"/>
                <a:gd name="T41" fmla="*/ 170060 h 472"/>
                <a:gd name="T42" fmla="*/ 153134 w 619"/>
                <a:gd name="T43" fmla="*/ 170060 h 472"/>
                <a:gd name="T44" fmla="*/ 221632 w 619"/>
                <a:gd name="T45" fmla="*/ 106513 h 472"/>
                <a:gd name="T46" fmla="*/ 158155 w 619"/>
                <a:gd name="T47" fmla="*/ 37189 h 472"/>
                <a:gd name="T48" fmla="*/ 153134 w 619"/>
                <a:gd name="T49" fmla="*/ 159589 h 472"/>
                <a:gd name="T50" fmla="*/ 153134 w 619"/>
                <a:gd name="T51" fmla="*/ 159589 h 472"/>
                <a:gd name="T52" fmla="*/ 52718 w 619"/>
                <a:gd name="T53" fmla="*/ 159589 h 472"/>
                <a:gd name="T54" fmla="*/ 10400 w 619"/>
                <a:gd name="T55" fmla="*/ 116984 h 472"/>
                <a:gd name="T56" fmla="*/ 52718 w 619"/>
                <a:gd name="T57" fmla="*/ 74379 h 472"/>
                <a:gd name="T58" fmla="*/ 105437 w 619"/>
                <a:gd name="T59" fmla="*/ 15887 h 472"/>
                <a:gd name="T60" fmla="*/ 147755 w 619"/>
                <a:gd name="T61" fmla="*/ 53437 h 472"/>
                <a:gd name="T62" fmla="*/ 211232 w 619"/>
                <a:gd name="T63" fmla="*/ 101097 h 472"/>
                <a:gd name="T64" fmla="*/ 153134 w 619"/>
                <a:gd name="T65" fmla="*/ 159589 h 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19" h="472">
                  <a:moveTo>
                    <a:pt x="368" y="221"/>
                  </a:moveTo>
                  <a:lnTo>
                    <a:pt x="368" y="221"/>
                  </a:lnTo>
                  <a:cubicBezTo>
                    <a:pt x="294" y="221"/>
                    <a:pt x="294" y="221"/>
                    <a:pt x="294" y="221"/>
                  </a:cubicBezTo>
                  <a:cubicBezTo>
                    <a:pt x="324" y="133"/>
                    <a:pt x="324" y="133"/>
                    <a:pt x="324" y="133"/>
                  </a:cubicBezTo>
                  <a:cubicBezTo>
                    <a:pt x="324" y="133"/>
                    <a:pt x="324" y="118"/>
                    <a:pt x="309" y="118"/>
                  </a:cubicBezTo>
                  <a:cubicBezTo>
                    <a:pt x="294" y="103"/>
                    <a:pt x="294" y="118"/>
                    <a:pt x="280" y="118"/>
                  </a:cubicBezTo>
                  <a:cubicBezTo>
                    <a:pt x="235" y="236"/>
                    <a:pt x="235" y="236"/>
                    <a:pt x="235" y="236"/>
                  </a:cubicBezTo>
                  <a:lnTo>
                    <a:pt x="235" y="251"/>
                  </a:lnTo>
                  <a:lnTo>
                    <a:pt x="250" y="265"/>
                  </a:lnTo>
                  <a:cubicBezTo>
                    <a:pt x="339" y="265"/>
                    <a:pt x="339" y="265"/>
                    <a:pt x="339" y="265"/>
                  </a:cubicBezTo>
                  <a:cubicBezTo>
                    <a:pt x="294" y="353"/>
                    <a:pt x="294" y="353"/>
                    <a:pt x="294" y="353"/>
                  </a:cubicBezTo>
                  <a:cubicBezTo>
                    <a:pt x="280" y="353"/>
                    <a:pt x="294" y="369"/>
                    <a:pt x="294" y="383"/>
                  </a:cubicBezTo>
                  <a:cubicBezTo>
                    <a:pt x="309" y="383"/>
                    <a:pt x="324" y="383"/>
                    <a:pt x="324" y="369"/>
                  </a:cubicBezTo>
                  <a:cubicBezTo>
                    <a:pt x="324" y="369"/>
                    <a:pt x="382" y="251"/>
                    <a:pt x="382" y="236"/>
                  </a:cubicBezTo>
                  <a:cubicBezTo>
                    <a:pt x="382" y="236"/>
                    <a:pt x="382" y="221"/>
                    <a:pt x="368" y="221"/>
                  </a:cubicBezTo>
                  <a:close/>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5"/>
                  </a:cubicBezTo>
                  <a:cubicBezTo>
                    <a:pt x="618" y="192"/>
                    <a:pt x="544"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7" y="89"/>
                    <a:pt x="412" y="148"/>
                  </a:cubicBezTo>
                  <a:cubicBezTo>
                    <a:pt x="515" y="133"/>
                    <a:pt x="574" y="221"/>
                    <a:pt x="589" y="280"/>
                  </a:cubicBezTo>
                  <a:cubicBezTo>
                    <a:pt x="589" y="369"/>
                    <a:pt x="500" y="442"/>
                    <a:pt x="427" y="442"/>
                  </a:cubicBezTo>
                  <a:close/>
                </a:path>
              </a:pathLst>
            </a:custGeom>
            <a:solidFill>
              <a:srgbClr val="FFFFFF"/>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grpSp>
        <p:nvGrpSpPr>
          <p:cNvPr id="101" name="组合 100"/>
          <p:cNvGrpSpPr/>
          <p:nvPr/>
        </p:nvGrpSpPr>
        <p:grpSpPr>
          <a:xfrm>
            <a:off x="9692719" y="3579164"/>
            <a:ext cx="1064715" cy="1064715"/>
            <a:chOff x="9955694" y="2892642"/>
            <a:chExt cx="685800" cy="685800"/>
          </a:xfrm>
        </p:grpSpPr>
        <p:sp>
          <p:nvSpPr>
            <p:cNvPr id="102" name="椭圆 101"/>
            <p:cNvSpPr/>
            <p:nvPr/>
          </p:nvSpPr>
          <p:spPr>
            <a:xfrm>
              <a:off x="9955694" y="2892642"/>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03" name="Freeform 85"/>
            <p:cNvSpPr>
              <a:spLocks noChangeArrowheads="1"/>
            </p:cNvSpPr>
            <p:nvPr/>
          </p:nvSpPr>
          <p:spPr bwMode="auto">
            <a:xfrm>
              <a:off x="10130332" y="3043021"/>
              <a:ext cx="336524" cy="383014"/>
            </a:xfrm>
            <a:custGeom>
              <a:avLst/>
              <a:gdLst>
                <a:gd name="T0" fmla="*/ 168627 w 561"/>
                <a:gd name="T1" fmla="*/ 0 h 635"/>
                <a:gd name="T2" fmla="*/ 168627 w 561"/>
                <a:gd name="T3" fmla="*/ 0 h 635"/>
                <a:gd name="T4" fmla="*/ 31864 w 561"/>
                <a:gd name="T5" fmla="*/ 0 h 635"/>
                <a:gd name="T6" fmla="*/ 0 w 561"/>
                <a:gd name="T7" fmla="*/ 26634 h 635"/>
                <a:gd name="T8" fmla="*/ 0 w 561"/>
                <a:gd name="T9" fmla="*/ 228190 h 635"/>
                <a:gd name="T10" fmla="*/ 15753 w 561"/>
                <a:gd name="T11" fmla="*/ 228190 h 635"/>
                <a:gd name="T12" fmla="*/ 42246 w 561"/>
                <a:gd name="T13" fmla="*/ 206955 h 635"/>
                <a:gd name="T14" fmla="*/ 74110 w 561"/>
                <a:gd name="T15" fmla="*/ 228190 h 635"/>
                <a:gd name="T16" fmla="*/ 100245 w 561"/>
                <a:gd name="T17" fmla="*/ 206955 h 635"/>
                <a:gd name="T18" fmla="*/ 126739 w 561"/>
                <a:gd name="T19" fmla="*/ 228190 h 635"/>
                <a:gd name="T20" fmla="*/ 158245 w 561"/>
                <a:gd name="T21" fmla="*/ 206955 h 635"/>
                <a:gd name="T22" fmla="*/ 184738 w 561"/>
                <a:gd name="T23" fmla="*/ 228190 h 635"/>
                <a:gd name="T24" fmla="*/ 200491 w 561"/>
                <a:gd name="T25" fmla="*/ 228190 h 635"/>
                <a:gd name="T26" fmla="*/ 200491 w 561"/>
                <a:gd name="T27" fmla="*/ 26634 h 635"/>
                <a:gd name="T28" fmla="*/ 168627 w 561"/>
                <a:gd name="T29" fmla="*/ 0 h 635"/>
                <a:gd name="T30" fmla="*/ 184738 w 561"/>
                <a:gd name="T31" fmla="*/ 211994 h 635"/>
                <a:gd name="T32" fmla="*/ 184738 w 561"/>
                <a:gd name="T33" fmla="*/ 211994 h 635"/>
                <a:gd name="T34" fmla="*/ 158245 w 561"/>
                <a:gd name="T35" fmla="*/ 190758 h 635"/>
                <a:gd name="T36" fmla="*/ 126739 w 561"/>
                <a:gd name="T37" fmla="*/ 211994 h 635"/>
                <a:gd name="T38" fmla="*/ 100245 w 561"/>
                <a:gd name="T39" fmla="*/ 190758 h 635"/>
                <a:gd name="T40" fmla="*/ 74110 w 561"/>
                <a:gd name="T41" fmla="*/ 211994 h 635"/>
                <a:gd name="T42" fmla="*/ 42246 w 561"/>
                <a:gd name="T43" fmla="*/ 190758 h 635"/>
                <a:gd name="T44" fmla="*/ 15753 w 561"/>
                <a:gd name="T45" fmla="*/ 211994 h 635"/>
                <a:gd name="T46" fmla="*/ 15753 w 561"/>
                <a:gd name="T47" fmla="*/ 26634 h 635"/>
                <a:gd name="T48" fmla="*/ 31864 w 561"/>
                <a:gd name="T49" fmla="*/ 16196 h 635"/>
                <a:gd name="T50" fmla="*/ 168627 w 561"/>
                <a:gd name="T51" fmla="*/ 16196 h 635"/>
                <a:gd name="T52" fmla="*/ 184738 w 561"/>
                <a:gd name="T53" fmla="*/ 26634 h 635"/>
                <a:gd name="T54" fmla="*/ 184738 w 561"/>
                <a:gd name="T55" fmla="*/ 211994 h 635"/>
                <a:gd name="T56" fmla="*/ 147504 w 561"/>
                <a:gd name="T57" fmla="*/ 127412 h 635"/>
                <a:gd name="T58" fmla="*/ 147504 w 561"/>
                <a:gd name="T59" fmla="*/ 127412 h 635"/>
                <a:gd name="T60" fmla="*/ 52987 w 561"/>
                <a:gd name="T61" fmla="*/ 127412 h 635"/>
                <a:gd name="T62" fmla="*/ 42246 w 561"/>
                <a:gd name="T63" fmla="*/ 132451 h 635"/>
                <a:gd name="T64" fmla="*/ 52987 w 561"/>
                <a:gd name="T65" fmla="*/ 143249 h 635"/>
                <a:gd name="T66" fmla="*/ 147504 w 561"/>
                <a:gd name="T67" fmla="*/ 143249 h 635"/>
                <a:gd name="T68" fmla="*/ 158245 w 561"/>
                <a:gd name="T69" fmla="*/ 132451 h 635"/>
                <a:gd name="T70" fmla="*/ 147504 w 561"/>
                <a:gd name="T71" fmla="*/ 127412 h 635"/>
                <a:gd name="T72" fmla="*/ 147504 w 561"/>
                <a:gd name="T73" fmla="*/ 84941 h 635"/>
                <a:gd name="T74" fmla="*/ 147504 w 561"/>
                <a:gd name="T75" fmla="*/ 84941 h 635"/>
                <a:gd name="T76" fmla="*/ 52987 w 561"/>
                <a:gd name="T77" fmla="*/ 84941 h 635"/>
                <a:gd name="T78" fmla="*/ 42246 w 561"/>
                <a:gd name="T79" fmla="*/ 90340 h 635"/>
                <a:gd name="T80" fmla="*/ 52987 w 561"/>
                <a:gd name="T81" fmla="*/ 100778 h 635"/>
                <a:gd name="T82" fmla="*/ 147504 w 561"/>
                <a:gd name="T83" fmla="*/ 100778 h 635"/>
                <a:gd name="T84" fmla="*/ 158245 w 561"/>
                <a:gd name="T85" fmla="*/ 90340 h 635"/>
                <a:gd name="T86" fmla="*/ 147504 w 561"/>
                <a:gd name="T87" fmla="*/ 84941 h 635"/>
                <a:gd name="T88" fmla="*/ 147504 w 561"/>
                <a:gd name="T89" fmla="*/ 42471 h 635"/>
                <a:gd name="T90" fmla="*/ 147504 w 561"/>
                <a:gd name="T91" fmla="*/ 42471 h 635"/>
                <a:gd name="T92" fmla="*/ 52987 w 561"/>
                <a:gd name="T93" fmla="*/ 42471 h 635"/>
                <a:gd name="T94" fmla="*/ 42246 w 561"/>
                <a:gd name="T95" fmla="*/ 47870 h 635"/>
                <a:gd name="T96" fmla="*/ 52987 w 561"/>
                <a:gd name="T97" fmla="*/ 58667 h 635"/>
                <a:gd name="T98" fmla="*/ 147504 w 561"/>
                <a:gd name="T99" fmla="*/ 58667 h 635"/>
                <a:gd name="T100" fmla="*/ 158245 w 561"/>
                <a:gd name="T101" fmla="*/ 47870 h 635"/>
                <a:gd name="T102" fmla="*/ 147504 w 561"/>
                <a:gd name="T103" fmla="*/ 42471 h 63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61" h="635">
                  <a:moveTo>
                    <a:pt x="471" y="0"/>
                  </a:moveTo>
                  <a:lnTo>
                    <a:pt x="471" y="0"/>
                  </a:lnTo>
                  <a:cubicBezTo>
                    <a:pt x="89" y="0"/>
                    <a:pt x="89" y="0"/>
                    <a:pt x="89" y="0"/>
                  </a:cubicBezTo>
                  <a:cubicBezTo>
                    <a:pt x="44" y="0"/>
                    <a:pt x="0" y="30"/>
                    <a:pt x="0" y="74"/>
                  </a:cubicBezTo>
                  <a:cubicBezTo>
                    <a:pt x="0" y="634"/>
                    <a:pt x="0" y="634"/>
                    <a:pt x="0" y="634"/>
                  </a:cubicBezTo>
                  <a:cubicBezTo>
                    <a:pt x="44" y="634"/>
                    <a:pt x="44" y="634"/>
                    <a:pt x="44" y="634"/>
                  </a:cubicBezTo>
                  <a:cubicBezTo>
                    <a:pt x="118" y="575"/>
                    <a:pt x="118" y="575"/>
                    <a:pt x="118" y="575"/>
                  </a:cubicBezTo>
                  <a:cubicBezTo>
                    <a:pt x="207" y="634"/>
                    <a:pt x="207" y="634"/>
                    <a:pt x="207" y="634"/>
                  </a:cubicBezTo>
                  <a:cubicBezTo>
                    <a:pt x="280" y="575"/>
                    <a:pt x="280" y="575"/>
                    <a:pt x="280" y="575"/>
                  </a:cubicBezTo>
                  <a:cubicBezTo>
                    <a:pt x="354" y="634"/>
                    <a:pt x="354" y="634"/>
                    <a:pt x="354" y="634"/>
                  </a:cubicBezTo>
                  <a:cubicBezTo>
                    <a:pt x="442" y="575"/>
                    <a:pt x="442" y="575"/>
                    <a:pt x="442" y="575"/>
                  </a:cubicBezTo>
                  <a:cubicBezTo>
                    <a:pt x="516" y="634"/>
                    <a:pt x="516" y="634"/>
                    <a:pt x="516" y="634"/>
                  </a:cubicBezTo>
                  <a:cubicBezTo>
                    <a:pt x="560" y="634"/>
                    <a:pt x="560" y="634"/>
                    <a:pt x="560" y="634"/>
                  </a:cubicBezTo>
                  <a:cubicBezTo>
                    <a:pt x="560" y="74"/>
                    <a:pt x="560" y="74"/>
                    <a:pt x="560" y="74"/>
                  </a:cubicBezTo>
                  <a:cubicBezTo>
                    <a:pt x="560" y="30"/>
                    <a:pt x="516" y="0"/>
                    <a:pt x="471" y="0"/>
                  </a:cubicBezTo>
                  <a:close/>
                  <a:moveTo>
                    <a:pt x="516" y="589"/>
                  </a:moveTo>
                  <a:lnTo>
                    <a:pt x="516" y="589"/>
                  </a:lnTo>
                  <a:cubicBezTo>
                    <a:pt x="442" y="530"/>
                    <a:pt x="442" y="530"/>
                    <a:pt x="442" y="530"/>
                  </a:cubicBezTo>
                  <a:cubicBezTo>
                    <a:pt x="354" y="589"/>
                    <a:pt x="354" y="589"/>
                    <a:pt x="354" y="589"/>
                  </a:cubicBezTo>
                  <a:cubicBezTo>
                    <a:pt x="280" y="530"/>
                    <a:pt x="280" y="530"/>
                    <a:pt x="280" y="530"/>
                  </a:cubicBezTo>
                  <a:cubicBezTo>
                    <a:pt x="207" y="589"/>
                    <a:pt x="207" y="589"/>
                    <a:pt x="207" y="589"/>
                  </a:cubicBezTo>
                  <a:cubicBezTo>
                    <a:pt x="118" y="530"/>
                    <a:pt x="118" y="530"/>
                    <a:pt x="118" y="530"/>
                  </a:cubicBezTo>
                  <a:cubicBezTo>
                    <a:pt x="44" y="589"/>
                    <a:pt x="44" y="589"/>
                    <a:pt x="44" y="589"/>
                  </a:cubicBezTo>
                  <a:cubicBezTo>
                    <a:pt x="44" y="74"/>
                    <a:pt x="44" y="74"/>
                    <a:pt x="44" y="74"/>
                  </a:cubicBezTo>
                  <a:cubicBezTo>
                    <a:pt x="44" y="59"/>
                    <a:pt x="59" y="45"/>
                    <a:pt x="89" y="45"/>
                  </a:cubicBezTo>
                  <a:cubicBezTo>
                    <a:pt x="471" y="45"/>
                    <a:pt x="471" y="45"/>
                    <a:pt x="471" y="45"/>
                  </a:cubicBezTo>
                  <a:cubicBezTo>
                    <a:pt x="501" y="45"/>
                    <a:pt x="516" y="59"/>
                    <a:pt x="516" y="74"/>
                  </a:cubicBezTo>
                  <a:lnTo>
                    <a:pt x="516" y="589"/>
                  </a:lnTo>
                  <a:close/>
                  <a:moveTo>
                    <a:pt x="412" y="354"/>
                  </a:moveTo>
                  <a:lnTo>
                    <a:pt x="412" y="354"/>
                  </a:lnTo>
                  <a:cubicBezTo>
                    <a:pt x="148" y="354"/>
                    <a:pt x="148" y="354"/>
                    <a:pt x="148" y="354"/>
                  </a:cubicBezTo>
                  <a:cubicBezTo>
                    <a:pt x="133" y="354"/>
                    <a:pt x="118" y="368"/>
                    <a:pt x="118" y="368"/>
                  </a:cubicBezTo>
                  <a:cubicBezTo>
                    <a:pt x="118" y="383"/>
                    <a:pt x="133" y="398"/>
                    <a:pt x="148" y="398"/>
                  </a:cubicBezTo>
                  <a:cubicBezTo>
                    <a:pt x="412" y="398"/>
                    <a:pt x="412" y="398"/>
                    <a:pt x="412" y="398"/>
                  </a:cubicBezTo>
                  <a:cubicBezTo>
                    <a:pt x="427" y="398"/>
                    <a:pt x="442" y="383"/>
                    <a:pt x="442" y="368"/>
                  </a:cubicBezTo>
                  <a:cubicBezTo>
                    <a:pt x="442" y="368"/>
                    <a:pt x="427" y="354"/>
                    <a:pt x="412" y="354"/>
                  </a:cubicBezTo>
                  <a:close/>
                  <a:moveTo>
                    <a:pt x="412" y="236"/>
                  </a:moveTo>
                  <a:lnTo>
                    <a:pt x="412" y="236"/>
                  </a:lnTo>
                  <a:cubicBezTo>
                    <a:pt x="148" y="236"/>
                    <a:pt x="148" y="236"/>
                    <a:pt x="148" y="236"/>
                  </a:cubicBezTo>
                  <a:cubicBezTo>
                    <a:pt x="133" y="236"/>
                    <a:pt x="118" y="251"/>
                    <a:pt x="118" y="251"/>
                  </a:cubicBezTo>
                  <a:cubicBezTo>
                    <a:pt x="118" y="266"/>
                    <a:pt x="133" y="280"/>
                    <a:pt x="148" y="280"/>
                  </a:cubicBezTo>
                  <a:cubicBezTo>
                    <a:pt x="412" y="280"/>
                    <a:pt x="412" y="280"/>
                    <a:pt x="412" y="280"/>
                  </a:cubicBezTo>
                  <a:cubicBezTo>
                    <a:pt x="427" y="280"/>
                    <a:pt x="442" y="266"/>
                    <a:pt x="442" y="251"/>
                  </a:cubicBezTo>
                  <a:cubicBezTo>
                    <a:pt x="442" y="251"/>
                    <a:pt x="427" y="236"/>
                    <a:pt x="412" y="236"/>
                  </a:cubicBezTo>
                  <a:close/>
                  <a:moveTo>
                    <a:pt x="412" y="118"/>
                  </a:moveTo>
                  <a:lnTo>
                    <a:pt x="412" y="118"/>
                  </a:lnTo>
                  <a:cubicBezTo>
                    <a:pt x="148" y="118"/>
                    <a:pt x="148" y="118"/>
                    <a:pt x="148" y="118"/>
                  </a:cubicBezTo>
                  <a:cubicBezTo>
                    <a:pt x="133" y="118"/>
                    <a:pt x="118" y="133"/>
                    <a:pt x="118" y="133"/>
                  </a:cubicBezTo>
                  <a:cubicBezTo>
                    <a:pt x="118" y="148"/>
                    <a:pt x="133" y="163"/>
                    <a:pt x="148" y="163"/>
                  </a:cubicBezTo>
                  <a:cubicBezTo>
                    <a:pt x="412" y="163"/>
                    <a:pt x="412" y="163"/>
                    <a:pt x="412" y="163"/>
                  </a:cubicBezTo>
                  <a:cubicBezTo>
                    <a:pt x="427" y="163"/>
                    <a:pt x="442" y="148"/>
                    <a:pt x="442" y="133"/>
                  </a:cubicBezTo>
                  <a:cubicBezTo>
                    <a:pt x="442" y="133"/>
                    <a:pt x="427" y="118"/>
                    <a:pt x="412" y="118"/>
                  </a:cubicBezTo>
                  <a:close/>
                </a:path>
              </a:pathLst>
            </a:custGeom>
            <a:solidFill>
              <a:schemeClr val="bg1"/>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grpSp>
        <p:nvGrpSpPr>
          <p:cNvPr id="108" name="组合 107"/>
          <p:cNvGrpSpPr/>
          <p:nvPr/>
        </p:nvGrpSpPr>
        <p:grpSpPr>
          <a:xfrm>
            <a:off x="5582685" y="4382286"/>
            <a:ext cx="1064715" cy="1064715"/>
            <a:chOff x="4988118" y="4988142"/>
            <a:chExt cx="685800" cy="685800"/>
          </a:xfrm>
        </p:grpSpPr>
        <p:sp>
          <p:nvSpPr>
            <p:cNvPr id="109" name="椭圆 108"/>
            <p:cNvSpPr/>
            <p:nvPr/>
          </p:nvSpPr>
          <p:spPr>
            <a:xfrm>
              <a:off x="4988118" y="4988142"/>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10" name="Freeform 159"/>
            <p:cNvSpPr>
              <a:spLocks noChangeArrowheads="1"/>
            </p:cNvSpPr>
            <p:nvPr/>
          </p:nvSpPr>
          <p:spPr bwMode="auto">
            <a:xfrm>
              <a:off x="5139510" y="5151163"/>
              <a:ext cx="383016" cy="371946"/>
            </a:xfrm>
            <a:custGeom>
              <a:avLst/>
              <a:gdLst>
                <a:gd name="T0" fmla="*/ 63820 w 634"/>
                <a:gd name="T1" fmla="*/ 68484 h 619"/>
                <a:gd name="T2" fmla="*/ 63820 w 634"/>
                <a:gd name="T3" fmla="*/ 68484 h 619"/>
                <a:gd name="T4" fmla="*/ 58411 w 634"/>
                <a:gd name="T5" fmla="*/ 73504 h 619"/>
                <a:gd name="T6" fmla="*/ 58411 w 634"/>
                <a:gd name="T7" fmla="*/ 147724 h 619"/>
                <a:gd name="T8" fmla="*/ 63820 w 634"/>
                <a:gd name="T9" fmla="*/ 152744 h 619"/>
                <a:gd name="T10" fmla="*/ 74637 w 634"/>
                <a:gd name="T11" fmla="*/ 147724 h 619"/>
                <a:gd name="T12" fmla="*/ 74637 w 634"/>
                <a:gd name="T13" fmla="*/ 73504 h 619"/>
                <a:gd name="T14" fmla="*/ 63820 w 634"/>
                <a:gd name="T15" fmla="*/ 68484 h 619"/>
                <a:gd name="T16" fmla="*/ 122231 w 634"/>
                <a:gd name="T17" fmla="*/ 89639 h 619"/>
                <a:gd name="T18" fmla="*/ 122231 w 634"/>
                <a:gd name="T19" fmla="*/ 89639 h 619"/>
                <a:gd name="T20" fmla="*/ 116822 w 634"/>
                <a:gd name="T21" fmla="*/ 94658 h 619"/>
                <a:gd name="T22" fmla="*/ 116822 w 634"/>
                <a:gd name="T23" fmla="*/ 136968 h 619"/>
                <a:gd name="T24" fmla="*/ 122231 w 634"/>
                <a:gd name="T25" fmla="*/ 147724 h 619"/>
                <a:gd name="T26" fmla="*/ 127639 w 634"/>
                <a:gd name="T27" fmla="*/ 136968 h 619"/>
                <a:gd name="T28" fmla="*/ 127639 w 634"/>
                <a:gd name="T29" fmla="*/ 94658 h 619"/>
                <a:gd name="T30" fmla="*/ 122231 w 634"/>
                <a:gd name="T31" fmla="*/ 89639 h 619"/>
                <a:gd name="T32" fmla="*/ 169825 w 634"/>
                <a:gd name="T33" fmla="*/ 0 h 619"/>
                <a:gd name="T34" fmla="*/ 169825 w 634"/>
                <a:gd name="T35" fmla="*/ 0 h 619"/>
                <a:gd name="T36" fmla="*/ 116822 w 634"/>
                <a:gd name="T37" fmla="*/ 41951 h 619"/>
                <a:gd name="T38" fmla="*/ 58411 w 634"/>
                <a:gd name="T39" fmla="*/ 20796 h 619"/>
                <a:gd name="T40" fmla="*/ 0 w 634"/>
                <a:gd name="T41" fmla="*/ 52707 h 619"/>
                <a:gd name="T42" fmla="*/ 0 w 634"/>
                <a:gd name="T43" fmla="*/ 221586 h 619"/>
                <a:gd name="T44" fmla="*/ 58411 w 634"/>
                <a:gd name="T45" fmla="*/ 190034 h 619"/>
                <a:gd name="T46" fmla="*/ 116822 w 634"/>
                <a:gd name="T47" fmla="*/ 210830 h 619"/>
                <a:gd name="T48" fmla="*/ 169825 w 634"/>
                <a:gd name="T49" fmla="*/ 168879 h 619"/>
                <a:gd name="T50" fmla="*/ 228236 w 634"/>
                <a:gd name="T51" fmla="*/ 210830 h 619"/>
                <a:gd name="T52" fmla="*/ 228236 w 634"/>
                <a:gd name="T53" fmla="*/ 41951 h 619"/>
                <a:gd name="T54" fmla="*/ 169825 w 634"/>
                <a:gd name="T55" fmla="*/ 0 h 619"/>
                <a:gd name="T56" fmla="*/ 212372 w 634"/>
                <a:gd name="T57" fmla="*/ 184655 h 619"/>
                <a:gd name="T58" fmla="*/ 212372 w 634"/>
                <a:gd name="T59" fmla="*/ 184655 h 619"/>
                <a:gd name="T60" fmla="*/ 169825 w 634"/>
                <a:gd name="T61" fmla="*/ 152744 h 619"/>
                <a:gd name="T62" fmla="*/ 116822 w 634"/>
                <a:gd name="T63" fmla="*/ 195053 h 619"/>
                <a:gd name="T64" fmla="*/ 58411 w 634"/>
                <a:gd name="T65" fmla="*/ 173899 h 619"/>
                <a:gd name="T66" fmla="*/ 15865 w 634"/>
                <a:gd name="T67" fmla="*/ 200432 h 619"/>
                <a:gd name="T68" fmla="*/ 15865 w 634"/>
                <a:gd name="T69" fmla="*/ 58086 h 619"/>
                <a:gd name="T70" fmla="*/ 58411 w 634"/>
                <a:gd name="T71" fmla="*/ 31553 h 619"/>
                <a:gd name="T72" fmla="*/ 116822 w 634"/>
                <a:gd name="T73" fmla="*/ 52707 h 619"/>
                <a:gd name="T74" fmla="*/ 169825 w 634"/>
                <a:gd name="T75" fmla="*/ 10398 h 619"/>
                <a:gd name="T76" fmla="*/ 212372 w 634"/>
                <a:gd name="T77" fmla="*/ 41951 h 619"/>
                <a:gd name="T78" fmla="*/ 212372 w 634"/>
                <a:gd name="T79" fmla="*/ 184655 h 619"/>
                <a:gd name="T80" fmla="*/ 169825 w 634"/>
                <a:gd name="T81" fmla="*/ 115813 h 619"/>
                <a:gd name="T82" fmla="*/ 169825 w 634"/>
                <a:gd name="T83" fmla="*/ 115813 h 619"/>
                <a:gd name="T84" fmla="*/ 180642 w 634"/>
                <a:gd name="T85" fmla="*/ 126570 h 619"/>
                <a:gd name="T86" fmla="*/ 186051 w 634"/>
                <a:gd name="T87" fmla="*/ 115813 h 619"/>
                <a:gd name="T88" fmla="*/ 186051 w 634"/>
                <a:gd name="T89" fmla="*/ 63106 h 619"/>
                <a:gd name="T90" fmla="*/ 180642 w 634"/>
                <a:gd name="T91" fmla="*/ 52707 h 619"/>
                <a:gd name="T92" fmla="*/ 169825 w 634"/>
                <a:gd name="T93" fmla="*/ 63106 h 619"/>
                <a:gd name="T94" fmla="*/ 169825 w 634"/>
                <a:gd name="T95" fmla="*/ 115813 h 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619">
                  <a:moveTo>
                    <a:pt x="177" y="191"/>
                  </a:moveTo>
                  <a:lnTo>
                    <a:pt x="177" y="191"/>
                  </a:lnTo>
                  <a:lnTo>
                    <a:pt x="162" y="205"/>
                  </a:lnTo>
                  <a:cubicBezTo>
                    <a:pt x="162" y="412"/>
                    <a:pt x="162" y="412"/>
                    <a:pt x="162" y="412"/>
                  </a:cubicBezTo>
                  <a:lnTo>
                    <a:pt x="177" y="426"/>
                  </a:lnTo>
                  <a:cubicBezTo>
                    <a:pt x="192" y="426"/>
                    <a:pt x="207" y="412"/>
                    <a:pt x="207" y="412"/>
                  </a:cubicBezTo>
                  <a:cubicBezTo>
                    <a:pt x="207" y="205"/>
                    <a:pt x="207" y="205"/>
                    <a:pt x="207" y="205"/>
                  </a:cubicBezTo>
                  <a:cubicBezTo>
                    <a:pt x="207" y="205"/>
                    <a:pt x="192" y="191"/>
                    <a:pt x="177" y="191"/>
                  </a:cubicBezTo>
                  <a:close/>
                  <a:moveTo>
                    <a:pt x="339" y="250"/>
                  </a:moveTo>
                  <a:lnTo>
                    <a:pt x="339" y="250"/>
                  </a:lnTo>
                  <a:cubicBezTo>
                    <a:pt x="324" y="250"/>
                    <a:pt x="324" y="264"/>
                    <a:pt x="324" y="264"/>
                  </a:cubicBezTo>
                  <a:cubicBezTo>
                    <a:pt x="324" y="382"/>
                    <a:pt x="324" y="382"/>
                    <a:pt x="324" y="382"/>
                  </a:cubicBezTo>
                  <a:cubicBezTo>
                    <a:pt x="324" y="397"/>
                    <a:pt x="324" y="412"/>
                    <a:pt x="339" y="412"/>
                  </a:cubicBezTo>
                  <a:cubicBezTo>
                    <a:pt x="354" y="412"/>
                    <a:pt x="354" y="397"/>
                    <a:pt x="354" y="382"/>
                  </a:cubicBezTo>
                  <a:cubicBezTo>
                    <a:pt x="354" y="264"/>
                    <a:pt x="354" y="264"/>
                    <a:pt x="354" y="264"/>
                  </a:cubicBezTo>
                  <a:cubicBezTo>
                    <a:pt x="354" y="264"/>
                    <a:pt x="354" y="250"/>
                    <a:pt x="339" y="250"/>
                  </a:cubicBezTo>
                  <a:close/>
                  <a:moveTo>
                    <a:pt x="471" y="0"/>
                  </a:moveTo>
                  <a:lnTo>
                    <a:pt x="471" y="0"/>
                  </a:lnTo>
                  <a:cubicBezTo>
                    <a:pt x="324" y="117"/>
                    <a:pt x="324" y="117"/>
                    <a:pt x="324" y="117"/>
                  </a:cubicBezTo>
                  <a:cubicBezTo>
                    <a:pt x="162" y="58"/>
                    <a:pt x="162" y="58"/>
                    <a:pt x="162" y="58"/>
                  </a:cubicBezTo>
                  <a:cubicBezTo>
                    <a:pt x="0" y="147"/>
                    <a:pt x="0" y="147"/>
                    <a:pt x="0" y="147"/>
                  </a:cubicBezTo>
                  <a:cubicBezTo>
                    <a:pt x="0" y="618"/>
                    <a:pt x="0" y="618"/>
                    <a:pt x="0" y="618"/>
                  </a:cubicBezTo>
                  <a:cubicBezTo>
                    <a:pt x="162" y="530"/>
                    <a:pt x="162" y="530"/>
                    <a:pt x="162" y="530"/>
                  </a:cubicBezTo>
                  <a:cubicBezTo>
                    <a:pt x="324" y="588"/>
                    <a:pt x="324" y="588"/>
                    <a:pt x="324" y="588"/>
                  </a:cubicBezTo>
                  <a:cubicBezTo>
                    <a:pt x="471" y="471"/>
                    <a:pt x="471" y="471"/>
                    <a:pt x="471" y="471"/>
                  </a:cubicBezTo>
                  <a:cubicBezTo>
                    <a:pt x="633" y="588"/>
                    <a:pt x="633" y="588"/>
                    <a:pt x="633" y="588"/>
                  </a:cubicBezTo>
                  <a:cubicBezTo>
                    <a:pt x="633" y="117"/>
                    <a:pt x="633" y="117"/>
                    <a:pt x="633" y="117"/>
                  </a:cubicBezTo>
                  <a:lnTo>
                    <a:pt x="471" y="0"/>
                  </a:lnTo>
                  <a:close/>
                  <a:moveTo>
                    <a:pt x="589" y="515"/>
                  </a:moveTo>
                  <a:lnTo>
                    <a:pt x="589" y="515"/>
                  </a:lnTo>
                  <a:cubicBezTo>
                    <a:pt x="471" y="426"/>
                    <a:pt x="471" y="426"/>
                    <a:pt x="471" y="426"/>
                  </a:cubicBezTo>
                  <a:cubicBezTo>
                    <a:pt x="324" y="544"/>
                    <a:pt x="324" y="544"/>
                    <a:pt x="324" y="544"/>
                  </a:cubicBezTo>
                  <a:cubicBezTo>
                    <a:pt x="162" y="485"/>
                    <a:pt x="162" y="485"/>
                    <a:pt x="162" y="485"/>
                  </a:cubicBezTo>
                  <a:cubicBezTo>
                    <a:pt x="44" y="559"/>
                    <a:pt x="44" y="559"/>
                    <a:pt x="44" y="559"/>
                  </a:cubicBezTo>
                  <a:cubicBezTo>
                    <a:pt x="44" y="162"/>
                    <a:pt x="44" y="162"/>
                    <a:pt x="44" y="162"/>
                  </a:cubicBezTo>
                  <a:cubicBezTo>
                    <a:pt x="162" y="88"/>
                    <a:pt x="162" y="88"/>
                    <a:pt x="162" y="88"/>
                  </a:cubicBezTo>
                  <a:cubicBezTo>
                    <a:pt x="324" y="147"/>
                    <a:pt x="324" y="147"/>
                    <a:pt x="324" y="147"/>
                  </a:cubicBezTo>
                  <a:cubicBezTo>
                    <a:pt x="471" y="29"/>
                    <a:pt x="471" y="29"/>
                    <a:pt x="471" y="29"/>
                  </a:cubicBezTo>
                  <a:cubicBezTo>
                    <a:pt x="589" y="117"/>
                    <a:pt x="589" y="117"/>
                    <a:pt x="589" y="117"/>
                  </a:cubicBezTo>
                  <a:lnTo>
                    <a:pt x="589" y="515"/>
                  </a:lnTo>
                  <a:close/>
                  <a:moveTo>
                    <a:pt x="471" y="323"/>
                  </a:moveTo>
                  <a:lnTo>
                    <a:pt x="471" y="323"/>
                  </a:lnTo>
                  <a:cubicBezTo>
                    <a:pt x="471" y="338"/>
                    <a:pt x="486" y="353"/>
                    <a:pt x="501" y="353"/>
                  </a:cubicBezTo>
                  <a:cubicBezTo>
                    <a:pt x="501" y="353"/>
                    <a:pt x="516" y="338"/>
                    <a:pt x="516" y="323"/>
                  </a:cubicBezTo>
                  <a:cubicBezTo>
                    <a:pt x="516" y="176"/>
                    <a:pt x="516" y="176"/>
                    <a:pt x="516" y="176"/>
                  </a:cubicBezTo>
                  <a:cubicBezTo>
                    <a:pt x="516" y="162"/>
                    <a:pt x="501" y="147"/>
                    <a:pt x="501" y="147"/>
                  </a:cubicBezTo>
                  <a:cubicBezTo>
                    <a:pt x="486" y="147"/>
                    <a:pt x="471" y="162"/>
                    <a:pt x="471" y="176"/>
                  </a:cubicBezTo>
                  <a:lnTo>
                    <a:pt x="471" y="323"/>
                  </a:lnTo>
                  <a:close/>
                </a:path>
              </a:pathLst>
            </a:custGeom>
            <a:solidFill>
              <a:schemeClr val="bg1"/>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grpSp>
        <p:nvGrpSpPr>
          <p:cNvPr id="111" name="组合 110"/>
          <p:cNvGrpSpPr/>
          <p:nvPr/>
        </p:nvGrpSpPr>
        <p:grpSpPr>
          <a:xfrm>
            <a:off x="3532703" y="2397028"/>
            <a:ext cx="1064715" cy="1064715"/>
            <a:chOff x="3332259" y="3083142"/>
            <a:chExt cx="685800" cy="685800"/>
          </a:xfrm>
        </p:grpSpPr>
        <p:sp>
          <p:nvSpPr>
            <p:cNvPr id="112" name="椭圆 111"/>
            <p:cNvSpPr/>
            <p:nvPr/>
          </p:nvSpPr>
          <p:spPr>
            <a:xfrm>
              <a:off x="3332259" y="3083142"/>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13" name="Freeform 160"/>
            <p:cNvSpPr>
              <a:spLocks noChangeArrowheads="1"/>
            </p:cNvSpPr>
            <p:nvPr/>
          </p:nvSpPr>
          <p:spPr bwMode="auto">
            <a:xfrm>
              <a:off x="3530439" y="3240069"/>
              <a:ext cx="309956" cy="371946"/>
            </a:xfrm>
            <a:custGeom>
              <a:avLst/>
              <a:gdLst>
                <a:gd name="T0" fmla="*/ 179267 w 517"/>
                <a:gd name="T1" fmla="*/ 84260 h 619"/>
                <a:gd name="T2" fmla="*/ 179267 w 517"/>
                <a:gd name="T3" fmla="*/ 84260 h 619"/>
                <a:gd name="T4" fmla="*/ 158156 w 517"/>
                <a:gd name="T5" fmla="*/ 41951 h 619"/>
                <a:gd name="T6" fmla="*/ 152788 w 517"/>
                <a:gd name="T7" fmla="*/ 41951 h 619"/>
                <a:gd name="T8" fmla="*/ 110566 w 517"/>
                <a:gd name="T9" fmla="*/ 41951 h 619"/>
                <a:gd name="T10" fmla="*/ 110566 w 517"/>
                <a:gd name="T11" fmla="*/ 26174 h 619"/>
                <a:gd name="T12" fmla="*/ 84445 w 517"/>
                <a:gd name="T13" fmla="*/ 0 h 619"/>
                <a:gd name="T14" fmla="*/ 68701 w 517"/>
                <a:gd name="T15" fmla="*/ 0 h 619"/>
                <a:gd name="T16" fmla="*/ 42223 w 517"/>
                <a:gd name="T17" fmla="*/ 26174 h 619"/>
                <a:gd name="T18" fmla="*/ 42223 w 517"/>
                <a:gd name="T19" fmla="*/ 41951 h 619"/>
                <a:gd name="T20" fmla="*/ 16102 w 517"/>
                <a:gd name="T21" fmla="*/ 41951 h 619"/>
                <a:gd name="T22" fmla="*/ 0 w 517"/>
                <a:gd name="T23" fmla="*/ 52707 h 619"/>
                <a:gd name="T24" fmla="*/ 0 w 517"/>
                <a:gd name="T25" fmla="*/ 126570 h 619"/>
                <a:gd name="T26" fmla="*/ 16102 w 517"/>
                <a:gd name="T27" fmla="*/ 136968 h 619"/>
                <a:gd name="T28" fmla="*/ 42223 w 517"/>
                <a:gd name="T29" fmla="*/ 136968 h 619"/>
                <a:gd name="T30" fmla="*/ 42223 w 517"/>
                <a:gd name="T31" fmla="*/ 195053 h 619"/>
                <a:gd name="T32" fmla="*/ 68701 w 517"/>
                <a:gd name="T33" fmla="*/ 221586 h 619"/>
                <a:gd name="T34" fmla="*/ 84445 w 517"/>
                <a:gd name="T35" fmla="*/ 221586 h 619"/>
                <a:gd name="T36" fmla="*/ 110566 w 517"/>
                <a:gd name="T37" fmla="*/ 195053 h 619"/>
                <a:gd name="T38" fmla="*/ 110566 w 517"/>
                <a:gd name="T39" fmla="*/ 136968 h 619"/>
                <a:gd name="T40" fmla="*/ 152788 w 517"/>
                <a:gd name="T41" fmla="*/ 136968 h 619"/>
                <a:gd name="T42" fmla="*/ 152788 w 517"/>
                <a:gd name="T43" fmla="*/ 136968 h 619"/>
                <a:gd name="T44" fmla="*/ 158156 w 517"/>
                <a:gd name="T45" fmla="*/ 136968 h 619"/>
                <a:gd name="T46" fmla="*/ 179267 w 517"/>
                <a:gd name="T47" fmla="*/ 94658 h 619"/>
                <a:gd name="T48" fmla="*/ 184634 w 517"/>
                <a:gd name="T49" fmla="*/ 89639 h 619"/>
                <a:gd name="T50" fmla="*/ 179267 w 517"/>
                <a:gd name="T51" fmla="*/ 84260 h 619"/>
                <a:gd name="T52" fmla="*/ 57967 w 517"/>
                <a:gd name="T53" fmla="*/ 26174 h 619"/>
                <a:gd name="T54" fmla="*/ 57967 w 517"/>
                <a:gd name="T55" fmla="*/ 26174 h 619"/>
                <a:gd name="T56" fmla="*/ 68701 w 517"/>
                <a:gd name="T57" fmla="*/ 10398 h 619"/>
                <a:gd name="T58" fmla="*/ 84445 w 517"/>
                <a:gd name="T59" fmla="*/ 10398 h 619"/>
                <a:gd name="T60" fmla="*/ 100189 w 517"/>
                <a:gd name="T61" fmla="*/ 26174 h 619"/>
                <a:gd name="T62" fmla="*/ 100189 w 517"/>
                <a:gd name="T63" fmla="*/ 41951 h 619"/>
                <a:gd name="T64" fmla="*/ 57967 w 517"/>
                <a:gd name="T65" fmla="*/ 41951 h 619"/>
                <a:gd name="T66" fmla="*/ 57967 w 517"/>
                <a:gd name="T67" fmla="*/ 26174 h 619"/>
                <a:gd name="T68" fmla="*/ 100189 w 517"/>
                <a:gd name="T69" fmla="*/ 195053 h 619"/>
                <a:gd name="T70" fmla="*/ 100189 w 517"/>
                <a:gd name="T71" fmla="*/ 195053 h 619"/>
                <a:gd name="T72" fmla="*/ 84445 w 517"/>
                <a:gd name="T73" fmla="*/ 210830 h 619"/>
                <a:gd name="T74" fmla="*/ 68701 w 517"/>
                <a:gd name="T75" fmla="*/ 210830 h 619"/>
                <a:gd name="T76" fmla="*/ 57967 w 517"/>
                <a:gd name="T77" fmla="*/ 195053 h 619"/>
                <a:gd name="T78" fmla="*/ 57967 w 517"/>
                <a:gd name="T79" fmla="*/ 136968 h 619"/>
                <a:gd name="T80" fmla="*/ 100189 w 517"/>
                <a:gd name="T81" fmla="*/ 136968 h 619"/>
                <a:gd name="T82" fmla="*/ 100189 w 517"/>
                <a:gd name="T83" fmla="*/ 195053 h 619"/>
                <a:gd name="T84" fmla="*/ 152788 w 517"/>
                <a:gd name="T85" fmla="*/ 121191 h 619"/>
                <a:gd name="T86" fmla="*/ 152788 w 517"/>
                <a:gd name="T87" fmla="*/ 121191 h 619"/>
                <a:gd name="T88" fmla="*/ 147779 w 517"/>
                <a:gd name="T89" fmla="*/ 126570 h 619"/>
                <a:gd name="T90" fmla="*/ 21111 w 517"/>
                <a:gd name="T91" fmla="*/ 126570 h 619"/>
                <a:gd name="T92" fmla="*/ 16102 w 517"/>
                <a:gd name="T93" fmla="*/ 115813 h 619"/>
                <a:gd name="T94" fmla="*/ 16102 w 517"/>
                <a:gd name="T95" fmla="*/ 63106 h 619"/>
                <a:gd name="T96" fmla="*/ 21111 w 517"/>
                <a:gd name="T97" fmla="*/ 52707 h 619"/>
                <a:gd name="T98" fmla="*/ 147779 w 517"/>
                <a:gd name="T99" fmla="*/ 52707 h 619"/>
                <a:gd name="T100" fmla="*/ 152788 w 517"/>
                <a:gd name="T101" fmla="*/ 58086 h 619"/>
                <a:gd name="T102" fmla="*/ 168890 w 517"/>
                <a:gd name="T103" fmla="*/ 89639 h 619"/>
                <a:gd name="T104" fmla="*/ 152788 w 517"/>
                <a:gd name="T105" fmla="*/ 121191 h 6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17" h="619">
                  <a:moveTo>
                    <a:pt x="501" y="235"/>
                  </a:moveTo>
                  <a:lnTo>
                    <a:pt x="501" y="235"/>
                  </a:lnTo>
                  <a:cubicBezTo>
                    <a:pt x="442" y="117"/>
                    <a:pt x="442" y="117"/>
                    <a:pt x="442" y="117"/>
                  </a:cubicBezTo>
                  <a:cubicBezTo>
                    <a:pt x="442" y="117"/>
                    <a:pt x="442" y="117"/>
                    <a:pt x="427" y="117"/>
                  </a:cubicBezTo>
                  <a:cubicBezTo>
                    <a:pt x="309" y="117"/>
                    <a:pt x="309" y="117"/>
                    <a:pt x="309" y="117"/>
                  </a:cubicBezTo>
                  <a:cubicBezTo>
                    <a:pt x="309" y="73"/>
                    <a:pt x="309" y="73"/>
                    <a:pt x="309" y="73"/>
                  </a:cubicBezTo>
                  <a:cubicBezTo>
                    <a:pt x="309" y="29"/>
                    <a:pt x="280" y="0"/>
                    <a:pt x="236" y="0"/>
                  </a:cubicBezTo>
                  <a:cubicBezTo>
                    <a:pt x="192" y="0"/>
                    <a:pt x="192" y="0"/>
                    <a:pt x="192" y="0"/>
                  </a:cubicBezTo>
                  <a:cubicBezTo>
                    <a:pt x="148" y="0"/>
                    <a:pt x="118" y="29"/>
                    <a:pt x="118" y="73"/>
                  </a:cubicBezTo>
                  <a:cubicBezTo>
                    <a:pt x="118" y="117"/>
                    <a:pt x="118" y="117"/>
                    <a:pt x="118" y="117"/>
                  </a:cubicBezTo>
                  <a:cubicBezTo>
                    <a:pt x="45" y="117"/>
                    <a:pt x="45" y="117"/>
                    <a:pt x="45" y="117"/>
                  </a:cubicBezTo>
                  <a:cubicBezTo>
                    <a:pt x="15" y="117"/>
                    <a:pt x="0" y="132"/>
                    <a:pt x="0" y="147"/>
                  </a:cubicBezTo>
                  <a:cubicBezTo>
                    <a:pt x="0" y="353"/>
                    <a:pt x="0" y="353"/>
                    <a:pt x="0" y="353"/>
                  </a:cubicBezTo>
                  <a:cubicBezTo>
                    <a:pt x="0" y="367"/>
                    <a:pt x="15" y="382"/>
                    <a:pt x="45" y="382"/>
                  </a:cubicBezTo>
                  <a:cubicBezTo>
                    <a:pt x="118" y="382"/>
                    <a:pt x="118" y="382"/>
                    <a:pt x="118" y="382"/>
                  </a:cubicBezTo>
                  <a:cubicBezTo>
                    <a:pt x="118" y="544"/>
                    <a:pt x="118" y="544"/>
                    <a:pt x="118" y="544"/>
                  </a:cubicBezTo>
                  <a:cubicBezTo>
                    <a:pt x="118" y="588"/>
                    <a:pt x="148" y="618"/>
                    <a:pt x="192" y="618"/>
                  </a:cubicBezTo>
                  <a:cubicBezTo>
                    <a:pt x="236" y="618"/>
                    <a:pt x="236" y="618"/>
                    <a:pt x="236" y="618"/>
                  </a:cubicBezTo>
                  <a:cubicBezTo>
                    <a:pt x="280" y="618"/>
                    <a:pt x="309" y="588"/>
                    <a:pt x="309" y="544"/>
                  </a:cubicBezTo>
                  <a:cubicBezTo>
                    <a:pt x="309" y="382"/>
                    <a:pt x="309" y="382"/>
                    <a:pt x="309" y="382"/>
                  </a:cubicBezTo>
                  <a:cubicBezTo>
                    <a:pt x="427" y="382"/>
                    <a:pt x="427" y="382"/>
                    <a:pt x="427" y="382"/>
                  </a:cubicBezTo>
                  <a:cubicBezTo>
                    <a:pt x="442" y="382"/>
                    <a:pt x="442" y="382"/>
                    <a:pt x="442" y="382"/>
                  </a:cubicBezTo>
                  <a:cubicBezTo>
                    <a:pt x="501" y="264"/>
                    <a:pt x="501" y="264"/>
                    <a:pt x="501" y="264"/>
                  </a:cubicBezTo>
                  <a:cubicBezTo>
                    <a:pt x="516" y="250"/>
                    <a:pt x="516" y="250"/>
                    <a:pt x="516" y="250"/>
                  </a:cubicBezTo>
                  <a:cubicBezTo>
                    <a:pt x="516" y="250"/>
                    <a:pt x="516" y="235"/>
                    <a:pt x="501" y="235"/>
                  </a:cubicBezTo>
                  <a:close/>
                  <a:moveTo>
                    <a:pt x="162" y="73"/>
                  </a:moveTo>
                  <a:lnTo>
                    <a:pt x="162" y="73"/>
                  </a:lnTo>
                  <a:cubicBezTo>
                    <a:pt x="162" y="58"/>
                    <a:pt x="177" y="29"/>
                    <a:pt x="192" y="29"/>
                  </a:cubicBezTo>
                  <a:cubicBezTo>
                    <a:pt x="236" y="29"/>
                    <a:pt x="236" y="29"/>
                    <a:pt x="236" y="29"/>
                  </a:cubicBezTo>
                  <a:cubicBezTo>
                    <a:pt x="251" y="29"/>
                    <a:pt x="280" y="58"/>
                    <a:pt x="280" y="73"/>
                  </a:cubicBezTo>
                  <a:cubicBezTo>
                    <a:pt x="280" y="117"/>
                    <a:pt x="280" y="117"/>
                    <a:pt x="280" y="117"/>
                  </a:cubicBezTo>
                  <a:cubicBezTo>
                    <a:pt x="162" y="117"/>
                    <a:pt x="162" y="117"/>
                    <a:pt x="162" y="117"/>
                  </a:cubicBezTo>
                  <a:lnTo>
                    <a:pt x="162" y="73"/>
                  </a:lnTo>
                  <a:close/>
                  <a:moveTo>
                    <a:pt x="280" y="544"/>
                  </a:moveTo>
                  <a:lnTo>
                    <a:pt x="280" y="544"/>
                  </a:lnTo>
                  <a:cubicBezTo>
                    <a:pt x="280" y="559"/>
                    <a:pt x="251" y="588"/>
                    <a:pt x="236" y="588"/>
                  </a:cubicBezTo>
                  <a:cubicBezTo>
                    <a:pt x="192" y="588"/>
                    <a:pt x="192" y="588"/>
                    <a:pt x="192" y="588"/>
                  </a:cubicBezTo>
                  <a:cubicBezTo>
                    <a:pt x="177" y="588"/>
                    <a:pt x="162" y="559"/>
                    <a:pt x="162" y="544"/>
                  </a:cubicBezTo>
                  <a:cubicBezTo>
                    <a:pt x="162" y="382"/>
                    <a:pt x="162" y="382"/>
                    <a:pt x="162" y="382"/>
                  </a:cubicBezTo>
                  <a:cubicBezTo>
                    <a:pt x="280" y="382"/>
                    <a:pt x="280" y="382"/>
                    <a:pt x="280" y="382"/>
                  </a:cubicBezTo>
                  <a:lnTo>
                    <a:pt x="280" y="544"/>
                  </a:lnTo>
                  <a:close/>
                  <a:moveTo>
                    <a:pt x="427" y="338"/>
                  </a:moveTo>
                  <a:lnTo>
                    <a:pt x="427" y="338"/>
                  </a:lnTo>
                  <a:cubicBezTo>
                    <a:pt x="427" y="353"/>
                    <a:pt x="413" y="353"/>
                    <a:pt x="413" y="353"/>
                  </a:cubicBezTo>
                  <a:cubicBezTo>
                    <a:pt x="59" y="353"/>
                    <a:pt x="59" y="353"/>
                    <a:pt x="59" y="353"/>
                  </a:cubicBezTo>
                  <a:cubicBezTo>
                    <a:pt x="45" y="353"/>
                    <a:pt x="45" y="338"/>
                    <a:pt x="45" y="323"/>
                  </a:cubicBezTo>
                  <a:cubicBezTo>
                    <a:pt x="45" y="176"/>
                    <a:pt x="45" y="176"/>
                    <a:pt x="45" y="176"/>
                  </a:cubicBezTo>
                  <a:cubicBezTo>
                    <a:pt x="45" y="162"/>
                    <a:pt x="45" y="147"/>
                    <a:pt x="59" y="147"/>
                  </a:cubicBezTo>
                  <a:cubicBezTo>
                    <a:pt x="413" y="147"/>
                    <a:pt x="413" y="147"/>
                    <a:pt x="413" y="147"/>
                  </a:cubicBezTo>
                  <a:cubicBezTo>
                    <a:pt x="413" y="147"/>
                    <a:pt x="427" y="147"/>
                    <a:pt x="427" y="162"/>
                  </a:cubicBezTo>
                  <a:cubicBezTo>
                    <a:pt x="472" y="250"/>
                    <a:pt x="472" y="250"/>
                    <a:pt x="472" y="250"/>
                  </a:cubicBezTo>
                  <a:lnTo>
                    <a:pt x="427" y="338"/>
                  </a:lnTo>
                  <a:close/>
                </a:path>
              </a:pathLst>
            </a:custGeom>
            <a:solidFill>
              <a:schemeClr val="bg1"/>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sp>
        <p:nvSpPr>
          <p:cNvPr id="114" name="文本框 113"/>
          <p:cNvSpPr txBox="1"/>
          <p:nvPr/>
        </p:nvSpPr>
        <p:spPr>
          <a:xfrm>
            <a:off x="1437302" y="2499053"/>
            <a:ext cx="1819575" cy="1143133"/>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115" name="文本框 114"/>
          <p:cNvSpPr txBox="1"/>
          <p:nvPr/>
        </p:nvSpPr>
        <p:spPr>
          <a:xfrm>
            <a:off x="3131219" y="3916239"/>
            <a:ext cx="1819575" cy="1143133"/>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116" name="文本框 115"/>
          <p:cNvSpPr txBox="1"/>
          <p:nvPr/>
        </p:nvSpPr>
        <p:spPr>
          <a:xfrm>
            <a:off x="5221922" y="2828686"/>
            <a:ext cx="2048119" cy="1143133"/>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118" name="文本框 117"/>
          <p:cNvSpPr txBox="1"/>
          <p:nvPr/>
        </p:nvSpPr>
        <p:spPr>
          <a:xfrm>
            <a:off x="7477533" y="4102502"/>
            <a:ext cx="2231116" cy="1143133"/>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119" name="文本框 118"/>
          <p:cNvSpPr txBox="1"/>
          <p:nvPr/>
        </p:nvSpPr>
        <p:spPr>
          <a:xfrm>
            <a:off x="9246133" y="2206992"/>
            <a:ext cx="2416025" cy="880434"/>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A2B4BA13-9DB9-4189-A344-5E14023FD2E8}"/>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675156857"/>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100000" fill="hold" grpId="0" nodeType="with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40000">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accel="100000" fill="hold" grpId="0" nodeType="withEffect" p14:presetBounceEnd="40000">
                                      <p:stCondLst>
                                        <p:cond delay="0"/>
                                      </p:stCondLst>
                                      <p:childTnLst>
                                        <p:set>
                                          <p:cBhvr>
                                            <p:cTn id="10" dur="1" fill="hold">
                                              <p:stCondLst>
                                                <p:cond delay="0"/>
                                              </p:stCondLst>
                                            </p:cTn>
                                            <p:tgtEl>
                                              <p:spTgt spid="88"/>
                                            </p:tgtEl>
                                            <p:attrNameLst>
                                              <p:attrName>style.visibility</p:attrName>
                                            </p:attrNameLst>
                                          </p:cBhvr>
                                          <p:to>
                                            <p:strVal val="visible"/>
                                          </p:to>
                                        </p:set>
                                        <p:anim calcmode="lin" valueType="num" p14:bounceEnd="40000">
                                          <p:cBhvr additive="base">
                                            <p:cTn id="11" dur="1000" fill="hold"/>
                                            <p:tgtEl>
                                              <p:spTgt spid="88"/>
                                            </p:tgtEl>
                                            <p:attrNameLst>
                                              <p:attrName>ppt_x</p:attrName>
                                            </p:attrNameLst>
                                          </p:cBhvr>
                                          <p:tavLst>
                                            <p:tav tm="0">
                                              <p:val>
                                                <p:strVal val="0-#ppt_w/2"/>
                                              </p:val>
                                            </p:tav>
                                            <p:tav tm="100000">
                                              <p:val>
                                                <p:strVal val="#ppt_x"/>
                                              </p:val>
                                            </p:tav>
                                          </p:tavLst>
                                        </p:anim>
                                        <p:anim calcmode="lin" valueType="num" p14:bounceEnd="40000">
                                          <p:cBhvr additive="base">
                                            <p:cTn id="12" dur="1000" fill="hold"/>
                                            <p:tgtEl>
                                              <p:spTgt spid="88"/>
                                            </p:tgtEl>
                                            <p:attrNameLst>
                                              <p:attrName>ppt_y</p:attrName>
                                            </p:attrNameLst>
                                          </p:cBhvr>
                                          <p:tavLst>
                                            <p:tav tm="0">
                                              <p:val>
                                                <p:strVal val="#ppt_y"/>
                                              </p:val>
                                            </p:tav>
                                            <p:tav tm="100000">
                                              <p:val>
                                                <p:strVal val="#ppt_y"/>
                                              </p:val>
                                            </p:tav>
                                          </p:tavLst>
                                        </p:anim>
                                      </p:childTnLst>
                                    </p:cTn>
                                  </p:par>
                                  <p:par>
                                    <p:cTn id="13" presetID="2" presetClass="entr" presetSubtype="8" accel="100000" fill="hold" grpId="0" nodeType="withEffect" p14:presetBounceEnd="40000">
                                      <p:stCondLst>
                                        <p:cond delay="0"/>
                                      </p:stCondLst>
                                      <p:childTnLst>
                                        <p:set>
                                          <p:cBhvr>
                                            <p:cTn id="14" dur="1" fill="hold">
                                              <p:stCondLst>
                                                <p:cond delay="0"/>
                                              </p:stCondLst>
                                            </p:cTn>
                                            <p:tgtEl>
                                              <p:spTgt spid="89"/>
                                            </p:tgtEl>
                                            <p:attrNameLst>
                                              <p:attrName>style.visibility</p:attrName>
                                            </p:attrNameLst>
                                          </p:cBhvr>
                                          <p:to>
                                            <p:strVal val="visible"/>
                                          </p:to>
                                        </p:set>
                                        <p:anim calcmode="lin" valueType="num" p14:bounceEnd="40000">
                                          <p:cBhvr additive="base">
                                            <p:cTn id="15" dur="1000" fill="hold"/>
                                            <p:tgtEl>
                                              <p:spTgt spid="89"/>
                                            </p:tgtEl>
                                            <p:attrNameLst>
                                              <p:attrName>ppt_x</p:attrName>
                                            </p:attrNameLst>
                                          </p:cBhvr>
                                          <p:tavLst>
                                            <p:tav tm="0">
                                              <p:val>
                                                <p:strVal val="0-#ppt_w/2"/>
                                              </p:val>
                                            </p:tav>
                                            <p:tav tm="100000">
                                              <p:val>
                                                <p:strVal val="#ppt_x"/>
                                              </p:val>
                                            </p:tav>
                                          </p:tavLst>
                                        </p:anim>
                                        <p:anim calcmode="lin" valueType="num" p14:bounceEnd="40000">
                                          <p:cBhvr additive="base">
                                            <p:cTn id="16" dur="1000" fill="hold"/>
                                            <p:tgtEl>
                                              <p:spTgt spid="89"/>
                                            </p:tgtEl>
                                            <p:attrNameLst>
                                              <p:attrName>ppt_y</p:attrName>
                                            </p:attrNameLst>
                                          </p:cBhvr>
                                          <p:tavLst>
                                            <p:tav tm="0">
                                              <p:val>
                                                <p:strVal val="#ppt_y"/>
                                              </p:val>
                                            </p:tav>
                                            <p:tav tm="100000">
                                              <p:val>
                                                <p:strVal val="#ppt_y"/>
                                              </p:val>
                                            </p:tav>
                                          </p:tavLst>
                                        </p:anim>
                                      </p:childTnLst>
                                    </p:cTn>
                                  </p:par>
                                  <p:par>
                                    <p:cTn id="17" presetID="2" presetClass="entr" presetSubtype="8" accel="100000" fill="hold" grpId="0" nodeType="withEffect" p14:presetBounceEnd="40000">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14:bounceEnd="40000">
                                          <p:cBhvr additive="base">
                                            <p:cTn id="19" dur="1000" fill="hold"/>
                                            <p:tgtEl>
                                              <p:spTgt spid="90"/>
                                            </p:tgtEl>
                                            <p:attrNameLst>
                                              <p:attrName>ppt_x</p:attrName>
                                            </p:attrNameLst>
                                          </p:cBhvr>
                                          <p:tavLst>
                                            <p:tav tm="0">
                                              <p:val>
                                                <p:strVal val="0-#ppt_w/2"/>
                                              </p:val>
                                            </p:tav>
                                            <p:tav tm="100000">
                                              <p:val>
                                                <p:strVal val="#ppt_x"/>
                                              </p:val>
                                            </p:tav>
                                          </p:tavLst>
                                        </p:anim>
                                        <p:anim calcmode="lin" valueType="num" p14:bounceEnd="40000">
                                          <p:cBhvr additive="base">
                                            <p:cTn id="20" dur="1000" fill="hold"/>
                                            <p:tgtEl>
                                              <p:spTgt spid="90"/>
                                            </p:tgtEl>
                                            <p:attrNameLst>
                                              <p:attrName>ppt_y</p:attrName>
                                            </p:attrNameLst>
                                          </p:cBhvr>
                                          <p:tavLst>
                                            <p:tav tm="0">
                                              <p:val>
                                                <p:strVal val="#ppt_y"/>
                                              </p:val>
                                            </p:tav>
                                            <p:tav tm="100000">
                                              <p:val>
                                                <p:strVal val="#ppt_y"/>
                                              </p:val>
                                            </p:tav>
                                          </p:tavLst>
                                        </p:anim>
                                      </p:childTnLst>
                                    </p:cTn>
                                  </p:par>
                                  <p:par>
                                    <p:cTn id="21" presetID="2" presetClass="entr" presetSubtype="8" accel="100000" fill="hold" grpId="0" nodeType="withEffect" p14:presetBounceEnd="40000">
                                      <p:stCondLst>
                                        <p:cond delay="0"/>
                                      </p:stCondLst>
                                      <p:childTnLst>
                                        <p:set>
                                          <p:cBhvr>
                                            <p:cTn id="22" dur="1" fill="hold">
                                              <p:stCondLst>
                                                <p:cond delay="0"/>
                                              </p:stCondLst>
                                            </p:cTn>
                                            <p:tgtEl>
                                              <p:spTgt spid="91"/>
                                            </p:tgtEl>
                                            <p:attrNameLst>
                                              <p:attrName>style.visibility</p:attrName>
                                            </p:attrNameLst>
                                          </p:cBhvr>
                                          <p:to>
                                            <p:strVal val="visible"/>
                                          </p:to>
                                        </p:set>
                                        <p:anim calcmode="lin" valueType="num" p14:bounceEnd="40000">
                                          <p:cBhvr additive="base">
                                            <p:cTn id="23" dur="1000" fill="hold"/>
                                            <p:tgtEl>
                                              <p:spTgt spid="91"/>
                                            </p:tgtEl>
                                            <p:attrNameLst>
                                              <p:attrName>ppt_x</p:attrName>
                                            </p:attrNameLst>
                                          </p:cBhvr>
                                          <p:tavLst>
                                            <p:tav tm="0">
                                              <p:val>
                                                <p:strVal val="0-#ppt_w/2"/>
                                              </p:val>
                                            </p:tav>
                                            <p:tav tm="100000">
                                              <p:val>
                                                <p:strVal val="#ppt_x"/>
                                              </p:val>
                                            </p:tav>
                                          </p:tavLst>
                                        </p:anim>
                                        <p:anim calcmode="lin" valueType="num" p14:bounceEnd="40000">
                                          <p:cBhvr additive="base">
                                            <p:cTn id="24" dur="1000" fill="hold"/>
                                            <p:tgtEl>
                                              <p:spTgt spid="91"/>
                                            </p:tgtEl>
                                            <p:attrNameLst>
                                              <p:attrName>ppt_y</p:attrName>
                                            </p:attrNameLst>
                                          </p:cBhvr>
                                          <p:tavLst>
                                            <p:tav tm="0">
                                              <p:val>
                                                <p:strVal val="#ppt_y"/>
                                              </p:val>
                                            </p:tav>
                                            <p:tav tm="100000">
                                              <p:val>
                                                <p:strVal val="#ppt_y"/>
                                              </p:val>
                                            </p:tav>
                                          </p:tavLst>
                                        </p:anim>
                                      </p:childTnLst>
                                    </p:cTn>
                                  </p:par>
                                  <p:par>
                                    <p:cTn id="25" presetID="2" presetClass="entr" presetSubtype="8" accel="100000" fill="hold" grpId="0" nodeType="withEffect" p14:presetBounceEnd="40000">
                                      <p:stCondLst>
                                        <p:cond delay="0"/>
                                      </p:stCondLst>
                                      <p:childTnLst>
                                        <p:set>
                                          <p:cBhvr>
                                            <p:cTn id="26" dur="1" fill="hold">
                                              <p:stCondLst>
                                                <p:cond delay="0"/>
                                              </p:stCondLst>
                                            </p:cTn>
                                            <p:tgtEl>
                                              <p:spTgt spid="93"/>
                                            </p:tgtEl>
                                            <p:attrNameLst>
                                              <p:attrName>style.visibility</p:attrName>
                                            </p:attrNameLst>
                                          </p:cBhvr>
                                          <p:to>
                                            <p:strVal val="visible"/>
                                          </p:to>
                                        </p:set>
                                        <p:anim calcmode="lin" valueType="num" p14:bounceEnd="40000">
                                          <p:cBhvr additive="base">
                                            <p:cTn id="27" dur="1000" fill="hold"/>
                                            <p:tgtEl>
                                              <p:spTgt spid="93"/>
                                            </p:tgtEl>
                                            <p:attrNameLst>
                                              <p:attrName>ppt_x</p:attrName>
                                            </p:attrNameLst>
                                          </p:cBhvr>
                                          <p:tavLst>
                                            <p:tav tm="0">
                                              <p:val>
                                                <p:strVal val="0-#ppt_w/2"/>
                                              </p:val>
                                            </p:tav>
                                            <p:tav tm="100000">
                                              <p:val>
                                                <p:strVal val="#ppt_x"/>
                                              </p:val>
                                            </p:tav>
                                          </p:tavLst>
                                        </p:anim>
                                        <p:anim calcmode="lin" valueType="num" p14:bounceEnd="40000">
                                          <p:cBhvr additive="base">
                                            <p:cTn id="28" dur="1000" fill="hold"/>
                                            <p:tgtEl>
                                              <p:spTgt spid="93"/>
                                            </p:tgtEl>
                                            <p:attrNameLst>
                                              <p:attrName>ppt_y</p:attrName>
                                            </p:attrNameLst>
                                          </p:cBhvr>
                                          <p:tavLst>
                                            <p:tav tm="0">
                                              <p:val>
                                                <p:strVal val="#ppt_y"/>
                                              </p:val>
                                            </p:tav>
                                            <p:tav tm="100000">
                                              <p:val>
                                                <p:strVal val="#ppt_y"/>
                                              </p:val>
                                            </p:tav>
                                          </p:tavLst>
                                        </p:anim>
                                      </p:childTnLst>
                                    </p:cTn>
                                  </p:par>
                                  <p:par>
                                    <p:cTn id="29" presetID="2" presetClass="entr" presetSubtype="8" accel="100000" fill="hold" grpId="0" nodeType="withEffect" p14:presetBounceEnd="40000">
                                      <p:stCondLst>
                                        <p:cond delay="0"/>
                                      </p:stCondLst>
                                      <p:childTnLst>
                                        <p:set>
                                          <p:cBhvr>
                                            <p:cTn id="30" dur="1" fill="hold">
                                              <p:stCondLst>
                                                <p:cond delay="0"/>
                                              </p:stCondLst>
                                            </p:cTn>
                                            <p:tgtEl>
                                              <p:spTgt spid="94"/>
                                            </p:tgtEl>
                                            <p:attrNameLst>
                                              <p:attrName>style.visibility</p:attrName>
                                            </p:attrNameLst>
                                          </p:cBhvr>
                                          <p:to>
                                            <p:strVal val="visible"/>
                                          </p:to>
                                        </p:set>
                                        <p:anim calcmode="lin" valueType="num" p14:bounceEnd="40000">
                                          <p:cBhvr additive="base">
                                            <p:cTn id="31" dur="1000" fill="hold"/>
                                            <p:tgtEl>
                                              <p:spTgt spid="94"/>
                                            </p:tgtEl>
                                            <p:attrNameLst>
                                              <p:attrName>ppt_x</p:attrName>
                                            </p:attrNameLst>
                                          </p:cBhvr>
                                          <p:tavLst>
                                            <p:tav tm="0">
                                              <p:val>
                                                <p:strVal val="0-#ppt_w/2"/>
                                              </p:val>
                                            </p:tav>
                                            <p:tav tm="100000">
                                              <p:val>
                                                <p:strVal val="#ppt_x"/>
                                              </p:val>
                                            </p:tav>
                                          </p:tavLst>
                                        </p:anim>
                                        <p:anim calcmode="lin" valueType="num" p14:bounceEnd="40000">
                                          <p:cBhvr additive="base">
                                            <p:cTn id="32" dur="1000" fill="hold"/>
                                            <p:tgtEl>
                                              <p:spTgt spid="94"/>
                                            </p:tgtEl>
                                            <p:attrNameLst>
                                              <p:attrName>ppt_y</p:attrName>
                                            </p:attrNameLst>
                                          </p:cBhvr>
                                          <p:tavLst>
                                            <p:tav tm="0">
                                              <p:val>
                                                <p:strVal val="#ppt_y"/>
                                              </p:val>
                                            </p:tav>
                                            <p:tav tm="100000">
                                              <p:val>
                                                <p:strVal val="#ppt_y"/>
                                              </p:val>
                                            </p:tav>
                                          </p:tavLst>
                                        </p:anim>
                                      </p:childTnLst>
                                    </p:cTn>
                                  </p:par>
                                  <p:par>
                                    <p:cTn id="33" presetID="2" presetClass="entr" presetSubtype="8" accel="100000" fill="hold" nodeType="withEffect" p14:presetBounceEnd="40000">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14:bounceEnd="40000">
                                          <p:cBhvr additive="base">
                                            <p:cTn id="35" dur="1000" fill="hold"/>
                                            <p:tgtEl>
                                              <p:spTgt spid="95"/>
                                            </p:tgtEl>
                                            <p:attrNameLst>
                                              <p:attrName>ppt_x</p:attrName>
                                            </p:attrNameLst>
                                          </p:cBhvr>
                                          <p:tavLst>
                                            <p:tav tm="0">
                                              <p:val>
                                                <p:strVal val="0-#ppt_w/2"/>
                                              </p:val>
                                            </p:tav>
                                            <p:tav tm="100000">
                                              <p:val>
                                                <p:strVal val="#ppt_x"/>
                                              </p:val>
                                            </p:tav>
                                          </p:tavLst>
                                        </p:anim>
                                        <p:anim calcmode="lin" valueType="num" p14:bounceEnd="40000">
                                          <p:cBhvr additive="base">
                                            <p:cTn id="36" dur="1000" fill="hold"/>
                                            <p:tgtEl>
                                              <p:spTgt spid="95"/>
                                            </p:tgtEl>
                                            <p:attrNameLst>
                                              <p:attrName>ppt_y</p:attrName>
                                            </p:attrNameLst>
                                          </p:cBhvr>
                                          <p:tavLst>
                                            <p:tav tm="0">
                                              <p:val>
                                                <p:strVal val="#ppt_y"/>
                                              </p:val>
                                            </p:tav>
                                            <p:tav tm="100000">
                                              <p:val>
                                                <p:strVal val="#ppt_y"/>
                                              </p:val>
                                            </p:tav>
                                          </p:tavLst>
                                        </p:anim>
                                      </p:childTnLst>
                                    </p:cTn>
                                  </p:par>
                                  <p:par>
                                    <p:cTn id="37" presetID="2" presetClass="entr" presetSubtype="8" accel="100000" fill="hold" nodeType="withEffect" p14:presetBounceEnd="40000">
                                      <p:stCondLst>
                                        <p:cond delay="0"/>
                                      </p:stCondLst>
                                      <p:childTnLst>
                                        <p:set>
                                          <p:cBhvr>
                                            <p:cTn id="38" dur="1" fill="hold">
                                              <p:stCondLst>
                                                <p:cond delay="0"/>
                                              </p:stCondLst>
                                            </p:cTn>
                                            <p:tgtEl>
                                              <p:spTgt spid="98"/>
                                            </p:tgtEl>
                                            <p:attrNameLst>
                                              <p:attrName>style.visibility</p:attrName>
                                            </p:attrNameLst>
                                          </p:cBhvr>
                                          <p:to>
                                            <p:strVal val="visible"/>
                                          </p:to>
                                        </p:set>
                                        <p:anim calcmode="lin" valueType="num" p14:bounceEnd="40000">
                                          <p:cBhvr additive="base">
                                            <p:cTn id="39" dur="1000" fill="hold"/>
                                            <p:tgtEl>
                                              <p:spTgt spid="98"/>
                                            </p:tgtEl>
                                            <p:attrNameLst>
                                              <p:attrName>ppt_x</p:attrName>
                                            </p:attrNameLst>
                                          </p:cBhvr>
                                          <p:tavLst>
                                            <p:tav tm="0">
                                              <p:val>
                                                <p:strVal val="0-#ppt_w/2"/>
                                              </p:val>
                                            </p:tav>
                                            <p:tav tm="100000">
                                              <p:val>
                                                <p:strVal val="#ppt_x"/>
                                              </p:val>
                                            </p:tav>
                                          </p:tavLst>
                                        </p:anim>
                                        <p:anim calcmode="lin" valueType="num" p14:bounceEnd="40000">
                                          <p:cBhvr additive="base">
                                            <p:cTn id="40" dur="1000" fill="hold"/>
                                            <p:tgtEl>
                                              <p:spTgt spid="98"/>
                                            </p:tgtEl>
                                            <p:attrNameLst>
                                              <p:attrName>ppt_y</p:attrName>
                                            </p:attrNameLst>
                                          </p:cBhvr>
                                          <p:tavLst>
                                            <p:tav tm="0">
                                              <p:val>
                                                <p:strVal val="#ppt_y"/>
                                              </p:val>
                                            </p:tav>
                                            <p:tav tm="100000">
                                              <p:val>
                                                <p:strVal val="#ppt_y"/>
                                              </p:val>
                                            </p:tav>
                                          </p:tavLst>
                                        </p:anim>
                                      </p:childTnLst>
                                    </p:cTn>
                                  </p:par>
                                  <p:par>
                                    <p:cTn id="41" presetID="2" presetClass="entr" presetSubtype="8" accel="100000" fill="hold" nodeType="withEffect" p14:presetBounceEnd="40000">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14:bounceEnd="40000">
                                          <p:cBhvr additive="base">
                                            <p:cTn id="43" dur="1000" fill="hold"/>
                                            <p:tgtEl>
                                              <p:spTgt spid="101"/>
                                            </p:tgtEl>
                                            <p:attrNameLst>
                                              <p:attrName>ppt_x</p:attrName>
                                            </p:attrNameLst>
                                          </p:cBhvr>
                                          <p:tavLst>
                                            <p:tav tm="0">
                                              <p:val>
                                                <p:strVal val="0-#ppt_w/2"/>
                                              </p:val>
                                            </p:tav>
                                            <p:tav tm="100000">
                                              <p:val>
                                                <p:strVal val="#ppt_x"/>
                                              </p:val>
                                            </p:tav>
                                          </p:tavLst>
                                        </p:anim>
                                        <p:anim calcmode="lin" valueType="num" p14:bounceEnd="40000">
                                          <p:cBhvr additive="base">
                                            <p:cTn id="44" dur="1000" fill="hold"/>
                                            <p:tgtEl>
                                              <p:spTgt spid="101"/>
                                            </p:tgtEl>
                                            <p:attrNameLst>
                                              <p:attrName>ppt_y</p:attrName>
                                            </p:attrNameLst>
                                          </p:cBhvr>
                                          <p:tavLst>
                                            <p:tav tm="0">
                                              <p:val>
                                                <p:strVal val="#ppt_y"/>
                                              </p:val>
                                            </p:tav>
                                            <p:tav tm="100000">
                                              <p:val>
                                                <p:strVal val="#ppt_y"/>
                                              </p:val>
                                            </p:tav>
                                          </p:tavLst>
                                        </p:anim>
                                      </p:childTnLst>
                                    </p:cTn>
                                  </p:par>
                                  <p:par>
                                    <p:cTn id="45" presetID="2" presetClass="entr" presetSubtype="8" accel="100000" fill="hold" nodeType="withEffect" p14:presetBounceEnd="40000">
                                      <p:stCondLst>
                                        <p:cond delay="0"/>
                                      </p:stCondLst>
                                      <p:childTnLst>
                                        <p:set>
                                          <p:cBhvr>
                                            <p:cTn id="46" dur="1" fill="hold">
                                              <p:stCondLst>
                                                <p:cond delay="0"/>
                                              </p:stCondLst>
                                            </p:cTn>
                                            <p:tgtEl>
                                              <p:spTgt spid="108"/>
                                            </p:tgtEl>
                                            <p:attrNameLst>
                                              <p:attrName>style.visibility</p:attrName>
                                            </p:attrNameLst>
                                          </p:cBhvr>
                                          <p:to>
                                            <p:strVal val="visible"/>
                                          </p:to>
                                        </p:set>
                                        <p:anim calcmode="lin" valueType="num" p14:bounceEnd="40000">
                                          <p:cBhvr additive="base">
                                            <p:cTn id="47" dur="1000" fill="hold"/>
                                            <p:tgtEl>
                                              <p:spTgt spid="108"/>
                                            </p:tgtEl>
                                            <p:attrNameLst>
                                              <p:attrName>ppt_x</p:attrName>
                                            </p:attrNameLst>
                                          </p:cBhvr>
                                          <p:tavLst>
                                            <p:tav tm="0">
                                              <p:val>
                                                <p:strVal val="0-#ppt_w/2"/>
                                              </p:val>
                                            </p:tav>
                                            <p:tav tm="100000">
                                              <p:val>
                                                <p:strVal val="#ppt_x"/>
                                              </p:val>
                                            </p:tav>
                                          </p:tavLst>
                                        </p:anim>
                                        <p:anim calcmode="lin" valueType="num" p14:bounceEnd="40000">
                                          <p:cBhvr additive="base">
                                            <p:cTn id="48" dur="1000" fill="hold"/>
                                            <p:tgtEl>
                                              <p:spTgt spid="108"/>
                                            </p:tgtEl>
                                            <p:attrNameLst>
                                              <p:attrName>ppt_y</p:attrName>
                                            </p:attrNameLst>
                                          </p:cBhvr>
                                          <p:tavLst>
                                            <p:tav tm="0">
                                              <p:val>
                                                <p:strVal val="#ppt_y"/>
                                              </p:val>
                                            </p:tav>
                                            <p:tav tm="100000">
                                              <p:val>
                                                <p:strVal val="#ppt_y"/>
                                              </p:val>
                                            </p:tav>
                                          </p:tavLst>
                                        </p:anim>
                                      </p:childTnLst>
                                    </p:cTn>
                                  </p:par>
                                  <p:par>
                                    <p:cTn id="49" presetID="2" presetClass="entr" presetSubtype="8" accel="100000" fill="hold" nodeType="withEffect" p14:presetBounceEnd="40000">
                                      <p:stCondLst>
                                        <p:cond delay="0"/>
                                      </p:stCondLst>
                                      <p:childTnLst>
                                        <p:set>
                                          <p:cBhvr>
                                            <p:cTn id="50" dur="1" fill="hold">
                                              <p:stCondLst>
                                                <p:cond delay="0"/>
                                              </p:stCondLst>
                                            </p:cTn>
                                            <p:tgtEl>
                                              <p:spTgt spid="111"/>
                                            </p:tgtEl>
                                            <p:attrNameLst>
                                              <p:attrName>style.visibility</p:attrName>
                                            </p:attrNameLst>
                                          </p:cBhvr>
                                          <p:to>
                                            <p:strVal val="visible"/>
                                          </p:to>
                                        </p:set>
                                        <p:anim calcmode="lin" valueType="num" p14:bounceEnd="40000">
                                          <p:cBhvr additive="base">
                                            <p:cTn id="51" dur="1000" fill="hold"/>
                                            <p:tgtEl>
                                              <p:spTgt spid="111"/>
                                            </p:tgtEl>
                                            <p:attrNameLst>
                                              <p:attrName>ppt_x</p:attrName>
                                            </p:attrNameLst>
                                          </p:cBhvr>
                                          <p:tavLst>
                                            <p:tav tm="0">
                                              <p:val>
                                                <p:strVal val="0-#ppt_w/2"/>
                                              </p:val>
                                            </p:tav>
                                            <p:tav tm="100000">
                                              <p:val>
                                                <p:strVal val="#ppt_x"/>
                                              </p:val>
                                            </p:tav>
                                          </p:tavLst>
                                        </p:anim>
                                        <p:anim calcmode="lin" valueType="num" p14:bounceEnd="40000">
                                          <p:cBhvr additive="base">
                                            <p:cTn id="52" dur="1000" fill="hold"/>
                                            <p:tgtEl>
                                              <p:spTgt spid="111"/>
                                            </p:tgtEl>
                                            <p:attrNameLst>
                                              <p:attrName>ppt_y</p:attrName>
                                            </p:attrNameLst>
                                          </p:cBhvr>
                                          <p:tavLst>
                                            <p:tav tm="0">
                                              <p:val>
                                                <p:strVal val="#ppt_y"/>
                                              </p:val>
                                            </p:tav>
                                            <p:tav tm="100000">
                                              <p:val>
                                                <p:strVal val="#ppt_y"/>
                                              </p:val>
                                            </p:tav>
                                          </p:tavLst>
                                        </p:anim>
                                      </p:childTnLst>
                                    </p:cTn>
                                  </p:par>
                                  <p:par>
                                    <p:cTn id="53" presetID="2" presetClass="entr" presetSubtype="8" accel="100000" fill="hold" grpId="0" nodeType="withEffect" p14:presetBounceEnd="40000">
                                      <p:stCondLst>
                                        <p:cond delay="0"/>
                                      </p:stCondLst>
                                      <p:childTnLst>
                                        <p:set>
                                          <p:cBhvr>
                                            <p:cTn id="54" dur="1" fill="hold">
                                              <p:stCondLst>
                                                <p:cond delay="0"/>
                                              </p:stCondLst>
                                            </p:cTn>
                                            <p:tgtEl>
                                              <p:spTgt spid="114"/>
                                            </p:tgtEl>
                                            <p:attrNameLst>
                                              <p:attrName>style.visibility</p:attrName>
                                            </p:attrNameLst>
                                          </p:cBhvr>
                                          <p:to>
                                            <p:strVal val="visible"/>
                                          </p:to>
                                        </p:set>
                                        <p:anim calcmode="lin" valueType="num" p14:bounceEnd="40000">
                                          <p:cBhvr additive="base">
                                            <p:cTn id="55" dur="1000" fill="hold"/>
                                            <p:tgtEl>
                                              <p:spTgt spid="114"/>
                                            </p:tgtEl>
                                            <p:attrNameLst>
                                              <p:attrName>ppt_x</p:attrName>
                                            </p:attrNameLst>
                                          </p:cBhvr>
                                          <p:tavLst>
                                            <p:tav tm="0">
                                              <p:val>
                                                <p:strVal val="0-#ppt_w/2"/>
                                              </p:val>
                                            </p:tav>
                                            <p:tav tm="100000">
                                              <p:val>
                                                <p:strVal val="#ppt_x"/>
                                              </p:val>
                                            </p:tav>
                                          </p:tavLst>
                                        </p:anim>
                                        <p:anim calcmode="lin" valueType="num" p14:bounceEnd="40000">
                                          <p:cBhvr additive="base">
                                            <p:cTn id="56" dur="1000" fill="hold"/>
                                            <p:tgtEl>
                                              <p:spTgt spid="114"/>
                                            </p:tgtEl>
                                            <p:attrNameLst>
                                              <p:attrName>ppt_y</p:attrName>
                                            </p:attrNameLst>
                                          </p:cBhvr>
                                          <p:tavLst>
                                            <p:tav tm="0">
                                              <p:val>
                                                <p:strVal val="#ppt_y"/>
                                              </p:val>
                                            </p:tav>
                                            <p:tav tm="100000">
                                              <p:val>
                                                <p:strVal val="#ppt_y"/>
                                              </p:val>
                                            </p:tav>
                                          </p:tavLst>
                                        </p:anim>
                                      </p:childTnLst>
                                    </p:cTn>
                                  </p:par>
                                  <p:par>
                                    <p:cTn id="57" presetID="2" presetClass="entr" presetSubtype="8" accel="100000" fill="hold" grpId="0" nodeType="withEffect" p14:presetBounceEnd="40000">
                                      <p:stCondLst>
                                        <p:cond delay="0"/>
                                      </p:stCondLst>
                                      <p:childTnLst>
                                        <p:set>
                                          <p:cBhvr>
                                            <p:cTn id="58" dur="1" fill="hold">
                                              <p:stCondLst>
                                                <p:cond delay="0"/>
                                              </p:stCondLst>
                                            </p:cTn>
                                            <p:tgtEl>
                                              <p:spTgt spid="115"/>
                                            </p:tgtEl>
                                            <p:attrNameLst>
                                              <p:attrName>style.visibility</p:attrName>
                                            </p:attrNameLst>
                                          </p:cBhvr>
                                          <p:to>
                                            <p:strVal val="visible"/>
                                          </p:to>
                                        </p:set>
                                        <p:anim calcmode="lin" valueType="num" p14:bounceEnd="40000">
                                          <p:cBhvr additive="base">
                                            <p:cTn id="59" dur="1000" fill="hold"/>
                                            <p:tgtEl>
                                              <p:spTgt spid="115"/>
                                            </p:tgtEl>
                                            <p:attrNameLst>
                                              <p:attrName>ppt_x</p:attrName>
                                            </p:attrNameLst>
                                          </p:cBhvr>
                                          <p:tavLst>
                                            <p:tav tm="0">
                                              <p:val>
                                                <p:strVal val="0-#ppt_w/2"/>
                                              </p:val>
                                            </p:tav>
                                            <p:tav tm="100000">
                                              <p:val>
                                                <p:strVal val="#ppt_x"/>
                                              </p:val>
                                            </p:tav>
                                          </p:tavLst>
                                        </p:anim>
                                        <p:anim calcmode="lin" valueType="num" p14:bounceEnd="40000">
                                          <p:cBhvr additive="base">
                                            <p:cTn id="60" dur="1000" fill="hold"/>
                                            <p:tgtEl>
                                              <p:spTgt spid="115"/>
                                            </p:tgtEl>
                                            <p:attrNameLst>
                                              <p:attrName>ppt_y</p:attrName>
                                            </p:attrNameLst>
                                          </p:cBhvr>
                                          <p:tavLst>
                                            <p:tav tm="0">
                                              <p:val>
                                                <p:strVal val="#ppt_y"/>
                                              </p:val>
                                            </p:tav>
                                            <p:tav tm="100000">
                                              <p:val>
                                                <p:strVal val="#ppt_y"/>
                                              </p:val>
                                            </p:tav>
                                          </p:tavLst>
                                        </p:anim>
                                      </p:childTnLst>
                                    </p:cTn>
                                  </p:par>
                                  <p:par>
                                    <p:cTn id="61" presetID="2" presetClass="entr" presetSubtype="8" accel="100000" fill="hold" grpId="0" nodeType="withEffect" p14:presetBounceEnd="40000">
                                      <p:stCondLst>
                                        <p:cond delay="0"/>
                                      </p:stCondLst>
                                      <p:childTnLst>
                                        <p:set>
                                          <p:cBhvr>
                                            <p:cTn id="62" dur="1" fill="hold">
                                              <p:stCondLst>
                                                <p:cond delay="0"/>
                                              </p:stCondLst>
                                            </p:cTn>
                                            <p:tgtEl>
                                              <p:spTgt spid="116"/>
                                            </p:tgtEl>
                                            <p:attrNameLst>
                                              <p:attrName>style.visibility</p:attrName>
                                            </p:attrNameLst>
                                          </p:cBhvr>
                                          <p:to>
                                            <p:strVal val="visible"/>
                                          </p:to>
                                        </p:set>
                                        <p:anim calcmode="lin" valueType="num" p14:bounceEnd="40000">
                                          <p:cBhvr additive="base">
                                            <p:cTn id="63" dur="1000" fill="hold"/>
                                            <p:tgtEl>
                                              <p:spTgt spid="116"/>
                                            </p:tgtEl>
                                            <p:attrNameLst>
                                              <p:attrName>ppt_x</p:attrName>
                                            </p:attrNameLst>
                                          </p:cBhvr>
                                          <p:tavLst>
                                            <p:tav tm="0">
                                              <p:val>
                                                <p:strVal val="0-#ppt_w/2"/>
                                              </p:val>
                                            </p:tav>
                                            <p:tav tm="100000">
                                              <p:val>
                                                <p:strVal val="#ppt_x"/>
                                              </p:val>
                                            </p:tav>
                                          </p:tavLst>
                                        </p:anim>
                                        <p:anim calcmode="lin" valueType="num" p14:bounceEnd="40000">
                                          <p:cBhvr additive="base">
                                            <p:cTn id="64" dur="1000" fill="hold"/>
                                            <p:tgtEl>
                                              <p:spTgt spid="116"/>
                                            </p:tgtEl>
                                            <p:attrNameLst>
                                              <p:attrName>ppt_y</p:attrName>
                                            </p:attrNameLst>
                                          </p:cBhvr>
                                          <p:tavLst>
                                            <p:tav tm="0">
                                              <p:val>
                                                <p:strVal val="#ppt_y"/>
                                              </p:val>
                                            </p:tav>
                                            <p:tav tm="100000">
                                              <p:val>
                                                <p:strVal val="#ppt_y"/>
                                              </p:val>
                                            </p:tav>
                                          </p:tavLst>
                                        </p:anim>
                                      </p:childTnLst>
                                    </p:cTn>
                                  </p:par>
                                  <p:par>
                                    <p:cTn id="65" presetID="2" presetClass="entr" presetSubtype="8" accel="100000" fill="hold" grpId="0" nodeType="withEffect" p14:presetBounceEnd="40000">
                                      <p:stCondLst>
                                        <p:cond delay="0"/>
                                      </p:stCondLst>
                                      <p:childTnLst>
                                        <p:set>
                                          <p:cBhvr>
                                            <p:cTn id="66" dur="1" fill="hold">
                                              <p:stCondLst>
                                                <p:cond delay="0"/>
                                              </p:stCondLst>
                                            </p:cTn>
                                            <p:tgtEl>
                                              <p:spTgt spid="118"/>
                                            </p:tgtEl>
                                            <p:attrNameLst>
                                              <p:attrName>style.visibility</p:attrName>
                                            </p:attrNameLst>
                                          </p:cBhvr>
                                          <p:to>
                                            <p:strVal val="visible"/>
                                          </p:to>
                                        </p:set>
                                        <p:anim calcmode="lin" valueType="num" p14:bounceEnd="40000">
                                          <p:cBhvr additive="base">
                                            <p:cTn id="67" dur="1000" fill="hold"/>
                                            <p:tgtEl>
                                              <p:spTgt spid="118"/>
                                            </p:tgtEl>
                                            <p:attrNameLst>
                                              <p:attrName>ppt_x</p:attrName>
                                            </p:attrNameLst>
                                          </p:cBhvr>
                                          <p:tavLst>
                                            <p:tav tm="0">
                                              <p:val>
                                                <p:strVal val="0-#ppt_w/2"/>
                                              </p:val>
                                            </p:tav>
                                            <p:tav tm="100000">
                                              <p:val>
                                                <p:strVal val="#ppt_x"/>
                                              </p:val>
                                            </p:tav>
                                          </p:tavLst>
                                        </p:anim>
                                        <p:anim calcmode="lin" valueType="num" p14:bounceEnd="40000">
                                          <p:cBhvr additive="base">
                                            <p:cTn id="68" dur="1000" fill="hold"/>
                                            <p:tgtEl>
                                              <p:spTgt spid="118"/>
                                            </p:tgtEl>
                                            <p:attrNameLst>
                                              <p:attrName>ppt_y</p:attrName>
                                            </p:attrNameLst>
                                          </p:cBhvr>
                                          <p:tavLst>
                                            <p:tav tm="0">
                                              <p:val>
                                                <p:strVal val="#ppt_y"/>
                                              </p:val>
                                            </p:tav>
                                            <p:tav tm="100000">
                                              <p:val>
                                                <p:strVal val="#ppt_y"/>
                                              </p:val>
                                            </p:tav>
                                          </p:tavLst>
                                        </p:anim>
                                      </p:childTnLst>
                                    </p:cTn>
                                  </p:par>
                                  <p:par>
                                    <p:cTn id="69" presetID="2" presetClass="entr" presetSubtype="8" accel="100000" fill="hold" grpId="0" nodeType="withEffect" p14:presetBounceEnd="40000">
                                      <p:stCondLst>
                                        <p:cond delay="0"/>
                                      </p:stCondLst>
                                      <p:childTnLst>
                                        <p:set>
                                          <p:cBhvr>
                                            <p:cTn id="70" dur="1" fill="hold">
                                              <p:stCondLst>
                                                <p:cond delay="0"/>
                                              </p:stCondLst>
                                            </p:cTn>
                                            <p:tgtEl>
                                              <p:spTgt spid="119"/>
                                            </p:tgtEl>
                                            <p:attrNameLst>
                                              <p:attrName>style.visibility</p:attrName>
                                            </p:attrNameLst>
                                          </p:cBhvr>
                                          <p:to>
                                            <p:strVal val="visible"/>
                                          </p:to>
                                        </p:set>
                                        <p:anim calcmode="lin" valueType="num" p14:bounceEnd="40000">
                                          <p:cBhvr additive="base">
                                            <p:cTn id="71" dur="1000" fill="hold"/>
                                            <p:tgtEl>
                                              <p:spTgt spid="119"/>
                                            </p:tgtEl>
                                            <p:attrNameLst>
                                              <p:attrName>ppt_x</p:attrName>
                                            </p:attrNameLst>
                                          </p:cBhvr>
                                          <p:tavLst>
                                            <p:tav tm="0">
                                              <p:val>
                                                <p:strVal val="0-#ppt_w/2"/>
                                              </p:val>
                                            </p:tav>
                                            <p:tav tm="100000">
                                              <p:val>
                                                <p:strVal val="#ppt_x"/>
                                              </p:val>
                                            </p:tav>
                                          </p:tavLst>
                                        </p:anim>
                                        <p:anim calcmode="lin" valueType="num" p14:bounceEnd="40000">
                                          <p:cBhvr additive="base">
                                            <p:cTn id="72" dur="1000" fill="hold"/>
                                            <p:tgtEl>
                                              <p:spTgt spid="1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8" grpId="0" animBg="1"/>
          <p:bldP spid="89" grpId="0" animBg="1"/>
          <p:bldP spid="90" grpId="0" animBg="1"/>
          <p:bldP spid="91" grpId="0" animBg="1"/>
          <p:bldP spid="93" grpId="0" animBg="1"/>
          <p:bldP spid="94" grpId="0" animBg="1"/>
          <p:bldP spid="114" grpId="0"/>
          <p:bldP spid="115" grpId="0"/>
          <p:bldP spid="116" grpId="0"/>
          <p:bldP spid="118" grpId="0"/>
          <p:bldP spid="1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accel="100000" fill="hold" grpId="0" nodeType="withEffect">
                                      <p:stCondLst>
                                        <p:cond delay="0"/>
                                      </p:stCondLst>
                                      <p:childTnLst>
                                        <p:set>
                                          <p:cBhvr>
                                            <p:cTn id="10" dur="1" fill="hold">
                                              <p:stCondLst>
                                                <p:cond delay="0"/>
                                              </p:stCondLst>
                                            </p:cTn>
                                            <p:tgtEl>
                                              <p:spTgt spid="88"/>
                                            </p:tgtEl>
                                            <p:attrNameLst>
                                              <p:attrName>style.visibility</p:attrName>
                                            </p:attrNameLst>
                                          </p:cBhvr>
                                          <p:to>
                                            <p:strVal val="visible"/>
                                          </p:to>
                                        </p:set>
                                        <p:anim calcmode="lin" valueType="num">
                                          <p:cBhvr additive="base">
                                            <p:cTn id="11" dur="1000" fill="hold"/>
                                            <p:tgtEl>
                                              <p:spTgt spid="88"/>
                                            </p:tgtEl>
                                            <p:attrNameLst>
                                              <p:attrName>ppt_x</p:attrName>
                                            </p:attrNameLst>
                                          </p:cBhvr>
                                          <p:tavLst>
                                            <p:tav tm="0">
                                              <p:val>
                                                <p:strVal val="0-#ppt_w/2"/>
                                              </p:val>
                                            </p:tav>
                                            <p:tav tm="100000">
                                              <p:val>
                                                <p:strVal val="#ppt_x"/>
                                              </p:val>
                                            </p:tav>
                                          </p:tavLst>
                                        </p:anim>
                                        <p:anim calcmode="lin" valueType="num">
                                          <p:cBhvr additive="base">
                                            <p:cTn id="12" dur="1000" fill="hold"/>
                                            <p:tgtEl>
                                              <p:spTgt spid="88"/>
                                            </p:tgtEl>
                                            <p:attrNameLst>
                                              <p:attrName>ppt_y</p:attrName>
                                            </p:attrNameLst>
                                          </p:cBhvr>
                                          <p:tavLst>
                                            <p:tav tm="0">
                                              <p:val>
                                                <p:strVal val="#ppt_y"/>
                                              </p:val>
                                            </p:tav>
                                            <p:tav tm="100000">
                                              <p:val>
                                                <p:strVal val="#ppt_y"/>
                                              </p:val>
                                            </p:tav>
                                          </p:tavLst>
                                        </p:anim>
                                      </p:childTnLst>
                                    </p:cTn>
                                  </p:par>
                                  <p:par>
                                    <p:cTn id="13" presetID="2" presetClass="entr" presetSubtype="8" accel="10000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anim calcmode="lin" valueType="num">
                                          <p:cBhvr additive="base">
                                            <p:cTn id="15" dur="1000" fill="hold"/>
                                            <p:tgtEl>
                                              <p:spTgt spid="89"/>
                                            </p:tgtEl>
                                            <p:attrNameLst>
                                              <p:attrName>ppt_x</p:attrName>
                                            </p:attrNameLst>
                                          </p:cBhvr>
                                          <p:tavLst>
                                            <p:tav tm="0">
                                              <p:val>
                                                <p:strVal val="0-#ppt_w/2"/>
                                              </p:val>
                                            </p:tav>
                                            <p:tav tm="100000">
                                              <p:val>
                                                <p:strVal val="#ppt_x"/>
                                              </p:val>
                                            </p:tav>
                                          </p:tavLst>
                                        </p:anim>
                                        <p:anim calcmode="lin" valueType="num">
                                          <p:cBhvr additive="base">
                                            <p:cTn id="16" dur="1000" fill="hold"/>
                                            <p:tgtEl>
                                              <p:spTgt spid="89"/>
                                            </p:tgtEl>
                                            <p:attrNameLst>
                                              <p:attrName>ppt_y</p:attrName>
                                            </p:attrNameLst>
                                          </p:cBhvr>
                                          <p:tavLst>
                                            <p:tav tm="0">
                                              <p:val>
                                                <p:strVal val="#ppt_y"/>
                                              </p:val>
                                            </p:tav>
                                            <p:tav tm="100000">
                                              <p:val>
                                                <p:strVal val="#ppt_y"/>
                                              </p:val>
                                            </p:tav>
                                          </p:tavLst>
                                        </p:anim>
                                      </p:childTnLst>
                                    </p:cTn>
                                  </p:par>
                                  <p:par>
                                    <p:cTn id="17" presetID="2" presetClass="entr" presetSubtype="8" accel="100000"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cBhvr additive="base">
                                            <p:cTn id="19" dur="1000" fill="hold"/>
                                            <p:tgtEl>
                                              <p:spTgt spid="90"/>
                                            </p:tgtEl>
                                            <p:attrNameLst>
                                              <p:attrName>ppt_x</p:attrName>
                                            </p:attrNameLst>
                                          </p:cBhvr>
                                          <p:tavLst>
                                            <p:tav tm="0">
                                              <p:val>
                                                <p:strVal val="0-#ppt_w/2"/>
                                              </p:val>
                                            </p:tav>
                                            <p:tav tm="100000">
                                              <p:val>
                                                <p:strVal val="#ppt_x"/>
                                              </p:val>
                                            </p:tav>
                                          </p:tavLst>
                                        </p:anim>
                                        <p:anim calcmode="lin" valueType="num">
                                          <p:cBhvr additive="base">
                                            <p:cTn id="20" dur="1000" fill="hold"/>
                                            <p:tgtEl>
                                              <p:spTgt spid="90"/>
                                            </p:tgtEl>
                                            <p:attrNameLst>
                                              <p:attrName>ppt_y</p:attrName>
                                            </p:attrNameLst>
                                          </p:cBhvr>
                                          <p:tavLst>
                                            <p:tav tm="0">
                                              <p:val>
                                                <p:strVal val="#ppt_y"/>
                                              </p:val>
                                            </p:tav>
                                            <p:tav tm="100000">
                                              <p:val>
                                                <p:strVal val="#ppt_y"/>
                                              </p:val>
                                            </p:tav>
                                          </p:tavLst>
                                        </p:anim>
                                      </p:childTnLst>
                                    </p:cTn>
                                  </p:par>
                                  <p:par>
                                    <p:cTn id="21" presetID="2" presetClass="entr" presetSubtype="8" accel="100000"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anim calcmode="lin" valueType="num">
                                          <p:cBhvr additive="base">
                                            <p:cTn id="23" dur="1000" fill="hold"/>
                                            <p:tgtEl>
                                              <p:spTgt spid="91"/>
                                            </p:tgtEl>
                                            <p:attrNameLst>
                                              <p:attrName>ppt_x</p:attrName>
                                            </p:attrNameLst>
                                          </p:cBhvr>
                                          <p:tavLst>
                                            <p:tav tm="0">
                                              <p:val>
                                                <p:strVal val="0-#ppt_w/2"/>
                                              </p:val>
                                            </p:tav>
                                            <p:tav tm="100000">
                                              <p:val>
                                                <p:strVal val="#ppt_x"/>
                                              </p:val>
                                            </p:tav>
                                          </p:tavLst>
                                        </p:anim>
                                        <p:anim calcmode="lin" valueType="num">
                                          <p:cBhvr additive="base">
                                            <p:cTn id="24" dur="1000" fill="hold"/>
                                            <p:tgtEl>
                                              <p:spTgt spid="91"/>
                                            </p:tgtEl>
                                            <p:attrNameLst>
                                              <p:attrName>ppt_y</p:attrName>
                                            </p:attrNameLst>
                                          </p:cBhvr>
                                          <p:tavLst>
                                            <p:tav tm="0">
                                              <p:val>
                                                <p:strVal val="#ppt_y"/>
                                              </p:val>
                                            </p:tav>
                                            <p:tav tm="100000">
                                              <p:val>
                                                <p:strVal val="#ppt_y"/>
                                              </p:val>
                                            </p:tav>
                                          </p:tavLst>
                                        </p:anim>
                                      </p:childTnLst>
                                    </p:cTn>
                                  </p:par>
                                  <p:par>
                                    <p:cTn id="25" presetID="2" presetClass="entr" presetSubtype="8" accel="100000" fill="hold" grpId="0" nodeType="withEffect">
                                      <p:stCondLst>
                                        <p:cond delay="0"/>
                                      </p:stCondLst>
                                      <p:childTnLst>
                                        <p:set>
                                          <p:cBhvr>
                                            <p:cTn id="26" dur="1" fill="hold">
                                              <p:stCondLst>
                                                <p:cond delay="0"/>
                                              </p:stCondLst>
                                            </p:cTn>
                                            <p:tgtEl>
                                              <p:spTgt spid="93"/>
                                            </p:tgtEl>
                                            <p:attrNameLst>
                                              <p:attrName>style.visibility</p:attrName>
                                            </p:attrNameLst>
                                          </p:cBhvr>
                                          <p:to>
                                            <p:strVal val="visible"/>
                                          </p:to>
                                        </p:set>
                                        <p:anim calcmode="lin" valueType="num">
                                          <p:cBhvr additive="base">
                                            <p:cTn id="27" dur="1000" fill="hold"/>
                                            <p:tgtEl>
                                              <p:spTgt spid="93"/>
                                            </p:tgtEl>
                                            <p:attrNameLst>
                                              <p:attrName>ppt_x</p:attrName>
                                            </p:attrNameLst>
                                          </p:cBhvr>
                                          <p:tavLst>
                                            <p:tav tm="0">
                                              <p:val>
                                                <p:strVal val="0-#ppt_w/2"/>
                                              </p:val>
                                            </p:tav>
                                            <p:tav tm="100000">
                                              <p:val>
                                                <p:strVal val="#ppt_x"/>
                                              </p:val>
                                            </p:tav>
                                          </p:tavLst>
                                        </p:anim>
                                        <p:anim calcmode="lin" valueType="num">
                                          <p:cBhvr additive="base">
                                            <p:cTn id="28" dur="1000" fill="hold"/>
                                            <p:tgtEl>
                                              <p:spTgt spid="93"/>
                                            </p:tgtEl>
                                            <p:attrNameLst>
                                              <p:attrName>ppt_y</p:attrName>
                                            </p:attrNameLst>
                                          </p:cBhvr>
                                          <p:tavLst>
                                            <p:tav tm="0">
                                              <p:val>
                                                <p:strVal val="#ppt_y"/>
                                              </p:val>
                                            </p:tav>
                                            <p:tav tm="100000">
                                              <p:val>
                                                <p:strVal val="#ppt_y"/>
                                              </p:val>
                                            </p:tav>
                                          </p:tavLst>
                                        </p:anim>
                                      </p:childTnLst>
                                    </p:cTn>
                                  </p:par>
                                  <p:par>
                                    <p:cTn id="29" presetID="2" presetClass="entr" presetSubtype="8" accel="100000" fill="hold" grpId="0" nodeType="withEffect">
                                      <p:stCondLst>
                                        <p:cond delay="0"/>
                                      </p:stCondLst>
                                      <p:childTnLst>
                                        <p:set>
                                          <p:cBhvr>
                                            <p:cTn id="30" dur="1" fill="hold">
                                              <p:stCondLst>
                                                <p:cond delay="0"/>
                                              </p:stCondLst>
                                            </p:cTn>
                                            <p:tgtEl>
                                              <p:spTgt spid="94"/>
                                            </p:tgtEl>
                                            <p:attrNameLst>
                                              <p:attrName>style.visibility</p:attrName>
                                            </p:attrNameLst>
                                          </p:cBhvr>
                                          <p:to>
                                            <p:strVal val="visible"/>
                                          </p:to>
                                        </p:set>
                                        <p:anim calcmode="lin" valueType="num">
                                          <p:cBhvr additive="base">
                                            <p:cTn id="31" dur="1000" fill="hold"/>
                                            <p:tgtEl>
                                              <p:spTgt spid="94"/>
                                            </p:tgtEl>
                                            <p:attrNameLst>
                                              <p:attrName>ppt_x</p:attrName>
                                            </p:attrNameLst>
                                          </p:cBhvr>
                                          <p:tavLst>
                                            <p:tav tm="0">
                                              <p:val>
                                                <p:strVal val="0-#ppt_w/2"/>
                                              </p:val>
                                            </p:tav>
                                            <p:tav tm="100000">
                                              <p:val>
                                                <p:strVal val="#ppt_x"/>
                                              </p:val>
                                            </p:tav>
                                          </p:tavLst>
                                        </p:anim>
                                        <p:anim calcmode="lin" valueType="num">
                                          <p:cBhvr additive="base">
                                            <p:cTn id="32" dur="1000" fill="hold"/>
                                            <p:tgtEl>
                                              <p:spTgt spid="94"/>
                                            </p:tgtEl>
                                            <p:attrNameLst>
                                              <p:attrName>ppt_y</p:attrName>
                                            </p:attrNameLst>
                                          </p:cBhvr>
                                          <p:tavLst>
                                            <p:tav tm="0">
                                              <p:val>
                                                <p:strVal val="#ppt_y"/>
                                              </p:val>
                                            </p:tav>
                                            <p:tav tm="100000">
                                              <p:val>
                                                <p:strVal val="#ppt_y"/>
                                              </p:val>
                                            </p:tav>
                                          </p:tavLst>
                                        </p:anim>
                                      </p:childTnLst>
                                    </p:cTn>
                                  </p:par>
                                  <p:par>
                                    <p:cTn id="33" presetID="2" presetClass="entr" presetSubtype="8" accel="100000" fill="hold"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1000" fill="hold"/>
                                            <p:tgtEl>
                                              <p:spTgt spid="95"/>
                                            </p:tgtEl>
                                            <p:attrNameLst>
                                              <p:attrName>ppt_x</p:attrName>
                                            </p:attrNameLst>
                                          </p:cBhvr>
                                          <p:tavLst>
                                            <p:tav tm="0">
                                              <p:val>
                                                <p:strVal val="0-#ppt_w/2"/>
                                              </p:val>
                                            </p:tav>
                                            <p:tav tm="100000">
                                              <p:val>
                                                <p:strVal val="#ppt_x"/>
                                              </p:val>
                                            </p:tav>
                                          </p:tavLst>
                                        </p:anim>
                                        <p:anim calcmode="lin" valueType="num">
                                          <p:cBhvr additive="base">
                                            <p:cTn id="36" dur="1000" fill="hold"/>
                                            <p:tgtEl>
                                              <p:spTgt spid="95"/>
                                            </p:tgtEl>
                                            <p:attrNameLst>
                                              <p:attrName>ppt_y</p:attrName>
                                            </p:attrNameLst>
                                          </p:cBhvr>
                                          <p:tavLst>
                                            <p:tav tm="0">
                                              <p:val>
                                                <p:strVal val="#ppt_y"/>
                                              </p:val>
                                            </p:tav>
                                            <p:tav tm="100000">
                                              <p:val>
                                                <p:strVal val="#ppt_y"/>
                                              </p:val>
                                            </p:tav>
                                          </p:tavLst>
                                        </p:anim>
                                      </p:childTnLst>
                                    </p:cTn>
                                  </p:par>
                                  <p:par>
                                    <p:cTn id="37" presetID="2" presetClass="entr" presetSubtype="8" accel="100000" fill="hold" nodeType="withEffect">
                                      <p:stCondLst>
                                        <p:cond delay="0"/>
                                      </p:stCondLst>
                                      <p:childTnLst>
                                        <p:set>
                                          <p:cBhvr>
                                            <p:cTn id="38" dur="1" fill="hold">
                                              <p:stCondLst>
                                                <p:cond delay="0"/>
                                              </p:stCondLst>
                                            </p:cTn>
                                            <p:tgtEl>
                                              <p:spTgt spid="98"/>
                                            </p:tgtEl>
                                            <p:attrNameLst>
                                              <p:attrName>style.visibility</p:attrName>
                                            </p:attrNameLst>
                                          </p:cBhvr>
                                          <p:to>
                                            <p:strVal val="visible"/>
                                          </p:to>
                                        </p:set>
                                        <p:anim calcmode="lin" valueType="num">
                                          <p:cBhvr additive="base">
                                            <p:cTn id="39" dur="1000" fill="hold"/>
                                            <p:tgtEl>
                                              <p:spTgt spid="98"/>
                                            </p:tgtEl>
                                            <p:attrNameLst>
                                              <p:attrName>ppt_x</p:attrName>
                                            </p:attrNameLst>
                                          </p:cBhvr>
                                          <p:tavLst>
                                            <p:tav tm="0">
                                              <p:val>
                                                <p:strVal val="0-#ppt_w/2"/>
                                              </p:val>
                                            </p:tav>
                                            <p:tav tm="100000">
                                              <p:val>
                                                <p:strVal val="#ppt_x"/>
                                              </p:val>
                                            </p:tav>
                                          </p:tavLst>
                                        </p:anim>
                                        <p:anim calcmode="lin" valueType="num">
                                          <p:cBhvr additive="base">
                                            <p:cTn id="40" dur="1000" fill="hold"/>
                                            <p:tgtEl>
                                              <p:spTgt spid="98"/>
                                            </p:tgtEl>
                                            <p:attrNameLst>
                                              <p:attrName>ppt_y</p:attrName>
                                            </p:attrNameLst>
                                          </p:cBhvr>
                                          <p:tavLst>
                                            <p:tav tm="0">
                                              <p:val>
                                                <p:strVal val="#ppt_y"/>
                                              </p:val>
                                            </p:tav>
                                            <p:tav tm="100000">
                                              <p:val>
                                                <p:strVal val="#ppt_y"/>
                                              </p:val>
                                            </p:tav>
                                          </p:tavLst>
                                        </p:anim>
                                      </p:childTnLst>
                                    </p:cTn>
                                  </p:par>
                                  <p:par>
                                    <p:cTn id="41" presetID="2" presetClass="entr" presetSubtype="8" accel="100000"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1000" fill="hold"/>
                                            <p:tgtEl>
                                              <p:spTgt spid="101"/>
                                            </p:tgtEl>
                                            <p:attrNameLst>
                                              <p:attrName>ppt_x</p:attrName>
                                            </p:attrNameLst>
                                          </p:cBhvr>
                                          <p:tavLst>
                                            <p:tav tm="0">
                                              <p:val>
                                                <p:strVal val="0-#ppt_w/2"/>
                                              </p:val>
                                            </p:tav>
                                            <p:tav tm="100000">
                                              <p:val>
                                                <p:strVal val="#ppt_x"/>
                                              </p:val>
                                            </p:tav>
                                          </p:tavLst>
                                        </p:anim>
                                        <p:anim calcmode="lin" valueType="num">
                                          <p:cBhvr additive="base">
                                            <p:cTn id="44" dur="1000" fill="hold"/>
                                            <p:tgtEl>
                                              <p:spTgt spid="101"/>
                                            </p:tgtEl>
                                            <p:attrNameLst>
                                              <p:attrName>ppt_y</p:attrName>
                                            </p:attrNameLst>
                                          </p:cBhvr>
                                          <p:tavLst>
                                            <p:tav tm="0">
                                              <p:val>
                                                <p:strVal val="#ppt_y"/>
                                              </p:val>
                                            </p:tav>
                                            <p:tav tm="100000">
                                              <p:val>
                                                <p:strVal val="#ppt_y"/>
                                              </p:val>
                                            </p:tav>
                                          </p:tavLst>
                                        </p:anim>
                                      </p:childTnLst>
                                    </p:cTn>
                                  </p:par>
                                  <p:par>
                                    <p:cTn id="45" presetID="2" presetClass="entr" presetSubtype="8" accel="100000" fill="hold" nodeType="withEffect">
                                      <p:stCondLst>
                                        <p:cond delay="0"/>
                                      </p:stCondLst>
                                      <p:childTnLst>
                                        <p:set>
                                          <p:cBhvr>
                                            <p:cTn id="46" dur="1" fill="hold">
                                              <p:stCondLst>
                                                <p:cond delay="0"/>
                                              </p:stCondLst>
                                            </p:cTn>
                                            <p:tgtEl>
                                              <p:spTgt spid="108"/>
                                            </p:tgtEl>
                                            <p:attrNameLst>
                                              <p:attrName>style.visibility</p:attrName>
                                            </p:attrNameLst>
                                          </p:cBhvr>
                                          <p:to>
                                            <p:strVal val="visible"/>
                                          </p:to>
                                        </p:set>
                                        <p:anim calcmode="lin" valueType="num">
                                          <p:cBhvr additive="base">
                                            <p:cTn id="47" dur="1000" fill="hold"/>
                                            <p:tgtEl>
                                              <p:spTgt spid="108"/>
                                            </p:tgtEl>
                                            <p:attrNameLst>
                                              <p:attrName>ppt_x</p:attrName>
                                            </p:attrNameLst>
                                          </p:cBhvr>
                                          <p:tavLst>
                                            <p:tav tm="0">
                                              <p:val>
                                                <p:strVal val="0-#ppt_w/2"/>
                                              </p:val>
                                            </p:tav>
                                            <p:tav tm="100000">
                                              <p:val>
                                                <p:strVal val="#ppt_x"/>
                                              </p:val>
                                            </p:tav>
                                          </p:tavLst>
                                        </p:anim>
                                        <p:anim calcmode="lin" valueType="num">
                                          <p:cBhvr additive="base">
                                            <p:cTn id="48" dur="1000" fill="hold"/>
                                            <p:tgtEl>
                                              <p:spTgt spid="108"/>
                                            </p:tgtEl>
                                            <p:attrNameLst>
                                              <p:attrName>ppt_y</p:attrName>
                                            </p:attrNameLst>
                                          </p:cBhvr>
                                          <p:tavLst>
                                            <p:tav tm="0">
                                              <p:val>
                                                <p:strVal val="#ppt_y"/>
                                              </p:val>
                                            </p:tav>
                                            <p:tav tm="100000">
                                              <p:val>
                                                <p:strVal val="#ppt_y"/>
                                              </p:val>
                                            </p:tav>
                                          </p:tavLst>
                                        </p:anim>
                                      </p:childTnLst>
                                    </p:cTn>
                                  </p:par>
                                  <p:par>
                                    <p:cTn id="49" presetID="2" presetClass="entr" presetSubtype="8" accel="100000" fill="hold" nodeType="withEffect">
                                      <p:stCondLst>
                                        <p:cond delay="0"/>
                                      </p:stCondLst>
                                      <p:childTnLst>
                                        <p:set>
                                          <p:cBhvr>
                                            <p:cTn id="50" dur="1" fill="hold">
                                              <p:stCondLst>
                                                <p:cond delay="0"/>
                                              </p:stCondLst>
                                            </p:cTn>
                                            <p:tgtEl>
                                              <p:spTgt spid="111"/>
                                            </p:tgtEl>
                                            <p:attrNameLst>
                                              <p:attrName>style.visibility</p:attrName>
                                            </p:attrNameLst>
                                          </p:cBhvr>
                                          <p:to>
                                            <p:strVal val="visible"/>
                                          </p:to>
                                        </p:set>
                                        <p:anim calcmode="lin" valueType="num">
                                          <p:cBhvr additive="base">
                                            <p:cTn id="51" dur="1000" fill="hold"/>
                                            <p:tgtEl>
                                              <p:spTgt spid="111"/>
                                            </p:tgtEl>
                                            <p:attrNameLst>
                                              <p:attrName>ppt_x</p:attrName>
                                            </p:attrNameLst>
                                          </p:cBhvr>
                                          <p:tavLst>
                                            <p:tav tm="0">
                                              <p:val>
                                                <p:strVal val="0-#ppt_w/2"/>
                                              </p:val>
                                            </p:tav>
                                            <p:tav tm="100000">
                                              <p:val>
                                                <p:strVal val="#ppt_x"/>
                                              </p:val>
                                            </p:tav>
                                          </p:tavLst>
                                        </p:anim>
                                        <p:anim calcmode="lin" valueType="num">
                                          <p:cBhvr additive="base">
                                            <p:cTn id="52" dur="1000" fill="hold"/>
                                            <p:tgtEl>
                                              <p:spTgt spid="111"/>
                                            </p:tgtEl>
                                            <p:attrNameLst>
                                              <p:attrName>ppt_y</p:attrName>
                                            </p:attrNameLst>
                                          </p:cBhvr>
                                          <p:tavLst>
                                            <p:tav tm="0">
                                              <p:val>
                                                <p:strVal val="#ppt_y"/>
                                              </p:val>
                                            </p:tav>
                                            <p:tav tm="100000">
                                              <p:val>
                                                <p:strVal val="#ppt_y"/>
                                              </p:val>
                                            </p:tav>
                                          </p:tavLst>
                                        </p:anim>
                                      </p:childTnLst>
                                    </p:cTn>
                                  </p:par>
                                  <p:par>
                                    <p:cTn id="53" presetID="2" presetClass="entr" presetSubtype="8" accel="10000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anim calcmode="lin" valueType="num">
                                          <p:cBhvr additive="base">
                                            <p:cTn id="55" dur="1000" fill="hold"/>
                                            <p:tgtEl>
                                              <p:spTgt spid="114"/>
                                            </p:tgtEl>
                                            <p:attrNameLst>
                                              <p:attrName>ppt_x</p:attrName>
                                            </p:attrNameLst>
                                          </p:cBhvr>
                                          <p:tavLst>
                                            <p:tav tm="0">
                                              <p:val>
                                                <p:strVal val="0-#ppt_w/2"/>
                                              </p:val>
                                            </p:tav>
                                            <p:tav tm="100000">
                                              <p:val>
                                                <p:strVal val="#ppt_x"/>
                                              </p:val>
                                            </p:tav>
                                          </p:tavLst>
                                        </p:anim>
                                        <p:anim calcmode="lin" valueType="num">
                                          <p:cBhvr additive="base">
                                            <p:cTn id="56" dur="1000" fill="hold"/>
                                            <p:tgtEl>
                                              <p:spTgt spid="114"/>
                                            </p:tgtEl>
                                            <p:attrNameLst>
                                              <p:attrName>ppt_y</p:attrName>
                                            </p:attrNameLst>
                                          </p:cBhvr>
                                          <p:tavLst>
                                            <p:tav tm="0">
                                              <p:val>
                                                <p:strVal val="#ppt_y"/>
                                              </p:val>
                                            </p:tav>
                                            <p:tav tm="100000">
                                              <p:val>
                                                <p:strVal val="#ppt_y"/>
                                              </p:val>
                                            </p:tav>
                                          </p:tavLst>
                                        </p:anim>
                                      </p:childTnLst>
                                    </p:cTn>
                                  </p:par>
                                  <p:par>
                                    <p:cTn id="57" presetID="2" presetClass="entr" presetSubtype="8" accel="100000" fill="hold" grpId="0" nodeType="withEffect">
                                      <p:stCondLst>
                                        <p:cond delay="0"/>
                                      </p:stCondLst>
                                      <p:childTnLst>
                                        <p:set>
                                          <p:cBhvr>
                                            <p:cTn id="58" dur="1" fill="hold">
                                              <p:stCondLst>
                                                <p:cond delay="0"/>
                                              </p:stCondLst>
                                            </p:cTn>
                                            <p:tgtEl>
                                              <p:spTgt spid="115"/>
                                            </p:tgtEl>
                                            <p:attrNameLst>
                                              <p:attrName>style.visibility</p:attrName>
                                            </p:attrNameLst>
                                          </p:cBhvr>
                                          <p:to>
                                            <p:strVal val="visible"/>
                                          </p:to>
                                        </p:set>
                                        <p:anim calcmode="lin" valueType="num">
                                          <p:cBhvr additive="base">
                                            <p:cTn id="59" dur="1000" fill="hold"/>
                                            <p:tgtEl>
                                              <p:spTgt spid="115"/>
                                            </p:tgtEl>
                                            <p:attrNameLst>
                                              <p:attrName>ppt_x</p:attrName>
                                            </p:attrNameLst>
                                          </p:cBhvr>
                                          <p:tavLst>
                                            <p:tav tm="0">
                                              <p:val>
                                                <p:strVal val="0-#ppt_w/2"/>
                                              </p:val>
                                            </p:tav>
                                            <p:tav tm="100000">
                                              <p:val>
                                                <p:strVal val="#ppt_x"/>
                                              </p:val>
                                            </p:tav>
                                          </p:tavLst>
                                        </p:anim>
                                        <p:anim calcmode="lin" valueType="num">
                                          <p:cBhvr additive="base">
                                            <p:cTn id="60" dur="1000" fill="hold"/>
                                            <p:tgtEl>
                                              <p:spTgt spid="115"/>
                                            </p:tgtEl>
                                            <p:attrNameLst>
                                              <p:attrName>ppt_y</p:attrName>
                                            </p:attrNameLst>
                                          </p:cBhvr>
                                          <p:tavLst>
                                            <p:tav tm="0">
                                              <p:val>
                                                <p:strVal val="#ppt_y"/>
                                              </p:val>
                                            </p:tav>
                                            <p:tav tm="100000">
                                              <p:val>
                                                <p:strVal val="#ppt_y"/>
                                              </p:val>
                                            </p:tav>
                                          </p:tavLst>
                                        </p:anim>
                                      </p:childTnLst>
                                    </p:cTn>
                                  </p:par>
                                  <p:par>
                                    <p:cTn id="61" presetID="2" presetClass="entr" presetSubtype="8" accel="100000" fill="hold" grpId="0" nodeType="withEffect">
                                      <p:stCondLst>
                                        <p:cond delay="0"/>
                                      </p:stCondLst>
                                      <p:childTnLst>
                                        <p:set>
                                          <p:cBhvr>
                                            <p:cTn id="62" dur="1" fill="hold">
                                              <p:stCondLst>
                                                <p:cond delay="0"/>
                                              </p:stCondLst>
                                            </p:cTn>
                                            <p:tgtEl>
                                              <p:spTgt spid="116"/>
                                            </p:tgtEl>
                                            <p:attrNameLst>
                                              <p:attrName>style.visibility</p:attrName>
                                            </p:attrNameLst>
                                          </p:cBhvr>
                                          <p:to>
                                            <p:strVal val="visible"/>
                                          </p:to>
                                        </p:set>
                                        <p:anim calcmode="lin" valueType="num">
                                          <p:cBhvr additive="base">
                                            <p:cTn id="63" dur="1000" fill="hold"/>
                                            <p:tgtEl>
                                              <p:spTgt spid="116"/>
                                            </p:tgtEl>
                                            <p:attrNameLst>
                                              <p:attrName>ppt_x</p:attrName>
                                            </p:attrNameLst>
                                          </p:cBhvr>
                                          <p:tavLst>
                                            <p:tav tm="0">
                                              <p:val>
                                                <p:strVal val="0-#ppt_w/2"/>
                                              </p:val>
                                            </p:tav>
                                            <p:tav tm="100000">
                                              <p:val>
                                                <p:strVal val="#ppt_x"/>
                                              </p:val>
                                            </p:tav>
                                          </p:tavLst>
                                        </p:anim>
                                        <p:anim calcmode="lin" valueType="num">
                                          <p:cBhvr additive="base">
                                            <p:cTn id="64" dur="1000" fill="hold"/>
                                            <p:tgtEl>
                                              <p:spTgt spid="116"/>
                                            </p:tgtEl>
                                            <p:attrNameLst>
                                              <p:attrName>ppt_y</p:attrName>
                                            </p:attrNameLst>
                                          </p:cBhvr>
                                          <p:tavLst>
                                            <p:tav tm="0">
                                              <p:val>
                                                <p:strVal val="#ppt_y"/>
                                              </p:val>
                                            </p:tav>
                                            <p:tav tm="100000">
                                              <p:val>
                                                <p:strVal val="#ppt_y"/>
                                              </p:val>
                                            </p:tav>
                                          </p:tavLst>
                                        </p:anim>
                                      </p:childTnLst>
                                    </p:cTn>
                                  </p:par>
                                  <p:par>
                                    <p:cTn id="65" presetID="2" presetClass="entr" presetSubtype="8" accel="100000" fill="hold" grpId="0" nodeType="withEffect">
                                      <p:stCondLst>
                                        <p:cond delay="0"/>
                                      </p:stCondLst>
                                      <p:childTnLst>
                                        <p:set>
                                          <p:cBhvr>
                                            <p:cTn id="66" dur="1" fill="hold">
                                              <p:stCondLst>
                                                <p:cond delay="0"/>
                                              </p:stCondLst>
                                            </p:cTn>
                                            <p:tgtEl>
                                              <p:spTgt spid="118"/>
                                            </p:tgtEl>
                                            <p:attrNameLst>
                                              <p:attrName>style.visibility</p:attrName>
                                            </p:attrNameLst>
                                          </p:cBhvr>
                                          <p:to>
                                            <p:strVal val="visible"/>
                                          </p:to>
                                        </p:set>
                                        <p:anim calcmode="lin" valueType="num">
                                          <p:cBhvr additive="base">
                                            <p:cTn id="67" dur="1000" fill="hold"/>
                                            <p:tgtEl>
                                              <p:spTgt spid="118"/>
                                            </p:tgtEl>
                                            <p:attrNameLst>
                                              <p:attrName>ppt_x</p:attrName>
                                            </p:attrNameLst>
                                          </p:cBhvr>
                                          <p:tavLst>
                                            <p:tav tm="0">
                                              <p:val>
                                                <p:strVal val="0-#ppt_w/2"/>
                                              </p:val>
                                            </p:tav>
                                            <p:tav tm="100000">
                                              <p:val>
                                                <p:strVal val="#ppt_x"/>
                                              </p:val>
                                            </p:tav>
                                          </p:tavLst>
                                        </p:anim>
                                        <p:anim calcmode="lin" valueType="num">
                                          <p:cBhvr additive="base">
                                            <p:cTn id="68" dur="1000" fill="hold"/>
                                            <p:tgtEl>
                                              <p:spTgt spid="118"/>
                                            </p:tgtEl>
                                            <p:attrNameLst>
                                              <p:attrName>ppt_y</p:attrName>
                                            </p:attrNameLst>
                                          </p:cBhvr>
                                          <p:tavLst>
                                            <p:tav tm="0">
                                              <p:val>
                                                <p:strVal val="#ppt_y"/>
                                              </p:val>
                                            </p:tav>
                                            <p:tav tm="100000">
                                              <p:val>
                                                <p:strVal val="#ppt_y"/>
                                              </p:val>
                                            </p:tav>
                                          </p:tavLst>
                                        </p:anim>
                                      </p:childTnLst>
                                    </p:cTn>
                                  </p:par>
                                  <p:par>
                                    <p:cTn id="69" presetID="2" presetClass="entr" presetSubtype="8" accel="100000" fill="hold" grpId="0" nodeType="withEffect">
                                      <p:stCondLst>
                                        <p:cond delay="0"/>
                                      </p:stCondLst>
                                      <p:childTnLst>
                                        <p:set>
                                          <p:cBhvr>
                                            <p:cTn id="70" dur="1" fill="hold">
                                              <p:stCondLst>
                                                <p:cond delay="0"/>
                                              </p:stCondLst>
                                            </p:cTn>
                                            <p:tgtEl>
                                              <p:spTgt spid="119"/>
                                            </p:tgtEl>
                                            <p:attrNameLst>
                                              <p:attrName>style.visibility</p:attrName>
                                            </p:attrNameLst>
                                          </p:cBhvr>
                                          <p:to>
                                            <p:strVal val="visible"/>
                                          </p:to>
                                        </p:set>
                                        <p:anim calcmode="lin" valueType="num">
                                          <p:cBhvr additive="base">
                                            <p:cTn id="71" dur="1000" fill="hold"/>
                                            <p:tgtEl>
                                              <p:spTgt spid="119"/>
                                            </p:tgtEl>
                                            <p:attrNameLst>
                                              <p:attrName>ppt_x</p:attrName>
                                            </p:attrNameLst>
                                          </p:cBhvr>
                                          <p:tavLst>
                                            <p:tav tm="0">
                                              <p:val>
                                                <p:strVal val="0-#ppt_w/2"/>
                                              </p:val>
                                            </p:tav>
                                            <p:tav tm="100000">
                                              <p:val>
                                                <p:strVal val="#ppt_x"/>
                                              </p:val>
                                            </p:tav>
                                          </p:tavLst>
                                        </p:anim>
                                        <p:anim calcmode="lin" valueType="num">
                                          <p:cBhvr additive="base">
                                            <p:cTn id="72" dur="1000" fill="hold"/>
                                            <p:tgtEl>
                                              <p:spTgt spid="1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8" grpId="0" animBg="1"/>
          <p:bldP spid="89" grpId="0" animBg="1"/>
          <p:bldP spid="90" grpId="0" animBg="1"/>
          <p:bldP spid="91" grpId="0" animBg="1"/>
          <p:bldP spid="93" grpId="0" animBg="1"/>
          <p:bldP spid="94" grpId="0" animBg="1"/>
          <p:bldP spid="114" grpId="0"/>
          <p:bldP spid="115" grpId="0"/>
          <p:bldP spid="116" grpId="0"/>
          <p:bldP spid="118" grpId="0"/>
          <p:bldP spid="119"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3544237" y="4732141"/>
            <a:ext cx="1866507" cy="1865212"/>
          </a:xfrm>
          <a:prstGeom prst="ellipse">
            <a:avLst/>
          </a:prstGeom>
          <a:noFill/>
          <a:ln w="127000" cap="flat" cmpd="thinThick" algn="ctr">
            <a:solidFill>
              <a:schemeClr val="accent3"/>
            </a:solidFill>
            <a:prstDash val="solid"/>
            <a:miter lim="800000"/>
          </a:ln>
          <a:effectLst/>
        </p:spPr>
        <p:txBody>
          <a:bodyPr lIns="0" tIns="0" rIns="0" bIns="0" anchor="ctr"/>
          <a:lstStyle/>
          <a:p>
            <a:pPr algn="ctr">
              <a:defRPr/>
            </a:pPr>
            <a:r>
              <a:rPr lang="zh-CN" altLang="en-US" sz="1599" kern="0" dirty="0">
                <a:solidFill>
                  <a:schemeClr val="tx1">
                    <a:lumMod val="75000"/>
                    <a:lumOff val="25000"/>
                  </a:schemeClr>
                </a:solidFill>
                <a:latin typeface="微软雅黑" panose="020B0503020204020204" pitchFamily="34" charset="-122"/>
                <a:ea typeface="微软雅黑" panose="020B0503020204020204" pitchFamily="34" charset="-122"/>
              </a:rPr>
              <a:t>输入标题</a:t>
            </a:r>
          </a:p>
        </p:txBody>
      </p:sp>
      <p:sp>
        <p:nvSpPr>
          <p:cNvPr id="15" name="KSO_GT2.1.1"/>
          <p:cNvSpPr txBox="1"/>
          <p:nvPr/>
        </p:nvSpPr>
        <p:spPr>
          <a:xfrm>
            <a:off x="7765067" y="4524566"/>
            <a:ext cx="3801855" cy="1565717"/>
          </a:xfrm>
          <a:prstGeom prst="rect">
            <a:avLst/>
          </a:prstGeom>
          <a:noFill/>
        </p:spPr>
        <p:txBody>
          <a:bodyPr lIns="134345" tIns="67174" rIns="134345" bIns="67174" anchor="ctr"/>
          <a:lstStyle/>
          <a:p>
            <a:pPr algn="just">
              <a:lnSpc>
                <a:spcPct val="130000"/>
              </a:lnSpc>
              <a:defRPr/>
            </a:pPr>
            <a:r>
              <a:rPr lang="zh-CN" altLang="en-US" sz="1200" kern="0" dirty="0">
                <a:solidFill>
                  <a:schemeClr val="tx1">
                    <a:lumMod val="50000"/>
                    <a:lumOff val="50000"/>
                  </a:schemeClr>
                </a:solidFill>
                <a:latin typeface="微软雅黑" pitchFamily="34" charset="-122"/>
                <a:ea typeface="微软雅黑" pitchFamily="34" charset="-122"/>
              </a:rPr>
              <a:t>请在此处输入您的文本请在此处输入您的文本请在此处输入您的文本请在此处输入您的文本</a:t>
            </a:r>
          </a:p>
        </p:txBody>
      </p:sp>
      <p:sp>
        <p:nvSpPr>
          <p:cNvPr id="16" name="椭圆 15"/>
          <p:cNvSpPr/>
          <p:nvPr/>
        </p:nvSpPr>
        <p:spPr>
          <a:xfrm>
            <a:off x="1555777" y="2887606"/>
            <a:ext cx="2813196" cy="2814361"/>
          </a:xfrm>
          <a:prstGeom prst="ellipse">
            <a:avLst/>
          </a:prstGeom>
          <a:noFill/>
          <a:ln w="127000" cap="flat" cmpd="thinThick" algn="ctr">
            <a:solidFill>
              <a:schemeClr val="accent2"/>
            </a:solidFill>
            <a:prstDash val="solid"/>
            <a:miter lim="800000"/>
          </a:ln>
          <a:effectLst/>
        </p:spPr>
        <p:txBody>
          <a:bodyPr lIns="0" tIns="0" rIns="0" bIns="0" anchor="ctr"/>
          <a:lstStyle/>
          <a:p>
            <a:pPr algn="ctr">
              <a:defRPr/>
            </a:pPr>
            <a:r>
              <a:rPr lang="zh-CN" altLang="en-US" sz="1599" kern="0" dirty="0">
                <a:solidFill>
                  <a:schemeClr val="tx1">
                    <a:lumMod val="75000"/>
                    <a:lumOff val="25000"/>
                  </a:schemeClr>
                </a:solidFill>
                <a:latin typeface="微软雅黑" panose="020B0503020204020204" pitchFamily="34" charset="-122"/>
                <a:ea typeface="微软雅黑" panose="020B0503020204020204" pitchFamily="34" charset="-122"/>
              </a:rPr>
              <a:t>输入标题</a:t>
            </a:r>
          </a:p>
        </p:txBody>
      </p:sp>
      <p:cxnSp>
        <p:nvCxnSpPr>
          <p:cNvPr id="17" name="肘形连接符 27"/>
          <p:cNvCxnSpPr>
            <a:cxnSpLocks noChangeShapeType="1"/>
          </p:cNvCxnSpPr>
          <p:nvPr/>
        </p:nvCxnSpPr>
        <p:spPr bwMode="auto">
          <a:xfrm flipV="1">
            <a:off x="4447520" y="3557597"/>
            <a:ext cx="2300579" cy="732023"/>
          </a:xfrm>
          <a:prstGeom prst="bentConnector3">
            <a:avLst>
              <a:gd name="adj1" fmla="val 29667"/>
            </a:avLst>
          </a:prstGeom>
          <a:noFill/>
          <a:ln w="38100" algn="ctr">
            <a:solidFill>
              <a:schemeClr val="accent2"/>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18" name="KSO_GT1.1.1"/>
          <p:cNvSpPr txBox="1"/>
          <p:nvPr/>
        </p:nvSpPr>
        <p:spPr>
          <a:xfrm>
            <a:off x="6774970" y="2707694"/>
            <a:ext cx="3736160" cy="1779996"/>
          </a:xfrm>
          <a:prstGeom prst="rect">
            <a:avLst/>
          </a:prstGeom>
          <a:noFill/>
        </p:spPr>
        <p:txBody>
          <a:bodyPr lIns="134345" tIns="67174" rIns="134345" bIns="67174" anchor="ctr"/>
          <a:lstStyle/>
          <a:p>
            <a:pPr algn="just">
              <a:lnSpc>
                <a:spcPct val="130000"/>
              </a:lnSpc>
              <a:defRPr/>
            </a:pPr>
            <a:r>
              <a:rPr lang="zh-CN" altLang="en-US" sz="1200" kern="0" dirty="0">
                <a:solidFill>
                  <a:schemeClr val="tx1">
                    <a:lumMod val="50000"/>
                    <a:lumOff val="50000"/>
                  </a:schemeClr>
                </a:solidFill>
                <a:latin typeface="微软雅黑" pitchFamily="34" charset="-122"/>
                <a:ea typeface="微软雅黑" pitchFamily="34" charset="-122"/>
              </a:rPr>
              <a:t>请在此处输入您的文本请在此处输入您的文本请在此处输入您的文本请在此处输入您的文本</a:t>
            </a:r>
          </a:p>
        </p:txBody>
      </p:sp>
      <p:cxnSp>
        <p:nvCxnSpPr>
          <p:cNvPr id="19" name="肘形连接符 8"/>
          <p:cNvCxnSpPr>
            <a:cxnSpLocks noChangeShapeType="1"/>
          </p:cNvCxnSpPr>
          <p:nvPr/>
        </p:nvCxnSpPr>
        <p:spPr bwMode="auto">
          <a:xfrm flipV="1">
            <a:off x="5437617" y="5257381"/>
            <a:ext cx="2300578" cy="732023"/>
          </a:xfrm>
          <a:prstGeom prst="bentConnector3">
            <a:avLst>
              <a:gd name="adj1" fmla="val 29667"/>
            </a:avLst>
          </a:prstGeom>
          <a:noFill/>
          <a:ln w="38100" algn="ctr">
            <a:solidFill>
              <a:schemeClr val="accent3"/>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0" name="椭圆 19"/>
          <p:cNvSpPr/>
          <p:nvPr/>
        </p:nvSpPr>
        <p:spPr>
          <a:xfrm>
            <a:off x="1404884" y="1384273"/>
            <a:ext cx="1866509" cy="1865212"/>
          </a:xfrm>
          <a:prstGeom prst="ellipse">
            <a:avLst/>
          </a:prstGeom>
          <a:noFill/>
          <a:ln w="127000" cap="flat" cmpd="thinThick" algn="ctr">
            <a:solidFill>
              <a:schemeClr val="accent1"/>
            </a:solidFill>
            <a:prstDash val="solid"/>
            <a:miter lim="800000"/>
          </a:ln>
          <a:effectLst/>
        </p:spPr>
        <p:txBody>
          <a:bodyPr lIns="0" tIns="0" rIns="0" bIns="0" anchor="ctr"/>
          <a:lstStyle/>
          <a:p>
            <a:pPr algn="ctr">
              <a:defRPr/>
            </a:pPr>
            <a:r>
              <a:rPr lang="zh-CN" altLang="en-US" sz="1599" kern="0" dirty="0">
                <a:solidFill>
                  <a:schemeClr val="tx1">
                    <a:lumMod val="75000"/>
                    <a:lumOff val="25000"/>
                  </a:schemeClr>
                </a:solidFill>
                <a:latin typeface="微软雅黑" panose="020B0503020204020204" pitchFamily="34" charset="-122"/>
                <a:ea typeface="微软雅黑" panose="020B0503020204020204" pitchFamily="34" charset="-122"/>
              </a:rPr>
              <a:t>输入标题</a:t>
            </a:r>
          </a:p>
        </p:txBody>
      </p:sp>
      <p:sp>
        <p:nvSpPr>
          <p:cNvPr id="21" name="KSO_GT2.1.1"/>
          <p:cNvSpPr txBox="1"/>
          <p:nvPr/>
        </p:nvSpPr>
        <p:spPr>
          <a:xfrm>
            <a:off x="5623645" y="1220755"/>
            <a:ext cx="4119635" cy="1273514"/>
          </a:xfrm>
          <a:prstGeom prst="rect">
            <a:avLst/>
          </a:prstGeom>
          <a:noFill/>
        </p:spPr>
        <p:txBody>
          <a:bodyPr lIns="134345" tIns="67174" rIns="134345" bIns="67174" anchor="ctr"/>
          <a:lstStyle/>
          <a:p>
            <a:pPr algn="just">
              <a:lnSpc>
                <a:spcPct val="130000"/>
              </a:lnSpc>
              <a:defRPr/>
            </a:pPr>
            <a:r>
              <a:rPr lang="zh-CN" altLang="en-US" sz="1200" kern="0" dirty="0">
                <a:solidFill>
                  <a:schemeClr val="tx1">
                    <a:lumMod val="50000"/>
                    <a:lumOff val="50000"/>
                  </a:schemeClr>
                </a:solidFill>
                <a:latin typeface="微软雅黑" pitchFamily="34" charset="-122"/>
                <a:ea typeface="微软雅黑" pitchFamily="34" charset="-122"/>
              </a:rPr>
              <a:t>请在此处输入您的文本请在此处输入您的文本请在此处输入您的文本请在此处输入您的文本</a:t>
            </a:r>
          </a:p>
        </p:txBody>
      </p:sp>
      <p:cxnSp>
        <p:nvCxnSpPr>
          <p:cNvPr id="22" name="肘形连接符 11"/>
          <p:cNvCxnSpPr>
            <a:cxnSpLocks noChangeShapeType="1"/>
          </p:cNvCxnSpPr>
          <p:nvPr/>
        </p:nvCxnSpPr>
        <p:spPr bwMode="auto">
          <a:xfrm flipV="1">
            <a:off x="3298261" y="1909511"/>
            <a:ext cx="2298512" cy="732023"/>
          </a:xfrm>
          <a:prstGeom prst="bentConnector3">
            <a:avLst>
              <a:gd name="adj1" fmla="val 29667"/>
            </a:avLst>
          </a:prstGeom>
          <a:noFill/>
          <a:ln w="38100" algn="ctr">
            <a:solidFill>
              <a:schemeClr val="accent1"/>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11" name="矩形 10">
            <a:extLst>
              <a:ext uri="{FF2B5EF4-FFF2-40B4-BE49-F238E27FC236}">
                <a16:creationId xmlns:a16="http://schemas.microsoft.com/office/drawing/2014/main" id="{7040EDCF-BBBE-4657-95F9-0A106778FD4C}"/>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4254808551"/>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75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750"/>
                                        <p:tgtEl>
                                          <p:spTgt spid="1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750"/>
                                        <p:tgtEl>
                                          <p:spTgt spid="14"/>
                                        </p:tgtEl>
                                      </p:cBhvr>
                                    </p:animEffect>
                                  </p:childTnLst>
                                </p:cTn>
                              </p:par>
                            </p:childTnLst>
                          </p:cTn>
                        </p:par>
                        <p:par>
                          <p:cTn id="14" fill="hold">
                            <p:stCondLst>
                              <p:cond delay="750"/>
                            </p:stCondLst>
                            <p:childTnLst>
                              <p:par>
                                <p:cTn id="15" presetID="22" presetClass="entr" presetSubtype="8"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750"/>
                                        <p:tgtEl>
                                          <p:spTgt spid="22"/>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750"/>
                                        <p:tgtEl>
                                          <p:spTgt spid="21"/>
                                        </p:tgtEl>
                                      </p:cBhvr>
                                    </p:animEffect>
                                  </p:childTnLst>
                                </p:cTn>
                              </p:par>
                            </p:childTnLst>
                          </p:cTn>
                        </p:par>
                        <p:par>
                          <p:cTn id="22" fill="hold">
                            <p:stCondLst>
                              <p:cond delay="2250"/>
                            </p:stCondLst>
                            <p:childTnLst>
                              <p:par>
                                <p:cTn id="23" presetID="22" presetClass="entr" presetSubtype="8"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750"/>
                                        <p:tgtEl>
                                          <p:spTgt spid="17"/>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750"/>
                                        <p:tgtEl>
                                          <p:spTgt spid="18"/>
                                        </p:tgtEl>
                                      </p:cBhvr>
                                    </p:animEffect>
                                  </p:childTnLst>
                                </p:cTn>
                              </p:par>
                            </p:childTnLst>
                          </p:cTn>
                        </p:par>
                        <p:par>
                          <p:cTn id="30" fill="hold">
                            <p:stCondLst>
                              <p:cond delay="3750"/>
                            </p:stCondLst>
                            <p:childTnLst>
                              <p:par>
                                <p:cTn id="31" presetID="22" presetClass="entr" presetSubtype="8"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750"/>
                                        <p:tgtEl>
                                          <p:spTgt spid="19"/>
                                        </p:tgtEl>
                                      </p:cBhvr>
                                    </p:animEffect>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P spid="18" grpId="0"/>
      <p:bldP spid="20" grpId="0" animBg="1"/>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7297620" y="1791245"/>
            <a:ext cx="4113998" cy="905244"/>
          </a:xfrm>
          <a:prstGeom prst="rect">
            <a:avLst/>
          </a:prstGeom>
        </p:spPr>
        <p:txBody>
          <a:bodyPr wrap="square" lIns="91436" tIns="45718" rIns="91436" bIns="45718">
            <a:spAutoFit/>
          </a:bodyPr>
          <a:lstStyle/>
          <a:p>
            <a:pPr>
              <a:lnSpc>
                <a:spcPct val="130000"/>
              </a:lnSpc>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Lorem ipsum dolor sit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amet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consectetur adipisicing elit, sed do eiusmod tempor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incididunt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ut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labore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et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dolore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magna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aliqua</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p>
        </p:txBody>
      </p:sp>
      <p:sp>
        <p:nvSpPr>
          <p:cNvPr id="28" name="文本框 27"/>
          <p:cNvSpPr txBox="1"/>
          <p:nvPr/>
        </p:nvSpPr>
        <p:spPr>
          <a:xfrm>
            <a:off x="7297619" y="1386907"/>
            <a:ext cx="1983227" cy="400110"/>
          </a:xfrm>
          <a:prstGeom prst="rect">
            <a:avLst/>
          </a:prstGeom>
          <a:noFill/>
        </p:spPr>
        <p:txBody>
          <a:bodyPr wrap="square" rtlCol="0">
            <a:spAutoFit/>
          </a:bodyPr>
          <a:lstStyle>
            <a:defPPr>
              <a:defRPr lang="zh-CN"/>
            </a:defPPr>
            <a:lvl1pPr>
              <a:defRPr sz="2800" spc="400">
                <a:latin typeface="华文细黑" panose="02010600040101010101" pitchFamily="2" charset="-122"/>
                <a:ea typeface="华文细黑" panose="02010600040101010101" pitchFamily="2" charset="-122"/>
              </a:defRPr>
            </a:lvl1pPr>
          </a:lstStyle>
          <a:p>
            <a:r>
              <a:rPr lang="zh-CN" altLang="en-US" sz="2000" spc="200" dirty="0"/>
              <a:t>第一阶段</a:t>
            </a:r>
            <a:r>
              <a:rPr lang="en-US" altLang="zh-CN" sz="2000" spc="200" dirty="0"/>
              <a:t> </a:t>
            </a:r>
            <a:endParaRPr lang="zh-CN" altLang="en-US" sz="2000" spc="200" dirty="0"/>
          </a:p>
        </p:txBody>
      </p:sp>
      <p:grpSp>
        <p:nvGrpSpPr>
          <p:cNvPr id="55" name="组合 54"/>
          <p:cNvGrpSpPr/>
          <p:nvPr/>
        </p:nvGrpSpPr>
        <p:grpSpPr>
          <a:xfrm>
            <a:off x="1339569" y="2957198"/>
            <a:ext cx="1755699" cy="1738364"/>
            <a:chOff x="1339569" y="2957198"/>
            <a:chExt cx="1755699" cy="1738364"/>
          </a:xfrm>
        </p:grpSpPr>
        <p:sp>
          <p:nvSpPr>
            <p:cNvPr id="2" name="椭圆 1"/>
            <p:cNvSpPr/>
            <p:nvPr/>
          </p:nvSpPr>
          <p:spPr>
            <a:xfrm>
              <a:off x="1379242" y="3034349"/>
              <a:ext cx="1584063" cy="1584063"/>
            </a:xfrm>
            <a:prstGeom prst="ellipse">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339569" y="2957198"/>
              <a:ext cx="1755699" cy="17383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800" spc="300" dirty="0">
                  <a:solidFill>
                    <a:schemeClr val="bg1"/>
                  </a:solidFill>
                  <a:latin typeface="微软雅黑" panose="020B0503020204020204" pitchFamily="34" charset="-122"/>
                  <a:ea typeface="微软雅黑" panose="020B0503020204020204" pitchFamily="34" charset="-122"/>
                </a:rPr>
                <a:t>研究</a:t>
              </a:r>
              <a:endParaRPr lang="en-US" altLang="zh-CN" sz="2800" spc="300"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2800" spc="300" dirty="0">
                  <a:solidFill>
                    <a:schemeClr val="bg1"/>
                  </a:solidFill>
                  <a:latin typeface="微软雅黑" panose="020B0503020204020204" pitchFamily="34" charset="-122"/>
                  <a:ea typeface="微软雅黑" panose="020B0503020204020204" pitchFamily="34" charset="-122"/>
                </a:rPr>
                <a:t>阶段</a:t>
              </a:r>
            </a:p>
          </p:txBody>
        </p:sp>
      </p:grpSp>
      <p:sp>
        <p:nvSpPr>
          <p:cNvPr id="4" name="椭圆 3"/>
          <p:cNvSpPr/>
          <p:nvPr/>
        </p:nvSpPr>
        <p:spPr>
          <a:xfrm>
            <a:off x="6642101" y="1442379"/>
            <a:ext cx="301171" cy="301171"/>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773636" y="1888265"/>
            <a:ext cx="0" cy="969235"/>
          </a:xfrm>
          <a:prstGeom prst="line">
            <a:avLst/>
          </a:prstGeom>
          <a:ln w="3175">
            <a:solidFill>
              <a:srgbClr val="000000"/>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6721024" y="3258555"/>
            <a:ext cx="143326" cy="143326"/>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757403" y="4923780"/>
            <a:ext cx="184868" cy="184868"/>
          </a:xfrm>
          <a:prstGeom prst="ellipse">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a:off x="6792686" y="3605083"/>
            <a:ext cx="0" cy="921524"/>
          </a:xfrm>
          <a:prstGeom prst="line">
            <a:avLst/>
          </a:prstGeom>
          <a:ln w="3175">
            <a:solidFill>
              <a:srgbClr val="000000"/>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7297620" y="3508632"/>
            <a:ext cx="4113998" cy="905244"/>
          </a:xfrm>
          <a:prstGeom prst="rect">
            <a:avLst/>
          </a:prstGeom>
        </p:spPr>
        <p:txBody>
          <a:bodyPr wrap="square" lIns="91436" tIns="45718" rIns="91436" bIns="45718">
            <a:spAutoFit/>
          </a:bodyPr>
          <a:lstStyle/>
          <a:p>
            <a:pPr>
              <a:lnSpc>
                <a:spcPct val="130000"/>
              </a:lnSpc>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Lorem ipsum dolor sit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amet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consectetur adipisicing elit, sed do eiusmod tempor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incididunt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ut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labore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et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dolore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magna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aliqua</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p>
        </p:txBody>
      </p:sp>
      <p:sp>
        <p:nvSpPr>
          <p:cNvPr id="43" name="文本框 42"/>
          <p:cNvSpPr txBox="1"/>
          <p:nvPr/>
        </p:nvSpPr>
        <p:spPr>
          <a:xfrm>
            <a:off x="7297619" y="3104294"/>
            <a:ext cx="1983227" cy="400110"/>
          </a:xfrm>
          <a:prstGeom prst="rect">
            <a:avLst/>
          </a:prstGeom>
          <a:noFill/>
        </p:spPr>
        <p:txBody>
          <a:bodyPr wrap="square" rtlCol="0">
            <a:spAutoFit/>
          </a:bodyPr>
          <a:lstStyle>
            <a:defPPr>
              <a:defRPr lang="zh-CN"/>
            </a:defPPr>
            <a:lvl1pPr>
              <a:defRPr sz="2800" spc="400">
                <a:latin typeface="华文细黑" panose="02010600040101010101" pitchFamily="2" charset="-122"/>
                <a:ea typeface="华文细黑" panose="02010600040101010101" pitchFamily="2" charset="-122"/>
              </a:defRPr>
            </a:lvl1pPr>
          </a:lstStyle>
          <a:p>
            <a:r>
              <a:rPr lang="zh-CN" altLang="en-US" sz="2000" spc="200" dirty="0"/>
              <a:t>第二阶段</a:t>
            </a:r>
            <a:r>
              <a:rPr lang="en-US" altLang="zh-CN" sz="2000" spc="200" dirty="0"/>
              <a:t> </a:t>
            </a:r>
            <a:endParaRPr lang="zh-CN" altLang="en-US" sz="2000" spc="200" dirty="0"/>
          </a:p>
        </p:txBody>
      </p:sp>
      <p:sp>
        <p:nvSpPr>
          <p:cNvPr id="44" name="矩形 43"/>
          <p:cNvSpPr/>
          <p:nvPr/>
        </p:nvSpPr>
        <p:spPr>
          <a:xfrm>
            <a:off x="7297620" y="5215283"/>
            <a:ext cx="4113998" cy="905244"/>
          </a:xfrm>
          <a:prstGeom prst="rect">
            <a:avLst/>
          </a:prstGeom>
        </p:spPr>
        <p:txBody>
          <a:bodyPr wrap="square" lIns="91436" tIns="45718" rIns="91436" bIns="45718">
            <a:spAutoFit/>
          </a:bodyPr>
          <a:lstStyle/>
          <a:p>
            <a:pPr>
              <a:lnSpc>
                <a:spcPct val="130000"/>
              </a:lnSpc>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Lorem ipsum dolor sit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amet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consectetur adipisicing elit, sed do eiusmod tempor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incididunt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ut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labore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et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dolore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magna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aliqua</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p>
        </p:txBody>
      </p:sp>
      <p:sp>
        <p:nvSpPr>
          <p:cNvPr id="45" name="文本框 44"/>
          <p:cNvSpPr txBox="1"/>
          <p:nvPr/>
        </p:nvSpPr>
        <p:spPr>
          <a:xfrm>
            <a:off x="7297619" y="4810945"/>
            <a:ext cx="1983227" cy="400110"/>
          </a:xfrm>
          <a:prstGeom prst="rect">
            <a:avLst/>
          </a:prstGeom>
          <a:noFill/>
        </p:spPr>
        <p:txBody>
          <a:bodyPr wrap="square" rtlCol="0">
            <a:spAutoFit/>
          </a:bodyPr>
          <a:lstStyle>
            <a:defPPr>
              <a:defRPr lang="zh-CN"/>
            </a:defPPr>
            <a:lvl1pPr>
              <a:defRPr sz="2800" spc="400">
                <a:latin typeface="华文细黑" panose="02010600040101010101" pitchFamily="2" charset="-122"/>
                <a:ea typeface="华文细黑" panose="02010600040101010101" pitchFamily="2" charset="-122"/>
              </a:defRPr>
            </a:lvl1pPr>
          </a:lstStyle>
          <a:p>
            <a:r>
              <a:rPr lang="zh-CN" altLang="en-US" sz="2000" spc="200" dirty="0"/>
              <a:t>最后阶段</a:t>
            </a:r>
            <a:r>
              <a:rPr lang="en-US" altLang="zh-CN" sz="2000" spc="200" dirty="0"/>
              <a:t> </a:t>
            </a:r>
            <a:endParaRPr lang="zh-CN" altLang="en-US" sz="2000" spc="200" dirty="0"/>
          </a:p>
        </p:txBody>
      </p:sp>
      <p:sp>
        <p:nvSpPr>
          <p:cNvPr id="21" name="矩形 20">
            <a:extLst>
              <a:ext uri="{FF2B5EF4-FFF2-40B4-BE49-F238E27FC236}">
                <a16:creationId xmlns:a16="http://schemas.microsoft.com/office/drawing/2014/main" id="{E4027D19-2BE7-48D6-8207-E6D54FE9F7BE}"/>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1316400949"/>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300" fill="hold"/>
                                        <p:tgtEl>
                                          <p:spTgt spid="55"/>
                                        </p:tgtEl>
                                        <p:attrNameLst>
                                          <p:attrName>ppt_w</p:attrName>
                                        </p:attrNameLst>
                                      </p:cBhvr>
                                      <p:tavLst>
                                        <p:tav tm="0">
                                          <p:val>
                                            <p:fltVal val="0"/>
                                          </p:val>
                                        </p:tav>
                                        <p:tav tm="100000">
                                          <p:val>
                                            <p:strVal val="#ppt_w"/>
                                          </p:val>
                                        </p:tav>
                                      </p:tavLst>
                                    </p:anim>
                                    <p:anim calcmode="lin" valueType="num">
                                      <p:cBhvr>
                                        <p:cTn id="8" dur="300" fill="hold"/>
                                        <p:tgtEl>
                                          <p:spTgt spid="55"/>
                                        </p:tgtEl>
                                        <p:attrNameLst>
                                          <p:attrName>ppt_h</p:attrName>
                                        </p:attrNameLst>
                                      </p:cBhvr>
                                      <p:tavLst>
                                        <p:tav tm="0">
                                          <p:val>
                                            <p:fltVal val="0"/>
                                          </p:val>
                                        </p:tav>
                                        <p:tav tm="100000">
                                          <p:val>
                                            <p:strVal val="#ppt_h"/>
                                          </p:val>
                                        </p:tav>
                                      </p:tavLst>
                                    </p:anim>
                                    <p:animEffect transition="in" filter="fade">
                                      <p:cBhvr>
                                        <p:cTn id="9" dur="300"/>
                                        <p:tgtEl>
                                          <p:spTgt spid="5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iterate type="wd">
                                    <p:tmPct val="4000"/>
                                  </p:iterate>
                                  <p:childTnLst>
                                    <p:set>
                                      <p:cBhvr>
                                        <p:cTn id="17" dur="1" fill="hold">
                                          <p:stCondLst>
                                            <p:cond delay="0"/>
                                          </p:stCondLst>
                                        </p:cTn>
                                        <p:tgtEl>
                                          <p:spTgt spid="27"/>
                                        </p:tgtEl>
                                        <p:attrNameLst>
                                          <p:attrName>style.visibility</p:attrName>
                                        </p:attrNameLst>
                                      </p:cBhvr>
                                      <p:to>
                                        <p:strVal val="visible"/>
                                      </p:to>
                                    </p:set>
                                    <p:animEffect transition="in" filter="fade">
                                      <p:cBhvr>
                                        <p:cTn id="18" dur="400"/>
                                        <p:tgtEl>
                                          <p:spTgt spid="27"/>
                                        </p:tgtEl>
                                      </p:cBhvr>
                                    </p:animEffect>
                                  </p:childTnLst>
                                </p:cTn>
                              </p:par>
                              <p:par>
                                <p:cTn id="19" presetID="22" presetClass="entr" presetSubtype="1"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3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400"/>
                                        <p:tgtEl>
                                          <p:spTgt spid="3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400"/>
                                        <p:tgtEl>
                                          <p:spTgt spid="43"/>
                                        </p:tgtEl>
                                      </p:cBhvr>
                                    </p:animEffect>
                                  </p:childTnLst>
                                </p:cTn>
                              </p:par>
                              <p:par>
                                <p:cTn id="28" presetID="10" presetClass="entr" presetSubtype="0" fill="hold" grpId="0" nodeType="withEffect">
                                  <p:stCondLst>
                                    <p:cond delay="0"/>
                                  </p:stCondLst>
                                  <p:iterate type="wd">
                                    <p:tmPct val="4000"/>
                                  </p:iterate>
                                  <p:childTnLst>
                                    <p:set>
                                      <p:cBhvr>
                                        <p:cTn id="29" dur="1" fill="hold">
                                          <p:stCondLst>
                                            <p:cond delay="0"/>
                                          </p:stCondLst>
                                        </p:cTn>
                                        <p:tgtEl>
                                          <p:spTgt spid="42"/>
                                        </p:tgtEl>
                                        <p:attrNameLst>
                                          <p:attrName>style.visibility</p:attrName>
                                        </p:attrNameLst>
                                      </p:cBhvr>
                                      <p:to>
                                        <p:strVal val="visible"/>
                                      </p:to>
                                    </p:set>
                                    <p:animEffect transition="in" filter="fade">
                                      <p:cBhvr>
                                        <p:cTn id="30" dur="400"/>
                                        <p:tgtEl>
                                          <p:spTgt spid="42"/>
                                        </p:tgtEl>
                                      </p:cBhvr>
                                    </p:animEffect>
                                  </p:childTnLst>
                                </p:cTn>
                              </p:par>
                              <p:par>
                                <p:cTn id="31" presetID="22" presetClass="entr" presetSubtype="1"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up)">
                                      <p:cBhvr>
                                        <p:cTn id="33" dur="300"/>
                                        <p:tgtEl>
                                          <p:spTgt spid="4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400"/>
                                        <p:tgtEl>
                                          <p:spTgt spid="3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400"/>
                                        <p:tgtEl>
                                          <p:spTgt spid="45"/>
                                        </p:tgtEl>
                                      </p:cBhvr>
                                    </p:animEffect>
                                  </p:childTnLst>
                                </p:cTn>
                              </p:par>
                              <p:par>
                                <p:cTn id="40" presetID="10" presetClass="entr" presetSubtype="0" fill="hold" grpId="0" nodeType="withEffect">
                                  <p:stCondLst>
                                    <p:cond delay="0"/>
                                  </p:stCondLst>
                                  <p:iterate type="wd">
                                    <p:tmPct val="4000"/>
                                  </p:iterate>
                                  <p:childTnLst>
                                    <p:set>
                                      <p:cBhvr>
                                        <p:cTn id="41" dur="1" fill="hold">
                                          <p:stCondLst>
                                            <p:cond delay="0"/>
                                          </p:stCondLst>
                                        </p:cTn>
                                        <p:tgtEl>
                                          <p:spTgt spid="44"/>
                                        </p:tgtEl>
                                        <p:attrNameLst>
                                          <p:attrName>style.visibility</p:attrName>
                                        </p:attrNameLst>
                                      </p:cBhvr>
                                      <p:to>
                                        <p:strVal val="visible"/>
                                      </p:to>
                                    </p:set>
                                    <p:animEffect transition="in" filter="fade">
                                      <p:cBhvr>
                                        <p:cTn id="42" dur="4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4" grpId="0" animBg="1"/>
      <p:bldP spid="38" grpId="0" animBg="1"/>
      <p:bldP spid="39" grpId="0" animBg="1"/>
      <p:bldP spid="42" grpId="0"/>
      <p:bldP spid="43" grpId="0"/>
      <p:bldP spid="44" grpId="0"/>
      <p:bldP spid="45"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544009" y="2703348"/>
            <a:ext cx="6365433" cy="1366210"/>
            <a:chOff x="0" y="2703348"/>
            <a:chExt cx="6365433" cy="1366210"/>
          </a:xfrm>
        </p:grpSpPr>
        <p:sp>
          <p:nvSpPr>
            <p:cNvPr id="35" name="椭圆 34"/>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3274470" y="3467103"/>
              <a:ext cx="2611980" cy="295274"/>
            </a:xfrm>
            <a:custGeom>
              <a:avLst/>
              <a:gdLst>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62200"/>
                <a:gd name="connsiteY0" fmla="*/ 104775 h 295274"/>
                <a:gd name="connsiteX1" fmla="*/ 2362200 w 2362200"/>
                <a:gd name="connsiteY1" fmla="*/ 0 h 295274"/>
                <a:gd name="connsiteX2" fmla="*/ 2243138 w 2362200"/>
                <a:gd name="connsiteY2" fmla="*/ 266699 h 295274"/>
                <a:gd name="connsiteX3" fmla="*/ 0 w 2362200"/>
                <a:gd name="connsiteY3" fmla="*/ 295274 h 295274"/>
                <a:gd name="connsiteX4" fmla="*/ 300038 w 2362200"/>
                <a:gd name="connsiteY4" fmla="*/ 104775 h 295274"/>
                <a:gd name="connsiteX0" fmla="*/ 36513 w 2362200"/>
                <a:gd name="connsiteY0" fmla="*/ 130175 h 295274"/>
                <a:gd name="connsiteX1" fmla="*/ 2362200 w 2362200"/>
                <a:gd name="connsiteY1" fmla="*/ 0 h 295274"/>
                <a:gd name="connsiteX2" fmla="*/ 2243138 w 2362200"/>
                <a:gd name="connsiteY2" fmla="*/ 266699 h 295274"/>
                <a:gd name="connsiteX3" fmla="*/ 0 w 2362200"/>
                <a:gd name="connsiteY3" fmla="*/ 295274 h 295274"/>
                <a:gd name="connsiteX4" fmla="*/ 36513 w 2362200"/>
                <a:gd name="connsiteY4" fmla="*/ 130175 h 295274"/>
                <a:gd name="connsiteX0" fmla="*/ 69537 w 2395224"/>
                <a:gd name="connsiteY0" fmla="*/ 130175 h 295274"/>
                <a:gd name="connsiteX1" fmla="*/ 2395224 w 2395224"/>
                <a:gd name="connsiteY1" fmla="*/ 0 h 295274"/>
                <a:gd name="connsiteX2" fmla="*/ 2276162 w 2395224"/>
                <a:gd name="connsiteY2" fmla="*/ 266699 h 295274"/>
                <a:gd name="connsiteX3" fmla="*/ 33024 w 2395224"/>
                <a:gd name="connsiteY3" fmla="*/ 295274 h 295274"/>
                <a:gd name="connsiteX4" fmla="*/ 69537 w 2395224"/>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980" h="295274">
                  <a:moveTo>
                    <a:pt x="62456" y="139700"/>
                  </a:moveTo>
                  <a:cubicBezTo>
                    <a:pt x="792706" y="60326"/>
                    <a:pt x="1562642" y="3175"/>
                    <a:pt x="2611980" y="0"/>
                  </a:cubicBezTo>
                  <a:lnTo>
                    <a:pt x="2292893" y="266699"/>
                  </a:lnTo>
                  <a:lnTo>
                    <a:pt x="49755" y="295274"/>
                  </a:lnTo>
                  <a:cubicBezTo>
                    <a:pt x="61926" y="240241"/>
                    <a:pt x="-76715" y="191558"/>
                    <a:pt x="62456" y="1397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2057454" y="2703348"/>
              <a:ext cx="3871464" cy="1366210"/>
              <a:chOff x="2057454" y="2646587"/>
              <a:chExt cx="3871464" cy="1366210"/>
            </a:xfrm>
          </p:grpSpPr>
          <p:sp>
            <p:nvSpPr>
              <p:cNvPr id="39" name="椭圆 38"/>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2662550" y="2972994"/>
              <a:ext cx="2720704" cy="871348"/>
              <a:chOff x="2133791" y="2806726"/>
              <a:chExt cx="3351856" cy="1073484"/>
            </a:xfrm>
          </p:grpSpPr>
          <p:sp>
            <p:nvSpPr>
              <p:cNvPr id="67" name="椭圆 66"/>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9" name="文本框 78"/>
          <p:cNvSpPr txBox="1"/>
          <p:nvPr/>
        </p:nvSpPr>
        <p:spPr>
          <a:xfrm>
            <a:off x="6084639" y="2211267"/>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3</a:t>
            </a:r>
            <a:endParaRPr lang="zh-CN" altLang="en-US" sz="6600" spc="100" dirty="0">
              <a:latin typeface="明兰" panose="02010600030101010101" pitchFamily="2" charset="-122"/>
              <a:ea typeface="明兰" panose="02010600030101010101" pitchFamily="2" charset="-122"/>
            </a:endParaRPr>
          </a:p>
        </p:txBody>
      </p:sp>
      <p:sp>
        <p:nvSpPr>
          <p:cNvPr id="80" name="文本框 79"/>
          <p:cNvSpPr txBox="1"/>
          <p:nvPr/>
        </p:nvSpPr>
        <p:spPr>
          <a:xfrm>
            <a:off x="6377977" y="4002467"/>
            <a:ext cx="3650313" cy="646331"/>
          </a:xfrm>
          <a:prstGeom prst="rect">
            <a:avLst/>
          </a:prstGeom>
          <a:noFill/>
        </p:spPr>
        <p:txBody>
          <a:bodyPr wrap="square" rtlCol="0">
            <a:spAutoFit/>
          </a:bodyPr>
          <a:lstStyle/>
          <a:p>
            <a:r>
              <a:rPr lang="zh-CN" altLang="en-US" sz="3600" spc="100" dirty="0">
                <a:latin typeface="明兰" panose="02010600030101010101" pitchFamily="2" charset="-122"/>
                <a:ea typeface="明兰" panose="02010600030101010101" pitchFamily="2" charset="-122"/>
              </a:rPr>
              <a:t>添加您的标题</a:t>
            </a:r>
          </a:p>
        </p:txBody>
      </p:sp>
      <p:sp>
        <p:nvSpPr>
          <p:cNvPr id="81" name="文本框 80"/>
          <p:cNvSpPr txBox="1"/>
          <p:nvPr/>
        </p:nvSpPr>
        <p:spPr>
          <a:xfrm>
            <a:off x="6440117" y="4626637"/>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47929743"/>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0" presetClass="entr" presetSubtype="0" fill="hold" grpId="0" nodeType="after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fade">
                                      <p:cBhvr>
                                        <p:cTn id="18"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954573" y="3209300"/>
            <a:ext cx="1672253" cy="523220"/>
          </a:xfrm>
          <a:prstGeom prst="rect">
            <a:avLst/>
          </a:prstGeom>
        </p:spPr>
        <p:txBody>
          <a:bodyPr wrap="none">
            <a:spAutoFit/>
          </a:bodyPr>
          <a:lstStyle/>
          <a:p>
            <a:r>
              <a:rPr lang="zh-CN" altLang="en-US" sz="2800" spc="100" dirty="0">
                <a:latin typeface="明兰" panose="02010600030101010101" pitchFamily="2" charset="-122"/>
                <a:ea typeface="明兰" panose="02010600030101010101" pitchFamily="2" charset="-122"/>
              </a:rPr>
              <a:t>实践难点</a:t>
            </a:r>
            <a:endParaRPr lang="zh-CN" altLang="en-US" sz="2800" dirty="0"/>
          </a:p>
        </p:txBody>
      </p:sp>
      <p:sp>
        <p:nvSpPr>
          <p:cNvPr id="20" name="椭圆 19"/>
          <p:cNvSpPr/>
          <p:nvPr/>
        </p:nvSpPr>
        <p:spPr>
          <a:xfrm>
            <a:off x="3208972" y="2164677"/>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68847" y="1978808"/>
            <a:ext cx="5396083" cy="652484"/>
          </a:xfrm>
          <a:prstGeom prst="rect">
            <a:avLst/>
          </a:prstGeom>
        </p:spPr>
        <p:txBody>
          <a:bodyPr wrap="square" lIns="91438" tIns="45719" rIns="91438" bIns="45719">
            <a:spAutoFit/>
          </a:bodyPr>
          <a:lstStyle/>
          <a:p>
            <a:pPr>
              <a:lnSpc>
                <a:spcPct val="130000"/>
              </a:lnSpc>
            </a:pPr>
            <a:r>
              <a:rPr lang="en-US" altLang="zh-CN" sz="1400" smtClean="0">
                <a:latin typeface="微软雅黑 Light" panose="020B0502040204020203" pitchFamily="34" charset="-122"/>
                <a:ea typeface="微软雅黑 Light" panose="020B0502040204020203" pitchFamily="34" charset="-122"/>
              </a:rPr>
              <a:t>PCA</a:t>
            </a:r>
            <a:r>
              <a:rPr lang="zh-CN" altLang="en-US" sz="1400">
                <a:latin typeface="微软雅黑 Light" panose="020B0502040204020203" pitchFamily="34" charset="-122"/>
                <a:ea typeface="微软雅黑 Light" panose="020B0502040204020203" pitchFamily="34" charset="-122"/>
              </a:rPr>
              <a:t>也称为主成分分析</a:t>
            </a:r>
            <a:r>
              <a:rPr lang="en-US" altLang="zh-CN" sz="1400">
                <a:latin typeface="微软雅黑 Light" panose="020B0502040204020203" pitchFamily="34" charset="-122"/>
                <a:ea typeface="微软雅黑 Light" panose="020B0502040204020203" pitchFamily="34" charset="-122"/>
              </a:rPr>
              <a:t>(Principle Components Analysis)</a:t>
            </a:r>
            <a:r>
              <a:rPr lang="zh-CN" altLang="en-US" sz="1400">
                <a:latin typeface="微软雅黑 Light" panose="020B0502040204020203" pitchFamily="34" charset="-122"/>
                <a:ea typeface="微软雅黑 Light" panose="020B0502040204020203" pitchFamily="34" charset="-122"/>
              </a:rPr>
              <a:t>，是一种用于探索高维数据结构的技</a:t>
            </a:r>
            <a:r>
              <a:rPr lang="zh-CN" altLang="en-US" sz="1400" smtClean="0">
                <a:latin typeface="微软雅黑 Light" panose="020B0502040204020203" pitchFamily="34" charset="-122"/>
                <a:ea typeface="微软雅黑 Light" panose="020B0502040204020203" pitchFamily="34" charset="-122"/>
              </a:rPr>
              <a:t>术</a:t>
            </a:r>
            <a:r>
              <a:rPr lang="en-US" altLang="zh-CN" sz="1400" smtClean="0">
                <a:latin typeface="微软雅黑 Light" panose="020B0502040204020203" pitchFamily="34" charset="-122"/>
                <a:ea typeface="微软雅黑 Light" panose="020B0502040204020203" pitchFamily="34" charset="-122"/>
              </a:rPr>
              <a:t>.</a:t>
            </a:r>
            <a:endParaRPr lang="zh-CN" altLang="en-US" sz="1400" dirty="0">
              <a:latin typeface="微软雅黑 Light" panose="020B0502040204020203" pitchFamily="34" charset="-122"/>
              <a:ea typeface="微软雅黑 Light" panose="020B0502040204020203" pitchFamily="34" charset="-122"/>
            </a:endParaRPr>
          </a:p>
        </p:txBody>
      </p:sp>
      <p:sp>
        <p:nvSpPr>
          <p:cNvPr id="24" name="椭圆 23"/>
          <p:cNvSpPr/>
          <p:nvPr/>
        </p:nvSpPr>
        <p:spPr>
          <a:xfrm>
            <a:off x="3208972" y="3422369"/>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568847" y="3236500"/>
            <a:ext cx="5396083" cy="652484"/>
          </a:xfrm>
          <a:prstGeom prst="rect">
            <a:avLst/>
          </a:prstGeom>
        </p:spPr>
        <p:txBody>
          <a:bodyPr wrap="square" lIns="91438" tIns="45719" rIns="91438" bIns="45719">
            <a:spAutoFit/>
          </a:bodyPr>
          <a:lstStyle/>
          <a:p>
            <a:pPr>
              <a:lnSpc>
                <a:spcPct val="130000"/>
              </a:lnSpc>
            </a:pPr>
            <a:r>
              <a:rPr lang="en-US" altLang="zh-CN" sz="1400" smtClean="0">
                <a:latin typeface="微软雅黑 Light" panose="020B0502040204020203" pitchFamily="34" charset="-122"/>
                <a:ea typeface="微软雅黑 Light" panose="020B0502040204020203" pitchFamily="34" charset="-122"/>
              </a:rPr>
              <a:t>PCA</a:t>
            </a:r>
            <a:r>
              <a:rPr lang="zh-CN" altLang="en-US" sz="1400">
                <a:latin typeface="微软雅黑 Light" panose="020B0502040204020203" pitchFamily="34" charset="-122"/>
                <a:ea typeface="微软雅黑 Light" panose="020B0502040204020203" pitchFamily="34" charset="-122"/>
              </a:rPr>
              <a:t>通常用于高维数据集的探索与可视化。还可以用于数据压缩，数据预处理等</a:t>
            </a:r>
            <a:r>
              <a:rPr lang="zh-CN" altLang="en-US" sz="1400" smtClean="0">
                <a:latin typeface="微软雅黑 Light" panose="020B0502040204020203" pitchFamily="34" charset="-122"/>
                <a:ea typeface="微软雅黑 Light" panose="020B0502040204020203" pitchFamily="34" charset="-122"/>
              </a:rPr>
              <a:t>。</a:t>
            </a:r>
            <a:endParaRPr lang="zh-CN" altLang="en-US" sz="1400">
              <a:latin typeface="微软雅黑 Light" panose="020B0502040204020203" pitchFamily="34" charset="-122"/>
              <a:ea typeface="微软雅黑 Light" panose="020B0502040204020203" pitchFamily="34" charset="-122"/>
            </a:endParaRPr>
          </a:p>
        </p:txBody>
      </p:sp>
      <p:sp>
        <p:nvSpPr>
          <p:cNvPr id="27" name="椭圆 26"/>
          <p:cNvSpPr/>
          <p:nvPr/>
        </p:nvSpPr>
        <p:spPr>
          <a:xfrm>
            <a:off x="3208972" y="4680060"/>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68847" y="4494191"/>
            <a:ext cx="5396083" cy="932561"/>
          </a:xfrm>
          <a:prstGeom prst="rect">
            <a:avLst/>
          </a:prstGeom>
        </p:spPr>
        <p:txBody>
          <a:bodyPr wrap="square" lIns="91438" tIns="45719" rIns="91438" bIns="45719">
            <a:spAutoFit/>
          </a:bodyPr>
          <a:lstStyle/>
          <a:p>
            <a:pPr>
              <a:lnSpc>
                <a:spcPct val="130000"/>
              </a:lnSpc>
            </a:pPr>
            <a:r>
              <a:rPr lang="en-US" altLang="zh-CN" sz="1400" smtClean="0">
                <a:latin typeface="微软雅黑 Light" panose="020B0502040204020203" pitchFamily="34" charset="-122"/>
                <a:ea typeface="微软雅黑 Light" panose="020B0502040204020203" pitchFamily="34" charset="-122"/>
              </a:rPr>
              <a:t>PCA</a:t>
            </a:r>
            <a:r>
              <a:rPr lang="zh-CN" altLang="en-US" sz="1400">
                <a:latin typeface="微软雅黑 Light" panose="020B0502040204020203" pitchFamily="34" charset="-122"/>
                <a:ea typeface="微软雅黑 Light" panose="020B0502040204020203" pitchFamily="34" charset="-122"/>
              </a:rPr>
              <a:t>可以把可能具有相关性的高维变量合成线性无关的低维变量，称为主成分</a:t>
            </a:r>
            <a:r>
              <a:rPr lang="en-US" altLang="zh-CN" sz="1400">
                <a:latin typeface="微软雅黑 Light" panose="020B0502040204020203" pitchFamily="34" charset="-122"/>
                <a:ea typeface="微软雅黑 Light" panose="020B0502040204020203" pitchFamily="34" charset="-122"/>
              </a:rPr>
              <a:t>(principal components)</a:t>
            </a:r>
            <a:r>
              <a:rPr lang="zh-CN" altLang="en-US" sz="1400">
                <a:latin typeface="微软雅黑 Light" panose="020B0502040204020203" pitchFamily="34" charset="-122"/>
                <a:ea typeface="微软雅黑 Light" panose="020B0502040204020203" pitchFamily="34" charset="-122"/>
              </a:rPr>
              <a:t>。新的低维数据集会经可能的保留原始数据的变量</a:t>
            </a:r>
            <a:r>
              <a:rPr lang="zh-CN" altLang="en-US" sz="1400" smtClean="0">
                <a:latin typeface="微软雅黑 Light" panose="020B0502040204020203" pitchFamily="34" charset="-122"/>
                <a:ea typeface="微软雅黑 Light" panose="020B0502040204020203" pitchFamily="34" charset="-122"/>
              </a:rPr>
              <a:t>。</a:t>
            </a:r>
            <a:endParaRPr lang="zh-CN" altLang="en-US" sz="1400">
              <a:latin typeface="微软雅黑 Light" panose="020B0502040204020203" pitchFamily="34" charset="-122"/>
              <a:ea typeface="微软雅黑 Light" panose="020B0502040204020203" pitchFamily="34" charset="-122"/>
            </a:endParaRPr>
          </a:p>
        </p:txBody>
      </p:sp>
      <p:sp>
        <p:nvSpPr>
          <p:cNvPr id="59" name="矩形 58">
            <a:extLst>
              <a:ext uri="{FF2B5EF4-FFF2-40B4-BE49-F238E27FC236}">
                <a16:creationId xmlns:a16="http://schemas.microsoft.com/office/drawing/2014/main" id="{BDEED6B3-A2A4-4CE6-9768-632AC7947D82}"/>
              </a:ext>
            </a:extLst>
          </p:cNvPr>
          <p:cNvSpPr/>
          <p:nvPr/>
        </p:nvSpPr>
        <p:spPr>
          <a:xfrm>
            <a:off x="954573" y="487478"/>
            <a:ext cx="1553630" cy="523220"/>
          </a:xfrm>
          <a:prstGeom prst="rect">
            <a:avLst/>
          </a:prstGeom>
        </p:spPr>
        <p:txBody>
          <a:bodyPr wrap="none">
            <a:spAutoFit/>
          </a:bodyPr>
          <a:lstStyle/>
          <a:p>
            <a:r>
              <a:rPr lang="en-US" altLang="zh-CN" sz="2800" smtClean="0"/>
              <a:t>PCA</a:t>
            </a:r>
            <a:r>
              <a:rPr lang="zh-CN" altLang="en-US" sz="2800" smtClean="0"/>
              <a:t>简介</a:t>
            </a:r>
            <a:endParaRPr lang="zh-CN" altLang="en-US" sz="2800" dirty="0"/>
          </a:p>
        </p:txBody>
      </p:sp>
    </p:spTree>
    <p:extLst>
      <p:ext uri="{BB962C8B-B14F-4D97-AF65-F5344CB8AC3E}">
        <p14:creationId xmlns:p14="http://schemas.microsoft.com/office/powerpoint/2010/main" val="196471659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400" fill="hold"/>
                                        <p:tgtEl>
                                          <p:spTgt spid="19"/>
                                        </p:tgtEl>
                                        <p:attrNameLst>
                                          <p:attrName>ppt_x</p:attrName>
                                        </p:attrNameLst>
                                      </p:cBhvr>
                                      <p:tavLst>
                                        <p:tav tm="0">
                                          <p:val>
                                            <p:strVal val="0-#ppt_w/2"/>
                                          </p:val>
                                        </p:tav>
                                        <p:tav tm="100000">
                                          <p:val>
                                            <p:strVal val="#ppt_x"/>
                                          </p:val>
                                        </p:tav>
                                      </p:tavLst>
                                    </p:anim>
                                    <p:anim calcmode="lin" valueType="num">
                                      <p:cBhvr additive="base">
                                        <p:cTn id="8" dur="400" fill="hold"/>
                                        <p:tgtEl>
                                          <p:spTgt spid="1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p:bldP spid="24" grpId="0" animBg="1"/>
      <p:bldP spid="25" grpId="0"/>
      <p:bldP spid="27" grpId="0" animBg="1"/>
      <p:bldP spid="2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018180" y="1794689"/>
            <a:ext cx="3471287" cy="400110"/>
            <a:chOff x="2754020" y="1756981"/>
            <a:chExt cx="3471287" cy="400110"/>
          </a:xfrm>
        </p:grpSpPr>
        <p:grpSp>
          <p:nvGrpSpPr>
            <p:cNvPr id="236" name="组合 235"/>
            <p:cNvGrpSpPr>
              <a:grpSpLocks noChangeAspect="1"/>
            </p:cNvGrpSpPr>
            <p:nvPr/>
          </p:nvGrpSpPr>
          <p:grpSpPr>
            <a:xfrm>
              <a:off x="2754020" y="1862533"/>
              <a:ext cx="144000" cy="168786"/>
              <a:chOff x="758562" y="2561597"/>
              <a:chExt cx="423517" cy="496415"/>
            </a:xfrm>
          </p:grpSpPr>
          <p:sp>
            <p:nvSpPr>
              <p:cNvPr id="237" name="任意多边形 236"/>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任意多边形 237"/>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9" name="任意多边形 238"/>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任意多边形 239"/>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任意多边形 240"/>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任意多边形 241"/>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7" name="文本框 256"/>
            <p:cNvSpPr txBox="1"/>
            <p:nvPr/>
          </p:nvSpPr>
          <p:spPr>
            <a:xfrm>
              <a:off x="2980021" y="1756981"/>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01  </a:t>
              </a:r>
              <a:r>
                <a:rPr lang="zh-CN" altLang="en-US" sz="2000" spc="300" dirty="0">
                  <a:latin typeface="明兰" panose="02010600030101010101" pitchFamily="2" charset="-122"/>
                  <a:ea typeface="明兰" panose="02010600030101010101" pitchFamily="2" charset="-122"/>
                </a:rPr>
                <a:t>实验项目标题</a:t>
              </a:r>
            </a:p>
          </p:txBody>
        </p:sp>
      </p:grpSp>
      <p:grpSp>
        <p:nvGrpSpPr>
          <p:cNvPr id="11" name="组合 10"/>
          <p:cNvGrpSpPr/>
          <p:nvPr/>
        </p:nvGrpSpPr>
        <p:grpSpPr>
          <a:xfrm>
            <a:off x="2409149" y="3362012"/>
            <a:ext cx="3471287" cy="400110"/>
            <a:chOff x="2774909" y="3362012"/>
            <a:chExt cx="3471287" cy="400110"/>
          </a:xfrm>
        </p:grpSpPr>
        <p:grpSp>
          <p:nvGrpSpPr>
            <p:cNvPr id="258" name="组合 257"/>
            <p:cNvGrpSpPr>
              <a:grpSpLocks noChangeAspect="1"/>
            </p:cNvGrpSpPr>
            <p:nvPr/>
          </p:nvGrpSpPr>
          <p:grpSpPr>
            <a:xfrm>
              <a:off x="2774909" y="3467564"/>
              <a:ext cx="144000" cy="168786"/>
              <a:chOff x="758562" y="2561597"/>
              <a:chExt cx="423517" cy="496415"/>
            </a:xfrm>
          </p:grpSpPr>
          <p:sp>
            <p:nvSpPr>
              <p:cNvPr id="259" name="任意多边形 258"/>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任意多边形 259"/>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1" name="任意多边形 260"/>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任意多边形 261"/>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任意多边形 262"/>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任意多边形 263"/>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5" name="文本框 264"/>
            <p:cNvSpPr txBox="1"/>
            <p:nvPr/>
          </p:nvSpPr>
          <p:spPr>
            <a:xfrm>
              <a:off x="3000910" y="3362012"/>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02  </a:t>
              </a:r>
              <a:r>
                <a:rPr lang="zh-CN" altLang="en-US" sz="2000" spc="300" dirty="0">
                  <a:latin typeface="明兰" panose="02010600030101010101" pitchFamily="2" charset="-122"/>
                  <a:ea typeface="明兰" panose="02010600030101010101" pitchFamily="2" charset="-122"/>
                </a:rPr>
                <a:t>实验项目标题</a:t>
              </a:r>
            </a:p>
          </p:txBody>
        </p:sp>
      </p:grpSp>
      <p:grpSp>
        <p:nvGrpSpPr>
          <p:cNvPr id="12" name="组合 11"/>
          <p:cNvGrpSpPr/>
          <p:nvPr/>
        </p:nvGrpSpPr>
        <p:grpSpPr>
          <a:xfrm>
            <a:off x="3019318" y="4834971"/>
            <a:ext cx="3471287" cy="400110"/>
            <a:chOff x="2795798" y="4834971"/>
            <a:chExt cx="3471287" cy="400110"/>
          </a:xfrm>
        </p:grpSpPr>
        <p:grpSp>
          <p:nvGrpSpPr>
            <p:cNvPr id="266" name="组合 265"/>
            <p:cNvGrpSpPr>
              <a:grpSpLocks noChangeAspect="1"/>
            </p:cNvGrpSpPr>
            <p:nvPr/>
          </p:nvGrpSpPr>
          <p:grpSpPr>
            <a:xfrm>
              <a:off x="2795798" y="4940523"/>
              <a:ext cx="144000" cy="168786"/>
              <a:chOff x="758562" y="2561597"/>
              <a:chExt cx="423517" cy="496415"/>
            </a:xfrm>
          </p:grpSpPr>
          <p:sp>
            <p:nvSpPr>
              <p:cNvPr id="267" name="任意多边形 266"/>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任意多边形 267"/>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9" name="任意多边形 268"/>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任意多边形 269"/>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任意多边形 270"/>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任意多边形 271"/>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3" name="文本框 272"/>
            <p:cNvSpPr txBox="1"/>
            <p:nvPr/>
          </p:nvSpPr>
          <p:spPr>
            <a:xfrm>
              <a:off x="3021799" y="4834971"/>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03  </a:t>
              </a:r>
              <a:r>
                <a:rPr lang="zh-CN" altLang="en-US" sz="2000" spc="300" dirty="0">
                  <a:latin typeface="明兰" panose="02010600030101010101" pitchFamily="2" charset="-122"/>
                  <a:ea typeface="明兰" panose="02010600030101010101" pitchFamily="2" charset="-122"/>
                </a:rPr>
                <a:t>实验项目标题</a:t>
              </a:r>
            </a:p>
          </p:txBody>
        </p:sp>
      </p:grpSp>
      <p:sp>
        <p:nvSpPr>
          <p:cNvPr id="274" name="矩形 273"/>
          <p:cNvSpPr/>
          <p:nvPr/>
        </p:nvSpPr>
        <p:spPr>
          <a:xfrm>
            <a:off x="3905704" y="2194799"/>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275" name="矩形 274"/>
          <p:cNvSpPr/>
          <p:nvPr/>
        </p:nvSpPr>
        <p:spPr>
          <a:xfrm>
            <a:off x="3275784" y="3738055"/>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276" name="矩形 275"/>
          <p:cNvSpPr/>
          <p:nvPr/>
        </p:nvSpPr>
        <p:spPr>
          <a:xfrm>
            <a:off x="3874300" y="5263603"/>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54" name="矩形 53">
            <a:extLst>
              <a:ext uri="{FF2B5EF4-FFF2-40B4-BE49-F238E27FC236}">
                <a16:creationId xmlns:a16="http://schemas.microsoft.com/office/drawing/2014/main" id="{EF78636F-64B4-423E-BF62-1500D2AD6FA2}"/>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585934543"/>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2" presetClass="entr" presetSubtype="1" fill="hold" grpId="0" nodeType="afterEffect">
                                  <p:stCondLst>
                                    <p:cond delay="0"/>
                                  </p:stCondLst>
                                  <p:childTnLst>
                                    <p:set>
                                      <p:cBhvr>
                                        <p:cTn id="13" dur="1" fill="hold">
                                          <p:stCondLst>
                                            <p:cond delay="0"/>
                                          </p:stCondLst>
                                        </p:cTn>
                                        <p:tgtEl>
                                          <p:spTgt spid="274"/>
                                        </p:tgtEl>
                                        <p:attrNameLst>
                                          <p:attrName>style.visibility</p:attrName>
                                        </p:attrNameLst>
                                      </p:cBhvr>
                                      <p:to>
                                        <p:strVal val="visible"/>
                                      </p:to>
                                    </p:set>
                                    <p:anim calcmode="lin" valueType="num">
                                      <p:cBhvr additive="base">
                                        <p:cTn id="14" dur="250"/>
                                        <p:tgtEl>
                                          <p:spTgt spid="274"/>
                                        </p:tgtEl>
                                        <p:attrNameLst>
                                          <p:attrName>ppt_y</p:attrName>
                                        </p:attrNameLst>
                                      </p:cBhvr>
                                      <p:tavLst>
                                        <p:tav tm="0">
                                          <p:val>
                                            <p:strVal val="#ppt_y-#ppt_h*1.125000"/>
                                          </p:val>
                                        </p:tav>
                                        <p:tav tm="100000">
                                          <p:val>
                                            <p:strVal val="#ppt_y"/>
                                          </p:val>
                                        </p:tav>
                                      </p:tavLst>
                                    </p:anim>
                                    <p:animEffect transition="in" filter="wipe(down)">
                                      <p:cBhvr>
                                        <p:cTn id="15" dur="250"/>
                                        <p:tgtEl>
                                          <p:spTgt spid="274"/>
                                        </p:tgtEl>
                                      </p:cBhvr>
                                    </p:animEffect>
                                  </p:childTnLst>
                                </p:cTn>
                              </p:par>
                            </p:childTnLst>
                          </p:cTn>
                        </p:par>
                        <p:par>
                          <p:cTn id="16" fill="hold">
                            <p:stCondLst>
                              <p:cond delay="1250"/>
                            </p:stCondLst>
                            <p:childTnLst>
                              <p:par>
                                <p:cTn id="17" presetID="37"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900" decel="100000" fill="hold"/>
                                        <p:tgtEl>
                                          <p:spTgt spid="11"/>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23" fill="hold">
                            <p:stCondLst>
                              <p:cond delay="2250"/>
                            </p:stCondLst>
                            <p:childTnLst>
                              <p:par>
                                <p:cTn id="24" presetID="12" presetClass="entr" presetSubtype="1" fill="hold" grpId="0" nodeType="afterEffect">
                                  <p:stCondLst>
                                    <p:cond delay="0"/>
                                  </p:stCondLst>
                                  <p:childTnLst>
                                    <p:set>
                                      <p:cBhvr>
                                        <p:cTn id="25" dur="1" fill="hold">
                                          <p:stCondLst>
                                            <p:cond delay="0"/>
                                          </p:stCondLst>
                                        </p:cTn>
                                        <p:tgtEl>
                                          <p:spTgt spid="275"/>
                                        </p:tgtEl>
                                        <p:attrNameLst>
                                          <p:attrName>style.visibility</p:attrName>
                                        </p:attrNameLst>
                                      </p:cBhvr>
                                      <p:to>
                                        <p:strVal val="visible"/>
                                      </p:to>
                                    </p:set>
                                    <p:anim calcmode="lin" valueType="num">
                                      <p:cBhvr additive="base">
                                        <p:cTn id="26" dur="250"/>
                                        <p:tgtEl>
                                          <p:spTgt spid="275"/>
                                        </p:tgtEl>
                                        <p:attrNameLst>
                                          <p:attrName>ppt_y</p:attrName>
                                        </p:attrNameLst>
                                      </p:cBhvr>
                                      <p:tavLst>
                                        <p:tav tm="0">
                                          <p:val>
                                            <p:strVal val="#ppt_y-#ppt_h*1.125000"/>
                                          </p:val>
                                        </p:tav>
                                        <p:tav tm="100000">
                                          <p:val>
                                            <p:strVal val="#ppt_y"/>
                                          </p:val>
                                        </p:tav>
                                      </p:tavLst>
                                    </p:anim>
                                    <p:animEffect transition="in" filter="wipe(down)">
                                      <p:cBhvr>
                                        <p:cTn id="27" dur="250"/>
                                        <p:tgtEl>
                                          <p:spTgt spid="275"/>
                                        </p:tgtEl>
                                      </p:cBhvr>
                                    </p:animEffect>
                                  </p:childTnLst>
                                </p:cTn>
                              </p:par>
                            </p:childTnLst>
                          </p:cTn>
                        </p:par>
                        <p:par>
                          <p:cTn id="28" fill="hold">
                            <p:stCondLst>
                              <p:cond delay="2500"/>
                            </p:stCondLst>
                            <p:childTnLst>
                              <p:par>
                                <p:cTn id="29" presetID="37"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900" decel="100000" fill="hold"/>
                                        <p:tgtEl>
                                          <p:spTgt spid="12"/>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35" fill="hold">
                            <p:stCondLst>
                              <p:cond delay="3500"/>
                            </p:stCondLst>
                            <p:childTnLst>
                              <p:par>
                                <p:cTn id="36" presetID="12" presetClass="entr" presetSubtype="1" fill="hold" grpId="0" nodeType="afterEffect">
                                  <p:stCondLst>
                                    <p:cond delay="0"/>
                                  </p:stCondLst>
                                  <p:childTnLst>
                                    <p:set>
                                      <p:cBhvr>
                                        <p:cTn id="37" dur="1" fill="hold">
                                          <p:stCondLst>
                                            <p:cond delay="0"/>
                                          </p:stCondLst>
                                        </p:cTn>
                                        <p:tgtEl>
                                          <p:spTgt spid="276"/>
                                        </p:tgtEl>
                                        <p:attrNameLst>
                                          <p:attrName>style.visibility</p:attrName>
                                        </p:attrNameLst>
                                      </p:cBhvr>
                                      <p:to>
                                        <p:strVal val="visible"/>
                                      </p:to>
                                    </p:set>
                                    <p:anim calcmode="lin" valueType="num">
                                      <p:cBhvr additive="base">
                                        <p:cTn id="38" dur="250"/>
                                        <p:tgtEl>
                                          <p:spTgt spid="276"/>
                                        </p:tgtEl>
                                        <p:attrNameLst>
                                          <p:attrName>ppt_y</p:attrName>
                                        </p:attrNameLst>
                                      </p:cBhvr>
                                      <p:tavLst>
                                        <p:tav tm="0">
                                          <p:val>
                                            <p:strVal val="#ppt_y-#ppt_h*1.125000"/>
                                          </p:val>
                                        </p:tav>
                                        <p:tav tm="100000">
                                          <p:val>
                                            <p:strVal val="#ppt_y"/>
                                          </p:val>
                                        </p:tav>
                                      </p:tavLst>
                                    </p:anim>
                                    <p:animEffect transition="in" filter="wipe(down)">
                                      <p:cBhvr>
                                        <p:cTn id="39" dur="250"/>
                                        <p:tgtEl>
                                          <p:spTgt spid="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p:bldP spid="275" grpId="0"/>
      <p:bldP spid="27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830421" y="3902503"/>
            <a:ext cx="9974170" cy="0"/>
          </a:xfrm>
          <a:prstGeom prst="line">
            <a:avLst/>
          </a:prstGeom>
          <a:ln w="9525">
            <a:solidFill>
              <a:srgbClr val="3F3F3F"/>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816135" y="3059588"/>
            <a:ext cx="428602" cy="842916"/>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201877" y="2945293"/>
            <a:ext cx="157155" cy="1571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endParaRPr lang="zh-CN" altLang="en-US" sz="1599" dirty="0">
              <a:latin typeface="Arial" panose="020B0604020202020204" pitchFamily="34" charset="0"/>
              <a:ea typeface="微软雅黑" panose="020B0503020204020204" pitchFamily="34" charset="-122"/>
            </a:endParaRPr>
          </a:p>
        </p:txBody>
      </p:sp>
      <p:sp>
        <p:nvSpPr>
          <p:cNvPr id="9" name="椭圆 8"/>
          <p:cNvSpPr/>
          <p:nvPr/>
        </p:nvSpPr>
        <p:spPr>
          <a:xfrm>
            <a:off x="1312598" y="2134521"/>
            <a:ext cx="642902" cy="6429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r>
              <a:rPr lang="en-US" altLang="zh-CN" sz="1599" dirty="0">
                <a:latin typeface="Arial" panose="020B0604020202020204" pitchFamily="34" charset="0"/>
                <a:ea typeface="微软雅黑" panose="020B0503020204020204" pitchFamily="34" charset="-122"/>
              </a:rPr>
              <a:t>01</a:t>
            </a:r>
            <a:endParaRPr lang="zh-CN" altLang="en-US" sz="1599" dirty="0">
              <a:latin typeface="Arial" panose="020B0604020202020204" pitchFamily="34" charset="0"/>
              <a:ea typeface="微软雅黑" panose="020B0503020204020204" pitchFamily="34" charset="-122"/>
            </a:endParaRPr>
          </a:p>
        </p:txBody>
      </p:sp>
      <p:grpSp>
        <p:nvGrpSpPr>
          <p:cNvPr id="10" name="组合 9"/>
          <p:cNvGrpSpPr/>
          <p:nvPr/>
        </p:nvGrpSpPr>
        <p:grpSpPr>
          <a:xfrm>
            <a:off x="1201875" y="2023799"/>
            <a:ext cx="864347" cy="864347"/>
            <a:chOff x="857250" y="1893093"/>
            <a:chExt cx="864394" cy="864394"/>
          </a:xfrm>
        </p:grpSpPr>
        <p:sp>
          <p:nvSpPr>
            <p:cNvPr id="11" name="弧形 10"/>
            <p:cNvSpPr/>
            <p:nvPr/>
          </p:nvSpPr>
          <p:spPr>
            <a:xfrm>
              <a:off x="857250" y="1893093"/>
              <a:ext cx="864394" cy="864394"/>
            </a:xfrm>
            <a:prstGeom prst="arc">
              <a:avLst>
                <a:gd name="adj1" fmla="val 3406397"/>
                <a:gd name="adj2" fmla="val 20528884"/>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sp>
          <p:nvSpPr>
            <p:cNvPr id="12" name="弧形 11"/>
            <p:cNvSpPr/>
            <p:nvPr/>
          </p:nvSpPr>
          <p:spPr>
            <a:xfrm>
              <a:off x="857250" y="1893093"/>
              <a:ext cx="864394" cy="864394"/>
            </a:xfrm>
            <a:prstGeom prst="arc">
              <a:avLst>
                <a:gd name="adj1" fmla="val 7448849"/>
                <a:gd name="adj2" fmla="val 17571339"/>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grpSp>
      <p:sp>
        <p:nvSpPr>
          <p:cNvPr id="13" name="文本框 12"/>
          <p:cNvSpPr txBox="1"/>
          <p:nvPr/>
        </p:nvSpPr>
        <p:spPr>
          <a:xfrm>
            <a:off x="2176943" y="2085968"/>
            <a:ext cx="2075652" cy="683072"/>
          </a:xfrm>
          <a:prstGeom prst="rect">
            <a:avLst/>
          </a:prstGeom>
          <a:noFill/>
        </p:spPr>
        <p:txBody>
          <a:bodyPr wrap="square" rtlCol="0">
            <a:spAutoFit/>
          </a:bodyPr>
          <a:lstStyle/>
          <a:p>
            <a:pPr algn="just">
              <a:lnSpc>
                <a:spcPct val="150000"/>
              </a:lnSpc>
            </a:pPr>
            <a:r>
              <a:rPr lang="zh-CN" altLang="en-US" sz="853" dirty="0">
                <a:solidFill>
                  <a:schemeClr val="tx1">
                    <a:lumMod val="65000"/>
                    <a:lumOff val="35000"/>
                  </a:schemeClr>
                </a:solidFill>
                <a:latin typeface="Arial" panose="020B0604020202020204" pitchFamily="34" charset="0"/>
                <a:ea typeface="微软雅黑" pitchFamily="34" charset="-122"/>
              </a:rPr>
              <a:t>请替换文字内容，点击添加相关标题文字，修改文字内容，也可以直接复制你的内容到此。</a:t>
            </a:r>
          </a:p>
        </p:txBody>
      </p:sp>
      <p:cxnSp>
        <p:nvCxnSpPr>
          <p:cNvPr id="14" name="直接连接符 13"/>
          <p:cNvCxnSpPr/>
          <p:nvPr/>
        </p:nvCxnSpPr>
        <p:spPr>
          <a:xfrm flipH="1">
            <a:off x="2237663" y="3919202"/>
            <a:ext cx="428602" cy="842916"/>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flipV="1">
            <a:off x="2159086" y="4703811"/>
            <a:ext cx="157155" cy="1571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endParaRPr lang="zh-CN" altLang="en-US" sz="1599" dirty="0">
              <a:latin typeface="Arial" panose="020B0604020202020204" pitchFamily="34" charset="0"/>
              <a:ea typeface="微软雅黑" panose="020B0503020204020204" pitchFamily="34" charset="-122"/>
            </a:endParaRPr>
          </a:p>
        </p:txBody>
      </p:sp>
      <p:sp>
        <p:nvSpPr>
          <p:cNvPr id="16" name="椭圆 15"/>
          <p:cNvSpPr/>
          <p:nvPr/>
        </p:nvSpPr>
        <p:spPr>
          <a:xfrm>
            <a:off x="1569751" y="5044282"/>
            <a:ext cx="642902" cy="642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r>
              <a:rPr lang="en-US" altLang="zh-CN" sz="1599" dirty="0">
                <a:latin typeface="Arial" panose="020B0604020202020204" pitchFamily="34" charset="0"/>
                <a:ea typeface="微软雅黑" panose="020B0503020204020204" pitchFamily="34" charset="-122"/>
              </a:rPr>
              <a:t>02</a:t>
            </a:r>
            <a:endParaRPr lang="zh-CN" altLang="en-US" sz="1599" dirty="0">
              <a:latin typeface="Arial" panose="020B0604020202020204" pitchFamily="34" charset="0"/>
              <a:ea typeface="微软雅黑" panose="020B0503020204020204" pitchFamily="34" charset="-122"/>
            </a:endParaRPr>
          </a:p>
        </p:txBody>
      </p:sp>
      <p:grpSp>
        <p:nvGrpSpPr>
          <p:cNvPr id="17" name="组合 16"/>
          <p:cNvGrpSpPr/>
          <p:nvPr/>
        </p:nvGrpSpPr>
        <p:grpSpPr>
          <a:xfrm>
            <a:off x="1459028" y="4933559"/>
            <a:ext cx="864347" cy="864347"/>
            <a:chOff x="857250" y="1893093"/>
            <a:chExt cx="864394" cy="864394"/>
          </a:xfrm>
        </p:grpSpPr>
        <p:sp>
          <p:nvSpPr>
            <p:cNvPr id="18" name="弧形 17"/>
            <p:cNvSpPr/>
            <p:nvPr/>
          </p:nvSpPr>
          <p:spPr>
            <a:xfrm>
              <a:off x="857250" y="1893093"/>
              <a:ext cx="864394" cy="864394"/>
            </a:xfrm>
            <a:prstGeom prst="arc">
              <a:avLst>
                <a:gd name="adj1" fmla="val 3406397"/>
                <a:gd name="adj2" fmla="val 20528884"/>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sp>
          <p:nvSpPr>
            <p:cNvPr id="19" name="弧形 18"/>
            <p:cNvSpPr/>
            <p:nvPr/>
          </p:nvSpPr>
          <p:spPr>
            <a:xfrm>
              <a:off x="857250" y="1893093"/>
              <a:ext cx="864394" cy="864394"/>
            </a:xfrm>
            <a:prstGeom prst="arc">
              <a:avLst>
                <a:gd name="adj1" fmla="val 7448849"/>
                <a:gd name="adj2" fmla="val 17571339"/>
              </a:avLst>
            </a:prstGeom>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grpSp>
      <p:sp>
        <p:nvSpPr>
          <p:cNvPr id="20" name="文本框 19"/>
          <p:cNvSpPr txBox="1"/>
          <p:nvPr/>
        </p:nvSpPr>
        <p:spPr>
          <a:xfrm>
            <a:off x="2434096" y="4995729"/>
            <a:ext cx="2075652" cy="683072"/>
          </a:xfrm>
          <a:prstGeom prst="rect">
            <a:avLst/>
          </a:prstGeom>
          <a:noFill/>
        </p:spPr>
        <p:txBody>
          <a:bodyPr wrap="square" rtlCol="0">
            <a:spAutoFit/>
          </a:bodyPr>
          <a:lstStyle/>
          <a:p>
            <a:pPr algn="just">
              <a:lnSpc>
                <a:spcPct val="150000"/>
              </a:lnSpc>
            </a:pPr>
            <a:r>
              <a:rPr lang="zh-CN" altLang="en-US" sz="853" dirty="0">
                <a:solidFill>
                  <a:schemeClr val="tx1">
                    <a:lumMod val="65000"/>
                    <a:lumOff val="35000"/>
                  </a:schemeClr>
                </a:solidFill>
                <a:latin typeface="Arial" panose="020B0604020202020204" pitchFamily="34" charset="0"/>
                <a:ea typeface="微软雅黑" pitchFamily="34" charset="-122"/>
              </a:rPr>
              <a:t>请替换文字内容，点击添加相关标题文字，修改文字内容，也可以直接复制你的内容到此。</a:t>
            </a:r>
          </a:p>
        </p:txBody>
      </p:sp>
      <p:cxnSp>
        <p:nvCxnSpPr>
          <p:cNvPr id="21" name="直接连接符 20"/>
          <p:cNvCxnSpPr/>
          <p:nvPr/>
        </p:nvCxnSpPr>
        <p:spPr>
          <a:xfrm flipV="1">
            <a:off x="5952986" y="3059588"/>
            <a:ext cx="428602" cy="842916"/>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6338727" y="2945293"/>
            <a:ext cx="157155" cy="1571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endParaRPr lang="zh-CN" altLang="en-US" sz="1599" dirty="0">
              <a:latin typeface="Arial" panose="020B0604020202020204" pitchFamily="34" charset="0"/>
              <a:ea typeface="微软雅黑" panose="020B0503020204020204" pitchFamily="34" charset="-122"/>
            </a:endParaRPr>
          </a:p>
        </p:txBody>
      </p:sp>
      <p:sp>
        <p:nvSpPr>
          <p:cNvPr id="23" name="椭圆 22"/>
          <p:cNvSpPr/>
          <p:nvPr/>
        </p:nvSpPr>
        <p:spPr>
          <a:xfrm>
            <a:off x="6449449" y="2134521"/>
            <a:ext cx="642902" cy="6429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r>
              <a:rPr lang="en-US" altLang="zh-CN" sz="1599" dirty="0">
                <a:latin typeface="Arial" panose="020B0604020202020204" pitchFamily="34" charset="0"/>
                <a:ea typeface="微软雅黑" panose="020B0503020204020204" pitchFamily="34" charset="-122"/>
              </a:rPr>
              <a:t>03</a:t>
            </a:r>
            <a:endParaRPr lang="zh-CN" altLang="en-US" sz="1599" dirty="0">
              <a:latin typeface="Arial" panose="020B0604020202020204" pitchFamily="34" charset="0"/>
              <a:ea typeface="微软雅黑" panose="020B0503020204020204" pitchFamily="34" charset="-122"/>
            </a:endParaRPr>
          </a:p>
        </p:txBody>
      </p:sp>
      <p:grpSp>
        <p:nvGrpSpPr>
          <p:cNvPr id="24" name="组合 23"/>
          <p:cNvGrpSpPr/>
          <p:nvPr/>
        </p:nvGrpSpPr>
        <p:grpSpPr>
          <a:xfrm>
            <a:off x="6338727" y="2023799"/>
            <a:ext cx="864347" cy="864347"/>
            <a:chOff x="857250" y="1893093"/>
            <a:chExt cx="864394" cy="864394"/>
          </a:xfrm>
        </p:grpSpPr>
        <p:sp>
          <p:nvSpPr>
            <p:cNvPr id="25" name="弧形 24"/>
            <p:cNvSpPr/>
            <p:nvPr/>
          </p:nvSpPr>
          <p:spPr>
            <a:xfrm>
              <a:off x="857250" y="1893093"/>
              <a:ext cx="864394" cy="864394"/>
            </a:xfrm>
            <a:prstGeom prst="arc">
              <a:avLst>
                <a:gd name="adj1" fmla="val 3406397"/>
                <a:gd name="adj2" fmla="val 20528884"/>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sp>
          <p:nvSpPr>
            <p:cNvPr id="26" name="弧形 25"/>
            <p:cNvSpPr/>
            <p:nvPr/>
          </p:nvSpPr>
          <p:spPr>
            <a:xfrm>
              <a:off x="857250" y="1893093"/>
              <a:ext cx="864394" cy="864394"/>
            </a:xfrm>
            <a:prstGeom prst="arc">
              <a:avLst>
                <a:gd name="adj1" fmla="val 7448849"/>
                <a:gd name="adj2" fmla="val 17571339"/>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grpSp>
      <p:sp>
        <p:nvSpPr>
          <p:cNvPr id="27" name="文本框 26"/>
          <p:cNvSpPr txBox="1"/>
          <p:nvPr/>
        </p:nvSpPr>
        <p:spPr>
          <a:xfrm>
            <a:off x="7313795" y="2085968"/>
            <a:ext cx="2059369" cy="683072"/>
          </a:xfrm>
          <a:prstGeom prst="rect">
            <a:avLst/>
          </a:prstGeom>
          <a:noFill/>
        </p:spPr>
        <p:txBody>
          <a:bodyPr wrap="square" rtlCol="0">
            <a:spAutoFit/>
          </a:bodyPr>
          <a:lstStyle/>
          <a:p>
            <a:pPr algn="just">
              <a:lnSpc>
                <a:spcPct val="150000"/>
              </a:lnSpc>
            </a:pPr>
            <a:r>
              <a:rPr lang="zh-CN" altLang="en-US" sz="853" dirty="0">
                <a:solidFill>
                  <a:schemeClr val="tx1">
                    <a:lumMod val="65000"/>
                    <a:lumOff val="35000"/>
                  </a:schemeClr>
                </a:solidFill>
                <a:latin typeface="Arial" panose="020B0604020202020204" pitchFamily="34" charset="0"/>
                <a:ea typeface="微软雅黑" pitchFamily="34" charset="-122"/>
              </a:rPr>
              <a:t>请替换文字内容，点击添加相关标题文字，修改文字内容，也可以直接复制你的内容到此。</a:t>
            </a:r>
          </a:p>
        </p:txBody>
      </p:sp>
      <p:cxnSp>
        <p:nvCxnSpPr>
          <p:cNvPr id="28" name="直接连接符 27"/>
          <p:cNvCxnSpPr/>
          <p:nvPr/>
        </p:nvCxnSpPr>
        <p:spPr>
          <a:xfrm flipH="1">
            <a:off x="7374515" y="3919202"/>
            <a:ext cx="428602" cy="842916"/>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flipV="1">
            <a:off x="7295938" y="4703811"/>
            <a:ext cx="157155" cy="1571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endParaRPr lang="zh-CN" altLang="en-US" sz="1599" dirty="0">
              <a:latin typeface="Arial" panose="020B0604020202020204" pitchFamily="34" charset="0"/>
              <a:ea typeface="微软雅黑" panose="020B0503020204020204" pitchFamily="34" charset="-122"/>
            </a:endParaRPr>
          </a:p>
        </p:txBody>
      </p:sp>
      <p:sp>
        <p:nvSpPr>
          <p:cNvPr id="30" name="椭圆 29"/>
          <p:cNvSpPr/>
          <p:nvPr/>
        </p:nvSpPr>
        <p:spPr>
          <a:xfrm>
            <a:off x="6706602" y="5044282"/>
            <a:ext cx="642902" cy="642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r>
              <a:rPr lang="en-US" altLang="zh-CN" sz="1599" dirty="0">
                <a:latin typeface="Arial" panose="020B0604020202020204" pitchFamily="34" charset="0"/>
                <a:ea typeface="微软雅黑" panose="020B0503020204020204" pitchFamily="34" charset="-122"/>
              </a:rPr>
              <a:t>04</a:t>
            </a:r>
            <a:endParaRPr lang="zh-CN" altLang="en-US" sz="1599" dirty="0">
              <a:latin typeface="Arial" panose="020B0604020202020204" pitchFamily="34" charset="0"/>
              <a:ea typeface="微软雅黑" panose="020B0503020204020204" pitchFamily="34" charset="-122"/>
            </a:endParaRPr>
          </a:p>
        </p:txBody>
      </p:sp>
      <p:grpSp>
        <p:nvGrpSpPr>
          <p:cNvPr id="31" name="组合 30"/>
          <p:cNvGrpSpPr/>
          <p:nvPr/>
        </p:nvGrpSpPr>
        <p:grpSpPr>
          <a:xfrm>
            <a:off x="6595879" y="4933559"/>
            <a:ext cx="864347" cy="864347"/>
            <a:chOff x="857250" y="1893093"/>
            <a:chExt cx="864394" cy="864394"/>
          </a:xfrm>
        </p:grpSpPr>
        <p:sp>
          <p:nvSpPr>
            <p:cNvPr id="32" name="弧形 31"/>
            <p:cNvSpPr/>
            <p:nvPr/>
          </p:nvSpPr>
          <p:spPr>
            <a:xfrm>
              <a:off x="857250" y="1893093"/>
              <a:ext cx="864394" cy="864394"/>
            </a:xfrm>
            <a:prstGeom prst="arc">
              <a:avLst>
                <a:gd name="adj1" fmla="val 3406397"/>
                <a:gd name="adj2" fmla="val 20528884"/>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sp>
          <p:nvSpPr>
            <p:cNvPr id="33" name="弧形 32"/>
            <p:cNvSpPr/>
            <p:nvPr/>
          </p:nvSpPr>
          <p:spPr>
            <a:xfrm>
              <a:off x="857250" y="1893093"/>
              <a:ext cx="864394" cy="864394"/>
            </a:xfrm>
            <a:prstGeom prst="arc">
              <a:avLst>
                <a:gd name="adj1" fmla="val 7448849"/>
                <a:gd name="adj2" fmla="val 17571339"/>
              </a:avLst>
            </a:prstGeom>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grpSp>
      <p:sp>
        <p:nvSpPr>
          <p:cNvPr id="34" name="文本框 33"/>
          <p:cNvSpPr txBox="1"/>
          <p:nvPr/>
        </p:nvSpPr>
        <p:spPr>
          <a:xfrm>
            <a:off x="7570948" y="4995729"/>
            <a:ext cx="2059369" cy="683072"/>
          </a:xfrm>
          <a:prstGeom prst="rect">
            <a:avLst/>
          </a:prstGeom>
          <a:noFill/>
        </p:spPr>
        <p:txBody>
          <a:bodyPr wrap="square" rtlCol="0">
            <a:spAutoFit/>
          </a:bodyPr>
          <a:lstStyle/>
          <a:p>
            <a:pPr algn="just">
              <a:lnSpc>
                <a:spcPct val="150000"/>
              </a:lnSpc>
            </a:pPr>
            <a:r>
              <a:rPr lang="zh-CN" altLang="en-US" sz="853" dirty="0">
                <a:solidFill>
                  <a:schemeClr val="tx1">
                    <a:lumMod val="65000"/>
                    <a:lumOff val="35000"/>
                  </a:schemeClr>
                </a:solidFill>
                <a:latin typeface="Arial" panose="020B0604020202020204" pitchFamily="34" charset="0"/>
                <a:ea typeface="微软雅黑" pitchFamily="34" charset="-122"/>
              </a:rPr>
              <a:t>请替换文字内容，点击添加相关标题文字，修改文字内容，也可以直接复制你的内容到此。</a:t>
            </a:r>
          </a:p>
        </p:txBody>
      </p:sp>
      <p:sp>
        <p:nvSpPr>
          <p:cNvPr id="35" name="矩形 34">
            <a:extLst>
              <a:ext uri="{FF2B5EF4-FFF2-40B4-BE49-F238E27FC236}">
                <a16:creationId xmlns:a16="http://schemas.microsoft.com/office/drawing/2014/main" id="{C022AABD-6396-480C-8738-F988BD73A705}"/>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38993140"/>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750"/>
                                        <p:tgtEl>
                                          <p:spTgt spid="10"/>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childTnLst>
                          </p:cTn>
                        </p:par>
                        <p:par>
                          <p:cTn id="24" fill="hold">
                            <p:stCondLst>
                              <p:cond delay="3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par>
                          <p:cTn id="28" fill="hold">
                            <p:stCondLst>
                              <p:cond delay="475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par>
                          <p:cTn id="32" fill="hold">
                            <p:stCondLst>
                              <p:cond delay="525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5750"/>
                            </p:stCondLst>
                            <p:childTnLst>
                              <p:par>
                                <p:cTn id="37" presetID="10" presetClass="entr" presetSubtype="0"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750"/>
                                        <p:tgtEl>
                                          <p:spTgt spid="17"/>
                                        </p:tgtEl>
                                      </p:cBhvr>
                                    </p:animEffect>
                                  </p:childTnLst>
                                </p:cTn>
                              </p:par>
                            </p:childTnLst>
                          </p:cTn>
                        </p:par>
                        <p:par>
                          <p:cTn id="40" fill="hold">
                            <p:stCondLst>
                              <p:cond delay="6500"/>
                            </p:stCondLst>
                            <p:childTnLst>
                              <p:par>
                                <p:cTn id="41" presetID="10"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childTnLst>
                                </p:cTn>
                              </p:par>
                            </p:childTnLst>
                          </p:cTn>
                        </p:par>
                        <p:par>
                          <p:cTn id="44" fill="hold">
                            <p:stCondLst>
                              <p:cond delay="75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1000"/>
                                        <p:tgtEl>
                                          <p:spTgt spid="20"/>
                                        </p:tgtEl>
                                      </p:cBhvr>
                                    </p:animEffect>
                                  </p:childTnLst>
                                </p:cTn>
                              </p:par>
                            </p:childTnLst>
                          </p:cTn>
                        </p:par>
                        <p:par>
                          <p:cTn id="48" fill="hold">
                            <p:stCondLst>
                              <p:cond delay="8500"/>
                            </p:stCondLst>
                            <p:childTnLst>
                              <p:par>
                                <p:cTn id="49" presetID="22" presetClass="entr" presetSubtype="4"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down)">
                                      <p:cBhvr>
                                        <p:cTn id="51" dur="500"/>
                                        <p:tgtEl>
                                          <p:spTgt spid="21"/>
                                        </p:tgtEl>
                                      </p:cBhvr>
                                    </p:animEffect>
                                  </p:childTnLst>
                                </p:cTn>
                              </p:par>
                            </p:childTnLst>
                          </p:cTn>
                        </p:par>
                        <p:par>
                          <p:cTn id="52" fill="hold">
                            <p:stCondLst>
                              <p:cond delay="9000"/>
                            </p:stCondLst>
                            <p:childTnLst>
                              <p:par>
                                <p:cTn id="53" presetID="10" presetClass="entr" presetSubtype="0"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par>
                          <p:cTn id="56" fill="hold">
                            <p:stCondLst>
                              <p:cond delay="9500"/>
                            </p:stCondLst>
                            <p:childTnLst>
                              <p:par>
                                <p:cTn id="57" presetID="10"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50"/>
                                        <p:tgtEl>
                                          <p:spTgt spid="24"/>
                                        </p:tgtEl>
                                      </p:cBhvr>
                                    </p:animEffect>
                                  </p:childTnLst>
                                </p:cTn>
                              </p:par>
                            </p:childTnLst>
                          </p:cTn>
                        </p:par>
                        <p:par>
                          <p:cTn id="60" fill="hold">
                            <p:stCondLst>
                              <p:cond delay="10250"/>
                            </p:stCondLst>
                            <p:childTnLst>
                              <p:par>
                                <p:cTn id="61" presetID="10" presetClass="entr" presetSubtype="0"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1000"/>
                                        <p:tgtEl>
                                          <p:spTgt spid="23"/>
                                        </p:tgtEl>
                                      </p:cBhvr>
                                    </p:animEffect>
                                  </p:childTnLst>
                                </p:cTn>
                              </p:par>
                            </p:childTnLst>
                          </p:cTn>
                        </p:par>
                        <p:par>
                          <p:cTn id="64" fill="hold">
                            <p:stCondLst>
                              <p:cond delay="11250"/>
                            </p:stCondLst>
                            <p:childTnLst>
                              <p:par>
                                <p:cTn id="65" presetID="22" presetClass="entr" presetSubtype="8"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left)">
                                      <p:cBhvr>
                                        <p:cTn id="67" dur="1000"/>
                                        <p:tgtEl>
                                          <p:spTgt spid="27"/>
                                        </p:tgtEl>
                                      </p:cBhvr>
                                    </p:animEffect>
                                  </p:childTnLst>
                                </p:cTn>
                              </p:par>
                            </p:childTnLst>
                          </p:cTn>
                        </p:par>
                        <p:par>
                          <p:cTn id="68" fill="hold">
                            <p:stCondLst>
                              <p:cond delay="12250"/>
                            </p:stCondLst>
                            <p:childTnLst>
                              <p:par>
                                <p:cTn id="69" presetID="22" presetClass="entr" presetSubtype="1" fill="hold"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up)">
                                      <p:cBhvr>
                                        <p:cTn id="71" dur="500"/>
                                        <p:tgtEl>
                                          <p:spTgt spid="28"/>
                                        </p:tgtEl>
                                      </p:cBhvr>
                                    </p:animEffect>
                                  </p:childTnLst>
                                </p:cTn>
                              </p:par>
                            </p:childTnLst>
                          </p:cTn>
                        </p:par>
                        <p:par>
                          <p:cTn id="72" fill="hold">
                            <p:stCondLst>
                              <p:cond delay="12750"/>
                            </p:stCondLst>
                            <p:childTnLst>
                              <p:par>
                                <p:cTn id="73" presetID="10" presetClass="entr" presetSubtype="0" fill="hold" grpId="0" nodeType="after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500"/>
                                        <p:tgtEl>
                                          <p:spTgt spid="29"/>
                                        </p:tgtEl>
                                      </p:cBhvr>
                                    </p:animEffect>
                                  </p:childTnLst>
                                </p:cTn>
                              </p:par>
                            </p:childTnLst>
                          </p:cTn>
                        </p:par>
                        <p:par>
                          <p:cTn id="76" fill="hold">
                            <p:stCondLst>
                              <p:cond delay="13250"/>
                            </p:stCondLst>
                            <p:childTnLst>
                              <p:par>
                                <p:cTn id="77" presetID="10" presetClass="entr" presetSubtype="0" fill="hold" nodeType="after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750"/>
                                        <p:tgtEl>
                                          <p:spTgt spid="31"/>
                                        </p:tgtEl>
                                      </p:cBhvr>
                                    </p:animEffect>
                                  </p:childTnLst>
                                </p:cTn>
                              </p:par>
                            </p:childTnLst>
                          </p:cTn>
                        </p:par>
                        <p:par>
                          <p:cTn id="80" fill="hold">
                            <p:stCondLst>
                              <p:cond delay="14000"/>
                            </p:stCondLst>
                            <p:childTnLst>
                              <p:par>
                                <p:cTn id="81" presetID="10" presetClass="entr" presetSubtype="0" fill="hold" grpId="0"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childTnLst>
                                </p:cTn>
                              </p:par>
                            </p:childTnLst>
                          </p:cTn>
                        </p:par>
                        <p:par>
                          <p:cTn id="84" fill="hold">
                            <p:stCondLst>
                              <p:cond delay="15000"/>
                            </p:stCondLst>
                            <p:childTnLst>
                              <p:par>
                                <p:cTn id="85" presetID="22" presetClass="entr" presetSubtype="8" fill="hold" grpId="0" nodeType="after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ipe(left)">
                                      <p:cBhvr>
                                        <p:cTn id="87"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p:bldP spid="15" grpId="0" animBg="1"/>
      <p:bldP spid="16" grpId="0" animBg="1"/>
      <p:bldP spid="20" grpId="0"/>
      <p:bldP spid="22" grpId="0" animBg="1"/>
      <p:bldP spid="23" grpId="0" animBg="1"/>
      <p:bldP spid="27" grpId="0"/>
      <p:bldP spid="29" grpId="0" animBg="1"/>
      <p:bldP spid="30" grpId="0" animBg="1"/>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31961" y="1893303"/>
            <a:ext cx="4769936" cy="1494626"/>
            <a:chOff x="1330259" y="1960089"/>
            <a:chExt cx="4770580" cy="1494625"/>
          </a:xfrm>
        </p:grpSpPr>
        <p:sp>
          <p:nvSpPr>
            <p:cNvPr id="3" name="任意多边形 2"/>
            <p:cNvSpPr>
              <a:spLocks/>
            </p:cNvSpPr>
            <p:nvPr/>
          </p:nvSpPr>
          <p:spPr bwMode="auto">
            <a:xfrm>
              <a:off x="1330259" y="1960089"/>
              <a:ext cx="4770580" cy="1309351"/>
            </a:xfrm>
            <a:custGeom>
              <a:avLst/>
              <a:gdLst>
                <a:gd name="connsiteX0" fmla="*/ 1518707 w 4770580"/>
                <a:gd name="connsiteY0" fmla="*/ 68270 h 1309351"/>
                <a:gd name="connsiteX1" fmla="*/ 1341950 w 4770580"/>
                <a:gd name="connsiteY1" fmla="*/ 166412 h 1309351"/>
                <a:gd name="connsiteX2" fmla="*/ 1300229 w 4770580"/>
                <a:gd name="connsiteY2" fmla="*/ 236195 h 1309351"/>
                <a:gd name="connsiteX3" fmla="*/ 1266876 w 4770580"/>
                <a:gd name="connsiteY3" fmla="*/ 291983 h 1309351"/>
                <a:gd name="connsiteX4" fmla="*/ 1278103 w 4770580"/>
                <a:gd name="connsiteY4" fmla="*/ 311429 h 1309351"/>
                <a:gd name="connsiteX5" fmla="*/ 1413457 w 4770580"/>
                <a:gd name="connsiteY5" fmla="*/ 545868 h 1309351"/>
                <a:gd name="connsiteX6" fmla="*/ 1413571 w 4770580"/>
                <a:gd name="connsiteY6" fmla="*/ 763108 h 1309351"/>
                <a:gd name="connsiteX7" fmla="*/ 1267753 w 4770580"/>
                <a:gd name="connsiteY7" fmla="*/ 1015754 h 1309351"/>
                <a:gd name="connsiteX8" fmla="*/ 1263392 w 4770580"/>
                <a:gd name="connsiteY8" fmla="*/ 1023311 h 1309351"/>
                <a:gd name="connsiteX9" fmla="*/ 1264931 w 4770580"/>
                <a:gd name="connsiteY9" fmla="*/ 1025879 h 1309351"/>
                <a:gd name="connsiteX10" fmla="*/ 1341950 w 4770580"/>
                <a:gd name="connsiteY10" fmla="*/ 1154283 h 1309351"/>
                <a:gd name="connsiteX11" fmla="*/ 1518707 w 4770580"/>
                <a:gd name="connsiteY11" fmla="*/ 1252423 h 1309351"/>
                <a:gd name="connsiteX12" fmla="*/ 4267820 w 4770580"/>
                <a:gd name="connsiteY12" fmla="*/ 1252423 h 1309351"/>
                <a:gd name="connsiteX13" fmla="*/ 4443238 w 4770580"/>
                <a:gd name="connsiteY13" fmla="*/ 1154283 h 1309351"/>
                <a:gd name="connsiteX14" fmla="*/ 4681593 w 4770580"/>
                <a:gd name="connsiteY14" fmla="*/ 759135 h 1309351"/>
                <a:gd name="connsiteX15" fmla="*/ 4681593 w 4770580"/>
                <a:gd name="connsiteY15" fmla="*/ 562851 h 1309351"/>
                <a:gd name="connsiteX16" fmla="*/ 4443238 w 4770580"/>
                <a:gd name="connsiteY16" fmla="*/ 166412 h 1309351"/>
                <a:gd name="connsiteX17" fmla="*/ 4267820 w 4770580"/>
                <a:gd name="connsiteY17" fmla="*/ 68270 h 1309351"/>
                <a:gd name="connsiteX18" fmla="*/ 1518707 w 4770580"/>
                <a:gd name="connsiteY18" fmla="*/ 68270 h 1309351"/>
                <a:gd name="connsiteX19" fmla="*/ 720841 w 4770580"/>
                <a:gd name="connsiteY19" fmla="*/ 63932 h 1309351"/>
                <a:gd name="connsiteX20" fmla="*/ 631877 w 4770580"/>
                <a:gd name="connsiteY20" fmla="*/ 86206 h 1309351"/>
                <a:gd name="connsiteX21" fmla="*/ 273216 w 4770580"/>
                <a:gd name="connsiteY21" fmla="*/ 293279 h 1309351"/>
                <a:gd name="connsiteX22" fmla="*/ 184004 w 4770580"/>
                <a:gd name="connsiteY22" fmla="*/ 447613 h 1309351"/>
                <a:gd name="connsiteX23" fmla="*/ 183946 w 4770580"/>
                <a:gd name="connsiteY23" fmla="*/ 861660 h 1309351"/>
                <a:gd name="connsiteX24" fmla="*/ 273583 w 4770580"/>
                <a:gd name="connsiteY24" fmla="*/ 1016915 h 1309351"/>
                <a:gd name="connsiteX25" fmla="*/ 632187 w 4770580"/>
                <a:gd name="connsiteY25" fmla="*/ 1223889 h 1309351"/>
                <a:gd name="connsiteX26" fmla="*/ 810450 w 4770580"/>
                <a:gd name="connsiteY26" fmla="*/ 1223795 h 1309351"/>
                <a:gd name="connsiteX27" fmla="*/ 1169111 w 4770580"/>
                <a:gd name="connsiteY27" fmla="*/ 1016722 h 1309351"/>
                <a:gd name="connsiteX28" fmla="*/ 1258324 w 4770580"/>
                <a:gd name="connsiteY28" fmla="*/ 862389 h 1309351"/>
                <a:gd name="connsiteX29" fmla="*/ 1258381 w 4770580"/>
                <a:gd name="connsiteY29" fmla="*/ 448342 h 1309351"/>
                <a:gd name="connsiteX30" fmla="*/ 1168744 w 4770580"/>
                <a:gd name="connsiteY30" fmla="*/ 293086 h 1309351"/>
                <a:gd name="connsiteX31" fmla="*/ 810141 w 4770580"/>
                <a:gd name="connsiteY31" fmla="*/ 86112 h 1309351"/>
                <a:gd name="connsiteX32" fmla="*/ 720841 w 4770580"/>
                <a:gd name="connsiteY32" fmla="*/ 63932 h 1309351"/>
                <a:gd name="connsiteX33" fmla="*/ 468456 w 4770580"/>
                <a:gd name="connsiteY33" fmla="*/ 0 h 1309351"/>
                <a:gd name="connsiteX34" fmla="*/ 973030 w 4770580"/>
                <a:gd name="connsiteY34" fmla="*/ 70 h 1309351"/>
                <a:gd name="connsiteX35" fmla="*/ 1161109 w 4770580"/>
                <a:gd name="connsiteY35" fmla="*/ 108788 h 1309351"/>
                <a:gd name="connsiteX36" fmla="*/ 1205528 w 4770580"/>
                <a:gd name="connsiteY36" fmla="*/ 185726 h 1309351"/>
                <a:gd name="connsiteX37" fmla="*/ 1230238 w 4770580"/>
                <a:gd name="connsiteY37" fmla="*/ 228524 h 1309351"/>
                <a:gd name="connsiteX38" fmla="*/ 1244158 w 4770580"/>
                <a:gd name="connsiteY38" fmla="*/ 204345 h 1309351"/>
                <a:gd name="connsiteX39" fmla="*/ 1287348 w 4770580"/>
                <a:gd name="connsiteY39" fmla="*/ 129321 h 1309351"/>
                <a:gd name="connsiteX40" fmla="*/ 1470329 w 4770580"/>
                <a:gd name="connsiteY40" fmla="*/ 23809 h 1309351"/>
                <a:gd name="connsiteX41" fmla="*/ 4316245 w 4770580"/>
                <a:gd name="connsiteY41" fmla="*/ 23809 h 1309351"/>
                <a:gd name="connsiteX42" fmla="*/ 4497840 w 4770580"/>
                <a:gd name="connsiteY42" fmla="*/ 129321 h 1309351"/>
                <a:gd name="connsiteX43" fmla="*/ 4744589 w 4770580"/>
                <a:gd name="connsiteY43" fmla="*/ 555530 h 1309351"/>
                <a:gd name="connsiteX44" fmla="*/ 4744589 w 4770580"/>
                <a:gd name="connsiteY44" fmla="*/ 766553 h 1309351"/>
                <a:gd name="connsiteX45" fmla="*/ 4497840 w 4770580"/>
                <a:gd name="connsiteY45" fmla="*/ 1191374 h 1309351"/>
                <a:gd name="connsiteX46" fmla="*/ 4316245 w 4770580"/>
                <a:gd name="connsiteY46" fmla="*/ 1296885 h 1309351"/>
                <a:gd name="connsiteX47" fmla="*/ 1470329 w 4770580"/>
                <a:gd name="connsiteY47" fmla="*/ 1296885 h 1309351"/>
                <a:gd name="connsiteX48" fmla="*/ 1287348 w 4770580"/>
                <a:gd name="connsiteY48" fmla="*/ 1191374 h 1309351"/>
                <a:gd name="connsiteX49" fmla="*/ 1227445 w 4770580"/>
                <a:gd name="connsiteY49" fmla="*/ 1087658 h 1309351"/>
                <a:gd name="connsiteX50" fmla="*/ 1226848 w 4770580"/>
                <a:gd name="connsiteY50" fmla="*/ 1086624 h 1309351"/>
                <a:gd name="connsiteX51" fmla="*/ 1222923 w 4770580"/>
                <a:gd name="connsiteY51" fmla="*/ 1093425 h 1309351"/>
                <a:gd name="connsiteX52" fmla="*/ 1161344 w 4770580"/>
                <a:gd name="connsiteY52" fmla="*/ 1200117 h 1309351"/>
                <a:gd name="connsiteX53" fmla="*/ 972144 w 4770580"/>
                <a:gd name="connsiteY53" fmla="*/ 1309351 h 1309351"/>
                <a:gd name="connsiteX54" fmla="*/ 467570 w 4770580"/>
                <a:gd name="connsiteY54" fmla="*/ 1309282 h 1309351"/>
                <a:gd name="connsiteX55" fmla="*/ 279492 w 4770580"/>
                <a:gd name="connsiteY55" fmla="*/ 1200563 h 1309351"/>
                <a:gd name="connsiteX56" fmla="*/ 27144 w 4770580"/>
                <a:gd name="connsiteY56" fmla="*/ 763483 h 1309351"/>
                <a:gd name="connsiteX57" fmla="*/ 27030 w 4770580"/>
                <a:gd name="connsiteY57" fmla="*/ 546244 h 1309351"/>
                <a:gd name="connsiteX58" fmla="*/ 279256 w 4770580"/>
                <a:gd name="connsiteY58" fmla="*/ 109234 h 1309351"/>
                <a:gd name="connsiteX59" fmla="*/ 468456 w 4770580"/>
                <a:gd name="connsiteY59" fmla="*/ 0 h 130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0580" h="1309351">
                  <a:moveTo>
                    <a:pt x="1518707" y="68270"/>
                  </a:moveTo>
                  <a:cubicBezTo>
                    <a:pt x="1450415" y="68270"/>
                    <a:pt x="1375427" y="109593"/>
                    <a:pt x="1341950" y="166412"/>
                  </a:cubicBezTo>
                  <a:cubicBezTo>
                    <a:pt x="1327137" y="191189"/>
                    <a:pt x="1313249" y="214418"/>
                    <a:pt x="1300229" y="236195"/>
                  </a:cubicBezTo>
                  <a:lnTo>
                    <a:pt x="1266876" y="291983"/>
                  </a:lnTo>
                  <a:lnTo>
                    <a:pt x="1278103" y="311429"/>
                  </a:lnTo>
                  <a:cubicBezTo>
                    <a:pt x="1413457" y="545868"/>
                    <a:pt x="1413457" y="545868"/>
                    <a:pt x="1413457" y="545868"/>
                  </a:cubicBezTo>
                  <a:cubicBezTo>
                    <a:pt x="1449812" y="608837"/>
                    <a:pt x="1450160" y="700826"/>
                    <a:pt x="1413571" y="763108"/>
                  </a:cubicBezTo>
                  <a:cubicBezTo>
                    <a:pt x="1350514" y="872360"/>
                    <a:pt x="1303222" y="954299"/>
                    <a:pt x="1267753" y="1015754"/>
                  </a:cubicBezTo>
                  <a:lnTo>
                    <a:pt x="1263392" y="1023311"/>
                  </a:lnTo>
                  <a:lnTo>
                    <a:pt x="1264931" y="1025879"/>
                  </a:lnTo>
                  <a:cubicBezTo>
                    <a:pt x="1341950" y="1154283"/>
                    <a:pt x="1341950" y="1154283"/>
                    <a:pt x="1341950" y="1154283"/>
                  </a:cubicBezTo>
                  <a:cubicBezTo>
                    <a:pt x="1375427" y="1211101"/>
                    <a:pt x="1450415" y="1252423"/>
                    <a:pt x="1518707" y="1252423"/>
                  </a:cubicBezTo>
                  <a:cubicBezTo>
                    <a:pt x="4267820" y="1252423"/>
                    <a:pt x="4267820" y="1252423"/>
                    <a:pt x="4267820" y="1252423"/>
                  </a:cubicBezTo>
                  <a:cubicBezTo>
                    <a:pt x="4336113" y="1252423"/>
                    <a:pt x="4409761" y="1211101"/>
                    <a:pt x="4443238" y="1154283"/>
                  </a:cubicBezTo>
                  <a:cubicBezTo>
                    <a:pt x="4681593" y="759135"/>
                    <a:pt x="4681593" y="759135"/>
                    <a:pt x="4681593" y="759135"/>
                  </a:cubicBezTo>
                  <a:cubicBezTo>
                    <a:pt x="4715069" y="702316"/>
                    <a:pt x="4715069" y="619669"/>
                    <a:pt x="4681593" y="562851"/>
                  </a:cubicBezTo>
                  <a:cubicBezTo>
                    <a:pt x="4443238" y="166412"/>
                    <a:pt x="4443238" y="166412"/>
                    <a:pt x="4443238" y="166412"/>
                  </a:cubicBezTo>
                  <a:cubicBezTo>
                    <a:pt x="4409761" y="109593"/>
                    <a:pt x="4336113" y="68270"/>
                    <a:pt x="4267820" y="68270"/>
                  </a:cubicBezTo>
                  <a:cubicBezTo>
                    <a:pt x="1518707" y="68270"/>
                    <a:pt x="1518707" y="68270"/>
                    <a:pt x="1518707" y="68270"/>
                  </a:cubicBezTo>
                  <a:close/>
                  <a:moveTo>
                    <a:pt x="720841" y="63932"/>
                  </a:moveTo>
                  <a:cubicBezTo>
                    <a:pt x="689249" y="63906"/>
                    <a:pt x="657713" y="71290"/>
                    <a:pt x="631877" y="86206"/>
                  </a:cubicBezTo>
                  <a:lnTo>
                    <a:pt x="273216" y="293279"/>
                  </a:lnTo>
                  <a:cubicBezTo>
                    <a:pt x="221545" y="323111"/>
                    <a:pt x="183555" y="388340"/>
                    <a:pt x="184004" y="447613"/>
                  </a:cubicBezTo>
                  <a:cubicBezTo>
                    <a:pt x="184004" y="447613"/>
                    <a:pt x="184004" y="447613"/>
                    <a:pt x="183946" y="861660"/>
                  </a:cubicBezTo>
                  <a:cubicBezTo>
                    <a:pt x="183968" y="922532"/>
                    <a:pt x="221463" y="987475"/>
                    <a:pt x="273583" y="1016915"/>
                  </a:cubicBezTo>
                  <a:cubicBezTo>
                    <a:pt x="273583" y="1016915"/>
                    <a:pt x="273583" y="1016915"/>
                    <a:pt x="632187" y="1223889"/>
                  </a:cubicBezTo>
                  <a:cubicBezTo>
                    <a:pt x="683294" y="1253914"/>
                    <a:pt x="758779" y="1253628"/>
                    <a:pt x="810450" y="1223795"/>
                  </a:cubicBezTo>
                  <a:cubicBezTo>
                    <a:pt x="810450" y="1223795"/>
                    <a:pt x="810450" y="1223795"/>
                    <a:pt x="1169111" y="1016722"/>
                  </a:cubicBezTo>
                  <a:cubicBezTo>
                    <a:pt x="1220783" y="986890"/>
                    <a:pt x="1257759" y="922246"/>
                    <a:pt x="1258324" y="862389"/>
                  </a:cubicBezTo>
                  <a:cubicBezTo>
                    <a:pt x="1258324" y="862389"/>
                    <a:pt x="1258324" y="862389"/>
                    <a:pt x="1258381" y="448342"/>
                  </a:cubicBezTo>
                  <a:cubicBezTo>
                    <a:pt x="1257932" y="389069"/>
                    <a:pt x="1220437" y="324126"/>
                    <a:pt x="1168744" y="293086"/>
                  </a:cubicBezTo>
                  <a:cubicBezTo>
                    <a:pt x="1168744" y="293086"/>
                    <a:pt x="1168744" y="293086"/>
                    <a:pt x="810141" y="86112"/>
                  </a:cubicBezTo>
                  <a:cubicBezTo>
                    <a:pt x="784081" y="71392"/>
                    <a:pt x="752433" y="63958"/>
                    <a:pt x="720841" y="63932"/>
                  </a:cubicBezTo>
                  <a:close/>
                  <a:moveTo>
                    <a:pt x="468456" y="0"/>
                  </a:moveTo>
                  <a:cubicBezTo>
                    <a:pt x="973030" y="70"/>
                    <a:pt x="973030" y="70"/>
                    <a:pt x="973030" y="70"/>
                  </a:cubicBezTo>
                  <a:cubicBezTo>
                    <a:pt x="1045975" y="758"/>
                    <a:pt x="1124753" y="45820"/>
                    <a:pt x="1161109" y="108788"/>
                  </a:cubicBezTo>
                  <a:cubicBezTo>
                    <a:pt x="1176881" y="136106"/>
                    <a:pt x="1191667" y="161717"/>
                    <a:pt x="1205528" y="185726"/>
                  </a:cubicBezTo>
                  <a:lnTo>
                    <a:pt x="1230238" y="228524"/>
                  </a:lnTo>
                  <a:lnTo>
                    <a:pt x="1244158" y="204345"/>
                  </a:lnTo>
                  <a:cubicBezTo>
                    <a:pt x="1257636" y="180932"/>
                    <a:pt x="1272013" y="155958"/>
                    <a:pt x="1287348" y="129321"/>
                  </a:cubicBezTo>
                  <a:cubicBezTo>
                    <a:pt x="1322004" y="68235"/>
                    <a:pt x="1399632" y="23809"/>
                    <a:pt x="1470329" y="23809"/>
                  </a:cubicBezTo>
                  <a:cubicBezTo>
                    <a:pt x="1470329" y="23809"/>
                    <a:pt x="1470329" y="23809"/>
                    <a:pt x="4316245" y="23809"/>
                  </a:cubicBezTo>
                  <a:cubicBezTo>
                    <a:pt x="4386943" y="23809"/>
                    <a:pt x="4463184" y="68235"/>
                    <a:pt x="4497840" y="129321"/>
                  </a:cubicBezTo>
                  <a:cubicBezTo>
                    <a:pt x="4497840" y="129321"/>
                    <a:pt x="4497840" y="129321"/>
                    <a:pt x="4744589" y="555530"/>
                  </a:cubicBezTo>
                  <a:cubicBezTo>
                    <a:pt x="4779244" y="616615"/>
                    <a:pt x="4779244" y="705467"/>
                    <a:pt x="4744589" y="766553"/>
                  </a:cubicBezTo>
                  <a:cubicBezTo>
                    <a:pt x="4744589" y="766553"/>
                    <a:pt x="4744589" y="766553"/>
                    <a:pt x="4497840" y="1191374"/>
                  </a:cubicBezTo>
                  <a:cubicBezTo>
                    <a:pt x="4463184" y="1252460"/>
                    <a:pt x="4386943" y="1296885"/>
                    <a:pt x="4316245" y="1296885"/>
                  </a:cubicBezTo>
                  <a:cubicBezTo>
                    <a:pt x="4316245" y="1296885"/>
                    <a:pt x="4316245" y="1296885"/>
                    <a:pt x="1470329" y="1296885"/>
                  </a:cubicBezTo>
                  <a:cubicBezTo>
                    <a:pt x="1399632" y="1296885"/>
                    <a:pt x="1322004" y="1252460"/>
                    <a:pt x="1287348" y="1191374"/>
                  </a:cubicBezTo>
                  <a:cubicBezTo>
                    <a:pt x="1287348" y="1191374"/>
                    <a:pt x="1287348" y="1191374"/>
                    <a:pt x="1227445" y="1087658"/>
                  </a:cubicBezTo>
                  <a:lnTo>
                    <a:pt x="1226848" y="1086624"/>
                  </a:lnTo>
                  <a:lnTo>
                    <a:pt x="1222923" y="1093425"/>
                  </a:lnTo>
                  <a:cubicBezTo>
                    <a:pt x="1161344" y="1200117"/>
                    <a:pt x="1161344" y="1200117"/>
                    <a:pt x="1161344" y="1200117"/>
                  </a:cubicBezTo>
                  <a:cubicBezTo>
                    <a:pt x="1125468" y="1263633"/>
                    <a:pt x="1046325" y="1309326"/>
                    <a:pt x="972144" y="1309351"/>
                  </a:cubicBezTo>
                  <a:cubicBezTo>
                    <a:pt x="467570" y="1309282"/>
                    <a:pt x="467570" y="1309282"/>
                    <a:pt x="467570" y="1309282"/>
                  </a:cubicBezTo>
                  <a:cubicBezTo>
                    <a:pt x="395338" y="1309828"/>
                    <a:pt x="315847" y="1263532"/>
                    <a:pt x="279492" y="1200563"/>
                  </a:cubicBezTo>
                  <a:lnTo>
                    <a:pt x="27144" y="763483"/>
                  </a:lnTo>
                  <a:cubicBezTo>
                    <a:pt x="-9211" y="700514"/>
                    <a:pt x="-8847" y="609760"/>
                    <a:pt x="27030" y="546244"/>
                  </a:cubicBezTo>
                  <a:cubicBezTo>
                    <a:pt x="279256" y="109234"/>
                    <a:pt x="279256" y="109234"/>
                    <a:pt x="279256" y="109234"/>
                  </a:cubicBezTo>
                  <a:cubicBezTo>
                    <a:pt x="317082" y="46239"/>
                    <a:pt x="396225" y="546"/>
                    <a:pt x="468456" y="0"/>
                  </a:cubicBezTo>
                  <a:close/>
                </a:path>
              </a:pathLst>
            </a:custGeom>
            <a:solidFill>
              <a:schemeClr val="accent1"/>
            </a:solidFill>
            <a:ln w="19050">
              <a:noFill/>
            </a:ln>
            <a:effectLst>
              <a:softEdge rad="0"/>
            </a:effectLst>
          </p:spPr>
          <p:txBody>
            <a:bodyPr vert="horz" wrap="square" lIns="121882" tIns="60941" rIns="121882" bIns="60941" numCol="1" anchor="t" anchorCtr="0" compatLnSpc="1">
              <a:prstTxWarp prst="textNoShape">
                <a:avLst/>
              </a:prstTxWarp>
              <a:noAutofit/>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nvGrpSpPr>
            <p:cNvPr id="4" name="组合 30"/>
            <p:cNvGrpSpPr/>
            <p:nvPr/>
          </p:nvGrpSpPr>
          <p:grpSpPr>
            <a:xfrm>
              <a:off x="1840938" y="2355369"/>
              <a:ext cx="453607" cy="436227"/>
              <a:chOff x="9791183" y="5224434"/>
              <a:chExt cx="645684" cy="620945"/>
            </a:xfrm>
            <a:gradFill>
              <a:gsLst>
                <a:gs pos="0">
                  <a:srgbClr val="FDFA75"/>
                </a:gs>
                <a:gs pos="100000">
                  <a:srgbClr val="D79E11"/>
                </a:gs>
              </a:gsLst>
              <a:lin ang="2700000" scaled="1"/>
            </a:gradFill>
            <a:effectLst/>
          </p:grpSpPr>
          <p:sp>
            <p:nvSpPr>
              <p:cNvPr id="6" name="Oval 131"/>
              <p:cNvSpPr>
                <a:spLocks noChangeArrowheads="1"/>
              </p:cNvSpPr>
              <p:nvPr/>
            </p:nvSpPr>
            <p:spPr bwMode="auto">
              <a:xfrm>
                <a:off x="9968746" y="5224434"/>
                <a:ext cx="290558" cy="2942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7" name="Freeform 134"/>
              <p:cNvSpPr>
                <a:spLocks/>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sp>
          <p:nvSpPr>
            <p:cNvPr id="5" name="文本框 45"/>
            <p:cNvSpPr txBox="1"/>
            <p:nvPr/>
          </p:nvSpPr>
          <p:spPr>
            <a:xfrm>
              <a:off x="3092916" y="2152051"/>
              <a:ext cx="2493327" cy="1302663"/>
            </a:xfrm>
            <a:prstGeom prst="rect">
              <a:avLst/>
            </a:prstGeom>
            <a:noFill/>
            <a:effectLst/>
          </p:spPr>
          <p:txBody>
            <a:bodyPr wrap="none" rtlCol="0">
              <a:spAutoFit/>
            </a:bodyPr>
            <a:lstStyle/>
            <a:p>
              <a:r>
                <a:rPr lang="zh-CN" altLang="en-US" sz="1599" dirty="0">
                  <a:solidFill>
                    <a:schemeClr val="tx1">
                      <a:lumMod val="75000"/>
                      <a:lumOff val="25000"/>
                    </a:schemeClr>
                  </a:solidFill>
                  <a:latin typeface="微软雅黑" pitchFamily="34" charset="-122"/>
                  <a:ea typeface="微软雅黑" pitchFamily="34" charset="-122"/>
                </a:rPr>
                <a:t>点击添加标题</a:t>
              </a:r>
              <a:endParaRPr lang="en-US" altLang="zh-CN" sz="1599"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p:txBody>
        </p:sp>
      </p:grpSp>
      <p:grpSp>
        <p:nvGrpSpPr>
          <p:cNvPr id="8" name="组合 7"/>
          <p:cNvGrpSpPr/>
          <p:nvPr/>
        </p:nvGrpSpPr>
        <p:grpSpPr>
          <a:xfrm>
            <a:off x="5968089" y="2634268"/>
            <a:ext cx="4769936" cy="1473518"/>
            <a:chOff x="5967013" y="2701053"/>
            <a:chExt cx="4770580" cy="1473518"/>
          </a:xfrm>
        </p:grpSpPr>
        <p:sp>
          <p:nvSpPr>
            <p:cNvPr id="9" name="任意多边形 8"/>
            <p:cNvSpPr>
              <a:spLocks/>
            </p:cNvSpPr>
            <p:nvPr/>
          </p:nvSpPr>
          <p:spPr bwMode="auto">
            <a:xfrm rot="10800000">
              <a:off x="5967013" y="2701053"/>
              <a:ext cx="4770580" cy="1309351"/>
            </a:xfrm>
            <a:custGeom>
              <a:avLst/>
              <a:gdLst>
                <a:gd name="connsiteX0" fmla="*/ 721107 w 4770580"/>
                <a:gd name="connsiteY0" fmla="*/ 1246288 h 1309351"/>
                <a:gd name="connsiteX1" fmla="*/ 810450 w 4770580"/>
                <a:gd name="connsiteY1" fmla="*/ 1223794 h 1309351"/>
                <a:gd name="connsiteX2" fmla="*/ 1169111 w 4770580"/>
                <a:gd name="connsiteY2" fmla="*/ 1016721 h 1309351"/>
                <a:gd name="connsiteX3" fmla="*/ 1258324 w 4770580"/>
                <a:gd name="connsiteY3" fmla="*/ 862388 h 1309351"/>
                <a:gd name="connsiteX4" fmla="*/ 1258381 w 4770580"/>
                <a:gd name="connsiteY4" fmla="*/ 448341 h 1309351"/>
                <a:gd name="connsiteX5" fmla="*/ 1168744 w 4770580"/>
                <a:gd name="connsiteY5" fmla="*/ 293085 h 1309351"/>
                <a:gd name="connsiteX6" fmla="*/ 810141 w 4770580"/>
                <a:gd name="connsiteY6" fmla="*/ 86111 h 1309351"/>
                <a:gd name="connsiteX7" fmla="*/ 631877 w 4770580"/>
                <a:gd name="connsiteY7" fmla="*/ 86205 h 1309351"/>
                <a:gd name="connsiteX8" fmla="*/ 273216 w 4770580"/>
                <a:gd name="connsiteY8" fmla="*/ 293278 h 1309351"/>
                <a:gd name="connsiteX9" fmla="*/ 184003 w 4770580"/>
                <a:gd name="connsiteY9" fmla="*/ 447612 h 1309351"/>
                <a:gd name="connsiteX10" fmla="*/ 183946 w 4770580"/>
                <a:gd name="connsiteY10" fmla="*/ 861659 h 1309351"/>
                <a:gd name="connsiteX11" fmla="*/ 273583 w 4770580"/>
                <a:gd name="connsiteY11" fmla="*/ 1016914 h 1309351"/>
                <a:gd name="connsiteX12" fmla="*/ 632187 w 4770580"/>
                <a:gd name="connsiteY12" fmla="*/ 1223888 h 1309351"/>
                <a:gd name="connsiteX13" fmla="*/ 721107 w 4770580"/>
                <a:gd name="connsiteY13" fmla="*/ 1246288 h 1309351"/>
                <a:gd name="connsiteX14" fmla="*/ 4267820 w 4770580"/>
                <a:gd name="connsiteY14" fmla="*/ 1252423 h 1309351"/>
                <a:gd name="connsiteX15" fmla="*/ 4443238 w 4770580"/>
                <a:gd name="connsiteY15" fmla="*/ 1154282 h 1309351"/>
                <a:gd name="connsiteX16" fmla="*/ 4681593 w 4770580"/>
                <a:gd name="connsiteY16" fmla="*/ 759135 h 1309351"/>
                <a:gd name="connsiteX17" fmla="*/ 4681593 w 4770580"/>
                <a:gd name="connsiteY17" fmla="*/ 562851 h 1309351"/>
                <a:gd name="connsiteX18" fmla="*/ 4443238 w 4770580"/>
                <a:gd name="connsiteY18" fmla="*/ 166412 h 1309351"/>
                <a:gd name="connsiteX19" fmla="*/ 4267820 w 4770580"/>
                <a:gd name="connsiteY19" fmla="*/ 68271 h 1309351"/>
                <a:gd name="connsiteX20" fmla="*/ 1518707 w 4770580"/>
                <a:gd name="connsiteY20" fmla="*/ 68271 h 1309351"/>
                <a:gd name="connsiteX21" fmla="*/ 1341950 w 4770580"/>
                <a:gd name="connsiteY21" fmla="*/ 166412 h 1309351"/>
                <a:gd name="connsiteX22" fmla="*/ 1300229 w 4770580"/>
                <a:gd name="connsiteY22" fmla="*/ 236195 h 1309351"/>
                <a:gd name="connsiteX23" fmla="*/ 1266876 w 4770580"/>
                <a:gd name="connsiteY23" fmla="*/ 291983 h 1309351"/>
                <a:gd name="connsiteX24" fmla="*/ 1278103 w 4770580"/>
                <a:gd name="connsiteY24" fmla="*/ 311429 h 1309351"/>
                <a:gd name="connsiteX25" fmla="*/ 1413457 w 4770580"/>
                <a:gd name="connsiteY25" fmla="*/ 545868 h 1309351"/>
                <a:gd name="connsiteX26" fmla="*/ 1413571 w 4770580"/>
                <a:gd name="connsiteY26" fmla="*/ 763108 h 1309351"/>
                <a:gd name="connsiteX27" fmla="*/ 1267753 w 4770580"/>
                <a:gd name="connsiteY27" fmla="*/ 1015754 h 1309351"/>
                <a:gd name="connsiteX28" fmla="*/ 1263390 w 4770580"/>
                <a:gd name="connsiteY28" fmla="*/ 1023310 h 1309351"/>
                <a:gd name="connsiteX29" fmla="*/ 1264931 w 4770580"/>
                <a:gd name="connsiteY29" fmla="*/ 1025879 h 1309351"/>
                <a:gd name="connsiteX30" fmla="*/ 1341950 w 4770580"/>
                <a:gd name="connsiteY30" fmla="*/ 1154283 h 1309351"/>
                <a:gd name="connsiteX31" fmla="*/ 1518707 w 4770580"/>
                <a:gd name="connsiteY31" fmla="*/ 1252423 h 1309351"/>
                <a:gd name="connsiteX32" fmla="*/ 4267820 w 4770580"/>
                <a:gd name="connsiteY32" fmla="*/ 1252423 h 1309351"/>
                <a:gd name="connsiteX33" fmla="*/ 972144 w 4770580"/>
                <a:gd name="connsiteY33" fmla="*/ 1309351 h 1309351"/>
                <a:gd name="connsiteX34" fmla="*/ 467570 w 4770580"/>
                <a:gd name="connsiteY34" fmla="*/ 1309282 h 1309351"/>
                <a:gd name="connsiteX35" fmla="*/ 279492 w 4770580"/>
                <a:gd name="connsiteY35" fmla="*/ 1200563 h 1309351"/>
                <a:gd name="connsiteX36" fmla="*/ 27144 w 4770580"/>
                <a:gd name="connsiteY36" fmla="*/ 763483 h 1309351"/>
                <a:gd name="connsiteX37" fmla="*/ 27029 w 4770580"/>
                <a:gd name="connsiteY37" fmla="*/ 546244 h 1309351"/>
                <a:gd name="connsiteX38" fmla="*/ 279256 w 4770580"/>
                <a:gd name="connsiteY38" fmla="*/ 109234 h 1309351"/>
                <a:gd name="connsiteX39" fmla="*/ 468456 w 4770580"/>
                <a:gd name="connsiteY39" fmla="*/ 0 h 1309351"/>
                <a:gd name="connsiteX40" fmla="*/ 973030 w 4770580"/>
                <a:gd name="connsiteY40" fmla="*/ 70 h 1309351"/>
                <a:gd name="connsiteX41" fmla="*/ 1161108 w 4770580"/>
                <a:gd name="connsiteY41" fmla="*/ 108789 h 1309351"/>
                <a:gd name="connsiteX42" fmla="*/ 1205528 w 4770580"/>
                <a:gd name="connsiteY42" fmla="*/ 185726 h 1309351"/>
                <a:gd name="connsiteX43" fmla="*/ 1230238 w 4770580"/>
                <a:gd name="connsiteY43" fmla="*/ 228524 h 1309351"/>
                <a:gd name="connsiteX44" fmla="*/ 1244158 w 4770580"/>
                <a:gd name="connsiteY44" fmla="*/ 204345 h 1309351"/>
                <a:gd name="connsiteX45" fmla="*/ 1287348 w 4770580"/>
                <a:gd name="connsiteY45" fmla="*/ 129321 h 1309351"/>
                <a:gd name="connsiteX46" fmla="*/ 1470329 w 4770580"/>
                <a:gd name="connsiteY46" fmla="*/ 23809 h 1309351"/>
                <a:gd name="connsiteX47" fmla="*/ 4316245 w 4770580"/>
                <a:gd name="connsiteY47" fmla="*/ 23809 h 1309351"/>
                <a:gd name="connsiteX48" fmla="*/ 4497840 w 4770580"/>
                <a:gd name="connsiteY48" fmla="*/ 129321 h 1309351"/>
                <a:gd name="connsiteX49" fmla="*/ 4744589 w 4770580"/>
                <a:gd name="connsiteY49" fmla="*/ 555530 h 1309351"/>
                <a:gd name="connsiteX50" fmla="*/ 4744589 w 4770580"/>
                <a:gd name="connsiteY50" fmla="*/ 766553 h 1309351"/>
                <a:gd name="connsiteX51" fmla="*/ 4497840 w 4770580"/>
                <a:gd name="connsiteY51" fmla="*/ 1191374 h 1309351"/>
                <a:gd name="connsiteX52" fmla="*/ 4316245 w 4770580"/>
                <a:gd name="connsiteY52" fmla="*/ 1296885 h 1309351"/>
                <a:gd name="connsiteX53" fmla="*/ 1470329 w 4770580"/>
                <a:gd name="connsiteY53" fmla="*/ 1296885 h 1309351"/>
                <a:gd name="connsiteX54" fmla="*/ 1287348 w 4770580"/>
                <a:gd name="connsiteY54" fmla="*/ 1191374 h 1309351"/>
                <a:gd name="connsiteX55" fmla="*/ 1227445 w 4770580"/>
                <a:gd name="connsiteY55" fmla="*/ 1087658 h 1309351"/>
                <a:gd name="connsiteX56" fmla="*/ 1226848 w 4770580"/>
                <a:gd name="connsiteY56" fmla="*/ 1086624 h 1309351"/>
                <a:gd name="connsiteX57" fmla="*/ 1222923 w 4770580"/>
                <a:gd name="connsiteY57" fmla="*/ 1093425 h 1309351"/>
                <a:gd name="connsiteX58" fmla="*/ 1161344 w 4770580"/>
                <a:gd name="connsiteY58" fmla="*/ 1200117 h 1309351"/>
                <a:gd name="connsiteX59" fmla="*/ 972144 w 4770580"/>
                <a:gd name="connsiteY59" fmla="*/ 1309351 h 130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0580" h="1309351">
                  <a:moveTo>
                    <a:pt x="721107" y="1246288"/>
                  </a:moveTo>
                  <a:cubicBezTo>
                    <a:pt x="752826" y="1246240"/>
                    <a:pt x="784615" y="1238711"/>
                    <a:pt x="810450" y="1223794"/>
                  </a:cubicBezTo>
                  <a:cubicBezTo>
                    <a:pt x="810450" y="1223794"/>
                    <a:pt x="810450" y="1223794"/>
                    <a:pt x="1169111" y="1016721"/>
                  </a:cubicBezTo>
                  <a:cubicBezTo>
                    <a:pt x="1220783" y="986889"/>
                    <a:pt x="1257759" y="922245"/>
                    <a:pt x="1258324" y="862388"/>
                  </a:cubicBezTo>
                  <a:cubicBezTo>
                    <a:pt x="1258324" y="862388"/>
                    <a:pt x="1258324" y="862388"/>
                    <a:pt x="1258381" y="448341"/>
                  </a:cubicBezTo>
                  <a:cubicBezTo>
                    <a:pt x="1257932" y="389068"/>
                    <a:pt x="1220437" y="324125"/>
                    <a:pt x="1168744" y="293085"/>
                  </a:cubicBezTo>
                  <a:cubicBezTo>
                    <a:pt x="1168744" y="293085"/>
                    <a:pt x="1168744" y="293085"/>
                    <a:pt x="810141" y="86111"/>
                  </a:cubicBezTo>
                  <a:cubicBezTo>
                    <a:pt x="758020" y="56672"/>
                    <a:pt x="683549" y="56372"/>
                    <a:pt x="631877" y="86205"/>
                  </a:cubicBezTo>
                  <a:lnTo>
                    <a:pt x="273216" y="293278"/>
                  </a:lnTo>
                  <a:cubicBezTo>
                    <a:pt x="221545" y="323110"/>
                    <a:pt x="183555" y="388339"/>
                    <a:pt x="184003" y="447612"/>
                  </a:cubicBezTo>
                  <a:cubicBezTo>
                    <a:pt x="184003" y="447612"/>
                    <a:pt x="184003" y="447612"/>
                    <a:pt x="183946" y="861659"/>
                  </a:cubicBezTo>
                  <a:cubicBezTo>
                    <a:pt x="183968" y="922531"/>
                    <a:pt x="221463" y="987474"/>
                    <a:pt x="273583" y="1016914"/>
                  </a:cubicBezTo>
                  <a:cubicBezTo>
                    <a:pt x="273583" y="1016914"/>
                    <a:pt x="273583" y="1016914"/>
                    <a:pt x="632187" y="1223888"/>
                  </a:cubicBezTo>
                  <a:cubicBezTo>
                    <a:pt x="657740" y="1238900"/>
                    <a:pt x="689388" y="1246335"/>
                    <a:pt x="721107" y="1246288"/>
                  </a:cubicBezTo>
                  <a:close/>
                  <a:moveTo>
                    <a:pt x="4267820" y="1252423"/>
                  </a:moveTo>
                  <a:cubicBezTo>
                    <a:pt x="4336113" y="1252423"/>
                    <a:pt x="4409761" y="1211101"/>
                    <a:pt x="4443238" y="1154282"/>
                  </a:cubicBezTo>
                  <a:cubicBezTo>
                    <a:pt x="4681593" y="759135"/>
                    <a:pt x="4681593" y="759135"/>
                    <a:pt x="4681593" y="759135"/>
                  </a:cubicBezTo>
                  <a:cubicBezTo>
                    <a:pt x="4715069" y="702316"/>
                    <a:pt x="4715069" y="619669"/>
                    <a:pt x="4681593" y="562851"/>
                  </a:cubicBezTo>
                  <a:cubicBezTo>
                    <a:pt x="4443238" y="166412"/>
                    <a:pt x="4443238" y="166412"/>
                    <a:pt x="4443238" y="166412"/>
                  </a:cubicBezTo>
                  <a:cubicBezTo>
                    <a:pt x="4409761" y="109594"/>
                    <a:pt x="4336113" y="68271"/>
                    <a:pt x="4267820" y="68271"/>
                  </a:cubicBezTo>
                  <a:cubicBezTo>
                    <a:pt x="1518707" y="68271"/>
                    <a:pt x="1518707" y="68271"/>
                    <a:pt x="1518707" y="68271"/>
                  </a:cubicBezTo>
                  <a:cubicBezTo>
                    <a:pt x="1450414" y="68271"/>
                    <a:pt x="1375426" y="109594"/>
                    <a:pt x="1341950" y="166412"/>
                  </a:cubicBezTo>
                  <a:cubicBezTo>
                    <a:pt x="1327136" y="191189"/>
                    <a:pt x="1313249" y="214418"/>
                    <a:pt x="1300229" y="236195"/>
                  </a:cubicBezTo>
                  <a:lnTo>
                    <a:pt x="1266876" y="291983"/>
                  </a:lnTo>
                  <a:lnTo>
                    <a:pt x="1278103" y="311429"/>
                  </a:lnTo>
                  <a:cubicBezTo>
                    <a:pt x="1413457" y="545868"/>
                    <a:pt x="1413457" y="545868"/>
                    <a:pt x="1413457" y="545868"/>
                  </a:cubicBezTo>
                  <a:cubicBezTo>
                    <a:pt x="1449811" y="608837"/>
                    <a:pt x="1450160" y="700826"/>
                    <a:pt x="1413571" y="763108"/>
                  </a:cubicBezTo>
                  <a:cubicBezTo>
                    <a:pt x="1350514" y="872360"/>
                    <a:pt x="1303222" y="954299"/>
                    <a:pt x="1267753" y="1015754"/>
                  </a:cubicBezTo>
                  <a:lnTo>
                    <a:pt x="1263390" y="1023310"/>
                  </a:lnTo>
                  <a:lnTo>
                    <a:pt x="1264931" y="1025879"/>
                  </a:lnTo>
                  <a:cubicBezTo>
                    <a:pt x="1341950" y="1154283"/>
                    <a:pt x="1341950" y="1154283"/>
                    <a:pt x="1341950" y="1154283"/>
                  </a:cubicBezTo>
                  <a:cubicBezTo>
                    <a:pt x="1375426" y="1211101"/>
                    <a:pt x="1450414" y="1252423"/>
                    <a:pt x="1518707" y="1252423"/>
                  </a:cubicBezTo>
                  <a:cubicBezTo>
                    <a:pt x="4267820" y="1252423"/>
                    <a:pt x="4267820" y="1252423"/>
                    <a:pt x="4267820" y="1252423"/>
                  </a:cubicBezTo>
                  <a:close/>
                  <a:moveTo>
                    <a:pt x="972144" y="1309351"/>
                  </a:moveTo>
                  <a:cubicBezTo>
                    <a:pt x="467570" y="1309282"/>
                    <a:pt x="467570" y="1309282"/>
                    <a:pt x="467570" y="1309282"/>
                  </a:cubicBezTo>
                  <a:cubicBezTo>
                    <a:pt x="395338" y="1309828"/>
                    <a:pt x="315847" y="1263532"/>
                    <a:pt x="279492" y="1200563"/>
                  </a:cubicBezTo>
                  <a:lnTo>
                    <a:pt x="27144" y="763483"/>
                  </a:lnTo>
                  <a:cubicBezTo>
                    <a:pt x="-9211" y="700514"/>
                    <a:pt x="-8847" y="609760"/>
                    <a:pt x="27029" y="546244"/>
                  </a:cubicBezTo>
                  <a:cubicBezTo>
                    <a:pt x="279256" y="109234"/>
                    <a:pt x="279256" y="109234"/>
                    <a:pt x="279256" y="109234"/>
                  </a:cubicBezTo>
                  <a:cubicBezTo>
                    <a:pt x="317082" y="46239"/>
                    <a:pt x="396224" y="546"/>
                    <a:pt x="468456" y="0"/>
                  </a:cubicBezTo>
                  <a:cubicBezTo>
                    <a:pt x="973030" y="70"/>
                    <a:pt x="973030" y="70"/>
                    <a:pt x="973030" y="70"/>
                  </a:cubicBezTo>
                  <a:cubicBezTo>
                    <a:pt x="1045975" y="758"/>
                    <a:pt x="1124753" y="45820"/>
                    <a:pt x="1161108" y="108789"/>
                  </a:cubicBezTo>
                  <a:cubicBezTo>
                    <a:pt x="1176880" y="136106"/>
                    <a:pt x="1191666" y="161717"/>
                    <a:pt x="1205528" y="185726"/>
                  </a:cubicBezTo>
                  <a:lnTo>
                    <a:pt x="1230238" y="228524"/>
                  </a:lnTo>
                  <a:lnTo>
                    <a:pt x="1244158" y="204345"/>
                  </a:lnTo>
                  <a:cubicBezTo>
                    <a:pt x="1257636" y="180932"/>
                    <a:pt x="1272013" y="155958"/>
                    <a:pt x="1287348" y="129321"/>
                  </a:cubicBezTo>
                  <a:cubicBezTo>
                    <a:pt x="1322004" y="68235"/>
                    <a:pt x="1399632" y="23809"/>
                    <a:pt x="1470329" y="23809"/>
                  </a:cubicBezTo>
                  <a:cubicBezTo>
                    <a:pt x="1470329" y="23809"/>
                    <a:pt x="1470329" y="23809"/>
                    <a:pt x="4316245" y="23809"/>
                  </a:cubicBezTo>
                  <a:cubicBezTo>
                    <a:pt x="4386943" y="23809"/>
                    <a:pt x="4463184" y="68235"/>
                    <a:pt x="4497840" y="129321"/>
                  </a:cubicBezTo>
                  <a:cubicBezTo>
                    <a:pt x="4497840" y="129321"/>
                    <a:pt x="4497840" y="129321"/>
                    <a:pt x="4744589" y="555530"/>
                  </a:cubicBezTo>
                  <a:cubicBezTo>
                    <a:pt x="4779244" y="616615"/>
                    <a:pt x="4779244" y="705467"/>
                    <a:pt x="4744589" y="766553"/>
                  </a:cubicBezTo>
                  <a:cubicBezTo>
                    <a:pt x="4744589" y="766553"/>
                    <a:pt x="4744589" y="766553"/>
                    <a:pt x="4497840" y="1191374"/>
                  </a:cubicBezTo>
                  <a:cubicBezTo>
                    <a:pt x="4463184" y="1252459"/>
                    <a:pt x="4386943" y="1296885"/>
                    <a:pt x="4316245" y="1296885"/>
                  </a:cubicBezTo>
                  <a:cubicBezTo>
                    <a:pt x="4316245" y="1296885"/>
                    <a:pt x="4316245" y="1296885"/>
                    <a:pt x="1470329" y="1296885"/>
                  </a:cubicBezTo>
                  <a:cubicBezTo>
                    <a:pt x="1399632" y="1296885"/>
                    <a:pt x="1322004" y="1252460"/>
                    <a:pt x="1287348" y="1191374"/>
                  </a:cubicBezTo>
                  <a:cubicBezTo>
                    <a:pt x="1287348" y="1191374"/>
                    <a:pt x="1287348" y="1191374"/>
                    <a:pt x="1227445" y="1087658"/>
                  </a:cubicBezTo>
                  <a:lnTo>
                    <a:pt x="1226848" y="1086624"/>
                  </a:lnTo>
                  <a:lnTo>
                    <a:pt x="1222923" y="1093425"/>
                  </a:lnTo>
                  <a:cubicBezTo>
                    <a:pt x="1161344" y="1200117"/>
                    <a:pt x="1161344" y="1200117"/>
                    <a:pt x="1161344" y="1200117"/>
                  </a:cubicBezTo>
                  <a:cubicBezTo>
                    <a:pt x="1125468" y="1263633"/>
                    <a:pt x="1046325" y="1309326"/>
                    <a:pt x="972144" y="1309351"/>
                  </a:cubicBezTo>
                  <a:close/>
                </a:path>
              </a:pathLst>
            </a:custGeom>
            <a:solidFill>
              <a:schemeClr val="accent3"/>
            </a:solidFill>
            <a:ln w="19050">
              <a:noFill/>
            </a:ln>
            <a:effectLst>
              <a:softEdge rad="0"/>
            </a:effectLst>
          </p:spPr>
          <p:txBody>
            <a:bodyPr vert="horz" wrap="square" lIns="121882" tIns="60941" rIns="121882" bIns="60941" numCol="1" anchor="t" anchorCtr="0" compatLnSpc="1">
              <a:prstTxWarp prst="textNoShape">
                <a:avLst/>
              </a:prstTxWarp>
              <a:noAutofit/>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10" name="Freeform 223"/>
            <p:cNvSpPr>
              <a:spLocks/>
            </p:cNvSpPr>
            <p:nvPr/>
          </p:nvSpPr>
          <p:spPr bwMode="auto">
            <a:xfrm>
              <a:off x="9816552" y="3168895"/>
              <a:ext cx="442748" cy="359078"/>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solidFill>
              <a:schemeClr val="accent3"/>
            </a:solidFill>
            <a:ln>
              <a:noFill/>
            </a:ln>
            <a:effec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11" name="文本框 46"/>
            <p:cNvSpPr txBox="1"/>
            <p:nvPr/>
          </p:nvSpPr>
          <p:spPr>
            <a:xfrm>
              <a:off x="6724636" y="2871907"/>
              <a:ext cx="2493327" cy="1302664"/>
            </a:xfrm>
            <a:prstGeom prst="rect">
              <a:avLst/>
            </a:prstGeom>
            <a:noFill/>
            <a:effectLst/>
          </p:spPr>
          <p:txBody>
            <a:bodyPr wrap="none" rtlCol="0">
              <a:spAutoFit/>
            </a:bodyPr>
            <a:lstStyle/>
            <a:p>
              <a:r>
                <a:rPr lang="zh-CN" altLang="en-US" sz="1599" dirty="0">
                  <a:solidFill>
                    <a:schemeClr val="tx1">
                      <a:lumMod val="75000"/>
                      <a:lumOff val="25000"/>
                    </a:schemeClr>
                  </a:solidFill>
                  <a:latin typeface="微软雅黑" pitchFamily="34" charset="-122"/>
                  <a:ea typeface="微软雅黑" pitchFamily="34" charset="-122"/>
                </a:rPr>
                <a:t>点击添加标题</a:t>
              </a:r>
              <a:endParaRPr lang="en-US" altLang="zh-CN" sz="1599"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并选择只保留文字。</a:t>
              </a:r>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p:txBody>
        </p:sp>
      </p:grpSp>
      <p:grpSp>
        <p:nvGrpSpPr>
          <p:cNvPr id="12" name="组合 11"/>
          <p:cNvGrpSpPr/>
          <p:nvPr/>
        </p:nvGrpSpPr>
        <p:grpSpPr>
          <a:xfrm>
            <a:off x="1465767" y="3828454"/>
            <a:ext cx="4769936" cy="1442061"/>
            <a:chOff x="1464083" y="3895234"/>
            <a:chExt cx="4770580" cy="1442059"/>
          </a:xfrm>
        </p:grpSpPr>
        <p:sp>
          <p:nvSpPr>
            <p:cNvPr id="13" name="任意多边形 12"/>
            <p:cNvSpPr>
              <a:spLocks/>
            </p:cNvSpPr>
            <p:nvPr/>
          </p:nvSpPr>
          <p:spPr bwMode="auto">
            <a:xfrm>
              <a:off x="1464083" y="3895234"/>
              <a:ext cx="4770580" cy="1309352"/>
            </a:xfrm>
            <a:custGeom>
              <a:avLst/>
              <a:gdLst>
                <a:gd name="connsiteX0" fmla="*/ 1518707 w 4770580"/>
                <a:gd name="connsiteY0" fmla="*/ 68271 h 1309352"/>
                <a:gd name="connsiteX1" fmla="*/ 1341950 w 4770580"/>
                <a:gd name="connsiteY1" fmla="*/ 166412 h 1309352"/>
                <a:gd name="connsiteX2" fmla="*/ 1300229 w 4770580"/>
                <a:gd name="connsiteY2" fmla="*/ 236195 h 1309352"/>
                <a:gd name="connsiteX3" fmla="*/ 1266876 w 4770580"/>
                <a:gd name="connsiteY3" fmla="*/ 291983 h 1309352"/>
                <a:gd name="connsiteX4" fmla="*/ 1278103 w 4770580"/>
                <a:gd name="connsiteY4" fmla="*/ 311429 h 1309352"/>
                <a:gd name="connsiteX5" fmla="*/ 1413457 w 4770580"/>
                <a:gd name="connsiteY5" fmla="*/ 545868 h 1309352"/>
                <a:gd name="connsiteX6" fmla="*/ 1413571 w 4770580"/>
                <a:gd name="connsiteY6" fmla="*/ 763108 h 1309352"/>
                <a:gd name="connsiteX7" fmla="*/ 1267753 w 4770580"/>
                <a:gd name="connsiteY7" fmla="*/ 1015754 h 1309352"/>
                <a:gd name="connsiteX8" fmla="*/ 1263392 w 4770580"/>
                <a:gd name="connsiteY8" fmla="*/ 1023311 h 1309352"/>
                <a:gd name="connsiteX9" fmla="*/ 1264931 w 4770580"/>
                <a:gd name="connsiteY9" fmla="*/ 1025879 h 1309352"/>
                <a:gd name="connsiteX10" fmla="*/ 1341950 w 4770580"/>
                <a:gd name="connsiteY10" fmla="*/ 1154283 h 1309352"/>
                <a:gd name="connsiteX11" fmla="*/ 1518707 w 4770580"/>
                <a:gd name="connsiteY11" fmla="*/ 1252423 h 1309352"/>
                <a:gd name="connsiteX12" fmla="*/ 4267820 w 4770580"/>
                <a:gd name="connsiteY12" fmla="*/ 1252423 h 1309352"/>
                <a:gd name="connsiteX13" fmla="*/ 4443238 w 4770580"/>
                <a:gd name="connsiteY13" fmla="*/ 1154283 h 1309352"/>
                <a:gd name="connsiteX14" fmla="*/ 4681593 w 4770580"/>
                <a:gd name="connsiteY14" fmla="*/ 759135 h 1309352"/>
                <a:gd name="connsiteX15" fmla="*/ 4681593 w 4770580"/>
                <a:gd name="connsiteY15" fmla="*/ 562852 h 1309352"/>
                <a:gd name="connsiteX16" fmla="*/ 4443238 w 4770580"/>
                <a:gd name="connsiteY16" fmla="*/ 166412 h 1309352"/>
                <a:gd name="connsiteX17" fmla="*/ 4267820 w 4770580"/>
                <a:gd name="connsiteY17" fmla="*/ 68271 h 1309352"/>
                <a:gd name="connsiteX18" fmla="*/ 1518707 w 4770580"/>
                <a:gd name="connsiteY18" fmla="*/ 68271 h 1309352"/>
                <a:gd name="connsiteX19" fmla="*/ 720841 w 4770580"/>
                <a:gd name="connsiteY19" fmla="*/ 63931 h 1309352"/>
                <a:gd name="connsiteX20" fmla="*/ 631877 w 4770580"/>
                <a:gd name="connsiteY20" fmla="*/ 86205 h 1309352"/>
                <a:gd name="connsiteX21" fmla="*/ 273216 w 4770580"/>
                <a:gd name="connsiteY21" fmla="*/ 293278 h 1309352"/>
                <a:gd name="connsiteX22" fmla="*/ 184004 w 4770580"/>
                <a:gd name="connsiteY22" fmla="*/ 447612 h 1309352"/>
                <a:gd name="connsiteX23" fmla="*/ 183946 w 4770580"/>
                <a:gd name="connsiteY23" fmla="*/ 861659 h 1309352"/>
                <a:gd name="connsiteX24" fmla="*/ 273583 w 4770580"/>
                <a:gd name="connsiteY24" fmla="*/ 1016914 h 1309352"/>
                <a:gd name="connsiteX25" fmla="*/ 632187 w 4770580"/>
                <a:gd name="connsiteY25" fmla="*/ 1223888 h 1309352"/>
                <a:gd name="connsiteX26" fmla="*/ 810450 w 4770580"/>
                <a:gd name="connsiteY26" fmla="*/ 1223795 h 1309352"/>
                <a:gd name="connsiteX27" fmla="*/ 1169111 w 4770580"/>
                <a:gd name="connsiteY27" fmla="*/ 1016722 h 1309352"/>
                <a:gd name="connsiteX28" fmla="*/ 1258324 w 4770580"/>
                <a:gd name="connsiteY28" fmla="*/ 862388 h 1309352"/>
                <a:gd name="connsiteX29" fmla="*/ 1258381 w 4770580"/>
                <a:gd name="connsiteY29" fmla="*/ 448341 h 1309352"/>
                <a:gd name="connsiteX30" fmla="*/ 1168744 w 4770580"/>
                <a:gd name="connsiteY30" fmla="*/ 293085 h 1309352"/>
                <a:gd name="connsiteX31" fmla="*/ 810141 w 4770580"/>
                <a:gd name="connsiteY31" fmla="*/ 86111 h 1309352"/>
                <a:gd name="connsiteX32" fmla="*/ 720841 w 4770580"/>
                <a:gd name="connsiteY32" fmla="*/ 63931 h 1309352"/>
                <a:gd name="connsiteX33" fmla="*/ 468456 w 4770580"/>
                <a:gd name="connsiteY33" fmla="*/ 0 h 1309352"/>
                <a:gd name="connsiteX34" fmla="*/ 973030 w 4770580"/>
                <a:gd name="connsiteY34" fmla="*/ 70 h 1309352"/>
                <a:gd name="connsiteX35" fmla="*/ 1161109 w 4770580"/>
                <a:gd name="connsiteY35" fmla="*/ 108789 h 1309352"/>
                <a:gd name="connsiteX36" fmla="*/ 1205528 w 4770580"/>
                <a:gd name="connsiteY36" fmla="*/ 185726 h 1309352"/>
                <a:gd name="connsiteX37" fmla="*/ 1230238 w 4770580"/>
                <a:gd name="connsiteY37" fmla="*/ 228524 h 1309352"/>
                <a:gd name="connsiteX38" fmla="*/ 1244158 w 4770580"/>
                <a:gd name="connsiteY38" fmla="*/ 204345 h 1309352"/>
                <a:gd name="connsiteX39" fmla="*/ 1287348 w 4770580"/>
                <a:gd name="connsiteY39" fmla="*/ 129321 h 1309352"/>
                <a:gd name="connsiteX40" fmla="*/ 1470329 w 4770580"/>
                <a:gd name="connsiteY40" fmla="*/ 23809 h 1309352"/>
                <a:gd name="connsiteX41" fmla="*/ 4316245 w 4770580"/>
                <a:gd name="connsiteY41" fmla="*/ 23809 h 1309352"/>
                <a:gd name="connsiteX42" fmla="*/ 4497840 w 4770580"/>
                <a:gd name="connsiteY42" fmla="*/ 129321 h 1309352"/>
                <a:gd name="connsiteX43" fmla="*/ 4744589 w 4770580"/>
                <a:gd name="connsiteY43" fmla="*/ 555530 h 1309352"/>
                <a:gd name="connsiteX44" fmla="*/ 4744589 w 4770580"/>
                <a:gd name="connsiteY44" fmla="*/ 766553 h 1309352"/>
                <a:gd name="connsiteX45" fmla="*/ 4497840 w 4770580"/>
                <a:gd name="connsiteY45" fmla="*/ 1191374 h 1309352"/>
                <a:gd name="connsiteX46" fmla="*/ 4316245 w 4770580"/>
                <a:gd name="connsiteY46" fmla="*/ 1296885 h 1309352"/>
                <a:gd name="connsiteX47" fmla="*/ 1470329 w 4770580"/>
                <a:gd name="connsiteY47" fmla="*/ 1296885 h 1309352"/>
                <a:gd name="connsiteX48" fmla="*/ 1287348 w 4770580"/>
                <a:gd name="connsiteY48" fmla="*/ 1191374 h 1309352"/>
                <a:gd name="connsiteX49" fmla="*/ 1227445 w 4770580"/>
                <a:gd name="connsiteY49" fmla="*/ 1087658 h 1309352"/>
                <a:gd name="connsiteX50" fmla="*/ 1226848 w 4770580"/>
                <a:gd name="connsiteY50" fmla="*/ 1086625 h 1309352"/>
                <a:gd name="connsiteX51" fmla="*/ 1222923 w 4770580"/>
                <a:gd name="connsiteY51" fmla="*/ 1093425 h 1309352"/>
                <a:gd name="connsiteX52" fmla="*/ 1161344 w 4770580"/>
                <a:gd name="connsiteY52" fmla="*/ 1200117 h 1309352"/>
                <a:gd name="connsiteX53" fmla="*/ 972144 w 4770580"/>
                <a:gd name="connsiteY53" fmla="*/ 1309352 h 1309352"/>
                <a:gd name="connsiteX54" fmla="*/ 467570 w 4770580"/>
                <a:gd name="connsiteY54" fmla="*/ 1309282 h 1309352"/>
                <a:gd name="connsiteX55" fmla="*/ 279492 w 4770580"/>
                <a:gd name="connsiteY55" fmla="*/ 1200563 h 1309352"/>
                <a:gd name="connsiteX56" fmla="*/ 27144 w 4770580"/>
                <a:gd name="connsiteY56" fmla="*/ 763483 h 1309352"/>
                <a:gd name="connsiteX57" fmla="*/ 27030 w 4770580"/>
                <a:gd name="connsiteY57" fmla="*/ 546244 h 1309352"/>
                <a:gd name="connsiteX58" fmla="*/ 279256 w 4770580"/>
                <a:gd name="connsiteY58" fmla="*/ 109234 h 1309352"/>
                <a:gd name="connsiteX59" fmla="*/ 468456 w 4770580"/>
                <a:gd name="connsiteY59" fmla="*/ 0 h 130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0580" h="1309352">
                  <a:moveTo>
                    <a:pt x="1518707" y="68271"/>
                  </a:moveTo>
                  <a:cubicBezTo>
                    <a:pt x="1450415" y="68271"/>
                    <a:pt x="1375427" y="109594"/>
                    <a:pt x="1341950" y="166412"/>
                  </a:cubicBezTo>
                  <a:cubicBezTo>
                    <a:pt x="1327137" y="191189"/>
                    <a:pt x="1313249" y="214418"/>
                    <a:pt x="1300229" y="236195"/>
                  </a:cubicBezTo>
                  <a:lnTo>
                    <a:pt x="1266876" y="291983"/>
                  </a:lnTo>
                  <a:lnTo>
                    <a:pt x="1278103" y="311429"/>
                  </a:lnTo>
                  <a:cubicBezTo>
                    <a:pt x="1413457" y="545868"/>
                    <a:pt x="1413457" y="545868"/>
                    <a:pt x="1413457" y="545868"/>
                  </a:cubicBezTo>
                  <a:cubicBezTo>
                    <a:pt x="1449812" y="608837"/>
                    <a:pt x="1450160" y="700827"/>
                    <a:pt x="1413571" y="763108"/>
                  </a:cubicBezTo>
                  <a:cubicBezTo>
                    <a:pt x="1350514" y="872360"/>
                    <a:pt x="1303222" y="954300"/>
                    <a:pt x="1267753" y="1015754"/>
                  </a:cubicBezTo>
                  <a:lnTo>
                    <a:pt x="1263392" y="1023311"/>
                  </a:lnTo>
                  <a:lnTo>
                    <a:pt x="1264931" y="1025879"/>
                  </a:lnTo>
                  <a:cubicBezTo>
                    <a:pt x="1341950" y="1154283"/>
                    <a:pt x="1341950" y="1154283"/>
                    <a:pt x="1341950" y="1154283"/>
                  </a:cubicBezTo>
                  <a:cubicBezTo>
                    <a:pt x="1375427" y="1211101"/>
                    <a:pt x="1450415" y="1252423"/>
                    <a:pt x="1518707" y="1252423"/>
                  </a:cubicBezTo>
                  <a:cubicBezTo>
                    <a:pt x="4267820" y="1252423"/>
                    <a:pt x="4267820" y="1252423"/>
                    <a:pt x="4267820" y="1252423"/>
                  </a:cubicBezTo>
                  <a:cubicBezTo>
                    <a:pt x="4336113" y="1252423"/>
                    <a:pt x="4409761" y="1211101"/>
                    <a:pt x="4443238" y="1154283"/>
                  </a:cubicBezTo>
                  <a:cubicBezTo>
                    <a:pt x="4681593" y="759135"/>
                    <a:pt x="4681593" y="759135"/>
                    <a:pt x="4681593" y="759135"/>
                  </a:cubicBezTo>
                  <a:cubicBezTo>
                    <a:pt x="4715069" y="702316"/>
                    <a:pt x="4715069" y="619670"/>
                    <a:pt x="4681593" y="562852"/>
                  </a:cubicBezTo>
                  <a:cubicBezTo>
                    <a:pt x="4443238" y="166412"/>
                    <a:pt x="4443238" y="166412"/>
                    <a:pt x="4443238" y="166412"/>
                  </a:cubicBezTo>
                  <a:cubicBezTo>
                    <a:pt x="4409761" y="109594"/>
                    <a:pt x="4336113" y="68271"/>
                    <a:pt x="4267820" y="68271"/>
                  </a:cubicBezTo>
                  <a:cubicBezTo>
                    <a:pt x="1518707" y="68271"/>
                    <a:pt x="1518707" y="68271"/>
                    <a:pt x="1518707" y="68271"/>
                  </a:cubicBezTo>
                  <a:close/>
                  <a:moveTo>
                    <a:pt x="720841" y="63931"/>
                  </a:moveTo>
                  <a:cubicBezTo>
                    <a:pt x="689249" y="63905"/>
                    <a:pt x="657713" y="71289"/>
                    <a:pt x="631877" y="86205"/>
                  </a:cubicBezTo>
                  <a:lnTo>
                    <a:pt x="273216" y="293278"/>
                  </a:lnTo>
                  <a:cubicBezTo>
                    <a:pt x="221545" y="323111"/>
                    <a:pt x="183555" y="388340"/>
                    <a:pt x="184004" y="447612"/>
                  </a:cubicBezTo>
                  <a:cubicBezTo>
                    <a:pt x="184004" y="447612"/>
                    <a:pt x="184004" y="447612"/>
                    <a:pt x="183946" y="861659"/>
                  </a:cubicBezTo>
                  <a:cubicBezTo>
                    <a:pt x="183968" y="922531"/>
                    <a:pt x="221463" y="987474"/>
                    <a:pt x="273583" y="1016914"/>
                  </a:cubicBezTo>
                  <a:cubicBezTo>
                    <a:pt x="273583" y="1016914"/>
                    <a:pt x="273583" y="1016914"/>
                    <a:pt x="632187" y="1223888"/>
                  </a:cubicBezTo>
                  <a:cubicBezTo>
                    <a:pt x="683294" y="1253913"/>
                    <a:pt x="758779" y="1253627"/>
                    <a:pt x="810450" y="1223795"/>
                  </a:cubicBezTo>
                  <a:cubicBezTo>
                    <a:pt x="810450" y="1223795"/>
                    <a:pt x="810450" y="1223795"/>
                    <a:pt x="1169111" y="1016722"/>
                  </a:cubicBezTo>
                  <a:cubicBezTo>
                    <a:pt x="1220783" y="986889"/>
                    <a:pt x="1257759" y="922245"/>
                    <a:pt x="1258324" y="862388"/>
                  </a:cubicBezTo>
                  <a:cubicBezTo>
                    <a:pt x="1258324" y="862388"/>
                    <a:pt x="1258324" y="862388"/>
                    <a:pt x="1258381" y="448341"/>
                  </a:cubicBezTo>
                  <a:cubicBezTo>
                    <a:pt x="1257932" y="389068"/>
                    <a:pt x="1220437" y="324125"/>
                    <a:pt x="1168744" y="293085"/>
                  </a:cubicBezTo>
                  <a:cubicBezTo>
                    <a:pt x="1168744" y="293085"/>
                    <a:pt x="1168744" y="293085"/>
                    <a:pt x="810141" y="86111"/>
                  </a:cubicBezTo>
                  <a:cubicBezTo>
                    <a:pt x="784081" y="71392"/>
                    <a:pt x="752433" y="63957"/>
                    <a:pt x="720841" y="63931"/>
                  </a:cubicBezTo>
                  <a:close/>
                  <a:moveTo>
                    <a:pt x="468456" y="0"/>
                  </a:moveTo>
                  <a:cubicBezTo>
                    <a:pt x="973030" y="70"/>
                    <a:pt x="973030" y="70"/>
                    <a:pt x="973030" y="70"/>
                  </a:cubicBezTo>
                  <a:cubicBezTo>
                    <a:pt x="1045975" y="758"/>
                    <a:pt x="1124753" y="45820"/>
                    <a:pt x="1161109" y="108789"/>
                  </a:cubicBezTo>
                  <a:cubicBezTo>
                    <a:pt x="1176881" y="136106"/>
                    <a:pt x="1191666" y="161717"/>
                    <a:pt x="1205528" y="185726"/>
                  </a:cubicBezTo>
                  <a:lnTo>
                    <a:pt x="1230238" y="228524"/>
                  </a:lnTo>
                  <a:lnTo>
                    <a:pt x="1244158" y="204345"/>
                  </a:lnTo>
                  <a:cubicBezTo>
                    <a:pt x="1257636" y="180932"/>
                    <a:pt x="1272013" y="155959"/>
                    <a:pt x="1287348" y="129321"/>
                  </a:cubicBezTo>
                  <a:cubicBezTo>
                    <a:pt x="1322004" y="68235"/>
                    <a:pt x="1399632" y="23809"/>
                    <a:pt x="1470329" y="23809"/>
                  </a:cubicBezTo>
                  <a:cubicBezTo>
                    <a:pt x="1470329" y="23809"/>
                    <a:pt x="1470329" y="23809"/>
                    <a:pt x="4316245" y="23809"/>
                  </a:cubicBezTo>
                  <a:cubicBezTo>
                    <a:pt x="4386943" y="23809"/>
                    <a:pt x="4463184" y="68235"/>
                    <a:pt x="4497840" y="129321"/>
                  </a:cubicBezTo>
                  <a:cubicBezTo>
                    <a:pt x="4497840" y="129321"/>
                    <a:pt x="4497840" y="129321"/>
                    <a:pt x="4744589" y="555530"/>
                  </a:cubicBezTo>
                  <a:cubicBezTo>
                    <a:pt x="4779244" y="616615"/>
                    <a:pt x="4779244" y="705467"/>
                    <a:pt x="4744589" y="766553"/>
                  </a:cubicBezTo>
                  <a:cubicBezTo>
                    <a:pt x="4744589" y="766553"/>
                    <a:pt x="4744589" y="766553"/>
                    <a:pt x="4497840" y="1191374"/>
                  </a:cubicBezTo>
                  <a:cubicBezTo>
                    <a:pt x="4463184" y="1252460"/>
                    <a:pt x="4386943" y="1296885"/>
                    <a:pt x="4316245" y="1296885"/>
                  </a:cubicBezTo>
                  <a:cubicBezTo>
                    <a:pt x="4316245" y="1296885"/>
                    <a:pt x="4316245" y="1296885"/>
                    <a:pt x="1470329" y="1296885"/>
                  </a:cubicBezTo>
                  <a:cubicBezTo>
                    <a:pt x="1399632" y="1296885"/>
                    <a:pt x="1322004" y="1252460"/>
                    <a:pt x="1287348" y="1191374"/>
                  </a:cubicBezTo>
                  <a:cubicBezTo>
                    <a:pt x="1287348" y="1191374"/>
                    <a:pt x="1287348" y="1191374"/>
                    <a:pt x="1227445" y="1087658"/>
                  </a:cubicBezTo>
                  <a:lnTo>
                    <a:pt x="1226848" y="1086625"/>
                  </a:lnTo>
                  <a:lnTo>
                    <a:pt x="1222923" y="1093425"/>
                  </a:lnTo>
                  <a:cubicBezTo>
                    <a:pt x="1161344" y="1200117"/>
                    <a:pt x="1161344" y="1200117"/>
                    <a:pt x="1161344" y="1200117"/>
                  </a:cubicBezTo>
                  <a:cubicBezTo>
                    <a:pt x="1125468" y="1263633"/>
                    <a:pt x="1046325" y="1309326"/>
                    <a:pt x="972144" y="1309352"/>
                  </a:cubicBezTo>
                  <a:cubicBezTo>
                    <a:pt x="467570" y="1309282"/>
                    <a:pt x="467570" y="1309282"/>
                    <a:pt x="467570" y="1309282"/>
                  </a:cubicBezTo>
                  <a:cubicBezTo>
                    <a:pt x="395338" y="1309828"/>
                    <a:pt x="315847" y="1263532"/>
                    <a:pt x="279492" y="1200563"/>
                  </a:cubicBezTo>
                  <a:lnTo>
                    <a:pt x="27144" y="763483"/>
                  </a:lnTo>
                  <a:cubicBezTo>
                    <a:pt x="-9211" y="700514"/>
                    <a:pt x="-8847" y="609760"/>
                    <a:pt x="27030" y="546244"/>
                  </a:cubicBezTo>
                  <a:cubicBezTo>
                    <a:pt x="279256" y="109234"/>
                    <a:pt x="279256" y="109234"/>
                    <a:pt x="279256" y="109234"/>
                  </a:cubicBezTo>
                  <a:cubicBezTo>
                    <a:pt x="317082" y="46239"/>
                    <a:pt x="396224" y="546"/>
                    <a:pt x="468456" y="0"/>
                  </a:cubicBezTo>
                  <a:close/>
                </a:path>
              </a:pathLst>
            </a:custGeom>
            <a:solidFill>
              <a:schemeClr val="accent2"/>
            </a:solidFill>
            <a:ln w="19050">
              <a:noFill/>
            </a:ln>
            <a:effectLst>
              <a:softEdge rad="0"/>
            </a:effectLst>
          </p:spPr>
          <p:txBody>
            <a:bodyPr vert="horz" wrap="square" lIns="121882" tIns="60941" rIns="121882" bIns="60941" numCol="1" anchor="t" anchorCtr="0" compatLnSpc="1">
              <a:prstTxWarp prst="textNoShape">
                <a:avLst/>
              </a:prstTxWarp>
              <a:noAutofit/>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nvGrpSpPr>
            <p:cNvPr id="14" name="组合 33"/>
            <p:cNvGrpSpPr/>
            <p:nvPr/>
          </p:nvGrpSpPr>
          <p:grpSpPr>
            <a:xfrm>
              <a:off x="1999144" y="4294835"/>
              <a:ext cx="364229" cy="539708"/>
              <a:chOff x="1788810" y="2276744"/>
              <a:chExt cx="392113" cy="581026"/>
            </a:xfrm>
            <a:gradFill>
              <a:gsLst>
                <a:gs pos="0">
                  <a:srgbClr val="FDFA75"/>
                </a:gs>
                <a:gs pos="100000">
                  <a:srgbClr val="D79E11"/>
                </a:gs>
              </a:gsLst>
              <a:lin ang="2700000" scaled="1"/>
            </a:gradFill>
            <a:effectLst/>
          </p:grpSpPr>
          <p:sp>
            <p:nvSpPr>
              <p:cNvPr id="16"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
                  <a:solidFill>
                    <a:schemeClr val="tx1">
                      <a:lumMod val="50000"/>
                      <a:lumOff val="50000"/>
                    </a:schemeClr>
                  </a:solidFill>
                  <a:latin typeface="微软雅黑" pitchFamily="34" charset="-122"/>
                  <a:ea typeface="微软雅黑" pitchFamily="34" charset="-122"/>
                </a:endParaRPr>
              </a:p>
            </p:txBody>
          </p:sp>
          <p:sp>
            <p:nvSpPr>
              <p:cNvPr id="17" name="Freeform 10"/>
              <p:cNvSpPr>
                <a:spLocks/>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
                  <a:solidFill>
                    <a:schemeClr val="tx1">
                      <a:lumMod val="50000"/>
                      <a:lumOff val="50000"/>
                    </a:schemeClr>
                  </a:solidFill>
                  <a:latin typeface="微软雅黑" pitchFamily="34" charset="-122"/>
                  <a:ea typeface="微软雅黑" pitchFamily="34" charset="-122"/>
                </a:endParaRPr>
              </a:p>
            </p:txBody>
          </p:sp>
          <p:sp>
            <p:nvSpPr>
              <p:cNvPr id="18" name="Freeform 11"/>
              <p:cNvSpPr>
                <a:spLocks/>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
                  <a:solidFill>
                    <a:schemeClr val="tx1">
                      <a:lumMod val="50000"/>
                      <a:lumOff val="50000"/>
                    </a:schemeClr>
                  </a:solidFill>
                  <a:latin typeface="微软雅黑" pitchFamily="34" charset="-122"/>
                  <a:ea typeface="微软雅黑" pitchFamily="34" charset="-122"/>
                </a:endParaRPr>
              </a:p>
            </p:txBody>
          </p:sp>
        </p:grpSp>
        <p:sp>
          <p:nvSpPr>
            <p:cNvPr id="15" name="文本框 47"/>
            <p:cNvSpPr txBox="1"/>
            <p:nvPr/>
          </p:nvSpPr>
          <p:spPr>
            <a:xfrm>
              <a:off x="3123168" y="4075538"/>
              <a:ext cx="2493327" cy="1261755"/>
            </a:xfrm>
            <a:prstGeom prst="rect">
              <a:avLst/>
            </a:prstGeom>
            <a:noFill/>
            <a:effectLst/>
          </p:spPr>
          <p:txBody>
            <a:bodyPr wrap="none" rtlCol="0">
              <a:spAutoFit/>
            </a:bodyPr>
            <a:lstStyle/>
            <a:p>
              <a:r>
                <a:rPr lang="zh-CN" altLang="en-US" sz="1599" dirty="0">
                  <a:solidFill>
                    <a:schemeClr val="tx1">
                      <a:lumMod val="75000"/>
                      <a:lumOff val="25000"/>
                    </a:schemeClr>
                  </a:solidFill>
                  <a:latin typeface="微软雅黑" pitchFamily="34" charset="-122"/>
                  <a:ea typeface="微软雅黑" pitchFamily="34" charset="-122"/>
                </a:rPr>
                <a:t>点击添加标题</a:t>
              </a:r>
              <a:endParaRPr lang="en-US" altLang="zh-CN" sz="1599"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p:txBody>
        </p:sp>
      </p:grpSp>
      <p:grpSp>
        <p:nvGrpSpPr>
          <p:cNvPr id="19" name="组合 18"/>
          <p:cNvGrpSpPr/>
          <p:nvPr/>
        </p:nvGrpSpPr>
        <p:grpSpPr>
          <a:xfrm>
            <a:off x="6101895" y="4569413"/>
            <a:ext cx="4769936" cy="1457996"/>
            <a:chOff x="6100838" y="4636196"/>
            <a:chExt cx="4770580" cy="1457995"/>
          </a:xfrm>
        </p:grpSpPr>
        <p:sp>
          <p:nvSpPr>
            <p:cNvPr id="20" name="任意多边形 19"/>
            <p:cNvSpPr>
              <a:spLocks/>
            </p:cNvSpPr>
            <p:nvPr/>
          </p:nvSpPr>
          <p:spPr bwMode="auto">
            <a:xfrm rot="10800000">
              <a:off x="6100838" y="4636196"/>
              <a:ext cx="4770580" cy="1309353"/>
            </a:xfrm>
            <a:custGeom>
              <a:avLst/>
              <a:gdLst>
                <a:gd name="connsiteX0" fmla="*/ 721108 w 4770580"/>
                <a:gd name="connsiteY0" fmla="*/ 1246289 h 1309353"/>
                <a:gd name="connsiteX1" fmla="*/ 810451 w 4770580"/>
                <a:gd name="connsiteY1" fmla="*/ 1223796 h 1309353"/>
                <a:gd name="connsiteX2" fmla="*/ 1169112 w 4770580"/>
                <a:gd name="connsiteY2" fmla="*/ 1016723 h 1309353"/>
                <a:gd name="connsiteX3" fmla="*/ 1258325 w 4770580"/>
                <a:gd name="connsiteY3" fmla="*/ 862389 h 1309353"/>
                <a:gd name="connsiteX4" fmla="*/ 1258382 w 4770580"/>
                <a:gd name="connsiteY4" fmla="*/ 448342 h 1309353"/>
                <a:gd name="connsiteX5" fmla="*/ 1168745 w 4770580"/>
                <a:gd name="connsiteY5" fmla="*/ 293086 h 1309353"/>
                <a:gd name="connsiteX6" fmla="*/ 810142 w 4770580"/>
                <a:gd name="connsiteY6" fmla="*/ 86113 h 1309353"/>
                <a:gd name="connsiteX7" fmla="*/ 631878 w 4770580"/>
                <a:gd name="connsiteY7" fmla="*/ 86206 h 1309353"/>
                <a:gd name="connsiteX8" fmla="*/ 273217 w 4770580"/>
                <a:gd name="connsiteY8" fmla="*/ 293279 h 1309353"/>
                <a:gd name="connsiteX9" fmla="*/ 184004 w 4770580"/>
                <a:gd name="connsiteY9" fmla="*/ 447613 h 1309353"/>
                <a:gd name="connsiteX10" fmla="*/ 183947 w 4770580"/>
                <a:gd name="connsiteY10" fmla="*/ 861660 h 1309353"/>
                <a:gd name="connsiteX11" fmla="*/ 273584 w 4770580"/>
                <a:gd name="connsiteY11" fmla="*/ 1016915 h 1309353"/>
                <a:gd name="connsiteX12" fmla="*/ 632188 w 4770580"/>
                <a:gd name="connsiteY12" fmla="*/ 1223889 h 1309353"/>
                <a:gd name="connsiteX13" fmla="*/ 721108 w 4770580"/>
                <a:gd name="connsiteY13" fmla="*/ 1246289 h 1309353"/>
                <a:gd name="connsiteX14" fmla="*/ 4267820 w 4770580"/>
                <a:gd name="connsiteY14" fmla="*/ 1252424 h 1309353"/>
                <a:gd name="connsiteX15" fmla="*/ 4443238 w 4770580"/>
                <a:gd name="connsiteY15" fmla="*/ 1154284 h 1309353"/>
                <a:gd name="connsiteX16" fmla="*/ 4681593 w 4770580"/>
                <a:gd name="connsiteY16" fmla="*/ 759136 h 1309353"/>
                <a:gd name="connsiteX17" fmla="*/ 4681593 w 4770580"/>
                <a:gd name="connsiteY17" fmla="*/ 562853 h 1309353"/>
                <a:gd name="connsiteX18" fmla="*/ 4443238 w 4770580"/>
                <a:gd name="connsiteY18" fmla="*/ 166413 h 1309353"/>
                <a:gd name="connsiteX19" fmla="*/ 4267820 w 4770580"/>
                <a:gd name="connsiteY19" fmla="*/ 68272 h 1309353"/>
                <a:gd name="connsiteX20" fmla="*/ 1518706 w 4770580"/>
                <a:gd name="connsiteY20" fmla="*/ 68272 h 1309353"/>
                <a:gd name="connsiteX21" fmla="*/ 1341950 w 4770580"/>
                <a:gd name="connsiteY21" fmla="*/ 166413 h 1309353"/>
                <a:gd name="connsiteX22" fmla="*/ 1300229 w 4770580"/>
                <a:gd name="connsiteY22" fmla="*/ 236196 h 1309353"/>
                <a:gd name="connsiteX23" fmla="*/ 1266876 w 4770580"/>
                <a:gd name="connsiteY23" fmla="*/ 291984 h 1309353"/>
                <a:gd name="connsiteX24" fmla="*/ 1278103 w 4770580"/>
                <a:gd name="connsiteY24" fmla="*/ 311430 h 1309353"/>
                <a:gd name="connsiteX25" fmla="*/ 1413457 w 4770580"/>
                <a:gd name="connsiteY25" fmla="*/ 545869 h 1309353"/>
                <a:gd name="connsiteX26" fmla="*/ 1413571 w 4770580"/>
                <a:gd name="connsiteY26" fmla="*/ 763109 h 1309353"/>
                <a:gd name="connsiteX27" fmla="*/ 1267752 w 4770580"/>
                <a:gd name="connsiteY27" fmla="*/ 1015755 h 1309353"/>
                <a:gd name="connsiteX28" fmla="*/ 1263390 w 4770580"/>
                <a:gd name="connsiteY28" fmla="*/ 1023312 h 1309353"/>
                <a:gd name="connsiteX29" fmla="*/ 1264931 w 4770580"/>
                <a:gd name="connsiteY29" fmla="*/ 1025880 h 1309353"/>
                <a:gd name="connsiteX30" fmla="*/ 1341950 w 4770580"/>
                <a:gd name="connsiteY30" fmla="*/ 1154284 h 1309353"/>
                <a:gd name="connsiteX31" fmla="*/ 1518706 w 4770580"/>
                <a:gd name="connsiteY31" fmla="*/ 1252424 h 1309353"/>
                <a:gd name="connsiteX32" fmla="*/ 4267820 w 4770580"/>
                <a:gd name="connsiteY32" fmla="*/ 1252424 h 1309353"/>
                <a:gd name="connsiteX33" fmla="*/ 972144 w 4770580"/>
                <a:gd name="connsiteY33" fmla="*/ 1309353 h 1309353"/>
                <a:gd name="connsiteX34" fmla="*/ 467570 w 4770580"/>
                <a:gd name="connsiteY34" fmla="*/ 1309283 h 1309353"/>
                <a:gd name="connsiteX35" fmla="*/ 279492 w 4770580"/>
                <a:gd name="connsiteY35" fmla="*/ 1200564 h 1309353"/>
                <a:gd name="connsiteX36" fmla="*/ 27144 w 4770580"/>
                <a:gd name="connsiteY36" fmla="*/ 763484 h 1309353"/>
                <a:gd name="connsiteX37" fmla="*/ 27029 w 4770580"/>
                <a:gd name="connsiteY37" fmla="*/ 546245 h 1309353"/>
                <a:gd name="connsiteX38" fmla="*/ 279256 w 4770580"/>
                <a:gd name="connsiteY38" fmla="*/ 109235 h 1309353"/>
                <a:gd name="connsiteX39" fmla="*/ 468456 w 4770580"/>
                <a:gd name="connsiteY39" fmla="*/ 0 h 1309353"/>
                <a:gd name="connsiteX40" fmla="*/ 973030 w 4770580"/>
                <a:gd name="connsiteY40" fmla="*/ 71 h 1309353"/>
                <a:gd name="connsiteX41" fmla="*/ 1161108 w 4770580"/>
                <a:gd name="connsiteY41" fmla="*/ 108790 h 1309353"/>
                <a:gd name="connsiteX42" fmla="*/ 1205528 w 4770580"/>
                <a:gd name="connsiteY42" fmla="*/ 185727 h 1309353"/>
                <a:gd name="connsiteX43" fmla="*/ 1230238 w 4770580"/>
                <a:gd name="connsiteY43" fmla="*/ 228525 h 1309353"/>
                <a:gd name="connsiteX44" fmla="*/ 1244158 w 4770580"/>
                <a:gd name="connsiteY44" fmla="*/ 204346 h 1309353"/>
                <a:gd name="connsiteX45" fmla="*/ 1287348 w 4770580"/>
                <a:gd name="connsiteY45" fmla="*/ 129322 h 1309353"/>
                <a:gd name="connsiteX46" fmla="*/ 1470329 w 4770580"/>
                <a:gd name="connsiteY46" fmla="*/ 23810 h 1309353"/>
                <a:gd name="connsiteX47" fmla="*/ 4316245 w 4770580"/>
                <a:gd name="connsiteY47" fmla="*/ 23810 h 1309353"/>
                <a:gd name="connsiteX48" fmla="*/ 4497840 w 4770580"/>
                <a:gd name="connsiteY48" fmla="*/ 129322 h 1309353"/>
                <a:gd name="connsiteX49" fmla="*/ 4744589 w 4770580"/>
                <a:gd name="connsiteY49" fmla="*/ 555531 h 1309353"/>
                <a:gd name="connsiteX50" fmla="*/ 4744589 w 4770580"/>
                <a:gd name="connsiteY50" fmla="*/ 766554 h 1309353"/>
                <a:gd name="connsiteX51" fmla="*/ 4497840 w 4770580"/>
                <a:gd name="connsiteY51" fmla="*/ 1191375 h 1309353"/>
                <a:gd name="connsiteX52" fmla="*/ 4316245 w 4770580"/>
                <a:gd name="connsiteY52" fmla="*/ 1296886 h 1309353"/>
                <a:gd name="connsiteX53" fmla="*/ 1470329 w 4770580"/>
                <a:gd name="connsiteY53" fmla="*/ 1296886 h 1309353"/>
                <a:gd name="connsiteX54" fmla="*/ 1287348 w 4770580"/>
                <a:gd name="connsiteY54" fmla="*/ 1191375 h 1309353"/>
                <a:gd name="connsiteX55" fmla="*/ 1227445 w 4770580"/>
                <a:gd name="connsiteY55" fmla="*/ 1087659 h 1309353"/>
                <a:gd name="connsiteX56" fmla="*/ 1226848 w 4770580"/>
                <a:gd name="connsiteY56" fmla="*/ 1086625 h 1309353"/>
                <a:gd name="connsiteX57" fmla="*/ 1222923 w 4770580"/>
                <a:gd name="connsiteY57" fmla="*/ 1093426 h 1309353"/>
                <a:gd name="connsiteX58" fmla="*/ 1161344 w 4770580"/>
                <a:gd name="connsiteY58" fmla="*/ 1200118 h 1309353"/>
                <a:gd name="connsiteX59" fmla="*/ 972144 w 4770580"/>
                <a:gd name="connsiteY59" fmla="*/ 1309353 h 130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0580" h="1309353">
                  <a:moveTo>
                    <a:pt x="721108" y="1246289"/>
                  </a:moveTo>
                  <a:cubicBezTo>
                    <a:pt x="752826" y="1246241"/>
                    <a:pt x="784615" y="1238712"/>
                    <a:pt x="810451" y="1223796"/>
                  </a:cubicBezTo>
                  <a:cubicBezTo>
                    <a:pt x="810451" y="1223796"/>
                    <a:pt x="810451" y="1223796"/>
                    <a:pt x="1169112" y="1016723"/>
                  </a:cubicBezTo>
                  <a:cubicBezTo>
                    <a:pt x="1220784" y="986890"/>
                    <a:pt x="1257760" y="922246"/>
                    <a:pt x="1258325" y="862389"/>
                  </a:cubicBezTo>
                  <a:cubicBezTo>
                    <a:pt x="1258325" y="862389"/>
                    <a:pt x="1258325" y="862389"/>
                    <a:pt x="1258382" y="448342"/>
                  </a:cubicBezTo>
                  <a:cubicBezTo>
                    <a:pt x="1257933" y="389069"/>
                    <a:pt x="1220438" y="324126"/>
                    <a:pt x="1168745" y="293086"/>
                  </a:cubicBezTo>
                  <a:cubicBezTo>
                    <a:pt x="1168745" y="293086"/>
                    <a:pt x="1168745" y="293086"/>
                    <a:pt x="810142" y="86113"/>
                  </a:cubicBezTo>
                  <a:cubicBezTo>
                    <a:pt x="758021" y="56673"/>
                    <a:pt x="683550" y="56373"/>
                    <a:pt x="631878" y="86206"/>
                  </a:cubicBezTo>
                  <a:lnTo>
                    <a:pt x="273217" y="293279"/>
                  </a:lnTo>
                  <a:cubicBezTo>
                    <a:pt x="221546" y="323112"/>
                    <a:pt x="183556" y="388341"/>
                    <a:pt x="184004" y="447613"/>
                  </a:cubicBezTo>
                  <a:cubicBezTo>
                    <a:pt x="184004" y="447613"/>
                    <a:pt x="184004" y="447613"/>
                    <a:pt x="183947" y="861660"/>
                  </a:cubicBezTo>
                  <a:cubicBezTo>
                    <a:pt x="183969" y="922532"/>
                    <a:pt x="221464" y="987475"/>
                    <a:pt x="273584" y="1016915"/>
                  </a:cubicBezTo>
                  <a:cubicBezTo>
                    <a:pt x="273584" y="1016915"/>
                    <a:pt x="273584" y="1016915"/>
                    <a:pt x="632188" y="1223889"/>
                  </a:cubicBezTo>
                  <a:cubicBezTo>
                    <a:pt x="657742" y="1238901"/>
                    <a:pt x="689390" y="1246336"/>
                    <a:pt x="721108" y="1246289"/>
                  </a:cubicBezTo>
                  <a:close/>
                  <a:moveTo>
                    <a:pt x="4267820" y="1252424"/>
                  </a:moveTo>
                  <a:cubicBezTo>
                    <a:pt x="4336113" y="1252424"/>
                    <a:pt x="4409761" y="1211102"/>
                    <a:pt x="4443238" y="1154284"/>
                  </a:cubicBezTo>
                  <a:cubicBezTo>
                    <a:pt x="4681593" y="759136"/>
                    <a:pt x="4681593" y="759136"/>
                    <a:pt x="4681593" y="759136"/>
                  </a:cubicBezTo>
                  <a:cubicBezTo>
                    <a:pt x="4715069" y="702317"/>
                    <a:pt x="4715069" y="619671"/>
                    <a:pt x="4681593" y="562853"/>
                  </a:cubicBezTo>
                  <a:cubicBezTo>
                    <a:pt x="4443238" y="166413"/>
                    <a:pt x="4443238" y="166413"/>
                    <a:pt x="4443238" y="166413"/>
                  </a:cubicBezTo>
                  <a:cubicBezTo>
                    <a:pt x="4409761" y="109595"/>
                    <a:pt x="4336113" y="68272"/>
                    <a:pt x="4267820" y="68272"/>
                  </a:cubicBezTo>
                  <a:cubicBezTo>
                    <a:pt x="1518706" y="68272"/>
                    <a:pt x="1518706" y="68272"/>
                    <a:pt x="1518706" y="68272"/>
                  </a:cubicBezTo>
                  <a:cubicBezTo>
                    <a:pt x="1450414" y="68272"/>
                    <a:pt x="1375426" y="109595"/>
                    <a:pt x="1341950" y="166413"/>
                  </a:cubicBezTo>
                  <a:cubicBezTo>
                    <a:pt x="1327136" y="191190"/>
                    <a:pt x="1313249" y="214419"/>
                    <a:pt x="1300229" y="236196"/>
                  </a:cubicBezTo>
                  <a:lnTo>
                    <a:pt x="1266876" y="291984"/>
                  </a:lnTo>
                  <a:lnTo>
                    <a:pt x="1278103" y="311430"/>
                  </a:lnTo>
                  <a:cubicBezTo>
                    <a:pt x="1413457" y="545869"/>
                    <a:pt x="1413457" y="545869"/>
                    <a:pt x="1413457" y="545869"/>
                  </a:cubicBezTo>
                  <a:cubicBezTo>
                    <a:pt x="1449812" y="608838"/>
                    <a:pt x="1450160" y="700828"/>
                    <a:pt x="1413571" y="763109"/>
                  </a:cubicBezTo>
                  <a:cubicBezTo>
                    <a:pt x="1350514" y="872361"/>
                    <a:pt x="1303222" y="954300"/>
                    <a:pt x="1267752" y="1015755"/>
                  </a:cubicBezTo>
                  <a:lnTo>
                    <a:pt x="1263390" y="1023312"/>
                  </a:lnTo>
                  <a:lnTo>
                    <a:pt x="1264931" y="1025880"/>
                  </a:lnTo>
                  <a:cubicBezTo>
                    <a:pt x="1341950" y="1154284"/>
                    <a:pt x="1341950" y="1154284"/>
                    <a:pt x="1341950" y="1154284"/>
                  </a:cubicBezTo>
                  <a:cubicBezTo>
                    <a:pt x="1375426" y="1211102"/>
                    <a:pt x="1450414" y="1252424"/>
                    <a:pt x="1518706" y="1252424"/>
                  </a:cubicBezTo>
                  <a:cubicBezTo>
                    <a:pt x="4267820" y="1252424"/>
                    <a:pt x="4267820" y="1252424"/>
                    <a:pt x="4267820" y="1252424"/>
                  </a:cubicBezTo>
                  <a:close/>
                  <a:moveTo>
                    <a:pt x="972144" y="1309353"/>
                  </a:moveTo>
                  <a:cubicBezTo>
                    <a:pt x="467570" y="1309283"/>
                    <a:pt x="467570" y="1309283"/>
                    <a:pt x="467570" y="1309283"/>
                  </a:cubicBezTo>
                  <a:cubicBezTo>
                    <a:pt x="395338" y="1309829"/>
                    <a:pt x="315847" y="1263533"/>
                    <a:pt x="279492" y="1200564"/>
                  </a:cubicBezTo>
                  <a:lnTo>
                    <a:pt x="27144" y="763484"/>
                  </a:lnTo>
                  <a:cubicBezTo>
                    <a:pt x="-9211" y="700515"/>
                    <a:pt x="-8847" y="609761"/>
                    <a:pt x="27029" y="546245"/>
                  </a:cubicBezTo>
                  <a:cubicBezTo>
                    <a:pt x="279256" y="109235"/>
                    <a:pt x="279256" y="109235"/>
                    <a:pt x="279256" y="109235"/>
                  </a:cubicBezTo>
                  <a:cubicBezTo>
                    <a:pt x="317082" y="46240"/>
                    <a:pt x="396224" y="547"/>
                    <a:pt x="468456" y="0"/>
                  </a:cubicBezTo>
                  <a:cubicBezTo>
                    <a:pt x="973030" y="71"/>
                    <a:pt x="973030" y="71"/>
                    <a:pt x="973030" y="71"/>
                  </a:cubicBezTo>
                  <a:cubicBezTo>
                    <a:pt x="1045975" y="759"/>
                    <a:pt x="1124753" y="45821"/>
                    <a:pt x="1161108" y="108790"/>
                  </a:cubicBezTo>
                  <a:cubicBezTo>
                    <a:pt x="1176880" y="136107"/>
                    <a:pt x="1191666" y="161718"/>
                    <a:pt x="1205528" y="185727"/>
                  </a:cubicBezTo>
                  <a:lnTo>
                    <a:pt x="1230238" y="228525"/>
                  </a:lnTo>
                  <a:lnTo>
                    <a:pt x="1244158" y="204346"/>
                  </a:lnTo>
                  <a:cubicBezTo>
                    <a:pt x="1257636" y="180933"/>
                    <a:pt x="1272012" y="155960"/>
                    <a:pt x="1287348" y="129322"/>
                  </a:cubicBezTo>
                  <a:cubicBezTo>
                    <a:pt x="1322004" y="68236"/>
                    <a:pt x="1399632" y="23810"/>
                    <a:pt x="1470329" y="23810"/>
                  </a:cubicBezTo>
                  <a:cubicBezTo>
                    <a:pt x="1470329" y="23810"/>
                    <a:pt x="1470329" y="23810"/>
                    <a:pt x="4316245" y="23810"/>
                  </a:cubicBezTo>
                  <a:cubicBezTo>
                    <a:pt x="4386943" y="23810"/>
                    <a:pt x="4463184" y="68236"/>
                    <a:pt x="4497840" y="129322"/>
                  </a:cubicBezTo>
                  <a:cubicBezTo>
                    <a:pt x="4497840" y="129322"/>
                    <a:pt x="4497840" y="129322"/>
                    <a:pt x="4744589" y="555531"/>
                  </a:cubicBezTo>
                  <a:cubicBezTo>
                    <a:pt x="4779244" y="616616"/>
                    <a:pt x="4779244" y="705468"/>
                    <a:pt x="4744589" y="766554"/>
                  </a:cubicBezTo>
                  <a:cubicBezTo>
                    <a:pt x="4744589" y="766554"/>
                    <a:pt x="4744589" y="766554"/>
                    <a:pt x="4497840" y="1191375"/>
                  </a:cubicBezTo>
                  <a:cubicBezTo>
                    <a:pt x="4463184" y="1252461"/>
                    <a:pt x="4386943" y="1296886"/>
                    <a:pt x="4316245" y="1296886"/>
                  </a:cubicBezTo>
                  <a:cubicBezTo>
                    <a:pt x="4316245" y="1296886"/>
                    <a:pt x="4316245" y="1296886"/>
                    <a:pt x="1470329" y="1296886"/>
                  </a:cubicBezTo>
                  <a:cubicBezTo>
                    <a:pt x="1399632" y="1296886"/>
                    <a:pt x="1322004" y="1252461"/>
                    <a:pt x="1287348" y="1191375"/>
                  </a:cubicBezTo>
                  <a:cubicBezTo>
                    <a:pt x="1287348" y="1191375"/>
                    <a:pt x="1287348" y="1191375"/>
                    <a:pt x="1227445" y="1087659"/>
                  </a:cubicBezTo>
                  <a:lnTo>
                    <a:pt x="1226848" y="1086625"/>
                  </a:lnTo>
                  <a:lnTo>
                    <a:pt x="1222923" y="1093426"/>
                  </a:lnTo>
                  <a:cubicBezTo>
                    <a:pt x="1161344" y="1200118"/>
                    <a:pt x="1161344" y="1200118"/>
                    <a:pt x="1161344" y="1200118"/>
                  </a:cubicBezTo>
                  <a:cubicBezTo>
                    <a:pt x="1125468" y="1263634"/>
                    <a:pt x="1046325" y="1309327"/>
                    <a:pt x="972144" y="1309353"/>
                  </a:cubicBezTo>
                  <a:close/>
                </a:path>
              </a:pathLst>
            </a:custGeom>
            <a:solidFill>
              <a:schemeClr val="accent4"/>
            </a:solidFill>
            <a:ln w="19050">
              <a:noFill/>
            </a:ln>
            <a:effectLst>
              <a:softEdge rad="0"/>
            </a:effectLst>
          </p:spPr>
          <p:txBody>
            <a:bodyPr vert="horz" wrap="square" lIns="121882" tIns="60941" rIns="121882" bIns="60941" numCol="1" anchor="t" anchorCtr="0" compatLnSpc="1">
              <a:prstTxWarp prst="textNoShape">
                <a:avLst/>
              </a:prstTxWarp>
              <a:noAutofit/>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nvGrpSpPr>
            <p:cNvPr id="21" name="组合 24"/>
            <p:cNvGrpSpPr/>
            <p:nvPr/>
          </p:nvGrpSpPr>
          <p:grpSpPr>
            <a:xfrm>
              <a:off x="9944428" y="4984882"/>
              <a:ext cx="387591" cy="495680"/>
              <a:chOff x="1605186" y="572440"/>
              <a:chExt cx="563562" cy="720725"/>
            </a:xfrm>
            <a:gradFill>
              <a:gsLst>
                <a:gs pos="0">
                  <a:srgbClr val="FDFA75"/>
                </a:gs>
                <a:gs pos="100000">
                  <a:srgbClr val="D79E11"/>
                </a:gs>
              </a:gsLst>
              <a:lin ang="2700000" scaled="1"/>
            </a:gradFill>
            <a:effectLst/>
          </p:grpSpPr>
          <p:sp>
            <p:nvSpPr>
              <p:cNvPr id="23" name="Freeform 32"/>
              <p:cNvSpPr>
                <a:spLocks/>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24" name="Freeform 33"/>
              <p:cNvSpPr>
                <a:spLocks/>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25"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sp>
          <p:nvSpPr>
            <p:cNvPr id="22" name="文本框 48"/>
            <p:cNvSpPr txBox="1"/>
            <p:nvPr/>
          </p:nvSpPr>
          <p:spPr>
            <a:xfrm>
              <a:off x="6723121" y="4791528"/>
              <a:ext cx="2493327" cy="1302663"/>
            </a:xfrm>
            <a:prstGeom prst="rect">
              <a:avLst/>
            </a:prstGeom>
            <a:noFill/>
            <a:effectLst/>
          </p:spPr>
          <p:txBody>
            <a:bodyPr wrap="none" rtlCol="0">
              <a:spAutoFit/>
            </a:bodyPr>
            <a:lstStyle/>
            <a:p>
              <a:r>
                <a:rPr lang="zh-CN" altLang="en-US" sz="1599" dirty="0">
                  <a:solidFill>
                    <a:schemeClr val="tx1">
                      <a:lumMod val="75000"/>
                      <a:lumOff val="25000"/>
                    </a:schemeClr>
                  </a:solidFill>
                  <a:latin typeface="微软雅黑" pitchFamily="34" charset="-122"/>
                  <a:ea typeface="微软雅黑" pitchFamily="34" charset="-122"/>
                </a:rPr>
                <a:t>点击添加标题</a:t>
              </a:r>
              <a:endParaRPr lang="en-US" altLang="zh-CN" sz="1599"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p:txBody>
        </p:sp>
      </p:grpSp>
      <p:sp>
        <p:nvSpPr>
          <p:cNvPr id="26" name="矩形 25">
            <a:extLst>
              <a:ext uri="{FF2B5EF4-FFF2-40B4-BE49-F238E27FC236}">
                <a16:creationId xmlns:a16="http://schemas.microsoft.com/office/drawing/2014/main" id="{B1E5E187-C5F2-4AF1-8E00-CFDB650FB628}"/>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3903200674"/>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1+#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1794073" y="2703348"/>
            <a:ext cx="6365433" cy="1366210"/>
            <a:chOff x="0" y="2703348"/>
            <a:chExt cx="6365433" cy="1366210"/>
          </a:xfrm>
        </p:grpSpPr>
        <p:sp>
          <p:nvSpPr>
            <p:cNvPr id="35" name="椭圆 34"/>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3274470" y="3467103"/>
              <a:ext cx="2611980" cy="295274"/>
            </a:xfrm>
            <a:custGeom>
              <a:avLst/>
              <a:gdLst>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62200"/>
                <a:gd name="connsiteY0" fmla="*/ 104775 h 295274"/>
                <a:gd name="connsiteX1" fmla="*/ 2362200 w 2362200"/>
                <a:gd name="connsiteY1" fmla="*/ 0 h 295274"/>
                <a:gd name="connsiteX2" fmla="*/ 2243138 w 2362200"/>
                <a:gd name="connsiteY2" fmla="*/ 266699 h 295274"/>
                <a:gd name="connsiteX3" fmla="*/ 0 w 2362200"/>
                <a:gd name="connsiteY3" fmla="*/ 295274 h 295274"/>
                <a:gd name="connsiteX4" fmla="*/ 300038 w 2362200"/>
                <a:gd name="connsiteY4" fmla="*/ 104775 h 295274"/>
                <a:gd name="connsiteX0" fmla="*/ 36513 w 2362200"/>
                <a:gd name="connsiteY0" fmla="*/ 130175 h 295274"/>
                <a:gd name="connsiteX1" fmla="*/ 2362200 w 2362200"/>
                <a:gd name="connsiteY1" fmla="*/ 0 h 295274"/>
                <a:gd name="connsiteX2" fmla="*/ 2243138 w 2362200"/>
                <a:gd name="connsiteY2" fmla="*/ 266699 h 295274"/>
                <a:gd name="connsiteX3" fmla="*/ 0 w 2362200"/>
                <a:gd name="connsiteY3" fmla="*/ 295274 h 295274"/>
                <a:gd name="connsiteX4" fmla="*/ 36513 w 2362200"/>
                <a:gd name="connsiteY4" fmla="*/ 130175 h 295274"/>
                <a:gd name="connsiteX0" fmla="*/ 69537 w 2395224"/>
                <a:gd name="connsiteY0" fmla="*/ 130175 h 295274"/>
                <a:gd name="connsiteX1" fmla="*/ 2395224 w 2395224"/>
                <a:gd name="connsiteY1" fmla="*/ 0 h 295274"/>
                <a:gd name="connsiteX2" fmla="*/ 2276162 w 2395224"/>
                <a:gd name="connsiteY2" fmla="*/ 266699 h 295274"/>
                <a:gd name="connsiteX3" fmla="*/ 33024 w 2395224"/>
                <a:gd name="connsiteY3" fmla="*/ 295274 h 295274"/>
                <a:gd name="connsiteX4" fmla="*/ 69537 w 2395224"/>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980" h="295274">
                  <a:moveTo>
                    <a:pt x="62456" y="139700"/>
                  </a:moveTo>
                  <a:cubicBezTo>
                    <a:pt x="792706" y="60326"/>
                    <a:pt x="1562642" y="3175"/>
                    <a:pt x="2611980" y="0"/>
                  </a:cubicBezTo>
                  <a:lnTo>
                    <a:pt x="2292893" y="266699"/>
                  </a:lnTo>
                  <a:lnTo>
                    <a:pt x="49755" y="295274"/>
                  </a:lnTo>
                  <a:cubicBezTo>
                    <a:pt x="61926" y="240241"/>
                    <a:pt x="-76715" y="191558"/>
                    <a:pt x="62456" y="1397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2057454" y="2703348"/>
              <a:ext cx="3871464" cy="1366210"/>
              <a:chOff x="2057454" y="2646587"/>
              <a:chExt cx="3871464" cy="1366210"/>
            </a:xfrm>
          </p:grpSpPr>
          <p:sp>
            <p:nvSpPr>
              <p:cNvPr id="39" name="椭圆 38"/>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2662550" y="2972994"/>
              <a:ext cx="2720704" cy="871348"/>
              <a:chOff x="2133791" y="2806726"/>
              <a:chExt cx="3351856" cy="1073484"/>
            </a:xfrm>
          </p:grpSpPr>
          <p:sp>
            <p:nvSpPr>
              <p:cNvPr id="67" name="椭圆 66"/>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9" name="文本框 78"/>
          <p:cNvSpPr txBox="1"/>
          <p:nvPr/>
        </p:nvSpPr>
        <p:spPr>
          <a:xfrm>
            <a:off x="4651695" y="2211267"/>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4</a:t>
            </a:r>
            <a:endParaRPr lang="zh-CN" altLang="en-US" sz="6600" spc="100" dirty="0">
              <a:latin typeface="明兰" panose="02010600030101010101" pitchFamily="2" charset="-122"/>
              <a:ea typeface="明兰" panose="02010600030101010101" pitchFamily="2" charset="-122"/>
            </a:endParaRPr>
          </a:p>
        </p:txBody>
      </p:sp>
      <p:sp>
        <p:nvSpPr>
          <p:cNvPr id="44" name="文本框 43"/>
          <p:cNvSpPr txBox="1"/>
          <p:nvPr/>
        </p:nvSpPr>
        <p:spPr>
          <a:xfrm>
            <a:off x="5122801" y="4002467"/>
            <a:ext cx="3650313" cy="646331"/>
          </a:xfrm>
          <a:prstGeom prst="rect">
            <a:avLst/>
          </a:prstGeom>
          <a:noFill/>
        </p:spPr>
        <p:txBody>
          <a:bodyPr wrap="square" rtlCol="0">
            <a:spAutoFit/>
          </a:bodyPr>
          <a:lstStyle/>
          <a:p>
            <a:r>
              <a:rPr lang="zh-CN" altLang="en-US" sz="3600" spc="100" dirty="0">
                <a:latin typeface="明兰" panose="02010600030101010101" pitchFamily="2" charset="-122"/>
                <a:ea typeface="明兰" panose="02010600030101010101" pitchFamily="2" charset="-122"/>
              </a:rPr>
              <a:t>添加您的标题</a:t>
            </a:r>
          </a:p>
        </p:txBody>
      </p:sp>
      <p:sp>
        <p:nvSpPr>
          <p:cNvPr id="45" name="文本框 44"/>
          <p:cNvSpPr txBox="1"/>
          <p:nvPr/>
        </p:nvSpPr>
        <p:spPr>
          <a:xfrm>
            <a:off x="5184941" y="4626637"/>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976861293"/>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0" presetClass="entr" presetSubtype="0" fill="hold" grpId="0" nodeType="after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44" grpId="0"/>
      <p:bldP spid="4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片 97"/>
          <p:cNvPicPr>
            <a:picLocks noChangeAspect="1"/>
          </p:cNvPicPr>
          <p:nvPr/>
        </p:nvPicPr>
        <p:blipFill rotWithShape="1">
          <a:blip r:embed="rId2" cstate="email">
            <a:clrChange>
              <a:clrFrom>
                <a:srgbClr val="FFFFFF"/>
              </a:clrFrom>
              <a:clrTo>
                <a:srgbClr val="FFFFFF">
                  <a:alpha val="0"/>
                </a:srgbClr>
              </a:clrTo>
            </a:clrChange>
            <a:extLst>
              <a:ext uri="{BEBA8EAE-BF5A-486C-A8C5-ECC9F3942E4B}">
                <a14:imgProps xmlns:a14="http://schemas.microsoft.com/office/drawing/2010/main">
                  <a14:imgLayer>
                    <a14:imgEffect>
                      <a14:saturation sat="0"/>
                    </a14:imgEffect>
                    <a14:imgEffect>
                      <a14:brightnessContrast contrast="10000"/>
                    </a14:imgEffect>
                  </a14:imgLayer>
                </a14:imgProps>
              </a:ext>
              <a:ext uri="{28A0092B-C50C-407E-A947-70E740481C1C}">
                <a14:useLocalDpi xmlns:a14="http://schemas.microsoft.com/office/drawing/2010/main"/>
              </a:ext>
            </a:extLst>
          </a:blip>
          <a:srcRect/>
          <a:stretch/>
        </p:blipFill>
        <p:spPr>
          <a:xfrm>
            <a:off x="-34958" y="5163602"/>
            <a:ext cx="12226958" cy="1694397"/>
          </a:xfrm>
          <a:prstGeom prst="rect">
            <a:avLst/>
          </a:prstGeom>
        </p:spPr>
      </p:pic>
      <p:sp>
        <p:nvSpPr>
          <p:cNvPr id="4" name="矩形 3"/>
          <p:cNvSpPr/>
          <p:nvPr/>
        </p:nvSpPr>
        <p:spPr>
          <a:xfrm>
            <a:off x="629785" y="1507517"/>
            <a:ext cx="7405277" cy="978729"/>
          </a:xfrm>
          <a:prstGeom prst="rect">
            <a:avLst/>
          </a:prstGeom>
        </p:spPr>
        <p:txBody>
          <a:bodyPr wrap="square">
            <a:spAutoFit/>
          </a:bodyPr>
          <a:lstStyle/>
          <a:p>
            <a:pPr>
              <a:lnSpc>
                <a:spcPct val="120000"/>
              </a:lnSpc>
            </a:pPr>
            <a:r>
              <a:rPr lang="zh-CN" altLang="en-US" sz="2400" spc="200" dirty="0">
                <a:latin typeface="明兰" panose="02010600030101010101" pitchFamily="2" charset="-122"/>
                <a:ea typeface="明兰" panose="02010600030101010101" pitchFamily="2" charset="-122"/>
                <a:sym typeface="+mn-ea"/>
              </a:rPr>
              <a:t>实验相关数据折线图：</a:t>
            </a:r>
          </a:p>
          <a:p>
            <a:pPr>
              <a:lnSpc>
                <a:spcPct val="120000"/>
              </a:lnSpc>
            </a:pPr>
            <a:endParaRPr lang="zh-CN" altLang="en-US" sz="2400" spc="200" dirty="0">
              <a:latin typeface="明兰" panose="02010600030101010101" pitchFamily="2" charset="-122"/>
              <a:ea typeface="明兰" panose="02010600030101010101" pitchFamily="2" charset="-122"/>
            </a:endParaRPr>
          </a:p>
        </p:txBody>
      </p:sp>
      <p:sp>
        <p:nvSpPr>
          <p:cNvPr id="5" name="矩形 4"/>
          <p:cNvSpPr/>
          <p:nvPr/>
        </p:nvSpPr>
        <p:spPr>
          <a:xfrm>
            <a:off x="802014" y="5117383"/>
            <a:ext cx="3203121" cy="387798"/>
          </a:xfrm>
          <a:prstGeom prst="rect">
            <a:avLst/>
          </a:prstGeom>
        </p:spPr>
        <p:txBody>
          <a:bodyPr wrap="square">
            <a:spAutoFit/>
          </a:bodyPr>
          <a:lstStyle/>
          <a:p>
            <a:pPr algn="ctr">
              <a:lnSpc>
                <a:spcPct val="120000"/>
              </a:lnSpc>
            </a:pP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空白组实验曲线 </a:t>
            </a:r>
            <a:endParaRPr lang="zh-CN" altLang="en-US" sz="1600" spc="200" dirty="0">
              <a:solidFill>
                <a:srgbClr val="424953"/>
              </a:solidFill>
              <a:latin typeface="微软雅黑 Light" panose="020B0502040204020203" pitchFamily="34" charset="-122"/>
              <a:ea typeface="微软雅黑 Light" panose="020B0502040204020203" pitchFamily="34" charset="-122"/>
            </a:endParaRPr>
          </a:p>
        </p:txBody>
      </p:sp>
      <p:sp>
        <p:nvSpPr>
          <p:cNvPr id="6" name="矩形 5"/>
          <p:cNvSpPr/>
          <p:nvPr/>
        </p:nvSpPr>
        <p:spPr>
          <a:xfrm>
            <a:off x="4475389" y="5109409"/>
            <a:ext cx="3203121" cy="387798"/>
          </a:xfrm>
          <a:prstGeom prst="rect">
            <a:avLst/>
          </a:prstGeom>
        </p:spPr>
        <p:txBody>
          <a:bodyPr wrap="square">
            <a:spAutoFit/>
          </a:bodyPr>
          <a:lstStyle/>
          <a:p>
            <a:pPr algn="ctr">
              <a:lnSpc>
                <a:spcPct val="120000"/>
              </a:lnSpc>
            </a:pP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对照组</a:t>
            </a:r>
            <a:r>
              <a:rPr lang="en-US" altLang="zh-CN" sz="1600" spc="200" dirty="0">
                <a:solidFill>
                  <a:srgbClr val="424953"/>
                </a:solidFill>
                <a:latin typeface="微软雅黑 Light" panose="020B0502040204020203" pitchFamily="34" charset="-122"/>
                <a:ea typeface="微软雅黑 Light" panose="020B0502040204020203" pitchFamily="34" charset="-122"/>
                <a:sym typeface="+mn-ea"/>
              </a:rPr>
              <a:t>A</a:t>
            </a: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实验曲线 </a:t>
            </a:r>
            <a:endParaRPr lang="zh-CN" altLang="en-US" sz="1600" spc="200" dirty="0">
              <a:solidFill>
                <a:srgbClr val="424953"/>
              </a:solidFill>
              <a:latin typeface="微软雅黑 Light" panose="020B0502040204020203" pitchFamily="34" charset="-122"/>
              <a:ea typeface="微软雅黑 Light" panose="020B0502040204020203" pitchFamily="34" charset="-122"/>
            </a:endParaRPr>
          </a:p>
        </p:txBody>
      </p:sp>
      <p:graphicFrame>
        <p:nvGraphicFramePr>
          <p:cNvPr id="7" name="图表 6"/>
          <p:cNvGraphicFramePr/>
          <p:nvPr>
            <p:extLst>
              <p:ext uri="{D42A27DB-BD31-4B8C-83A1-F6EECF244321}">
                <p14:modId xmlns:p14="http://schemas.microsoft.com/office/powerpoint/2010/main" val="4241668943"/>
              </p:ext>
            </p:extLst>
          </p:nvPr>
        </p:nvGraphicFramePr>
        <p:xfrm>
          <a:off x="458305" y="2149999"/>
          <a:ext cx="3306038" cy="2204026"/>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直接连接符 7"/>
          <p:cNvCxnSpPr/>
          <p:nvPr/>
        </p:nvCxnSpPr>
        <p:spPr>
          <a:xfrm flipV="1">
            <a:off x="825196" y="2245362"/>
            <a:ext cx="0" cy="2213551"/>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10768" y="4425284"/>
            <a:ext cx="3136318" cy="738319"/>
            <a:chOff x="884428" y="4867736"/>
            <a:chExt cx="3136318" cy="738319"/>
          </a:xfrm>
        </p:grpSpPr>
        <p:grpSp>
          <p:nvGrpSpPr>
            <p:cNvPr id="10" name="组合 9"/>
            <p:cNvGrpSpPr/>
            <p:nvPr/>
          </p:nvGrpSpPr>
          <p:grpSpPr>
            <a:xfrm>
              <a:off x="884428" y="4867736"/>
              <a:ext cx="3136318" cy="320453"/>
              <a:chOff x="884428" y="4867736"/>
              <a:chExt cx="3136318" cy="320453"/>
            </a:xfrm>
          </p:grpSpPr>
          <p:cxnSp>
            <p:nvCxnSpPr>
              <p:cNvPr id="12" name="直接连接符 11"/>
              <p:cNvCxnSpPr>
                <a:endCxn id="24" idx="1"/>
              </p:cNvCxnSpPr>
              <p:nvPr/>
            </p:nvCxnSpPr>
            <p:spPr>
              <a:xfrm flipV="1">
                <a:off x="901095" y="4907798"/>
                <a:ext cx="3119651" cy="500"/>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1087631" y="4905333"/>
                <a:ext cx="2682474" cy="45285"/>
                <a:chOff x="922531" y="4911683"/>
                <a:chExt cx="2682474" cy="45285"/>
              </a:xfrm>
            </p:grpSpPr>
            <p:cxnSp>
              <p:nvCxnSpPr>
                <p:cNvPr id="25" name="直接连接符 24"/>
                <p:cNvCxnSpPr/>
                <p:nvPr/>
              </p:nvCxnSpPr>
              <p:spPr>
                <a:xfrm flipV="1">
                  <a:off x="922531" y="4911683"/>
                  <a:ext cx="0" cy="45285"/>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220584"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1518637"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816690"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114743"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2412796"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2710849"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3008902"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330695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60500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88442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0.01</a:t>
                </a:r>
                <a:endParaRPr lang="zh-CN" altLang="en-US" sz="900" dirty="0">
                  <a:latin typeface="微软雅黑 Light" panose="020B0502040204020203" pitchFamily="34" charset="-122"/>
                  <a:ea typeface="微软雅黑 Light" panose="020B0502040204020203" pitchFamily="34" charset="-122"/>
                </a:endParaRPr>
              </a:p>
            </p:txBody>
          </p:sp>
          <p:sp>
            <p:nvSpPr>
              <p:cNvPr id="15" name="文本框 14"/>
              <p:cNvSpPr txBox="1"/>
              <p:nvPr/>
            </p:nvSpPr>
            <p:spPr>
              <a:xfrm>
                <a:off x="117533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0.02</a:t>
                </a:r>
                <a:endParaRPr lang="zh-CN" altLang="en-US" sz="900" dirty="0">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147339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0.03</a:t>
                </a:r>
                <a:endParaRPr lang="zh-CN" altLang="en-US" sz="900" dirty="0">
                  <a:latin typeface="微软雅黑 Light" panose="020B0502040204020203" pitchFamily="34" charset="-122"/>
                  <a:ea typeface="微软雅黑 Light" panose="020B0502040204020203" pitchFamily="34" charset="-122"/>
                </a:endParaRPr>
              </a:p>
            </p:txBody>
          </p:sp>
          <p:sp>
            <p:nvSpPr>
              <p:cNvPr id="17" name="文本框 16"/>
              <p:cNvSpPr txBox="1"/>
              <p:nvPr/>
            </p:nvSpPr>
            <p:spPr>
              <a:xfrm>
                <a:off x="1771444"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0.04</a:t>
                </a:r>
                <a:endParaRPr lang="zh-CN" altLang="en-US" sz="900" dirty="0">
                  <a:latin typeface="微软雅黑 Light" panose="020B0502040204020203" pitchFamily="34" charset="-122"/>
                  <a:ea typeface="微软雅黑 Light" panose="020B0502040204020203" pitchFamily="34" charset="-122"/>
                </a:endParaRPr>
              </a:p>
            </p:txBody>
          </p:sp>
          <p:sp>
            <p:nvSpPr>
              <p:cNvPr id="18" name="文本框 17"/>
              <p:cNvSpPr txBox="1"/>
              <p:nvPr/>
            </p:nvSpPr>
            <p:spPr>
              <a:xfrm>
                <a:off x="207445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0.05</a:t>
                </a:r>
                <a:endParaRPr lang="zh-CN" altLang="en-US" sz="900" dirty="0">
                  <a:latin typeface="微软雅黑 Light" panose="020B0502040204020203" pitchFamily="34" charset="-122"/>
                  <a:ea typeface="微软雅黑 Light" panose="020B0502040204020203" pitchFamily="34" charset="-122"/>
                </a:endParaRPr>
              </a:p>
            </p:txBody>
          </p:sp>
          <p:sp>
            <p:nvSpPr>
              <p:cNvPr id="19" name="文本框 18"/>
              <p:cNvSpPr txBox="1"/>
              <p:nvPr/>
            </p:nvSpPr>
            <p:spPr>
              <a:xfrm>
                <a:off x="2367550"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0.06</a:t>
                </a:r>
                <a:endParaRPr lang="zh-CN" altLang="en-US" sz="900" dirty="0">
                  <a:latin typeface="微软雅黑 Light" panose="020B0502040204020203" pitchFamily="34" charset="-122"/>
                  <a:ea typeface="微软雅黑 Light" panose="020B0502040204020203" pitchFamily="34" charset="-122"/>
                </a:endParaRPr>
              </a:p>
            </p:txBody>
          </p:sp>
          <p:sp>
            <p:nvSpPr>
              <p:cNvPr id="20" name="文本框 19"/>
              <p:cNvSpPr txBox="1"/>
              <p:nvPr/>
            </p:nvSpPr>
            <p:spPr>
              <a:xfrm>
                <a:off x="2665603"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0.07</a:t>
                </a:r>
                <a:endParaRPr lang="zh-CN" altLang="en-US" sz="900" dirty="0">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2963656"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0.08</a:t>
                </a:r>
                <a:endParaRPr lang="zh-CN" altLang="en-US" sz="900" dirty="0">
                  <a:latin typeface="微软雅黑 Light" panose="020B0502040204020203" pitchFamily="34" charset="-122"/>
                  <a:ea typeface="微软雅黑 Light" panose="020B0502040204020203" pitchFamily="34" charset="-122"/>
                </a:endParaRPr>
              </a:p>
            </p:txBody>
          </p:sp>
          <p:sp>
            <p:nvSpPr>
              <p:cNvPr id="22" name="文本框 21"/>
              <p:cNvSpPr txBox="1"/>
              <p:nvPr/>
            </p:nvSpPr>
            <p:spPr>
              <a:xfrm>
                <a:off x="3261709"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0.09</a:t>
                </a:r>
                <a:endParaRPr lang="zh-CN" altLang="en-US" sz="900" dirty="0">
                  <a:latin typeface="微软雅黑 Light" panose="020B0502040204020203" pitchFamily="34" charset="-122"/>
                  <a:ea typeface="微软雅黑 Light" panose="020B0502040204020203" pitchFamily="34" charset="-122"/>
                </a:endParaRPr>
              </a:p>
            </p:txBody>
          </p:sp>
          <p:sp>
            <p:nvSpPr>
              <p:cNvPr id="23" name="文本框 22"/>
              <p:cNvSpPr txBox="1"/>
              <p:nvPr/>
            </p:nvSpPr>
            <p:spPr>
              <a:xfrm>
                <a:off x="3559762"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0.10</a:t>
                </a:r>
                <a:endParaRPr lang="zh-CN" altLang="en-US" sz="900" dirty="0">
                  <a:latin typeface="微软雅黑 Light" panose="020B0502040204020203" pitchFamily="34" charset="-122"/>
                  <a:ea typeface="微软雅黑 Light" panose="020B0502040204020203" pitchFamily="34" charset="-122"/>
                </a:endParaRPr>
              </a:p>
            </p:txBody>
          </p:sp>
          <p:sp>
            <p:nvSpPr>
              <p:cNvPr id="24" name="任意多边形 23"/>
              <p:cNvSpPr/>
              <p:nvPr/>
            </p:nvSpPr>
            <p:spPr>
              <a:xfrm>
                <a:off x="3969928" y="4867736"/>
                <a:ext cx="50818" cy="78120"/>
              </a:xfrm>
              <a:custGeom>
                <a:avLst/>
                <a:gdLst>
                  <a:gd name="connsiteX0" fmla="*/ 0 w 76200"/>
                  <a:gd name="connsiteY0" fmla="*/ 0 h 123825"/>
                  <a:gd name="connsiteX1" fmla="*/ 76200 w 76200"/>
                  <a:gd name="connsiteY1" fmla="*/ 63500 h 123825"/>
                  <a:gd name="connsiteX2" fmla="*/ 6350 w 76200"/>
                  <a:gd name="connsiteY2" fmla="*/ 123825 h 123825"/>
                </a:gdLst>
                <a:ahLst/>
                <a:cxnLst>
                  <a:cxn ang="0">
                    <a:pos x="connsiteX0" y="connsiteY0"/>
                  </a:cxn>
                  <a:cxn ang="0">
                    <a:pos x="connsiteX1" y="connsiteY1"/>
                  </a:cxn>
                  <a:cxn ang="0">
                    <a:pos x="connsiteX2" y="connsiteY2"/>
                  </a:cxn>
                </a:cxnLst>
                <a:rect l="l" t="t" r="r" b="b"/>
                <a:pathLst>
                  <a:path w="76200" h="123825">
                    <a:moveTo>
                      <a:pt x="0" y="0"/>
                    </a:moveTo>
                    <a:lnTo>
                      <a:pt x="76200" y="63500"/>
                    </a:lnTo>
                    <a:lnTo>
                      <a:pt x="6350" y="123825"/>
                    </a:lnTo>
                  </a:path>
                </a:pathLst>
              </a:custGeom>
              <a:noFill/>
              <a:ln w="6350">
                <a:solidFill>
                  <a:srgbClr val="424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2046681" y="5144390"/>
              <a:ext cx="747577" cy="461665"/>
            </a:xfrm>
            <a:prstGeom prst="rect">
              <a:avLst/>
            </a:prstGeom>
            <a:noFill/>
          </p:spPr>
          <p:txBody>
            <a:bodyPr wrap="square" rtlCol="0">
              <a:spAutoFit/>
            </a:bodyPr>
            <a:lstStyle/>
            <a:p>
              <a:r>
                <a:rPr lang="en-US" altLang="zh-CN" sz="1200" dirty="0">
                  <a:latin typeface="微软雅黑 Light" panose="020B0502040204020203" pitchFamily="34" charset="-122"/>
                  <a:ea typeface="微软雅黑 Light" panose="020B0502040204020203" pitchFamily="34" charset="-122"/>
                </a:rPr>
                <a:t>m(g)</a:t>
              </a:r>
            </a:p>
            <a:p>
              <a:endParaRPr lang="zh-CN" altLang="en-US" sz="1200" dirty="0">
                <a:latin typeface="微软雅黑 Light" panose="020B0502040204020203" pitchFamily="34" charset="-122"/>
                <a:ea typeface="微软雅黑 Light" panose="020B0502040204020203" pitchFamily="34" charset="-122"/>
              </a:endParaRPr>
            </a:p>
          </p:txBody>
        </p:sp>
      </p:grpSp>
      <p:graphicFrame>
        <p:nvGraphicFramePr>
          <p:cNvPr id="35" name="图表 34"/>
          <p:cNvGraphicFramePr/>
          <p:nvPr>
            <p:extLst>
              <p:ext uri="{D42A27DB-BD31-4B8C-83A1-F6EECF244321}">
                <p14:modId xmlns:p14="http://schemas.microsoft.com/office/powerpoint/2010/main" val="1029628145"/>
              </p:ext>
            </p:extLst>
          </p:nvPr>
        </p:nvGraphicFramePr>
        <p:xfrm>
          <a:off x="4385649" y="2239012"/>
          <a:ext cx="3306038" cy="2204026"/>
        </p:xfrm>
        <a:graphic>
          <a:graphicData uri="http://schemas.openxmlformats.org/drawingml/2006/chart">
            <c:chart xmlns:c="http://schemas.openxmlformats.org/drawingml/2006/chart" xmlns:r="http://schemas.openxmlformats.org/officeDocument/2006/relationships" r:id="rId4"/>
          </a:graphicData>
        </a:graphic>
      </p:graphicFrame>
      <p:cxnSp>
        <p:nvCxnSpPr>
          <p:cNvPr id="36" name="直接连接符 35"/>
          <p:cNvCxnSpPr/>
          <p:nvPr/>
        </p:nvCxnSpPr>
        <p:spPr>
          <a:xfrm flipV="1">
            <a:off x="4623068" y="2245362"/>
            <a:ext cx="0" cy="2213551"/>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4608640" y="4425284"/>
            <a:ext cx="3136318" cy="738319"/>
            <a:chOff x="884428" y="4867736"/>
            <a:chExt cx="3136318" cy="738319"/>
          </a:xfrm>
        </p:grpSpPr>
        <p:grpSp>
          <p:nvGrpSpPr>
            <p:cNvPr id="38" name="组合 37"/>
            <p:cNvGrpSpPr/>
            <p:nvPr/>
          </p:nvGrpSpPr>
          <p:grpSpPr>
            <a:xfrm>
              <a:off x="884428" y="4867736"/>
              <a:ext cx="3136318" cy="320453"/>
              <a:chOff x="884428" y="4867736"/>
              <a:chExt cx="3136318" cy="320453"/>
            </a:xfrm>
          </p:grpSpPr>
          <p:cxnSp>
            <p:nvCxnSpPr>
              <p:cNvPr id="40" name="直接连接符 39"/>
              <p:cNvCxnSpPr>
                <a:endCxn id="52" idx="1"/>
              </p:cNvCxnSpPr>
              <p:nvPr/>
            </p:nvCxnSpPr>
            <p:spPr>
              <a:xfrm flipV="1">
                <a:off x="901095" y="4907798"/>
                <a:ext cx="3119651" cy="500"/>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1087631" y="4905333"/>
                <a:ext cx="2682474" cy="45285"/>
                <a:chOff x="922531" y="4911683"/>
                <a:chExt cx="2682474" cy="45285"/>
              </a:xfrm>
            </p:grpSpPr>
            <p:cxnSp>
              <p:nvCxnSpPr>
                <p:cNvPr id="53" name="直接连接符 52"/>
                <p:cNvCxnSpPr/>
                <p:nvPr/>
              </p:nvCxnSpPr>
              <p:spPr>
                <a:xfrm flipV="1">
                  <a:off x="922531" y="4911683"/>
                  <a:ext cx="0" cy="45285"/>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1220584"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1518637"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1816690"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2114743"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2412796"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2710849"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3008902"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330695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360500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88442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0.01</a:t>
                </a:r>
                <a:endParaRPr lang="zh-CN" altLang="en-US" sz="900" dirty="0">
                  <a:latin typeface="微软雅黑 Light" panose="020B0502040204020203" pitchFamily="34" charset="-122"/>
                  <a:ea typeface="微软雅黑 Light" panose="020B0502040204020203" pitchFamily="34" charset="-122"/>
                </a:endParaRPr>
              </a:p>
            </p:txBody>
          </p:sp>
          <p:sp>
            <p:nvSpPr>
              <p:cNvPr id="43" name="文本框 42"/>
              <p:cNvSpPr txBox="1"/>
              <p:nvPr/>
            </p:nvSpPr>
            <p:spPr>
              <a:xfrm>
                <a:off x="117533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0.02</a:t>
                </a:r>
                <a:endParaRPr lang="zh-CN" altLang="en-US" sz="900" dirty="0">
                  <a:latin typeface="微软雅黑 Light" panose="020B0502040204020203" pitchFamily="34" charset="-122"/>
                  <a:ea typeface="微软雅黑 Light" panose="020B0502040204020203" pitchFamily="34" charset="-122"/>
                </a:endParaRPr>
              </a:p>
            </p:txBody>
          </p:sp>
          <p:sp>
            <p:nvSpPr>
              <p:cNvPr id="44" name="文本框 43"/>
              <p:cNvSpPr txBox="1"/>
              <p:nvPr/>
            </p:nvSpPr>
            <p:spPr>
              <a:xfrm>
                <a:off x="147339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0.03</a:t>
                </a:r>
                <a:endParaRPr lang="zh-CN" altLang="en-US" sz="900" dirty="0">
                  <a:latin typeface="微软雅黑 Light" panose="020B0502040204020203" pitchFamily="34" charset="-122"/>
                  <a:ea typeface="微软雅黑 Light" panose="020B0502040204020203" pitchFamily="34" charset="-122"/>
                </a:endParaRPr>
              </a:p>
            </p:txBody>
          </p:sp>
          <p:sp>
            <p:nvSpPr>
              <p:cNvPr id="45" name="文本框 44"/>
              <p:cNvSpPr txBox="1"/>
              <p:nvPr/>
            </p:nvSpPr>
            <p:spPr>
              <a:xfrm>
                <a:off x="1771444"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0.04</a:t>
                </a:r>
                <a:endParaRPr lang="zh-CN" altLang="en-US" sz="900" dirty="0">
                  <a:latin typeface="微软雅黑 Light" panose="020B0502040204020203" pitchFamily="34" charset="-122"/>
                  <a:ea typeface="微软雅黑 Light" panose="020B0502040204020203" pitchFamily="34" charset="-122"/>
                </a:endParaRPr>
              </a:p>
            </p:txBody>
          </p:sp>
          <p:sp>
            <p:nvSpPr>
              <p:cNvPr id="46" name="文本框 45"/>
              <p:cNvSpPr txBox="1"/>
              <p:nvPr/>
            </p:nvSpPr>
            <p:spPr>
              <a:xfrm>
                <a:off x="207445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0.05</a:t>
                </a:r>
                <a:endParaRPr lang="zh-CN" altLang="en-US" sz="900" dirty="0">
                  <a:latin typeface="微软雅黑 Light" panose="020B0502040204020203" pitchFamily="34" charset="-122"/>
                  <a:ea typeface="微软雅黑 Light" panose="020B0502040204020203" pitchFamily="34" charset="-122"/>
                </a:endParaRPr>
              </a:p>
            </p:txBody>
          </p:sp>
          <p:sp>
            <p:nvSpPr>
              <p:cNvPr id="47" name="文本框 46"/>
              <p:cNvSpPr txBox="1"/>
              <p:nvPr/>
            </p:nvSpPr>
            <p:spPr>
              <a:xfrm>
                <a:off x="2367550"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0.06</a:t>
                </a:r>
                <a:endParaRPr lang="zh-CN" altLang="en-US" sz="900" dirty="0">
                  <a:latin typeface="微软雅黑 Light" panose="020B0502040204020203" pitchFamily="34" charset="-122"/>
                  <a:ea typeface="微软雅黑 Light" panose="020B0502040204020203" pitchFamily="34" charset="-122"/>
                </a:endParaRPr>
              </a:p>
            </p:txBody>
          </p:sp>
          <p:sp>
            <p:nvSpPr>
              <p:cNvPr id="48" name="文本框 47"/>
              <p:cNvSpPr txBox="1"/>
              <p:nvPr/>
            </p:nvSpPr>
            <p:spPr>
              <a:xfrm>
                <a:off x="2665603"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0.07</a:t>
                </a:r>
                <a:endParaRPr lang="zh-CN" altLang="en-US" sz="900" dirty="0">
                  <a:latin typeface="微软雅黑 Light" panose="020B0502040204020203" pitchFamily="34" charset="-122"/>
                  <a:ea typeface="微软雅黑 Light" panose="020B0502040204020203" pitchFamily="34" charset="-122"/>
                </a:endParaRPr>
              </a:p>
            </p:txBody>
          </p:sp>
          <p:sp>
            <p:nvSpPr>
              <p:cNvPr id="49" name="文本框 48"/>
              <p:cNvSpPr txBox="1"/>
              <p:nvPr/>
            </p:nvSpPr>
            <p:spPr>
              <a:xfrm>
                <a:off x="2963656"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0.08</a:t>
                </a:r>
                <a:endParaRPr lang="zh-CN" altLang="en-US" sz="900" dirty="0">
                  <a:latin typeface="微软雅黑 Light" panose="020B0502040204020203" pitchFamily="34" charset="-122"/>
                  <a:ea typeface="微软雅黑 Light" panose="020B0502040204020203" pitchFamily="34" charset="-122"/>
                </a:endParaRPr>
              </a:p>
            </p:txBody>
          </p:sp>
          <p:sp>
            <p:nvSpPr>
              <p:cNvPr id="50" name="文本框 49"/>
              <p:cNvSpPr txBox="1"/>
              <p:nvPr/>
            </p:nvSpPr>
            <p:spPr>
              <a:xfrm>
                <a:off x="3261709"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0.09</a:t>
                </a:r>
                <a:endParaRPr lang="zh-CN" altLang="en-US" sz="900" dirty="0">
                  <a:latin typeface="微软雅黑 Light" panose="020B0502040204020203" pitchFamily="34" charset="-122"/>
                  <a:ea typeface="微软雅黑 Light" panose="020B0502040204020203" pitchFamily="34" charset="-122"/>
                </a:endParaRPr>
              </a:p>
            </p:txBody>
          </p:sp>
          <p:sp>
            <p:nvSpPr>
              <p:cNvPr id="51" name="文本框 50"/>
              <p:cNvSpPr txBox="1"/>
              <p:nvPr/>
            </p:nvSpPr>
            <p:spPr>
              <a:xfrm>
                <a:off x="3559762"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0.10</a:t>
                </a:r>
                <a:endParaRPr lang="zh-CN" altLang="en-US" sz="900" dirty="0">
                  <a:latin typeface="微软雅黑 Light" panose="020B0502040204020203" pitchFamily="34" charset="-122"/>
                  <a:ea typeface="微软雅黑 Light" panose="020B0502040204020203" pitchFamily="34" charset="-122"/>
                </a:endParaRPr>
              </a:p>
            </p:txBody>
          </p:sp>
          <p:sp>
            <p:nvSpPr>
              <p:cNvPr id="52" name="任意多边形 51"/>
              <p:cNvSpPr/>
              <p:nvPr/>
            </p:nvSpPr>
            <p:spPr>
              <a:xfrm>
                <a:off x="3969928" y="4867736"/>
                <a:ext cx="50818" cy="78120"/>
              </a:xfrm>
              <a:custGeom>
                <a:avLst/>
                <a:gdLst>
                  <a:gd name="connsiteX0" fmla="*/ 0 w 76200"/>
                  <a:gd name="connsiteY0" fmla="*/ 0 h 123825"/>
                  <a:gd name="connsiteX1" fmla="*/ 76200 w 76200"/>
                  <a:gd name="connsiteY1" fmla="*/ 63500 h 123825"/>
                  <a:gd name="connsiteX2" fmla="*/ 6350 w 76200"/>
                  <a:gd name="connsiteY2" fmla="*/ 123825 h 123825"/>
                </a:gdLst>
                <a:ahLst/>
                <a:cxnLst>
                  <a:cxn ang="0">
                    <a:pos x="connsiteX0" y="connsiteY0"/>
                  </a:cxn>
                  <a:cxn ang="0">
                    <a:pos x="connsiteX1" y="connsiteY1"/>
                  </a:cxn>
                  <a:cxn ang="0">
                    <a:pos x="connsiteX2" y="connsiteY2"/>
                  </a:cxn>
                </a:cxnLst>
                <a:rect l="l" t="t" r="r" b="b"/>
                <a:pathLst>
                  <a:path w="76200" h="123825">
                    <a:moveTo>
                      <a:pt x="0" y="0"/>
                    </a:moveTo>
                    <a:lnTo>
                      <a:pt x="76200" y="63500"/>
                    </a:lnTo>
                    <a:lnTo>
                      <a:pt x="6350" y="123825"/>
                    </a:lnTo>
                  </a:path>
                </a:pathLst>
              </a:custGeom>
              <a:noFill/>
              <a:ln w="6350">
                <a:solidFill>
                  <a:srgbClr val="424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2046681" y="5144390"/>
              <a:ext cx="747577" cy="461665"/>
            </a:xfrm>
            <a:prstGeom prst="rect">
              <a:avLst/>
            </a:prstGeom>
            <a:noFill/>
          </p:spPr>
          <p:txBody>
            <a:bodyPr wrap="square" rtlCol="0">
              <a:spAutoFit/>
            </a:bodyPr>
            <a:lstStyle/>
            <a:p>
              <a:r>
                <a:rPr lang="en-US" altLang="zh-CN" sz="1200" dirty="0">
                  <a:latin typeface="微软雅黑 Light" panose="020B0502040204020203" pitchFamily="34" charset="-122"/>
                  <a:ea typeface="微软雅黑 Light" panose="020B0502040204020203" pitchFamily="34" charset="-122"/>
                </a:rPr>
                <a:t>m(g)</a:t>
              </a:r>
            </a:p>
            <a:p>
              <a:endParaRPr lang="zh-CN" altLang="en-US" sz="1200" dirty="0">
                <a:latin typeface="微软雅黑 Light" panose="020B0502040204020203" pitchFamily="34" charset="-122"/>
                <a:ea typeface="微软雅黑 Light" panose="020B0502040204020203" pitchFamily="34" charset="-122"/>
              </a:endParaRPr>
            </a:p>
          </p:txBody>
        </p:sp>
      </p:grpSp>
      <p:graphicFrame>
        <p:nvGraphicFramePr>
          <p:cNvPr id="63" name="图表 62"/>
          <p:cNvGraphicFramePr/>
          <p:nvPr>
            <p:extLst>
              <p:ext uri="{D42A27DB-BD31-4B8C-83A1-F6EECF244321}">
                <p14:modId xmlns:p14="http://schemas.microsoft.com/office/powerpoint/2010/main" val="85711933"/>
              </p:ext>
            </p:extLst>
          </p:nvPr>
        </p:nvGraphicFramePr>
        <p:xfrm>
          <a:off x="8102981" y="2239012"/>
          <a:ext cx="3306038" cy="2204026"/>
        </p:xfrm>
        <a:graphic>
          <a:graphicData uri="http://schemas.openxmlformats.org/drawingml/2006/chart">
            <c:chart xmlns:c="http://schemas.openxmlformats.org/drawingml/2006/chart" xmlns:r="http://schemas.openxmlformats.org/officeDocument/2006/relationships" r:id="rId5"/>
          </a:graphicData>
        </a:graphic>
      </p:graphicFrame>
      <p:cxnSp>
        <p:nvCxnSpPr>
          <p:cNvPr id="64" name="直接连接符 63"/>
          <p:cNvCxnSpPr/>
          <p:nvPr/>
        </p:nvCxnSpPr>
        <p:spPr>
          <a:xfrm flipV="1">
            <a:off x="8340400" y="2245362"/>
            <a:ext cx="0" cy="2213551"/>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8325972" y="4425284"/>
            <a:ext cx="3136318" cy="738319"/>
            <a:chOff x="884428" y="4867736"/>
            <a:chExt cx="3136318" cy="738319"/>
          </a:xfrm>
        </p:grpSpPr>
        <p:grpSp>
          <p:nvGrpSpPr>
            <p:cNvPr id="66" name="组合 65"/>
            <p:cNvGrpSpPr/>
            <p:nvPr/>
          </p:nvGrpSpPr>
          <p:grpSpPr>
            <a:xfrm>
              <a:off x="884428" y="4867736"/>
              <a:ext cx="3136318" cy="320453"/>
              <a:chOff x="884428" y="4867736"/>
              <a:chExt cx="3136318" cy="320453"/>
            </a:xfrm>
          </p:grpSpPr>
          <p:cxnSp>
            <p:nvCxnSpPr>
              <p:cNvPr id="68" name="直接连接符 67"/>
              <p:cNvCxnSpPr>
                <a:endCxn id="80" idx="1"/>
              </p:cNvCxnSpPr>
              <p:nvPr/>
            </p:nvCxnSpPr>
            <p:spPr>
              <a:xfrm flipV="1">
                <a:off x="901095" y="4907798"/>
                <a:ext cx="3119651" cy="500"/>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69" name="组合 68"/>
              <p:cNvGrpSpPr/>
              <p:nvPr/>
            </p:nvGrpSpPr>
            <p:grpSpPr>
              <a:xfrm>
                <a:off x="1087631" y="4905333"/>
                <a:ext cx="2682474" cy="45285"/>
                <a:chOff x="922531" y="4911683"/>
                <a:chExt cx="2682474" cy="45285"/>
              </a:xfrm>
            </p:grpSpPr>
            <p:cxnSp>
              <p:nvCxnSpPr>
                <p:cNvPr id="81" name="直接连接符 80"/>
                <p:cNvCxnSpPr/>
                <p:nvPr/>
              </p:nvCxnSpPr>
              <p:spPr>
                <a:xfrm flipV="1">
                  <a:off x="922531" y="4911683"/>
                  <a:ext cx="0" cy="45285"/>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1220584"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1518637"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1816690"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2114743"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2412796"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2710849"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V="1">
                  <a:off x="3008902"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330695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V="1">
                  <a:off x="360500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sp>
            <p:nvSpPr>
              <p:cNvPr id="70" name="文本框 69"/>
              <p:cNvSpPr txBox="1"/>
              <p:nvPr/>
            </p:nvSpPr>
            <p:spPr>
              <a:xfrm>
                <a:off x="88442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0.01</a:t>
                </a:r>
                <a:endParaRPr lang="zh-CN" altLang="en-US" sz="900" dirty="0">
                  <a:latin typeface="微软雅黑 Light" panose="020B0502040204020203" pitchFamily="34" charset="-122"/>
                  <a:ea typeface="微软雅黑 Light" panose="020B0502040204020203" pitchFamily="34" charset="-122"/>
                </a:endParaRPr>
              </a:p>
            </p:txBody>
          </p:sp>
          <p:sp>
            <p:nvSpPr>
              <p:cNvPr id="71" name="文本框 70"/>
              <p:cNvSpPr txBox="1"/>
              <p:nvPr/>
            </p:nvSpPr>
            <p:spPr>
              <a:xfrm>
                <a:off x="117533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0.02</a:t>
                </a:r>
                <a:endParaRPr lang="zh-CN" altLang="en-US" sz="900" dirty="0">
                  <a:latin typeface="微软雅黑 Light" panose="020B0502040204020203" pitchFamily="34" charset="-122"/>
                  <a:ea typeface="微软雅黑 Light" panose="020B0502040204020203" pitchFamily="34" charset="-122"/>
                </a:endParaRPr>
              </a:p>
            </p:txBody>
          </p:sp>
          <p:sp>
            <p:nvSpPr>
              <p:cNvPr id="72" name="文本框 71"/>
              <p:cNvSpPr txBox="1"/>
              <p:nvPr/>
            </p:nvSpPr>
            <p:spPr>
              <a:xfrm>
                <a:off x="147339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0.03</a:t>
                </a:r>
                <a:endParaRPr lang="zh-CN" altLang="en-US" sz="900" dirty="0">
                  <a:latin typeface="微软雅黑 Light" panose="020B0502040204020203" pitchFamily="34" charset="-122"/>
                  <a:ea typeface="微软雅黑 Light" panose="020B0502040204020203" pitchFamily="34" charset="-122"/>
                </a:endParaRPr>
              </a:p>
            </p:txBody>
          </p:sp>
          <p:sp>
            <p:nvSpPr>
              <p:cNvPr id="73" name="文本框 72"/>
              <p:cNvSpPr txBox="1"/>
              <p:nvPr/>
            </p:nvSpPr>
            <p:spPr>
              <a:xfrm>
                <a:off x="1771444"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0.04</a:t>
                </a:r>
                <a:endParaRPr lang="zh-CN" altLang="en-US" sz="900" dirty="0">
                  <a:latin typeface="微软雅黑 Light" panose="020B0502040204020203" pitchFamily="34" charset="-122"/>
                  <a:ea typeface="微软雅黑 Light" panose="020B0502040204020203" pitchFamily="34" charset="-122"/>
                </a:endParaRPr>
              </a:p>
            </p:txBody>
          </p:sp>
          <p:sp>
            <p:nvSpPr>
              <p:cNvPr id="74" name="文本框 73"/>
              <p:cNvSpPr txBox="1"/>
              <p:nvPr/>
            </p:nvSpPr>
            <p:spPr>
              <a:xfrm>
                <a:off x="207445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0.05</a:t>
                </a:r>
                <a:endParaRPr lang="zh-CN" altLang="en-US" sz="900" dirty="0">
                  <a:latin typeface="微软雅黑 Light" panose="020B0502040204020203" pitchFamily="34" charset="-122"/>
                  <a:ea typeface="微软雅黑 Light" panose="020B0502040204020203" pitchFamily="34" charset="-122"/>
                </a:endParaRPr>
              </a:p>
            </p:txBody>
          </p:sp>
          <p:sp>
            <p:nvSpPr>
              <p:cNvPr id="75" name="文本框 74"/>
              <p:cNvSpPr txBox="1"/>
              <p:nvPr/>
            </p:nvSpPr>
            <p:spPr>
              <a:xfrm>
                <a:off x="2367550"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0.06</a:t>
                </a:r>
                <a:endParaRPr lang="zh-CN" altLang="en-US" sz="900" dirty="0">
                  <a:latin typeface="微软雅黑 Light" panose="020B0502040204020203" pitchFamily="34" charset="-122"/>
                  <a:ea typeface="微软雅黑 Light" panose="020B0502040204020203" pitchFamily="34" charset="-122"/>
                </a:endParaRPr>
              </a:p>
            </p:txBody>
          </p:sp>
          <p:sp>
            <p:nvSpPr>
              <p:cNvPr id="76" name="文本框 75"/>
              <p:cNvSpPr txBox="1"/>
              <p:nvPr/>
            </p:nvSpPr>
            <p:spPr>
              <a:xfrm>
                <a:off x="2665603"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0.07</a:t>
                </a:r>
                <a:endParaRPr lang="zh-CN" altLang="en-US" sz="900" dirty="0">
                  <a:latin typeface="微软雅黑 Light" panose="020B0502040204020203" pitchFamily="34" charset="-122"/>
                  <a:ea typeface="微软雅黑 Light" panose="020B0502040204020203" pitchFamily="34" charset="-122"/>
                </a:endParaRPr>
              </a:p>
            </p:txBody>
          </p:sp>
          <p:sp>
            <p:nvSpPr>
              <p:cNvPr id="77" name="文本框 76"/>
              <p:cNvSpPr txBox="1"/>
              <p:nvPr/>
            </p:nvSpPr>
            <p:spPr>
              <a:xfrm>
                <a:off x="2963656"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0.08</a:t>
                </a:r>
                <a:endParaRPr lang="zh-CN" altLang="en-US" sz="900" dirty="0">
                  <a:latin typeface="微软雅黑 Light" panose="020B0502040204020203" pitchFamily="34" charset="-122"/>
                  <a:ea typeface="微软雅黑 Light" panose="020B0502040204020203" pitchFamily="34" charset="-122"/>
                </a:endParaRPr>
              </a:p>
            </p:txBody>
          </p:sp>
          <p:sp>
            <p:nvSpPr>
              <p:cNvPr id="78" name="文本框 77"/>
              <p:cNvSpPr txBox="1"/>
              <p:nvPr/>
            </p:nvSpPr>
            <p:spPr>
              <a:xfrm>
                <a:off x="3261709"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0.09</a:t>
                </a:r>
                <a:endParaRPr lang="zh-CN" altLang="en-US" sz="900" dirty="0">
                  <a:latin typeface="微软雅黑 Light" panose="020B0502040204020203" pitchFamily="34" charset="-122"/>
                  <a:ea typeface="微软雅黑 Light" panose="020B0502040204020203" pitchFamily="34" charset="-122"/>
                </a:endParaRPr>
              </a:p>
            </p:txBody>
          </p:sp>
          <p:sp>
            <p:nvSpPr>
              <p:cNvPr id="79" name="文本框 78"/>
              <p:cNvSpPr txBox="1"/>
              <p:nvPr/>
            </p:nvSpPr>
            <p:spPr>
              <a:xfrm>
                <a:off x="3559762"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0.10</a:t>
                </a:r>
                <a:endParaRPr lang="zh-CN" altLang="en-US" sz="900" dirty="0">
                  <a:latin typeface="微软雅黑 Light" panose="020B0502040204020203" pitchFamily="34" charset="-122"/>
                  <a:ea typeface="微软雅黑 Light" panose="020B0502040204020203" pitchFamily="34" charset="-122"/>
                </a:endParaRPr>
              </a:p>
            </p:txBody>
          </p:sp>
          <p:sp>
            <p:nvSpPr>
              <p:cNvPr id="80" name="任意多边形 79"/>
              <p:cNvSpPr/>
              <p:nvPr/>
            </p:nvSpPr>
            <p:spPr>
              <a:xfrm>
                <a:off x="3969928" y="4867736"/>
                <a:ext cx="50818" cy="78120"/>
              </a:xfrm>
              <a:custGeom>
                <a:avLst/>
                <a:gdLst>
                  <a:gd name="connsiteX0" fmla="*/ 0 w 76200"/>
                  <a:gd name="connsiteY0" fmla="*/ 0 h 123825"/>
                  <a:gd name="connsiteX1" fmla="*/ 76200 w 76200"/>
                  <a:gd name="connsiteY1" fmla="*/ 63500 h 123825"/>
                  <a:gd name="connsiteX2" fmla="*/ 6350 w 76200"/>
                  <a:gd name="connsiteY2" fmla="*/ 123825 h 123825"/>
                </a:gdLst>
                <a:ahLst/>
                <a:cxnLst>
                  <a:cxn ang="0">
                    <a:pos x="connsiteX0" y="connsiteY0"/>
                  </a:cxn>
                  <a:cxn ang="0">
                    <a:pos x="connsiteX1" y="connsiteY1"/>
                  </a:cxn>
                  <a:cxn ang="0">
                    <a:pos x="connsiteX2" y="connsiteY2"/>
                  </a:cxn>
                </a:cxnLst>
                <a:rect l="l" t="t" r="r" b="b"/>
                <a:pathLst>
                  <a:path w="76200" h="123825">
                    <a:moveTo>
                      <a:pt x="0" y="0"/>
                    </a:moveTo>
                    <a:lnTo>
                      <a:pt x="76200" y="63500"/>
                    </a:lnTo>
                    <a:lnTo>
                      <a:pt x="6350" y="123825"/>
                    </a:lnTo>
                  </a:path>
                </a:pathLst>
              </a:custGeom>
              <a:noFill/>
              <a:ln w="6350">
                <a:solidFill>
                  <a:srgbClr val="424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文本框 66"/>
            <p:cNvSpPr txBox="1"/>
            <p:nvPr/>
          </p:nvSpPr>
          <p:spPr>
            <a:xfrm>
              <a:off x="2046681" y="5144390"/>
              <a:ext cx="747577" cy="461665"/>
            </a:xfrm>
            <a:prstGeom prst="rect">
              <a:avLst/>
            </a:prstGeom>
            <a:noFill/>
          </p:spPr>
          <p:txBody>
            <a:bodyPr wrap="square" rtlCol="0">
              <a:spAutoFit/>
            </a:bodyPr>
            <a:lstStyle/>
            <a:p>
              <a:r>
                <a:rPr lang="en-US" altLang="zh-CN" sz="1200" dirty="0">
                  <a:latin typeface="微软雅黑 Light" panose="020B0502040204020203" pitchFamily="34" charset="-122"/>
                  <a:ea typeface="微软雅黑 Light" panose="020B0502040204020203" pitchFamily="34" charset="-122"/>
                </a:rPr>
                <a:t>m(g)</a:t>
              </a:r>
            </a:p>
            <a:p>
              <a:endParaRPr lang="zh-CN" altLang="en-US" sz="1200" dirty="0">
                <a:latin typeface="微软雅黑 Light" panose="020B0502040204020203" pitchFamily="34" charset="-122"/>
                <a:ea typeface="微软雅黑 Light" panose="020B0502040204020203" pitchFamily="34" charset="-122"/>
              </a:endParaRPr>
            </a:p>
          </p:txBody>
        </p:sp>
      </p:grpSp>
      <p:sp>
        <p:nvSpPr>
          <p:cNvPr id="91" name="矩形 90"/>
          <p:cNvSpPr/>
          <p:nvPr/>
        </p:nvSpPr>
        <p:spPr>
          <a:xfrm>
            <a:off x="8154439" y="5109409"/>
            <a:ext cx="3203121" cy="387798"/>
          </a:xfrm>
          <a:prstGeom prst="rect">
            <a:avLst/>
          </a:prstGeom>
        </p:spPr>
        <p:txBody>
          <a:bodyPr wrap="square">
            <a:spAutoFit/>
          </a:bodyPr>
          <a:lstStyle/>
          <a:p>
            <a:pPr algn="ctr">
              <a:lnSpc>
                <a:spcPct val="120000"/>
              </a:lnSpc>
            </a:pP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对照组</a:t>
            </a:r>
            <a:r>
              <a:rPr lang="en-US" altLang="zh-CN" sz="1600" spc="200" dirty="0">
                <a:solidFill>
                  <a:srgbClr val="424953"/>
                </a:solidFill>
                <a:latin typeface="微软雅黑 Light" panose="020B0502040204020203" pitchFamily="34" charset="-122"/>
                <a:ea typeface="微软雅黑 Light" panose="020B0502040204020203" pitchFamily="34" charset="-122"/>
                <a:sym typeface="+mn-ea"/>
              </a:rPr>
              <a:t>B</a:t>
            </a: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实验曲线 </a:t>
            </a:r>
            <a:endParaRPr lang="zh-CN" altLang="en-US" sz="1600" spc="200" dirty="0">
              <a:solidFill>
                <a:srgbClr val="424953"/>
              </a:solidFill>
              <a:latin typeface="微软雅黑 Light" panose="020B0502040204020203" pitchFamily="34" charset="-122"/>
              <a:ea typeface="微软雅黑 Light" panose="020B0502040204020203" pitchFamily="34" charset="-122"/>
            </a:endParaRPr>
          </a:p>
        </p:txBody>
      </p:sp>
      <p:sp>
        <p:nvSpPr>
          <p:cNvPr id="93" name="矩形 92">
            <a:extLst>
              <a:ext uri="{FF2B5EF4-FFF2-40B4-BE49-F238E27FC236}">
                <a16:creationId xmlns:a16="http://schemas.microsoft.com/office/drawing/2014/main" id="{9EB4C7B8-5F17-4CB4-9FB2-8854EFDC1961}"/>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1674110408"/>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750"/>
                                        <p:tgtEl>
                                          <p:spTgt spid="8"/>
                                        </p:tgtEl>
                                      </p:cBhvr>
                                    </p:animEffect>
                                  </p:childTnLst>
                                </p:cTn>
                              </p:par>
                              <p:par>
                                <p:cTn id="13" presetID="22" presetClass="entr" presetSubtype="8"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750"/>
                                        <p:tgtEl>
                                          <p:spTgt spid="9"/>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50"/>
                                        <p:tgtEl>
                                          <p:spTgt spid="5"/>
                                        </p:tgtEl>
                                      </p:cBhvr>
                                    </p:animEffect>
                                    <p:anim calcmode="lin" valueType="num">
                                      <p:cBhvr>
                                        <p:cTn id="19" dur="750" fill="hold"/>
                                        <p:tgtEl>
                                          <p:spTgt spid="5"/>
                                        </p:tgtEl>
                                        <p:attrNameLst>
                                          <p:attrName>ppt_x</p:attrName>
                                        </p:attrNameLst>
                                      </p:cBhvr>
                                      <p:tavLst>
                                        <p:tav tm="0">
                                          <p:val>
                                            <p:strVal val="#ppt_x"/>
                                          </p:val>
                                        </p:tav>
                                        <p:tav tm="100000">
                                          <p:val>
                                            <p:strVal val="#ppt_x"/>
                                          </p:val>
                                        </p:tav>
                                      </p:tavLst>
                                    </p:anim>
                                    <p:anim calcmode="lin" valueType="num">
                                      <p:cBhvr>
                                        <p:cTn id="20" dur="750" fill="hold"/>
                                        <p:tgtEl>
                                          <p:spTgt spid="5"/>
                                        </p:tgtEl>
                                        <p:attrNameLst>
                                          <p:attrName>ppt_y</p:attrName>
                                        </p:attrNameLst>
                                      </p:cBhvr>
                                      <p:tavLst>
                                        <p:tav tm="0">
                                          <p:val>
                                            <p:strVal val="#ppt_y+.1"/>
                                          </p:val>
                                        </p:tav>
                                        <p:tav tm="100000">
                                          <p:val>
                                            <p:strVal val="#ppt_y"/>
                                          </p:val>
                                        </p:tav>
                                      </p:tavLst>
                                    </p:anim>
                                  </p:childTnLst>
                                </p:cTn>
                              </p:par>
                              <p:par>
                                <p:cTn id="21" presetID="10" presetClass="entr" presetSubtype="0" fill="hold" grpId="0" nodeType="withEffect">
                                  <p:stCondLst>
                                    <p:cond delay="0"/>
                                  </p:stCondLst>
                                  <p:childTnLst>
                                    <p:set>
                                      <p:cBhvr>
                                        <p:cTn id="22"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fade">
                                      <p:cBhvr>
                                        <p:cTn id="23" dur="500"/>
                                        <p:tgtEl>
                                          <p:spTgt spid="7">
                                            <p:graphicEl>
                                              <a:chart seriesIdx="-3" categoryIdx="-3" bldStep="gridLegend"/>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graphicEl>
                                              <a:chart seriesIdx="-4" categoryIdx="0" bldStep="category"/>
                                            </p:graphicEl>
                                          </p:spTgt>
                                        </p:tgtEl>
                                        <p:attrNameLst>
                                          <p:attrName>style.visibility</p:attrName>
                                        </p:attrNameLst>
                                      </p:cBhvr>
                                      <p:to>
                                        <p:strVal val="visible"/>
                                      </p:to>
                                    </p:set>
                                    <p:animEffect transition="in" filter="fade">
                                      <p:cBhvr>
                                        <p:cTn id="26" dur="500"/>
                                        <p:tgtEl>
                                          <p:spTgt spid="7">
                                            <p:graphicEl>
                                              <a:chart seriesIdx="-4" categoryIdx="0" bldStep="category"/>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graphicEl>
                                              <a:chart seriesIdx="-4" categoryIdx="1" bldStep="category"/>
                                            </p:graphicEl>
                                          </p:spTgt>
                                        </p:tgtEl>
                                        <p:attrNameLst>
                                          <p:attrName>style.visibility</p:attrName>
                                        </p:attrNameLst>
                                      </p:cBhvr>
                                      <p:to>
                                        <p:strVal val="visible"/>
                                      </p:to>
                                    </p:set>
                                    <p:animEffect transition="in" filter="fade">
                                      <p:cBhvr>
                                        <p:cTn id="29" dur="500"/>
                                        <p:tgtEl>
                                          <p:spTgt spid="7">
                                            <p:graphicEl>
                                              <a:chart seriesIdx="-4" categoryIdx="1" bldStep="category"/>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graphicEl>
                                              <a:chart seriesIdx="-4" categoryIdx="2" bldStep="category"/>
                                            </p:graphicEl>
                                          </p:spTgt>
                                        </p:tgtEl>
                                        <p:attrNameLst>
                                          <p:attrName>style.visibility</p:attrName>
                                        </p:attrNameLst>
                                      </p:cBhvr>
                                      <p:to>
                                        <p:strVal val="visible"/>
                                      </p:to>
                                    </p:set>
                                    <p:animEffect transition="in" filter="fade">
                                      <p:cBhvr>
                                        <p:cTn id="32" dur="500"/>
                                        <p:tgtEl>
                                          <p:spTgt spid="7">
                                            <p:graphicEl>
                                              <a:chart seriesIdx="-4" categoryIdx="2" bldStep="category"/>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graphicEl>
                                              <a:chart seriesIdx="-4" categoryIdx="3" bldStep="category"/>
                                            </p:graphicEl>
                                          </p:spTgt>
                                        </p:tgtEl>
                                        <p:attrNameLst>
                                          <p:attrName>style.visibility</p:attrName>
                                        </p:attrNameLst>
                                      </p:cBhvr>
                                      <p:to>
                                        <p:strVal val="visible"/>
                                      </p:to>
                                    </p:set>
                                    <p:animEffect transition="in" filter="fade">
                                      <p:cBhvr>
                                        <p:cTn id="35" dur="500"/>
                                        <p:tgtEl>
                                          <p:spTgt spid="7">
                                            <p:graphicEl>
                                              <a:chart seriesIdx="-4" categoryIdx="3" bldStep="category"/>
                                            </p:graphic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graphicEl>
                                              <a:chart seriesIdx="-4" categoryIdx="4" bldStep="category"/>
                                            </p:graphicEl>
                                          </p:spTgt>
                                        </p:tgtEl>
                                        <p:attrNameLst>
                                          <p:attrName>style.visibility</p:attrName>
                                        </p:attrNameLst>
                                      </p:cBhvr>
                                      <p:to>
                                        <p:strVal val="visible"/>
                                      </p:to>
                                    </p:set>
                                    <p:animEffect transition="in" filter="fade">
                                      <p:cBhvr>
                                        <p:cTn id="38" dur="500"/>
                                        <p:tgtEl>
                                          <p:spTgt spid="7">
                                            <p:graphicEl>
                                              <a:chart seriesIdx="-4" categoryIdx="4" bldStep="category"/>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graphicEl>
                                              <a:chart seriesIdx="-4" categoryIdx="5" bldStep="category"/>
                                            </p:graphicEl>
                                          </p:spTgt>
                                        </p:tgtEl>
                                        <p:attrNameLst>
                                          <p:attrName>style.visibility</p:attrName>
                                        </p:attrNameLst>
                                      </p:cBhvr>
                                      <p:to>
                                        <p:strVal val="visible"/>
                                      </p:to>
                                    </p:set>
                                    <p:animEffect transition="in" filter="fade">
                                      <p:cBhvr>
                                        <p:cTn id="41" dur="500"/>
                                        <p:tgtEl>
                                          <p:spTgt spid="7">
                                            <p:graphicEl>
                                              <a:chart seriesIdx="-4" categoryIdx="5" bldStep="category"/>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graphicEl>
                                              <a:chart seriesIdx="-4" categoryIdx="6" bldStep="category"/>
                                            </p:graphicEl>
                                          </p:spTgt>
                                        </p:tgtEl>
                                        <p:attrNameLst>
                                          <p:attrName>style.visibility</p:attrName>
                                        </p:attrNameLst>
                                      </p:cBhvr>
                                      <p:to>
                                        <p:strVal val="visible"/>
                                      </p:to>
                                    </p:set>
                                    <p:animEffect transition="in" filter="fade">
                                      <p:cBhvr>
                                        <p:cTn id="44" dur="500"/>
                                        <p:tgtEl>
                                          <p:spTgt spid="7">
                                            <p:graphicEl>
                                              <a:chart seriesIdx="-4" categoryIdx="6" bldStep="category"/>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graphicEl>
                                              <a:chart seriesIdx="-4" categoryIdx="7" bldStep="category"/>
                                            </p:graphicEl>
                                          </p:spTgt>
                                        </p:tgtEl>
                                        <p:attrNameLst>
                                          <p:attrName>style.visibility</p:attrName>
                                        </p:attrNameLst>
                                      </p:cBhvr>
                                      <p:to>
                                        <p:strVal val="visible"/>
                                      </p:to>
                                    </p:set>
                                    <p:animEffect transition="in" filter="fade">
                                      <p:cBhvr>
                                        <p:cTn id="47" dur="500"/>
                                        <p:tgtEl>
                                          <p:spTgt spid="7">
                                            <p:graphicEl>
                                              <a:chart seriesIdx="-4" categoryIdx="7" bldStep="category"/>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graphicEl>
                                              <a:chart seriesIdx="-4" categoryIdx="8" bldStep="category"/>
                                            </p:graphicEl>
                                          </p:spTgt>
                                        </p:tgtEl>
                                        <p:attrNameLst>
                                          <p:attrName>style.visibility</p:attrName>
                                        </p:attrNameLst>
                                      </p:cBhvr>
                                      <p:to>
                                        <p:strVal val="visible"/>
                                      </p:to>
                                    </p:set>
                                    <p:animEffect transition="in" filter="fade">
                                      <p:cBhvr>
                                        <p:cTn id="50" dur="500"/>
                                        <p:tgtEl>
                                          <p:spTgt spid="7">
                                            <p:graphicEl>
                                              <a:chart seriesIdx="-4" categoryIdx="8" bldStep="category"/>
                                            </p:graphic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down)">
                                      <p:cBhvr>
                                        <p:cTn id="53" dur="750"/>
                                        <p:tgtEl>
                                          <p:spTgt spid="36"/>
                                        </p:tgtEl>
                                      </p:cBhvr>
                                    </p:animEffect>
                                  </p:childTnLst>
                                </p:cTn>
                              </p:par>
                              <p:par>
                                <p:cTn id="54" presetID="22" presetClass="entr" presetSubtype="8" fill="hold"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left)">
                                      <p:cBhvr>
                                        <p:cTn id="56" dur="750"/>
                                        <p:tgtEl>
                                          <p:spTgt spid="37"/>
                                        </p:tgtEl>
                                      </p:cBhvr>
                                    </p:animEffect>
                                  </p:childTnLst>
                                </p:cTn>
                              </p:par>
                              <p:par>
                                <p:cTn id="57" presetID="42" presetClass="entr" presetSubtype="0"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750"/>
                                        <p:tgtEl>
                                          <p:spTgt spid="6"/>
                                        </p:tgtEl>
                                      </p:cBhvr>
                                    </p:animEffect>
                                    <p:anim calcmode="lin" valueType="num">
                                      <p:cBhvr>
                                        <p:cTn id="60" dur="750" fill="hold"/>
                                        <p:tgtEl>
                                          <p:spTgt spid="6"/>
                                        </p:tgtEl>
                                        <p:attrNameLst>
                                          <p:attrName>ppt_x</p:attrName>
                                        </p:attrNameLst>
                                      </p:cBhvr>
                                      <p:tavLst>
                                        <p:tav tm="0">
                                          <p:val>
                                            <p:strVal val="#ppt_x"/>
                                          </p:val>
                                        </p:tav>
                                        <p:tav tm="100000">
                                          <p:val>
                                            <p:strVal val="#ppt_x"/>
                                          </p:val>
                                        </p:tav>
                                      </p:tavLst>
                                    </p:anim>
                                    <p:anim calcmode="lin" valueType="num">
                                      <p:cBhvr>
                                        <p:cTn id="61" dur="750" fill="hold"/>
                                        <p:tgtEl>
                                          <p:spTgt spid="6"/>
                                        </p:tgtEl>
                                        <p:attrNameLst>
                                          <p:attrName>ppt_y</p:attrName>
                                        </p:attrNameLst>
                                      </p:cBhvr>
                                      <p:tavLst>
                                        <p:tav tm="0">
                                          <p:val>
                                            <p:strVal val="#ppt_y+.1"/>
                                          </p:val>
                                        </p:tav>
                                        <p:tav tm="100000">
                                          <p:val>
                                            <p:strVal val="#ppt_y"/>
                                          </p:val>
                                        </p:tav>
                                      </p:tavLst>
                                    </p:anim>
                                  </p:childTnLst>
                                </p:cTn>
                              </p:par>
                              <p:par>
                                <p:cTn id="62" presetID="10" presetClass="entr" presetSubtype="0" fill="hold" grpId="0" nodeType="withEffect">
                                  <p:stCondLst>
                                    <p:cond delay="0"/>
                                  </p:stCondLst>
                                  <p:childTnLst>
                                    <p:set>
                                      <p:cBhvr>
                                        <p:cTn id="63" dur="1" fill="hold">
                                          <p:stCondLst>
                                            <p:cond delay="0"/>
                                          </p:stCondLst>
                                        </p:cTn>
                                        <p:tgtEl>
                                          <p:spTgt spid="35">
                                            <p:graphicEl>
                                              <a:chart seriesIdx="-3" categoryIdx="-3" bldStep="gridLegend"/>
                                            </p:graphicEl>
                                          </p:spTgt>
                                        </p:tgtEl>
                                        <p:attrNameLst>
                                          <p:attrName>style.visibility</p:attrName>
                                        </p:attrNameLst>
                                      </p:cBhvr>
                                      <p:to>
                                        <p:strVal val="visible"/>
                                      </p:to>
                                    </p:set>
                                    <p:animEffect transition="in" filter="fade">
                                      <p:cBhvr>
                                        <p:cTn id="64" dur="500"/>
                                        <p:tgtEl>
                                          <p:spTgt spid="35">
                                            <p:graphicEl>
                                              <a:chart seriesIdx="-3" categoryIdx="-3" bldStep="gridLegend"/>
                                            </p:graphic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5">
                                            <p:graphicEl>
                                              <a:chart seriesIdx="-4" categoryIdx="0" bldStep="category"/>
                                            </p:graphicEl>
                                          </p:spTgt>
                                        </p:tgtEl>
                                        <p:attrNameLst>
                                          <p:attrName>style.visibility</p:attrName>
                                        </p:attrNameLst>
                                      </p:cBhvr>
                                      <p:to>
                                        <p:strVal val="visible"/>
                                      </p:to>
                                    </p:set>
                                    <p:animEffect transition="in" filter="fade">
                                      <p:cBhvr>
                                        <p:cTn id="67" dur="500"/>
                                        <p:tgtEl>
                                          <p:spTgt spid="35">
                                            <p:graphicEl>
                                              <a:chart seriesIdx="-4" categoryIdx="0" bldStep="category"/>
                                            </p:graphic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graphicEl>
                                              <a:chart seriesIdx="-4" categoryIdx="1" bldStep="category"/>
                                            </p:graphicEl>
                                          </p:spTgt>
                                        </p:tgtEl>
                                        <p:attrNameLst>
                                          <p:attrName>style.visibility</p:attrName>
                                        </p:attrNameLst>
                                      </p:cBhvr>
                                      <p:to>
                                        <p:strVal val="visible"/>
                                      </p:to>
                                    </p:set>
                                    <p:animEffect transition="in" filter="fade">
                                      <p:cBhvr>
                                        <p:cTn id="70" dur="500"/>
                                        <p:tgtEl>
                                          <p:spTgt spid="35">
                                            <p:graphicEl>
                                              <a:chart seriesIdx="-4" categoryIdx="1" bldStep="category"/>
                                            </p:graphic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5">
                                            <p:graphicEl>
                                              <a:chart seriesIdx="-4" categoryIdx="2" bldStep="category"/>
                                            </p:graphicEl>
                                          </p:spTgt>
                                        </p:tgtEl>
                                        <p:attrNameLst>
                                          <p:attrName>style.visibility</p:attrName>
                                        </p:attrNameLst>
                                      </p:cBhvr>
                                      <p:to>
                                        <p:strVal val="visible"/>
                                      </p:to>
                                    </p:set>
                                    <p:animEffect transition="in" filter="fade">
                                      <p:cBhvr>
                                        <p:cTn id="73" dur="500"/>
                                        <p:tgtEl>
                                          <p:spTgt spid="35">
                                            <p:graphicEl>
                                              <a:chart seriesIdx="-4" categoryIdx="2" bldStep="category"/>
                                            </p:graphic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5">
                                            <p:graphicEl>
                                              <a:chart seriesIdx="-4" categoryIdx="3" bldStep="category"/>
                                            </p:graphicEl>
                                          </p:spTgt>
                                        </p:tgtEl>
                                        <p:attrNameLst>
                                          <p:attrName>style.visibility</p:attrName>
                                        </p:attrNameLst>
                                      </p:cBhvr>
                                      <p:to>
                                        <p:strVal val="visible"/>
                                      </p:to>
                                    </p:set>
                                    <p:animEffect transition="in" filter="fade">
                                      <p:cBhvr>
                                        <p:cTn id="76" dur="500"/>
                                        <p:tgtEl>
                                          <p:spTgt spid="35">
                                            <p:graphicEl>
                                              <a:chart seriesIdx="-4" categoryIdx="3" bldStep="category"/>
                                            </p:graphic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5">
                                            <p:graphicEl>
                                              <a:chart seriesIdx="-4" categoryIdx="4" bldStep="category"/>
                                            </p:graphicEl>
                                          </p:spTgt>
                                        </p:tgtEl>
                                        <p:attrNameLst>
                                          <p:attrName>style.visibility</p:attrName>
                                        </p:attrNameLst>
                                      </p:cBhvr>
                                      <p:to>
                                        <p:strVal val="visible"/>
                                      </p:to>
                                    </p:set>
                                    <p:animEffect transition="in" filter="fade">
                                      <p:cBhvr>
                                        <p:cTn id="79" dur="500"/>
                                        <p:tgtEl>
                                          <p:spTgt spid="35">
                                            <p:graphicEl>
                                              <a:chart seriesIdx="-4" categoryIdx="4" bldStep="category"/>
                                            </p:graphic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5">
                                            <p:graphicEl>
                                              <a:chart seriesIdx="-4" categoryIdx="5" bldStep="category"/>
                                            </p:graphicEl>
                                          </p:spTgt>
                                        </p:tgtEl>
                                        <p:attrNameLst>
                                          <p:attrName>style.visibility</p:attrName>
                                        </p:attrNameLst>
                                      </p:cBhvr>
                                      <p:to>
                                        <p:strVal val="visible"/>
                                      </p:to>
                                    </p:set>
                                    <p:animEffect transition="in" filter="fade">
                                      <p:cBhvr>
                                        <p:cTn id="82" dur="500"/>
                                        <p:tgtEl>
                                          <p:spTgt spid="35">
                                            <p:graphicEl>
                                              <a:chart seriesIdx="-4" categoryIdx="5" bldStep="category"/>
                                            </p:graphic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5">
                                            <p:graphicEl>
                                              <a:chart seriesIdx="-4" categoryIdx="6" bldStep="category"/>
                                            </p:graphicEl>
                                          </p:spTgt>
                                        </p:tgtEl>
                                        <p:attrNameLst>
                                          <p:attrName>style.visibility</p:attrName>
                                        </p:attrNameLst>
                                      </p:cBhvr>
                                      <p:to>
                                        <p:strVal val="visible"/>
                                      </p:to>
                                    </p:set>
                                    <p:animEffect transition="in" filter="fade">
                                      <p:cBhvr>
                                        <p:cTn id="85" dur="500"/>
                                        <p:tgtEl>
                                          <p:spTgt spid="35">
                                            <p:graphicEl>
                                              <a:chart seriesIdx="-4" categoryIdx="6" bldStep="category"/>
                                            </p:graphic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5">
                                            <p:graphicEl>
                                              <a:chart seriesIdx="-4" categoryIdx="7" bldStep="category"/>
                                            </p:graphicEl>
                                          </p:spTgt>
                                        </p:tgtEl>
                                        <p:attrNameLst>
                                          <p:attrName>style.visibility</p:attrName>
                                        </p:attrNameLst>
                                      </p:cBhvr>
                                      <p:to>
                                        <p:strVal val="visible"/>
                                      </p:to>
                                    </p:set>
                                    <p:animEffect transition="in" filter="fade">
                                      <p:cBhvr>
                                        <p:cTn id="88" dur="500"/>
                                        <p:tgtEl>
                                          <p:spTgt spid="35">
                                            <p:graphicEl>
                                              <a:chart seriesIdx="-4" categoryIdx="7" bldStep="category"/>
                                            </p:graphic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5">
                                            <p:graphicEl>
                                              <a:chart seriesIdx="-4" categoryIdx="8" bldStep="category"/>
                                            </p:graphicEl>
                                          </p:spTgt>
                                        </p:tgtEl>
                                        <p:attrNameLst>
                                          <p:attrName>style.visibility</p:attrName>
                                        </p:attrNameLst>
                                      </p:cBhvr>
                                      <p:to>
                                        <p:strVal val="visible"/>
                                      </p:to>
                                    </p:set>
                                    <p:animEffect transition="in" filter="fade">
                                      <p:cBhvr>
                                        <p:cTn id="91" dur="500"/>
                                        <p:tgtEl>
                                          <p:spTgt spid="35">
                                            <p:graphicEl>
                                              <a:chart seriesIdx="-4" categoryIdx="8" bldStep="category"/>
                                            </p:graphicEl>
                                          </p:spTgt>
                                        </p:tgtEl>
                                      </p:cBhvr>
                                    </p:animEffect>
                                  </p:childTnLst>
                                </p:cTn>
                              </p:par>
                              <p:par>
                                <p:cTn id="92" presetID="22" presetClass="entr" presetSubtype="4" fill="hold" nodeType="withEffect">
                                  <p:stCondLst>
                                    <p:cond delay="0"/>
                                  </p:stCondLst>
                                  <p:childTnLst>
                                    <p:set>
                                      <p:cBhvr>
                                        <p:cTn id="93" dur="1" fill="hold">
                                          <p:stCondLst>
                                            <p:cond delay="0"/>
                                          </p:stCondLst>
                                        </p:cTn>
                                        <p:tgtEl>
                                          <p:spTgt spid="64"/>
                                        </p:tgtEl>
                                        <p:attrNameLst>
                                          <p:attrName>style.visibility</p:attrName>
                                        </p:attrNameLst>
                                      </p:cBhvr>
                                      <p:to>
                                        <p:strVal val="visible"/>
                                      </p:to>
                                    </p:set>
                                    <p:animEffect transition="in" filter="wipe(down)">
                                      <p:cBhvr>
                                        <p:cTn id="94" dur="750"/>
                                        <p:tgtEl>
                                          <p:spTgt spid="64"/>
                                        </p:tgtEl>
                                      </p:cBhvr>
                                    </p:animEffect>
                                  </p:childTnLst>
                                </p:cTn>
                              </p:par>
                              <p:par>
                                <p:cTn id="95" presetID="22" presetClass="entr" presetSubtype="8" fill="hold" nodeType="withEffect">
                                  <p:stCondLst>
                                    <p:cond delay="0"/>
                                  </p:stCondLst>
                                  <p:childTnLst>
                                    <p:set>
                                      <p:cBhvr>
                                        <p:cTn id="96" dur="1" fill="hold">
                                          <p:stCondLst>
                                            <p:cond delay="0"/>
                                          </p:stCondLst>
                                        </p:cTn>
                                        <p:tgtEl>
                                          <p:spTgt spid="65"/>
                                        </p:tgtEl>
                                        <p:attrNameLst>
                                          <p:attrName>style.visibility</p:attrName>
                                        </p:attrNameLst>
                                      </p:cBhvr>
                                      <p:to>
                                        <p:strVal val="visible"/>
                                      </p:to>
                                    </p:set>
                                    <p:animEffect transition="in" filter="wipe(left)">
                                      <p:cBhvr>
                                        <p:cTn id="97" dur="750"/>
                                        <p:tgtEl>
                                          <p:spTgt spid="65"/>
                                        </p:tgtEl>
                                      </p:cBhvr>
                                    </p:animEffect>
                                  </p:childTnLst>
                                </p:cTn>
                              </p:par>
                              <p:par>
                                <p:cTn id="98" presetID="42" presetClass="entr" presetSubtype="0" fill="hold" grpId="0" nodeType="withEffect">
                                  <p:stCondLst>
                                    <p:cond delay="0"/>
                                  </p:stCondLst>
                                  <p:childTnLst>
                                    <p:set>
                                      <p:cBhvr>
                                        <p:cTn id="99" dur="1" fill="hold">
                                          <p:stCondLst>
                                            <p:cond delay="0"/>
                                          </p:stCondLst>
                                        </p:cTn>
                                        <p:tgtEl>
                                          <p:spTgt spid="91"/>
                                        </p:tgtEl>
                                        <p:attrNameLst>
                                          <p:attrName>style.visibility</p:attrName>
                                        </p:attrNameLst>
                                      </p:cBhvr>
                                      <p:to>
                                        <p:strVal val="visible"/>
                                      </p:to>
                                    </p:set>
                                    <p:animEffect transition="in" filter="fade">
                                      <p:cBhvr>
                                        <p:cTn id="100" dur="750"/>
                                        <p:tgtEl>
                                          <p:spTgt spid="91"/>
                                        </p:tgtEl>
                                      </p:cBhvr>
                                    </p:animEffect>
                                    <p:anim calcmode="lin" valueType="num">
                                      <p:cBhvr>
                                        <p:cTn id="101" dur="750" fill="hold"/>
                                        <p:tgtEl>
                                          <p:spTgt spid="91"/>
                                        </p:tgtEl>
                                        <p:attrNameLst>
                                          <p:attrName>ppt_x</p:attrName>
                                        </p:attrNameLst>
                                      </p:cBhvr>
                                      <p:tavLst>
                                        <p:tav tm="0">
                                          <p:val>
                                            <p:strVal val="#ppt_x"/>
                                          </p:val>
                                        </p:tav>
                                        <p:tav tm="100000">
                                          <p:val>
                                            <p:strVal val="#ppt_x"/>
                                          </p:val>
                                        </p:tav>
                                      </p:tavLst>
                                    </p:anim>
                                    <p:anim calcmode="lin" valueType="num">
                                      <p:cBhvr>
                                        <p:cTn id="102" dur="750" fill="hold"/>
                                        <p:tgtEl>
                                          <p:spTgt spid="91"/>
                                        </p:tgtEl>
                                        <p:attrNameLst>
                                          <p:attrName>ppt_y</p:attrName>
                                        </p:attrNameLst>
                                      </p:cBhvr>
                                      <p:tavLst>
                                        <p:tav tm="0">
                                          <p:val>
                                            <p:strVal val="#ppt_y+.1"/>
                                          </p:val>
                                        </p:tav>
                                        <p:tav tm="100000">
                                          <p:val>
                                            <p:strVal val="#ppt_y"/>
                                          </p:val>
                                        </p:tav>
                                      </p:tavLst>
                                    </p:anim>
                                  </p:childTnLst>
                                </p:cTn>
                              </p:par>
                              <p:par>
                                <p:cTn id="103" presetID="10" presetClass="entr" presetSubtype="0" fill="hold" grpId="0" nodeType="withEffect">
                                  <p:stCondLst>
                                    <p:cond delay="0"/>
                                  </p:stCondLst>
                                  <p:childTnLst>
                                    <p:set>
                                      <p:cBhvr>
                                        <p:cTn id="104" dur="1" fill="hold">
                                          <p:stCondLst>
                                            <p:cond delay="0"/>
                                          </p:stCondLst>
                                        </p:cTn>
                                        <p:tgtEl>
                                          <p:spTgt spid="63">
                                            <p:graphicEl>
                                              <a:chart seriesIdx="-3" categoryIdx="-3" bldStep="gridLegend"/>
                                            </p:graphicEl>
                                          </p:spTgt>
                                        </p:tgtEl>
                                        <p:attrNameLst>
                                          <p:attrName>style.visibility</p:attrName>
                                        </p:attrNameLst>
                                      </p:cBhvr>
                                      <p:to>
                                        <p:strVal val="visible"/>
                                      </p:to>
                                    </p:set>
                                    <p:animEffect transition="in" filter="fade">
                                      <p:cBhvr>
                                        <p:cTn id="105" dur="500"/>
                                        <p:tgtEl>
                                          <p:spTgt spid="63">
                                            <p:graphicEl>
                                              <a:chart seriesIdx="-3" categoryIdx="-3" bldStep="gridLegend"/>
                                            </p:graphicEl>
                                          </p:spTgt>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3">
                                            <p:graphicEl>
                                              <a:chart seriesIdx="-4" categoryIdx="0" bldStep="category"/>
                                            </p:graphicEl>
                                          </p:spTgt>
                                        </p:tgtEl>
                                        <p:attrNameLst>
                                          <p:attrName>style.visibility</p:attrName>
                                        </p:attrNameLst>
                                      </p:cBhvr>
                                      <p:to>
                                        <p:strVal val="visible"/>
                                      </p:to>
                                    </p:set>
                                    <p:animEffect transition="in" filter="fade">
                                      <p:cBhvr>
                                        <p:cTn id="108" dur="500"/>
                                        <p:tgtEl>
                                          <p:spTgt spid="63">
                                            <p:graphicEl>
                                              <a:chart seriesIdx="-4" categoryIdx="0" bldStep="category"/>
                                            </p:graphicEl>
                                          </p:spTgt>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63">
                                            <p:graphicEl>
                                              <a:chart seriesIdx="-4" categoryIdx="1" bldStep="category"/>
                                            </p:graphicEl>
                                          </p:spTgt>
                                        </p:tgtEl>
                                        <p:attrNameLst>
                                          <p:attrName>style.visibility</p:attrName>
                                        </p:attrNameLst>
                                      </p:cBhvr>
                                      <p:to>
                                        <p:strVal val="visible"/>
                                      </p:to>
                                    </p:set>
                                    <p:animEffect transition="in" filter="fade">
                                      <p:cBhvr>
                                        <p:cTn id="111" dur="500"/>
                                        <p:tgtEl>
                                          <p:spTgt spid="63">
                                            <p:graphicEl>
                                              <a:chart seriesIdx="-4" categoryIdx="1" bldStep="category"/>
                                            </p:graphicEl>
                                          </p:spTgt>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63">
                                            <p:graphicEl>
                                              <a:chart seriesIdx="-4" categoryIdx="2" bldStep="category"/>
                                            </p:graphicEl>
                                          </p:spTgt>
                                        </p:tgtEl>
                                        <p:attrNameLst>
                                          <p:attrName>style.visibility</p:attrName>
                                        </p:attrNameLst>
                                      </p:cBhvr>
                                      <p:to>
                                        <p:strVal val="visible"/>
                                      </p:to>
                                    </p:set>
                                    <p:animEffect transition="in" filter="fade">
                                      <p:cBhvr>
                                        <p:cTn id="114" dur="500"/>
                                        <p:tgtEl>
                                          <p:spTgt spid="63">
                                            <p:graphicEl>
                                              <a:chart seriesIdx="-4" categoryIdx="2" bldStep="category"/>
                                            </p:graphicEl>
                                          </p:spTgt>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63">
                                            <p:graphicEl>
                                              <a:chart seriesIdx="-4" categoryIdx="3" bldStep="category"/>
                                            </p:graphicEl>
                                          </p:spTgt>
                                        </p:tgtEl>
                                        <p:attrNameLst>
                                          <p:attrName>style.visibility</p:attrName>
                                        </p:attrNameLst>
                                      </p:cBhvr>
                                      <p:to>
                                        <p:strVal val="visible"/>
                                      </p:to>
                                    </p:set>
                                    <p:animEffect transition="in" filter="fade">
                                      <p:cBhvr>
                                        <p:cTn id="117" dur="500"/>
                                        <p:tgtEl>
                                          <p:spTgt spid="63">
                                            <p:graphicEl>
                                              <a:chart seriesIdx="-4" categoryIdx="3" bldStep="category"/>
                                            </p:graphicEl>
                                          </p:spTgt>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63">
                                            <p:graphicEl>
                                              <a:chart seriesIdx="-4" categoryIdx="4" bldStep="category"/>
                                            </p:graphicEl>
                                          </p:spTgt>
                                        </p:tgtEl>
                                        <p:attrNameLst>
                                          <p:attrName>style.visibility</p:attrName>
                                        </p:attrNameLst>
                                      </p:cBhvr>
                                      <p:to>
                                        <p:strVal val="visible"/>
                                      </p:to>
                                    </p:set>
                                    <p:animEffect transition="in" filter="fade">
                                      <p:cBhvr>
                                        <p:cTn id="120" dur="500"/>
                                        <p:tgtEl>
                                          <p:spTgt spid="63">
                                            <p:graphicEl>
                                              <a:chart seriesIdx="-4" categoryIdx="4" bldStep="category"/>
                                            </p:graphicEl>
                                          </p:spTgt>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63">
                                            <p:graphicEl>
                                              <a:chart seriesIdx="-4" categoryIdx="5" bldStep="category"/>
                                            </p:graphicEl>
                                          </p:spTgt>
                                        </p:tgtEl>
                                        <p:attrNameLst>
                                          <p:attrName>style.visibility</p:attrName>
                                        </p:attrNameLst>
                                      </p:cBhvr>
                                      <p:to>
                                        <p:strVal val="visible"/>
                                      </p:to>
                                    </p:set>
                                    <p:animEffect transition="in" filter="fade">
                                      <p:cBhvr>
                                        <p:cTn id="123" dur="500"/>
                                        <p:tgtEl>
                                          <p:spTgt spid="63">
                                            <p:graphicEl>
                                              <a:chart seriesIdx="-4" categoryIdx="5" bldStep="category"/>
                                            </p:graphic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63">
                                            <p:graphicEl>
                                              <a:chart seriesIdx="-4" categoryIdx="6" bldStep="category"/>
                                            </p:graphicEl>
                                          </p:spTgt>
                                        </p:tgtEl>
                                        <p:attrNameLst>
                                          <p:attrName>style.visibility</p:attrName>
                                        </p:attrNameLst>
                                      </p:cBhvr>
                                      <p:to>
                                        <p:strVal val="visible"/>
                                      </p:to>
                                    </p:set>
                                    <p:animEffect transition="in" filter="fade">
                                      <p:cBhvr>
                                        <p:cTn id="126" dur="500"/>
                                        <p:tgtEl>
                                          <p:spTgt spid="63">
                                            <p:graphicEl>
                                              <a:chart seriesIdx="-4" categoryIdx="6" bldStep="category"/>
                                            </p:graphicEl>
                                          </p:spTgt>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63">
                                            <p:graphicEl>
                                              <a:chart seriesIdx="-4" categoryIdx="7" bldStep="category"/>
                                            </p:graphicEl>
                                          </p:spTgt>
                                        </p:tgtEl>
                                        <p:attrNameLst>
                                          <p:attrName>style.visibility</p:attrName>
                                        </p:attrNameLst>
                                      </p:cBhvr>
                                      <p:to>
                                        <p:strVal val="visible"/>
                                      </p:to>
                                    </p:set>
                                    <p:animEffect transition="in" filter="fade">
                                      <p:cBhvr>
                                        <p:cTn id="129" dur="500"/>
                                        <p:tgtEl>
                                          <p:spTgt spid="63">
                                            <p:graphicEl>
                                              <a:chart seriesIdx="-4" categoryIdx="7" bldStep="category"/>
                                            </p:graphic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3">
                                            <p:graphicEl>
                                              <a:chart seriesIdx="-4" categoryIdx="8" bldStep="category"/>
                                            </p:graphicEl>
                                          </p:spTgt>
                                        </p:tgtEl>
                                        <p:attrNameLst>
                                          <p:attrName>style.visibility</p:attrName>
                                        </p:attrNameLst>
                                      </p:cBhvr>
                                      <p:to>
                                        <p:strVal val="visible"/>
                                      </p:to>
                                    </p:set>
                                    <p:animEffect transition="in" filter="fade">
                                      <p:cBhvr>
                                        <p:cTn id="132" dur="500"/>
                                        <p:tgtEl>
                                          <p:spTgt spid="63">
                                            <p:graphicEl>
                                              <a:chart seriesIdx="-4" categoryIdx="8"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Graphic spid="7" grpId="0" uiExpand="1">
        <p:bldSub>
          <a:bldChart bld="category"/>
        </p:bldSub>
      </p:bldGraphic>
      <p:bldGraphic spid="35" grpId="0" uiExpand="1">
        <p:bldSub>
          <a:bldChart bld="category"/>
        </p:bldSub>
      </p:bldGraphic>
      <p:bldGraphic spid="63" grpId="0" uiExpand="1">
        <p:bldSub>
          <a:bldChart bld="category"/>
        </p:bldSub>
      </p:bldGraphic>
      <p:bldP spid="9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片 97"/>
          <p:cNvPicPr>
            <a:picLocks noChangeAspect="1"/>
          </p:cNvPicPr>
          <p:nvPr/>
        </p:nvPicPr>
        <p:blipFill rotWithShape="1">
          <a:blip r:embed="rId2" cstate="email">
            <a:clrChange>
              <a:clrFrom>
                <a:srgbClr val="FFFFFF"/>
              </a:clrFrom>
              <a:clrTo>
                <a:srgbClr val="FFFFFF">
                  <a:alpha val="0"/>
                </a:srgbClr>
              </a:clrTo>
            </a:clrChange>
            <a:extLst>
              <a:ext uri="{BEBA8EAE-BF5A-486C-A8C5-ECC9F3942E4B}">
                <a14:imgProps xmlns:a14="http://schemas.microsoft.com/office/drawing/2010/main">
                  <a14:imgLayer>
                    <a14:imgEffect>
                      <a14:saturation sat="0"/>
                    </a14:imgEffect>
                    <a14:imgEffect>
                      <a14:brightnessContrast contrast="10000"/>
                    </a14:imgEffect>
                  </a14:imgLayer>
                </a14:imgProps>
              </a:ext>
              <a:ext uri="{28A0092B-C50C-407E-A947-70E740481C1C}">
                <a14:useLocalDpi xmlns:a14="http://schemas.microsoft.com/office/drawing/2010/main"/>
              </a:ext>
            </a:extLst>
          </a:blip>
          <a:srcRect/>
          <a:stretch/>
        </p:blipFill>
        <p:spPr>
          <a:xfrm>
            <a:off x="-34958" y="5163602"/>
            <a:ext cx="12226958" cy="1694397"/>
          </a:xfrm>
          <a:prstGeom prst="rect">
            <a:avLst/>
          </a:prstGeom>
        </p:spPr>
      </p:pic>
      <p:sp>
        <p:nvSpPr>
          <p:cNvPr id="4" name="矩形 3"/>
          <p:cNvSpPr/>
          <p:nvPr/>
        </p:nvSpPr>
        <p:spPr>
          <a:xfrm>
            <a:off x="507041" y="1564667"/>
            <a:ext cx="7405277" cy="904863"/>
          </a:xfrm>
          <a:prstGeom prst="rect">
            <a:avLst/>
          </a:prstGeom>
        </p:spPr>
        <p:txBody>
          <a:bodyPr wrap="square">
            <a:spAutoFit/>
          </a:bodyPr>
          <a:lstStyle/>
          <a:p>
            <a:pPr>
              <a:lnSpc>
                <a:spcPct val="120000"/>
              </a:lnSpc>
            </a:pPr>
            <a:r>
              <a:rPr lang="zh-CN" altLang="en-US" sz="2200" spc="200" dirty="0">
                <a:latin typeface="明兰" panose="02010600030101010101" pitchFamily="2" charset="-122"/>
                <a:ea typeface="明兰" panose="02010600030101010101" pitchFamily="2" charset="-122"/>
                <a:sym typeface="+mn-ea"/>
              </a:rPr>
              <a:t>实验相关数据直方图：</a:t>
            </a:r>
          </a:p>
          <a:p>
            <a:pPr>
              <a:lnSpc>
                <a:spcPct val="120000"/>
              </a:lnSpc>
            </a:pPr>
            <a:endParaRPr lang="zh-CN" altLang="en-US" sz="2200" spc="200" dirty="0">
              <a:latin typeface="明兰" panose="02010600030101010101" pitchFamily="2" charset="-122"/>
              <a:ea typeface="明兰" panose="02010600030101010101" pitchFamily="2" charset="-122"/>
            </a:endParaRPr>
          </a:p>
        </p:txBody>
      </p:sp>
      <p:graphicFrame>
        <p:nvGraphicFramePr>
          <p:cNvPr id="100" name="图表 99"/>
          <p:cNvGraphicFramePr/>
          <p:nvPr>
            <p:extLst>
              <p:ext uri="{D42A27DB-BD31-4B8C-83A1-F6EECF244321}">
                <p14:modId xmlns:p14="http://schemas.microsoft.com/office/powerpoint/2010/main" val="1697982010"/>
              </p:ext>
            </p:extLst>
          </p:nvPr>
        </p:nvGraphicFramePr>
        <p:xfrm>
          <a:off x="676275" y="2565400"/>
          <a:ext cx="10662409" cy="3054474"/>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a:extLst>
              <a:ext uri="{FF2B5EF4-FFF2-40B4-BE49-F238E27FC236}">
                <a16:creationId xmlns:a16="http://schemas.microsoft.com/office/drawing/2014/main" id="{89C50E44-B664-4DD4-893D-D328C3B0070C}"/>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3338324897"/>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00">
                                            <p:graphicEl>
                                              <a:chart seriesIdx="-3" categoryIdx="-3" bldStep="gridLegend"/>
                                            </p:graphicEl>
                                          </p:spTgt>
                                        </p:tgtEl>
                                        <p:attrNameLst>
                                          <p:attrName>style.visibility</p:attrName>
                                        </p:attrNameLst>
                                      </p:cBhvr>
                                      <p:to>
                                        <p:strVal val="visible"/>
                                      </p:to>
                                    </p:set>
                                    <p:animEffect transition="in" filter="fade">
                                      <p:cBhvr>
                                        <p:cTn id="12" dur="500"/>
                                        <p:tgtEl>
                                          <p:spTgt spid="100">
                                            <p:graphicEl>
                                              <a:chart seriesIdx="-3" categoryIdx="-3" bldStep="gridLegend"/>
                                            </p:graphic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0">
                                            <p:graphicEl>
                                              <a:chart seriesIdx="-4" categoryIdx="0" bldStep="category"/>
                                            </p:graphicEl>
                                          </p:spTgt>
                                        </p:tgtEl>
                                        <p:attrNameLst>
                                          <p:attrName>style.visibility</p:attrName>
                                        </p:attrNameLst>
                                      </p:cBhvr>
                                      <p:to>
                                        <p:strVal val="visible"/>
                                      </p:to>
                                    </p:set>
                                    <p:animEffect transition="in" filter="wipe(down)">
                                      <p:cBhvr>
                                        <p:cTn id="15" dur="400"/>
                                        <p:tgtEl>
                                          <p:spTgt spid="100">
                                            <p:graphicEl>
                                              <a:chart seriesIdx="-4" categoryIdx="0" bldStep="category"/>
                                            </p:graphic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0">
                                            <p:graphicEl>
                                              <a:chart seriesIdx="-4" categoryIdx="1" bldStep="category"/>
                                            </p:graphicEl>
                                          </p:spTgt>
                                        </p:tgtEl>
                                        <p:attrNameLst>
                                          <p:attrName>style.visibility</p:attrName>
                                        </p:attrNameLst>
                                      </p:cBhvr>
                                      <p:to>
                                        <p:strVal val="visible"/>
                                      </p:to>
                                    </p:set>
                                    <p:animEffect transition="in" filter="wipe(down)">
                                      <p:cBhvr>
                                        <p:cTn id="18" dur="400"/>
                                        <p:tgtEl>
                                          <p:spTgt spid="100">
                                            <p:graphicEl>
                                              <a:chart seriesIdx="-4" categoryIdx="1" bldStep="category"/>
                                            </p:graphic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00">
                                            <p:graphicEl>
                                              <a:chart seriesIdx="-4" categoryIdx="2" bldStep="category"/>
                                            </p:graphicEl>
                                          </p:spTgt>
                                        </p:tgtEl>
                                        <p:attrNameLst>
                                          <p:attrName>style.visibility</p:attrName>
                                        </p:attrNameLst>
                                      </p:cBhvr>
                                      <p:to>
                                        <p:strVal val="visible"/>
                                      </p:to>
                                    </p:set>
                                    <p:animEffect transition="in" filter="wipe(down)">
                                      <p:cBhvr>
                                        <p:cTn id="21" dur="400"/>
                                        <p:tgtEl>
                                          <p:spTgt spid="100">
                                            <p:graphicEl>
                                              <a:chart seriesIdx="-4" categoryIdx="2" bldStep="category"/>
                                            </p:graphic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0">
                                            <p:graphicEl>
                                              <a:chart seriesIdx="-4" categoryIdx="3" bldStep="category"/>
                                            </p:graphicEl>
                                          </p:spTgt>
                                        </p:tgtEl>
                                        <p:attrNameLst>
                                          <p:attrName>style.visibility</p:attrName>
                                        </p:attrNameLst>
                                      </p:cBhvr>
                                      <p:to>
                                        <p:strVal val="visible"/>
                                      </p:to>
                                    </p:set>
                                    <p:animEffect transition="in" filter="wipe(down)">
                                      <p:cBhvr>
                                        <p:cTn id="24" dur="400"/>
                                        <p:tgtEl>
                                          <p:spTgt spid="100">
                                            <p:graphicEl>
                                              <a:chart seriesIdx="-4" categoryIdx="3" bldStep="category"/>
                                            </p:graphic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0">
                                            <p:graphicEl>
                                              <a:chart seriesIdx="-4" categoryIdx="4" bldStep="category"/>
                                            </p:graphicEl>
                                          </p:spTgt>
                                        </p:tgtEl>
                                        <p:attrNameLst>
                                          <p:attrName>style.visibility</p:attrName>
                                        </p:attrNameLst>
                                      </p:cBhvr>
                                      <p:to>
                                        <p:strVal val="visible"/>
                                      </p:to>
                                    </p:set>
                                    <p:animEffect transition="in" filter="wipe(down)">
                                      <p:cBhvr>
                                        <p:cTn id="27" dur="400"/>
                                        <p:tgtEl>
                                          <p:spTgt spid="100">
                                            <p:graphicEl>
                                              <a:chart seriesIdx="-4" categoryIdx="4" bldStep="category"/>
                                            </p:graphic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00">
                                            <p:graphicEl>
                                              <a:chart seriesIdx="-4" categoryIdx="5" bldStep="category"/>
                                            </p:graphicEl>
                                          </p:spTgt>
                                        </p:tgtEl>
                                        <p:attrNameLst>
                                          <p:attrName>style.visibility</p:attrName>
                                        </p:attrNameLst>
                                      </p:cBhvr>
                                      <p:to>
                                        <p:strVal val="visible"/>
                                      </p:to>
                                    </p:set>
                                    <p:animEffect transition="in" filter="wipe(down)">
                                      <p:cBhvr>
                                        <p:cTn id="30" dur="400"/>
                                        <p:tgtEl>
                                          <p:spTgt spid="100">
                                            <p:graphicEl>
                                              <a:chart seriesIdx="-4" categoryIdx="5" bldStep="category"/>
                                            </p:graphic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00">
                                            <p:graphicEl>
                                              <a:chart seriesIdx="-4" categoryIdx="6" bldStep="category"/>
                                            </p:graphicEl>
                                          </p:spTgt>
                                        </p:tgtEl>
                                        <p:attrNameLst>
                                          <p:attrName>style.visibility</p:attrName>
                                        </p:attrNameLst>
                                      </p:cBhvr>
                                      <p:to>
                                        <p:strVal val="visible"/>
                                      </p:to>
                                    </p:set>
                                    <p:animEffect transition="in" filter="wipe(down)">
                                      <p:cBhvr>
                                        <p:cTn id="33" dur="400"/>
                                        <p:tgtEl>
                                          <p:spTgt spid="100">
                                            <p:graphicEl>
                                              <a:chart seriesIdx="-4" categoryIdx="6" bldStep="category"/>
                                            </p:graphic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00">
                                            <p:graphicEl>
                                              <a:chart seriesIdx="-4" categoryIdx="7" bldStep="category"/>
                                            </p:graphicEl>
                                          </p:spTgt>
                                        </p:tgtEl>
                                        <p:attrNameLst>
                                          <p:attrName>style.visibility</p:attrName>
                                        </p:attrNameLst>
                                      </p:cBhvr>
                                      <p:to>
                                        <p:strVal val="visible"/>
                                      </p:to>
                                    </p:set>
                                    <p:animEffect transition="in" filter="wipe(down)">
                                      <p:cBhvr>
                                        <p:cTn id="36" dur="400"/>
                                        <p:tgtEl>
                                          <p:spTgt spid="100">
                                            <p:graphicEl>
                                              <a:chart seriesIdx="-4" categoryIdx="7" bldStep="category"/>
                                            </p:graphic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00">
                                            <p:graphicEl>
                                              <a:chart seriesIdx="-4" categoryIdx="8" bldStep="category"/>
                                            </p:graphicEl>
                                          </p:spTgt>
                                        </p:tgtEl>
                                        <p:attrNameLst>
                                          <p:attrName>style.visibility</p:attrName>
                                        </p:attrNameLst>
                                      </p:cBhvr>
                                      <p:to>
                                        <p:strVal val="visible"/>
                                      </p:to>
                                    </p:set>
                                    <p:animEffect transition="in" filter="wipe(down)">
                                      <p:cBhvr>
                                        <p:cTn id="39" dur="400"/>
                                        <p:tgtEl>
                                          <p:spTgt spid="100">
                                            <p:graphicEl>
                                              <a:chart seriesIdx="-4" categoryIdx="8" bldStep="category"/>
                                            </p:graphic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00">
                                            <p:graphicEl>
                                              <a:chart seriesIdx="-4" categoryIdx="9" bldStep="category"/>
                                            </p:graphicEl>
                                          </p:spTgt>
                                        </p:tgtEl>
                                        <p:attrNameLst>
                                          <p:attrName>style.visibility</p:attrName>
                                        </p:attrNameLst>
                                      </p:cBhvr>
                                      <p:to>
                                        <p:strVal val="visible"/>
                                      </p:to>
                                    </p:set>
                                    <p:animEffect transition="in" filter="wipe(down)">
                                      <p:cBhvr>
                                        <p:cTn id="42" dur="400"/>
                                        <p:tgtEl>
                                          <p:spTgt spid="100">
                                            <p:graphicEl>
                                              <a:chart seriesIdx="-4" categoryIdx="9" bldStep="category"/>
                                            </p:graphic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00">
                                            <p:graphicEl>
                                              <a:chart seriesIdx="-4" categoryIdx="10" bldStep="category"/>
                                            </p:graphicEl>
                                          </p:spTgt>
                                        </p:tgtEl>
                                        <p:attrNameLst>
                                          <p:attrName>style.visibility</p:attrName>
                                        </p:attrNameLst>
                                      </p:cBhvr>
                                      <p:to>
                                        <p:strVal val="visible"/>
                                      </p:to>
                                    </p:set>
                                    <p:animEffect transition="in" filter="wipe(down)">
                                      <p:cBhvr>
                                        <p:cTn id="45" dur="400"/>
                                        <p:tgtEl>
                                          <p:spTgt spid="100">
                                            <p:graphicEl>
                                              <a:chart seriesIdx="-4" categoryIdx="10" bldStep="category"/>
                                            </p:graphicEl>
                                          </p:spTgt>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00">
                                            <p:graphicEl>
                                              <a:chart seriesIdx="-4" categoryIdx="11" bldStep="category"/>
                                            </p:graphicEl>
                                          </p:spTgt>
                                        </p:tgtEl>
                                        <p:attrNameLst>
                                          <p:attrName>style.visibility</p:attrName>
                                        </p:attrNameLst>
                                      </p:cBhvr>
                                      <p:to>
                                        <p:strVal val="visible"/>
                                      </p:to>
                                    </p:set>
                                    <p:animEffect transition="in" filter="wipe(down)">
                                      <p:cBhvr>
                                        <p:cTn id="48" dur="400"/>
                                        <p:tgtEl>
                                          <p:spTgt spid="100">
                                            <p:graphicEl>
                                              <a:chart seriesIdx="-4" categoryIdx="11" bldStep="category"/>
                                            </p:graphicEl>
                                          </p:spTgt>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00">
                                            <p:graphicEl>
                                              <a:chart seriesIdx="-4" categoryIdx="12" bldStep="category"/>
                                            </p:graphicEl>
                                          </p:spTgt>
                                        </p:tgtEl>
                                        <p:attrNameLst>
                                          <p:attrName>style.visibility</p:attrName>
                                        </p:attrNameLst>
                                      </p:cBhvr>
                                      <p:to>
                                        <p:strVal val="visible"/>
                                      </p:to>
                                    </p:set>
                                    <p:animEffect transition="in" filter="wipe(down)">
                                      <p:cBhvr>
                                        <p:cTn id="51" dur="400"/>
                                        <p:tgtEl>
                                          <p:spTgt spid="100">
                                            <p:graphicEl>
                                              <a:chart seriesIdx="-4" categoryIdx="12"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100" grpId="0" uiExpand="1">
        <p:bldSub>
          <a:bldChart bld="category"/>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5" name="PA_椭圆 4"/>
          <p:cNvSpPr/>
          <p:nvPr>
            <p:custDataLst>
              <p:tags r:id="rId1"/>
            </p:custDataLst>
          </p:nvPr>
        </p:nvSpPr>
        <p:spPr>
          <a:xfrm>
            <a:off x="466725" y="341850"/>
            <a:ext cx="36000" cy="36000"/>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PA_椭圆 61"/>
          <p:cNvSpPr/>
          <p:nvPr>
            <p:custDataLst>
              <p:tags r:id="rId2"/>
            </p:custDataLst>
          </p:nvPr>
        </p:nvSpPr>
        <p:spPr>
          <a:xfrm>
            <a:off x="2831870" y="3174770"/>
            <a:ext cx="63730" cy="63730"/>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PA_椭圆 87"/>
          <p:cNvSpPr/>
          <p:nvPr>
            <p:custDataLst>
              <p:tags r:id="rId3"/>
            </p:custDataLst>
          </p:nvPr>
        </p:nvSpPr>
        <p:spPr>
          <a:xfrm>
            <a:off x="466725" y="1166659"/>
            <a:ext cx="133758" cy="133758"/>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1939493" y="1233538"/>
            <a:ext cx="8629536" cy="3220562"/>
          </a:xfrm>
          <a:prstGeom prst="rect">
            <a:avLst/>
          </a:prstGeom>
          <a:noFill/>
        </p:spPr>
        <p:txBody>
          <a:bodyPr vert="horz" wrap="square" rtlCol="0">
            <a:spAutoFit/>
          </a:bodyPr>
          <a:lstStyle/>
          <a:p>
            <a:pPr algn="ctr">
              <a:lnSpc>
                <a:spcPct val="150000"/>
              </a:lnSpc>
            </a:pPr>
            <a:r>
              <a:rPr lang="en-US" altLang="zh-CN" sz="7200" dirty="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rPr>
              <a:t>Thanks </a:t>
            </a:r>
          </a:p>
          <a:p>
            <a:pPr algn="ctr">
              <a:lnSpc>
                <a:spcPct val="150000"/>
              </a:lnSpc>
            </a:pPr>
            <a:r>
              <a:rPr lang="zh-CN" altLang="en-US" sz="7200" dirty="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rPr>
              <a:t>敬请指正</a:t>
            </a:r>
          </a:p>
        </p:txBody>
      </p:sp>
    </p:spTree>
    <p:extLst>
      <p:ext uri="{BB962C8B-B14F-4D97-AF65-F5344CB8AC3E}">
        <p14:creationId xmlns:p14="http://schemas.microsoft.com/office/powerpoint/2010/main" val="2628449770"/>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8"/>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344"/>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334"/>
                                  </p:stCondLst>
                                  <p:childTnLst>
                                    <p:set>
                                      <p:cBhvr>
                                        <p:cTn id="12" dur="1" fill="hold">
                                          <p:stCondLst>
                                            <p:cond delay="0"/>
                                          </p:stCondLst>
                                        </p:cTn>
                                        <p:tgtEl>
                                          <p:spTgt spid="88"/>
                                        </p:tgtEl>
                                        <p:attrNameLst>
                                          <p:attrName>style.visibility</p:attrName>
                                        </p:attrNameLst>
                                      </p:cBhvr>
                                      <p:to>
                                        <p:strVal val="visible"/>
                                      </p:to>
                                    </p:set>
                                    <p:animEffect transition="in" filter="fade">
                                      <p:cBhvr>
                                        <p:cTn id="13" dur="500"/>
                                        <p:tgtEl>
                                          <p:spTgt spid="88"/>
                                        </p:tgtEl>
                                      </p:cBhvr>
                                    </p:animEffect>
                                  </p:childTnLst>
                                </p:cTn>
                              </p:par>
                            </p:childTnLst>
                          </p:cTn>
                        </p:par>
                        <p:par>
                          <p:cTn id="14" fill="hold">
                            <p:stCondLst>
                              <p:cond delay="844"/>
                            </p:stCondLst>
                            <p:childTnLst>
                              <p:par>
                                <p:cTn id="15" presetID="53" presetClass="entr" presetSubtype="16" fill="hold" grpId="0" nodeType="afterEffect">
                                  <p:stCondLst>
                                    <p:cond delay="0"/>
                                  </p:stCondLst>
                                  <p:iterate type="lt">
                                    <p:tmPct val="10000"/>
                                  </p:iterate>
                                  <p:childTnLst>
                                    <p:set>
                                      <p:cBhvr>
                                        <p:cTn id="16" dur="1" fill="hold">
                                          <p:stCondLst>
                                            <p:cond delay="0"/>
                                          </p:stCondLst>
                                        </p:cTn>
                                        <p:tgtEl>
                                          <p:spTgt spid="94"/>
                                        </p:tgtEl>
                                        <p:attrNameLst>
                                          <p:attrName>style.visibility</p:attrName>
                                        </p:attrNameLst>
                                      </p:cBhvr>
                                      <p:to>
                                        <p:strVal val="visible"/>
                                      </p:to>
                                    </p:set>
                                    <p:anim calcmode="lin" valueType="num">
                                      <p:cBhvr>
                                        <p:cTn id="17" dur="1000" fill="hold"/>
                                        <p:tgtEl>
                                          <p:spTgt spid="94"/>
                                        </p:tgtEl>
                                        <p:attrNameLst>
                                          <p:attrName>ppt_w</p:attrName>
                                        </p:attrNameLst>
                                      </p:cBhvr>
                                      <p:tavLst>
                                        <p:tav tm="0">
                                          <p:val>
                                            <p:fltVal val="0"/>
                                          </p:val>
                                        </p:tav>
                                        <p:tav tm="100000">
                                          <p:val>
                                            <p:strVal val="#ppt_w"/>
                                          </p:val>
                                        </p:tav>
                                      </p:tavLst>
                                    </p:anim>
                                    <p:anim calcmode="lin" valueType="num">
                                      <p:cBhvr>
                                        <p:cTn id="18" dur="1000" fill="hold"/>
                                        <p:tgtEl>
                                          <p:spTgt spid="94"/>
                                        </p:tgtEl>
                                        <p:attrNameLst>
                                          <p:attrName>ppt_h</p:attrName>
                                        </p:attrNameLst>
                                      </p:cBhvr>
                                      <p:tavLst>
                                        <p:tav tm="0">
                                          <p:val>
                                            <p:fltVal val="0"/>
                                          </p:val>
                                        </p:tav>
                                        <p:tav tm="100000">
                                          <p:val>
                                            <p:strVal val="#ppt_h"/>
                                          </p:val>
                                        </p:tav>
                                      </p:tavLst>
                                    </p:anim>
                                    <p:animEffect transition="in" filter="fade">
                                      <p:cBhvr>
                                        <p:cTn id="19"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2" grpId="0" animBg="1"/>
      <p:bldP spid="88" grpId="0" animBg="1"/>
      <p:bldP spid="9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7748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pic>
        <p:nvPicPr>
          <p:cNvPr id="45" name="图片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991" y="1366215"/>
            <a:ext cx="7174057" cy="1818474"/>
          </a:xfrm>
          <a:prstGeom prst="rect">
            <a:avLst/>
          </a:prstGeom>
        </p:spPr>
      </p:pic>
      <p:grpSp>
        <p:nvGrpSpPr>
          <p:cNvPr id="58" name="组合 57"/>
          <p:cNvGrpSpPr/>
          <p:nvPr/>
        </p:nvGrpSpPr>
        <p:grpSpPr>
          <a:xfrm flipV="1">
            <a:off x="748920" y="3466077"/>
            <a:ext cx="9859738" cy="45719"/>
            <a:chOff x="862209" y="5186847"/>
            <a:chExt cx="10453806" cy="72000"/>
          </a:xfrm>
        </p:grpSpPr>
        <p:cxnSp>
          <p:nvCxnSpPr>
            <p:cNvPr id="59" name="直接连接符 58"/>
            <p:cNvCxnSpPr/>
            <p:nvPr/>
          </p:nvCxnSpPr>
          <p:spPr>
            <a:xfrm>
              <a:off x="933177" y="5226056"/>
              <a:ext cx="10327006" cy="0"/>
            </a:xfrm>
            <a:prstGeom prst="line">
              <a:avLst/>
            </a:prstGeom>
            <a:ln>
              <a:solidFill>
                <a:schemeClr val="tx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60" name="组合 59"/>
            <p:cNvGrpSpPr/>
            <p:nvPr/>
          </p:nvGrpSpPr>
          <p:grpSpPr>
            <a:xfrm>
              <a:off x="862209" y="5186847"/>
              <a:ext cx="10453806" cy="72000"/>
              <a:chOff x="862209" y="5186847"/>
              <a:chExt cx="10453806" cy="72000"/>
            </a:xfrm>
          </p:grpSpPr>
          <p:sp>
            <p:nvSpPr>
              <p:cNvPr id="61" name="椭圆 60"/>
              <p:cNvSpPr/>
              <p:nvPr/>
            </p:nvSpPr>
            <p:spPr>
              <a:xfrm>
                <a:off x="862209"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244015"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3" name="文本框 62"/>
          <p:cNvSpPr txBox="1"/>
          <p:nvPr/>
        </p:nvSpPr>
        <p:spPr>
          <a:xfrm>
            <a:off x="815855" y="3629927"/>
            <a:ext cx="9724895" cy="2085186"/>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第</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四张图</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是打</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算放进目录的，水壶的高度，顶部，壶嘴和壶把都清晰可见。</a:t>
            </a:r>
          </a:p>
          <a:p>
            <a:pPr algn="just">
              <a:spcBef>
                <a:spcPct val="0"/>
              </a:spcBef>
            </a:pPr>
            <a:endPar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gn="just">
              <a:spcBef>
                <a:spcPct val="0"/>
              </a:spcBef>
            </a:pP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PCA</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的设计理念与此类似，它可以将高维数据集映射到低维空间的同时，尽可能的保留更多变量。</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PCA</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旋转数据集与其主成分对齐，将最多的变量保留到第一主成分</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中</a:t>
            </a:r>
            <a:r>
              <a:rPr kumimoji="1" lang="en-US" altLang="zh-CN"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a:t>
            </a:r>
          </a:p>
          <a:p>
            <a:pPr algn="just">
              <a:spcBef>
                <a:spcPct val="0"/>
              </a:spcBef>
            </a:pPr>
            <a:endParaRPr kumimoji="1" lang="en-US" altLang="zh-CN" sz="1400" smtClean="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当</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数据集不同维度上的方差分布不均匀的时候，</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PCA</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最有用。如果是一个球壳行数据集，</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PCA</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不能有效的发挥作用，因为各个方向上的方差都相等；没有丢失大量的信息维度一个都不能忽</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略</a:t>
            </a:r>
            <a:endParaRPr kumimoji="1" lang="en-US" altLang="zh-CN" sz="1400" smtClean="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gn="just">
              <a:spcBef>
                <a:spcPct val="0"/>
              </a:spcBef>
            </a:pP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gn="just">
              <a:spcBef>
                <a:spcPct val="0"/>
              </a:spcBef>
            </a:pPr>
            <a:endParaRPr lang="en-US" altLang="zh-CN" sz="10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gn="just">
              <a:spcBef>
                <a:spcPct val="0"/>
              </a:spcBef>
            </a:pPr>
            <a:endParaRPr lang="en-US" altLang="zh-CN" sz="10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Tree>
    <p:extLst>
      <p:ext uri="{BB962C8B-B14F-4D97-AF65-F5344CB8AC3E}">
        <p14:creationId xmlns:p14="http://schemas.microsoft.com/office/powerpoint/2010/main" val="224232128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ppt_x"/>
                                          </p:val>
                                        </p:tav>
                                        <p:tav tm="100000">
                                          <p:val>
                                            <p:strVal val="#ppt_x"/>
                                          </p:val>
                                        </p:tav>
                                      </p:tavLst>
                                    </p:anim>
                                    <p:anim calcmode="lin" valueType="num">
                                      <p:cBhvr additive="base">
                                        <p:cTn id="1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685385" y="2163443"/>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687526" y="3597571"/>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117145" y="1956641"/>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114664" y="4482201"/>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420627" y="3643752"/>
            <a:ext cx="903883" cy="90388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477020" y="1770772"/>
            <a:ext cx="3220733" cy="1212638"/>
          </a:xfrm>
          <a:prstGeom prst="rect">
            <a:avLst/>
          </a:prstGeom>
        </p:spPr>
        <p:txBody>
          <a:bodyPr wrap="square" lIns="91438" tIns="45719" rIns="91438" bIns="45719">
            <a:spAutoFit/>
          </a:bodyPr>
          <a:lstStyle/>
          <a:p>
            <a:pPr>
              <a:lnSpc>
                <a:spcPct val="130000"/>
              </a:lnSpc>
            </a:pPr>
            <a:r>
              <a:rPr lang="zh-CN" altLang="en-US" sz="1400" smtClean="0">
                <a:latin typeface="微软雅黑 Light" panose="020B0502040204020203" pitchFamily="34" charset="-122"/>
                <a:ea typeface="微软雅黑 Light" panose="020B0502040204020203" pitchFamily="34" charset="-122"/>
              </a:rPr>
              <a:t>协</a:t>
            </a:r>
            <a:r>
              <a:rPr lang="zh-CN" altLang="en-US" sz="1400">
                <a:latin typeface="微软雅黑 Light" panose="020B0502040204020203" pitchFamily="34" charset="-122"/>
                <a:ea typeface="微软雅黑 Light" panose="020B0502040204020203" pitchFamily="34" charset="-122"/>
              </a:rPr>
              <a:t>方差矩阵（</a:t>
            </a:r>
            <a:r>
              <a:rPr lang="en-US" altLang="zh-CN" sz="1400">
                <a:latin typeface="微软雅黑 Light" panose="020B0502040204020203" pitchFamily="34" charset="-122"/>
                <a:ea typeface="微软雅黑 Light" panose="020B0502040204020203" pitchFamily="34" charset="-122"/>
              </a:rPr>
              <a:t>Covariance matrix</a:t>
            </a:r>
            <a:r>
              <a:rPr lang="zh-CN" altLang="en-US" sz="1400">
                <a:latin typeface="微软雅黑 Light" panose="020B0502040204020203" pitchFamily="34" charset="-122"/>
                <a:ea typeface="微软雅黑 Light" panose="020B0502040204020203" pitchFamily="34" charset="-122"/>
              </a:rPr>
              <a:t>）由数据集中两两变量的协方差组成。矩阵的第 </a:t>
            </a:r>
            <a:r>
              <a:rPr lang="en-US" altLang="zh-CN" sz="1400">
                <a:latin typeface="微软雅黑 Light" panose="020B0502040204020203" pitchFamily="34" charset="-122"/>
                <a:ea typeface="微软雅黑 Light" panose="020B0502040204020203" pitchFamily="34" charset="-122"/>
              </a:rPr>
              <a:t>(i,j) </a:t>
            </a:r>
            <a:r>
              <a:rPr lang="zh-CN" altLang="en-US" sz="1400">
                <a:latin typeface="微软雅黑 Light" panose="020B0502040204020203" pitchFamily="34" charset="-122"/>
                <a:ea typeface="微软雅黑 Light" panose="020B0502040204020203" pitchFamily="34" charset="-122"/>
              </a:rPr>
              <a:t>个元素是数据集中第</a:t>
            </a:r>
            <a:r>
              <a:rPr lang="en-US" altLang="zh-CN" sz="1400">
                <a:latin typeface="微软雅黑 Light" panose="020B0502040204020203" pitchFamily="34" charset="-122"/>
                <a:ea typeface="微软雅黑 Light" panose="020B0502040204020203" pitchFamily="34" charset="-122"/>
              </a:rPr>
              <a:t>i</a:t>
            </a:r>
            <a:r>
              <a:rPr lang="zh-CN" altLang="en-US" sz="1400">
                <a:latin typeface="微软雅黑 Light" panose="020B0502040204020203" pitchFamily="34" charset="-122"/>
                <a:ea typeface="微软雅黑 Light" panose="020B0502040204020203" pitchFamily="34" charset="-122"/>
              </a:rPr>
              <a:t>和第</a:t>
            </a:r>
            <a:r>
              <a:rPr lang="en-US" altLang="zh-CN" sz="1400">
                <a:latin typeface="微软雅黑 Light" panose="020B0502040204020203" pitchFamily="34" charset="-122"/>
                <a:ea typeface="微软雅黑 Light" panose="020B0502040204020203" pitchFamily="34" charset="-122"/>
              </a:rPr>
              <a:t>j</a:t>
            </a:r>
            <a:r>
              <a:rPr lang="zh-CN" altLang="en-US" sz="1400">
                <a:latin typeface="微软雅黑 Light" panose="020B0502040204020203" pitchFamily="34" charset="-122"/>
                <a:ea typeface="微软雅黑 Light" panose="020B0502040204020203" pitchFamily="34" charset="-122"/>
              </a:rPr>
              <a:t>个元素的协</a:t>
            </a:r>
            <a:r>
              <a:rPr lang="zh-CN" altLang="en-US" sz="1400">
                <a:latin typeface="微软雅黑 Light" panose="020B0502040204020203" pitchFamily="34" charset="-122"/>
                <a:ea typeface="微软雅黑 Light" panose="020B0502040204020203" pitchFamily="34" charset="-122"/>
              </a:rPr>
              <a:t>方</a:t>
            </a:r>
            <a:r>
              <a:rPr lang="zh-CN" altLang="en-US" sz="1400" smtClean="0">
                <a:latin typeface="微软雅黑 Light" panose="020B0502040204020203" pitchFamily="34" charset="-122"/>
                <a:ea typeface="微软雅黑 Light" panose="020B0502040204020203" pitchFamily="34" charset="-122"/>
              </a:rPr>
              <a:t>差</a:t>
            </a:r>
            <a:r>
              <a:rPr lang="zh-CN" altLang="en-US" sz="1400">
                <a:latin typeface="微软雅黑 Light" panose="020B0502040204020203" pitchFamily="34" charset="-122"/>
                <a:ea typeface="微软雅黑 Light" panose="020B0502040204020203" pitchFamily="34" charset="-122"/>
              </a:rPr>
              <a:t>。</a:t>
            </a:r>
            <a:r>
              <a:rPr lang="en-US" altLang="zh-CN" sz="1400" smtClean="0">
                <a:latin typeface="微软雅黑 Light" panose="020B0502040204020203" pitchFamily="34" charset="-122"/>
                <a:ea typeface="微软雅黑 Light" panose="020B0502040204020203" pitchFamily="34" charset="-122"/>
              </a:rPr>
              <a:t> </a:t>
            </a:r>
            <a:endParaRPr lang="zh-CN" altLang="en-US" sz="1400" dirty="0">
              <a:latin typeface="微软雅黑 Light" panose="020B0502040204020203" pitchFamily="34" charset="-122"/>
              <a:ea typeface="微软雅黑 Light" panose="020B0502040204020203" pitchFamily="34" charset="-122"/>
            </a:endParaRPr>
          </a:p>
        </p:txBody>
      </p:sp>
      <p:sp>
        <p:nvSpPr>
          <p:cNvPr id="18" name="矩形 17"/>
          <p:cNvSpPr/>
          <p:nvPr/>
        </p:nvSpPr>
        <p:spPr>
          <a:xfrm>
            <a:off x="7455132" y="4381635"/>
            <a:ext cx="2999437" cy="1212638"/>
          </a:xfrm>
          <a:prstGeom prst="rect">
            <a:avLst/>
          </a:prstGeom>
        </p:spPr>
        <p:txBody>
          <a:bodyPr wrap="square" lIns="91438" tIns="45719" rIns="91438" bIns="45719">
            <a:spAutoFit/>
          </a:bodyPr>
          <a:lstStyle/>
          <a:p>
            <a:pP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sp>
        <p:nvSpPr>
          <p:cNvPr id="19" name="矩形 18"/>
          <p:cNvSpPr/>
          <p:nvPr/>
        </p:nvSpPr>
        <p:spPr>
          <a:xfrm>
            <a:off x="701727" y="3516963"/>
            <a:ext cx="2972714" cy="1772791"/>
          </a:xfrm>
          <a:prstGeom prst="rect">
            <a:avLst/>
          </a:prstGeom>
        </p:spPr>
        <p:txBody>
          <a:bodyPr wrap="square" lIns="91438" tIns="45719" rIns="91438" bIns="45719">
            <a:spAutoFit/>
          </a:bodyPr>
          <a:lstStyle/>
          <a:p>
            <a:pPr>
              <a:lnSpc>
                <a:spcPct val="130000"/>
              </a:lnSpc>
            </a:pPr>
            <a:r>
              <a:rPr lang="zh-CN" altLang="en-US" sz="1400" smtClean="0">
                <a:latin typeface="微软雅黑 Light" panose="020B0502040204020203" pitchFamily="34" charset="-122"/>
                <a:ea typeface="微软雅黑 Light" panose="020B0502040204020203" pitchFamily="34" charset="-122"/>
              </a:rPr>
              <a:t>协</a:t>
            </a:r>
            <a:r>
              <a:rPr lang="zh-CN" altLang="en-US" sz="1400">
                <a:latin typeface="微软雅黑 Light" panose="020B0502040204020203" pitchFamily="34" charset="-122"/>
                <a:ea typeface="微软雅黑 Light" panose="020B0502040204020203" pitchFamily="34" charset="-122"/>
              </a:rPr>
              <a:t>方</a:t>
            </a:r>
            <a:r>
              <a:rPr lang="zh-CN" altLang="en-US" sz="1400" smtClean="0">
                <a:latin typeface="微软雅黑 Light" panose="020B0502040204020203" pitchFamily="34" charset="-122"/>
                <a:ea typeface="微软雅黑 Light" panose="020B0502040204020203" pitchFamily="34" charset="-122"/>
              </a:rPr>
              <a:t>差是</a:t>
            </a:r>
            <a:r>
              <a:rPr lang="zh-CN" altLang="en-US" sz="1400">
                <a:latin typeface="微软雅黑 Light" panose="020B0502040204020203" pitchFamily="34" charset="-122"/>
                <a:ea typeface="微软雅黑 Light" panose="020B0502040204020203" pitchFamily="34" charset="-122"/>
              </a:rPr>
              <a:t>度量两个变量的变动的同步程度，也就是度量两个变量线性相关性程度。如果两个变量的协方差为</a:t>
            </a:r>
            <a:r>
              <a:rPr lang="en-US" altLang="zh-CN" sz="1400">
                <a:latin typeface="微软雅黑 Light" panose="020B0502040204020203" pitchFamily="34" charset="-122"/>
                <a:ea typeface="微软雅黑 Light" panose="020B0502040204020203" pitchFamily="34" charset="-122"/>
              </a:rPr>
              <a:t>0</a:t>
            </a:r>
            <a:r>
              <a:rPr lang="zh-CN" altLang="en-US" sz="1400">
                <a:latin typeface="微软雅黑 Light" panose="020B0502040204020203" pitchFamily="34" charset="-122"/>
                <a:ea typeface="微软雅黑 Light" panose="020B0502040204020203" pitchFamily="34" charset="-122"/>
              </a:rPr>
              <a:t>，则统计学上认为二者线性无关。注意两个无关的变量并非完全独立，只是没有线性相关性而</a:t>
            </a:r>
            <a:r>
              <a:rPr lang="zh-CN" altLang="en-US" sz="1400" smtClean="0">
                <a:latin typeface="微软雅黑 Light" panose="020B0502040204020203" pitchFamily="34" charset="-122"/>
                <a:ea typeface="微软雅黑 Light" panose="020B0502040204020203" pitchFamily="34" charset="-122"/>
              </a:rPr>
              <a:t>已。</a:t>
            </a:r>
            <a:endParaRPr lang="zh-CN" altLang="en-US" sz="1400" dirty="0">
              <a:latin typeface="微软雅黑 Light" panose="020B0502040204020203" pitchFamily="34" charset="-122"/>
              <a:ea typeface="微软雅黑 Light" panose="020B0502040204020203" pitchFamily="34" charset="-122"/>
            </a:endParaRPr>
          </a:p>
        </p:txBody>
      </p:sp>
      <p:sp>
        <p:nvSpPr>
          <p:cNvPr id="20" name="矩形 19"/>
          <p:cNvSpPr/>
          <p:nvPr/>
        </p:nvSpPr>
        <p:spPr>
          <a:xfrm>
            <a:off x="701727" y="2050849"/>
            <a:ext cx="2972714" cy="932561"/>
          </a:xfrm>
          <a:prstGeom prst="rect">
            <a:avLst/>
          </a:prstGeom>
        </p:spPr>
        <p:txBody>
          <a:bodyPr wrap="square" lIns="91438" tIns="45719" rIns="91438" bIns="45719">
            <a:spAutoFit/>
          </a:bodyPr>
          <a:lstStyle/>
          <a:p>
            <a:pPr>
              <a:lnSpc>
                <a:spcPct val="130000"/>
              </a:lnSpc>
            </a:pPr>
            <a:r>
              <a:rPr lang="zh-CN" altLang="en-US" sz="1400" smtClean="0">
                <a:latin typeface="微软雅黑 Light" panose="020B0502040204020203" pitchFamily="34" charset="-122"/>
                <a:ea typeface="微软雅黑 Light" panose="020B0502040204020203" pitchFamily="34" charset="-122"/>
              </a:rPr>
              <a:t>用来度</a:t>
            </a:r>
            <a:r>
              <a:rPr lang="zh-CN" altLang="en-US" sz="1400">
                <a:latin typeface="微软雅黑 Light" panose="020B0502040204020203" pitchFamily="34" charset="-122"/>
                <a:ea typeface="微软雅黑 Light" panose="020B0502040204020203" pitchFamily="34" charset="-122"/>
              </a:rPr>
              <a:t>量一组数据分散的程度。方差是各个样本与样本均值的差的平方和的均</a:t>
            </a:r>
            <a:r>
              <a:rPr lang="zh-CN" altLang="en-US" sz="1400" smtClean="0">
                <a:latin typeface="微软雅黑 Light" panose="020B0502040204020203" pitchFamily="34" charset="-122"/>
                <a:ea typeface="微软雅黑 Light" panose="020B0502040204020203" pitchFamily="34" charset="-122"/>
              </a:rPr>
              <a:t>值</a:t>
            </a:r>
            <a:r>
              <a:rPr lang="zh-CN" altLang="en-US" sz="1400">
                <a:latin typeface="微软雅黑 Light" panose="020B0502040204020203" pitchFamily="34" charset="-122"/>
                <a:ea typeface="微软雅黑 Light" panose="020B0502040204020203" pitchFamily="34" charset="-122"/>
              </a:rPr>
              <a:t>。</a:t>
            </a:r>
            <a:endParaRPr lang="zh-CN" altLang="en-US" sz="1400">
              <a:latin typeface="微软雅黑 Light" panose="020B0502040204020203" pitchFamily="34" charset="-122"/>
              <a:ea typeface="微软雅黑 Light" panose="020B0502040204020203" pitchFamily="34" charset="-122"/>
            </a:endParaRPr>
          </a:p>
        </p:txBody>
      </p:sp>
      <p:sp>
        <p:nvSpPr>
          <p:cNvPr id="34" name="文本框 33"/>
          <p:cNvSpPr txBox="1"/>
          <p:nvPr/>
        </p:nvSpPr>
        <p:spPr>
          <a:xfrm>
            <a:off x="5517833" y="3754832"/>
            <a:ext cx="943610" cy="707886"/>
          </a:xfrm>
          <a:prstGeom prst="rect">
            <a:avLst/>
          </a:prstGeom>
          <a:noFill/>
        </p:spPr>
        <p:txBody>
          <a:bodyPr wrap="square" rtlCol="0">
            <a:spAutoFit/>
          </a:bodyPr>
          <a:lstStyle/>
          <a:p>
            <a:r>
              <a:rPr lang="zh-CN" altLang="en-US" sz="2000" spc="100" dirty="0">
                <a:solidFill>
                  <a:schemeClr val="bg1"/>
                </a:solidFill>
                <a:latin typeface="明兰" panose="02010600030101010101" pitchFamily="2" charset="-122"/>
                <a:ea typeface="明兰" panose="02010600030101010101" pitchFamily="2" charset="-122"/>
              </a:rPr>
              <a:t>关键技术</a:t>
            </a:r>
          </a:p>
        </p:txBody>
      </p:sp>
      <p:sp>
        <p:nvSpPr>
          <p:cNvPr id="14" name="矩形 13">
            <a:extLst>
              <a:ext uri="{FF2B5EF4-FFF2-40B4-BE49-F238E27FC236}">
                <a16:creationId xmlns:a16="http://schemas.microsoft.com/office/drawing/2014/main" id="{FE7FC3FB-3D18-4A82-BB5B-374623628F49}"/>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
        <p:nvSpPr>
          <p:cNvPr id="13" name="文本框 12"/>
          <p:cNvSpPr txBox="1"/>
          <p:nvPr/>
        </p:nvSpPr>
        <p:spPr>
          <a:xfrm>
            <a:off x="701727" y="1746119"/>
            <a:ext cx="723267" cy="418252"/>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pPr algn="r"/>
            <a:r>
              <a:rPr lang="zh-CN" altLang="en-US" sz="1800" spc="300" smtClean="0">
                <a:latin typeface="明兰" panose="02010600030101010101" pitchFamily="2" charset="-122"/>
                <a:ea typeface="明兰" panose="02010600030101010101" pitchFamily="2" charset="-122"/>
              </a:rPr>
              <a:t>方差</a:t>
            </a:r>
            <a:endParaRPr lang="zh-CN" altLang="en-US" sz="1800" spc="300" dirty="0">
              <a:latin typeface="明兰" panose="02010600030101010101" pitchFamily="2" charset="-122"/>
              <a:ea typeface="明兰" panose="02010600030101010101" pitchFamily="2" charset="-122"/>
            </a:endParaRPr>
          </a:p>
        </p:txBody>
      </p:sp>
      <p:sp>
        <p:nvSpPr>
          <p:cNvPr id="15" name="文本框 14"/>
          <p:cNvSpPr txBox="1"/>
          <p:nvPr/>
        </p:nvSpPr>
        <p:spPr>
          <a:xfrm>
            <a:off x="701727" y="3174619"/>
            <a:ext cx="992571" cy="418252"/>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pPr algn="r"/>
            <a:r>
              <a:rPr lang="zh-CN" altLang="en-US" sz="1800" spc="300">
                <a:latin typeface="明兰" panose="02010600030101010101" pitchFamily="2" charset="-122"/>
                <a:ea typeface="明兰" panose="02010600030101010101" pitchFamily="2" charset="-122"/>
              </a:rPr>
              <a:t>协</a:t>
            </a:r>
            <a:r>
              <a:rPr lang="zh-CN" altLang="en-US" sz="1800" spc="300" smtClean="0">
                <a:latin typeface="明兰" panose="02010600030101010101" pitchFamily="2" charset="-122"/>
                <a:ea typeface="明兰" panose="02010600030101010101" pitchFamily="2" charset="-122"/>
              </a:rPr>
              <a:t>方</a:t>
            </a:r>
            <a:r>
              <a:rPr lang="zh-CN" altLang="en-US" sz="1800" spc="300" smtClean="0">
                <a:latin typeface="明兰" panose="02010600030101010101" pitchFamily="2" charset="-122"/>
                <a:ea typeface="明兰" panose="02010600030101010101" pitchFamily="2" charset="-122"/>
              </a:rPr>
              <a:t>差</a:t>
            </a:r>
            <a:endParaRPr lang="zh-CN" altLang="en-US" sz="1800" spc="300" dirty="0">
              <a:latin typeface="明兰" panose="02010600030101010101" pitchFamily="2" charset="-122"/>
              <a:ea typeface="明兰" panose="02010600030101010101" pitchFamily="2" charset="-122"/>
            </a:endParaRPr>
          </a:p>
        </p:txBody>
      </p:sp>
      <p:sp>
        <p:nvSpPr>
          <p:cNvPr id="21" name="文本框 20"/>
          <p:cNvSpPr txBox="1"/>
          <p:nvPr/>
        </p:nvSpPr>
        <p:spPr>
          <a:xfrm>
            <a:off x="7455132" y="1419571"/>
            <a:ext cx="1531180" cy="418252"/>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pPr algn="r"/>
            <a:r>
              <a:rPr lang="zh-CN" altLang="en-US" sz="1800" spc="300">
                <a:latin typeface="明兰" panose="02010600030101010101" pitchFamily="2" charset="-122"/>
                <a:ea typeface="明兰" panose="02010600030101010101" pitchFamily="2" charset="-122"/>
              </a:rPr>
              <a:t>协</a:t>
            </a:r>
            <a:r>
              <a:rPr lang="zh-CN" altLang="en-US" sz="1800" spc="300" smtClean="0">
                <a:latin typeface="明兰" panose="02010600030101010101" pitchFamily="2" charset="-122"/>
                <a:ea typeface="明兰" panose="02010600030101010101" pitchFamily="2" charset="-122"/>
              </a:rPr>
              <a:t>方</a:t>
            </a:r>
            <a:r>
              <a:rPr lang="zh-CN" altLang="en-US" sz="1800" spc="300" smtClean="0">
                <a:latin typeface="明兰" panose="02010600030101010101" pitchFamily="2" charset="-122"/>
                <a:ea typeface="明兰" panose="02010600030101010101" pitchFamily="2" charset="-122"/>
              </a:rPr>
              <a:t>差矩阵</a:t>
            </a:r>
            <a:endParaRPr lang="zh-CN" altLang="en-US" sz="1800" spc="300" dirty="0">
              <a:latin typeface="明兰" panose="02010600030101010101" pitchFamily="2" charset="-122"/>
              <a:ea typeface="明兰" panose="02010600030101010101" pitchFamily="2" charset="-122"/>
            </a:endParaRPr>
          </a:p>
        </p:txBody>
      </p:sp>
    </p:spTree>
    <p:extLst>
      <p:ext uri="{BB962C8B-B14F-4D97-AF65-F5344CB8AC3E}">
        <p14:creationId xmlns:p14="http://schemas.microsoft.com/office/powerpoint/2010/main" val="14939995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300" fill="hold"/>
                                        <p:tgtEl>
                                          <p:spTgt spid="16"/>
                                        </p:tgtEl>
                                        <p:attrNameLst>
                                          <p:attrName>ppt_w</p:attrName>
                                        </p:attrNameLst>
                                      </p:cBhvr>
                                      <p:tavLst>
                                        <p:tav tm="0">
                                          <p:val>
                                            <p:fltVal val="0"/>
                                          </p:val>
                                        </p:tav>
                                        <p:tav tm="100000">
                                          <p:val>
                                            <p:strVal val="#ppt_w"/>
                                          </p:val>
                                        </p:tav>
                                      </p:tavLst>
                                    </p:anim>
                                    <p:anim calcmode="lin" valueType="num">
                                      <p:cBhvr>
                                        <p:cTn id="8" dur="300" fill="hold"/>
                                        <p:tgtEl>
                                          <p:spTgt spid="16"/>
                                        </p:tgtEl>
                                        <p:attrNameLst>
                                          <p:attrName>ppt_h</p:attrName>
                                        </p:attrNameLst>
                                      </p:cBhvr>
                                      <p:tavLst>
                                        <p:tav tm="0">
                                          <p:val>
                                            <p:fltVal val="0"/>
                                          </p:val>
                                        </p:tav>
                                        <p:tav tm="100000">
                                          <p:val>
                                            <p:strVal val="#ppt_h"/>
                                          </p:val>
                                        </p:tav>
                                      </p:tavLst>
                                    </p:anim>
                                    <p:animEffect transition="in" filter="fade">
                                      <p:cBhvr>
                                        <p:cTn id="9" dur="3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300" fill="hold"/>
                                        <p:tgtEl>
                                          <p:spTgt spid="34"/>
                                        </p:tgtEl>
                                        <p:attrNameLst>
                                          <p:attrName>ppt_w</p:attrName>
                                        </p:attrNameLst>
                                      </p:cBhvr>
                                      <p:tavLst>
                                        <p:tav tm="0">
                                          <p:val>
                                            <p:fltVal val="0"/>
                                          </p:val>
                                        </p:tav>
                                        <p:tav tm="100000">
                                          <p:val>
                                            <p:strVal val="#ppt_w"/>
                                          </p:val>
                                        </p:tav>
                                      </p:tavLst>
                                    </p:anim>
                                    <p:anim calcmode="lin" valueType="num">
                                      <p:cBhvr>
                                        <p:cTn id="13" dur="300" fill="hold"/>
                                        <p:tgtEl>
                                          <p:spTgt spid="34"/>
                                        </p:tgtEl>
                                        <p:attrNameLst>
                                          <p:attrName>ppt_h</p:attrName>
                                        </p:attrNameLst>
                                      </p:cBhvr>
                                      <p:tavLst>
                                        <p:tav tm="0">
                                          <p:val>
                                            <p:fltVal val="0"/>
                                          </p:val>
                                        </p:tav>
                                        <p:tav tm="100000">
                                          <p:val>
                                            <p:strVal val="#ppt_h"/>
                                          </p:val>
                                        </p:tav>
                                      </p:tavLst>
                                    </p:anim>
                                    <p:animEffect transition="in" filter="fade">
                                      <p:cBhvr>
                                        <p:cTn id="14" dur="300"/>
                                        <p:tgtEl>
                                          <p:spTgt spid="34"/>
                                        </p:tgtEl>
                                      </p:cBhvr>
                                    </p:animEffect>
                                  </p:childTnLst>
                                </p:cTn>
                              </p:par>
                              <p:par>
                                <p:cTn id="15" presetID="2" presetClass="entr" presetSubtype="2"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1+#ppt_w/2"/>
                                          </p:val>
                                        </p:tav>
                                        <p:tav tm="100000">
                                          <p:val>
                                            <p:strVal val="#ppt_x"/>
                                          </p:val>
                                        </p:tav>
                                      </p:tavLst>
                                    </p:anim>
                                    <p:anim calcmode="lin" valueType="num">
                                      <p:cBhvr additive="base">
                                        <p:cTn id="22" dur="500" fill="hold"/>
                                        <p:tgtEl>
                                          <p:spTgt spid="17"/>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0-#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6" grpId="0" animBg="1"/>
      <p:bldP spid="17" grpId="0"/>
      <p:bldP spid="18" grpId="0"/>
      <p:bldP spid="19" grpId="0"/>
      <p:bldP spid="20" grpId="0"/>
      <p:bldP spid="34" grpId="0"/>
      <p:bldP spid="13" grpId="0"/>
      <p:bldP spid="15"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954573" y="3209300"/>
            <a:ext cx="1672253" cy="523220"/>
          </a:xfrm>
          <a:prstGeom prst="rect">
            <a:avLst/>
          </a:prstGeom>
        </p:spPr>
        <p:txBody>
          <a:bodyPr wrap="none">
            <a:spAutoFit/>
          </a:bodyPr>
          <a:lstStyle/>
          <a:p>
            <a:r>
              <a:rPr lang="zh-CN" altLang="en-US" sz="2800" spc="100" dirty="0">
                <a:latin typeface="明兰" panose="02010600030101010101" pitchFamily="2" charset="-122"/>
                <a:ea typeface="明兰" panose="02010600030101010101" pitchFamily="2" charset="-122"/>
              </a:rPr>
              <a:t>实践难点</a:t>
            </a:r>
            <a:endParaRPr lang="zh-CN" altLang="en-US" sz="2800" dirty="0"/>
          </a:p>
        </p:txBody>
      </p:sp>
      <p:sp>
        <p:nvSpPr>
          <p:cNvPr id="20" name="椭圆 19"/>
          <p:cNvSpPr/>
          <p:nvPr/>
        </p:nvSpPr>
        <p:spPr>
          <a:xfrm>
            <a:off x="3208972" y="2164677"/>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416905" y="2042828"/>
            <a:ext cx="6699684" cy="2332944"/>
          </a:xfrm>
          <a:prstGeom prst="rect">
            <a:avLst/>
          </a:prstGeom>
        </p:spPr>
        <p:txBody>
          <a:bodyPr wrap="square" lIns="91438" tIns="45719" rIns="91438" bIns="45719">
            <a:spAutoFit/>
          </a:bodyPr>
          <a:lstStyle/>
          <a:p>
            <a:pPr>
              <a:lnSpc>
                <a:spcPct val="130000"/>
              </a:lnSpc>
            </a:pPr>
            <a:r>
              <a:rPr lang="en-US" altLang="zh-CN" sz="1400" smtClean="0">
                <a:latin typeface="微软雅黑 Light" panose="020B0502040204020203" pitchFamily="34" charset="-122"/>
                <a:ea typeface="微软雅黑 Light" panose="020B0502040204020203" pitchFamily="34" charset="-122"/>
              </a:rPr>
              <a:t>PCA</a:t>
            </a:r>
            <a:r>
              <a:rPr lang="zh-CN" altLang="en-US" sz="1400">
                <a:latin typeface="微软雅黑 Light" panose="020B0502040204020203" pitchFamily="34" charset="-122"/>
                <a:ea typeface="微软雅黑 Light" panose="020B0502040204020203" pitchFamily="34" charset="-122"/>
              </a:rPr>
              <a:t>对一个</a:t>
            </a:r>
            <a:r>
              <a:rPr lang="en-US" altLang="zh-CN" sz="1400">
                <a:latin typeface="微软雅黑 Light" panose="020B0502040204020203" pitchFamily="34" charset="-122"/>
                <a:ea typeface="微软雅黑 Light" panose="020B0502040204020203" pitchFamily="34" charset="-122"/>
              </a:rPr>
              <a:t>n*n</a:t>
            </a:r>
            <a:r>
              <a:rPr lang="zh-CN" altLang="en-US" sz="1400">
                <a:latin typeface="微软雅黑 Light" panose="020B0502040204020203" pitchFamily="34" charset="-122"/>
                <a:ea typeface="微软雅黑 Light" panose="020B0502040204020203" pitchFamily="34" charset="-122"/>
              </a:rPr>
              <a:t>的对称矩阵进行分解，我们可以求出它的特征值和特征向量，就会产生</a:t>
            </a:r>
            <a:r>
              <a:rPr lang="en-US" altLang="zh-CN" sz="1400">
                <a:latin typeface="微软雅黑 Light" panose="020B0502040204020203" pitchFamily="34" charset="-122"/>
                <a:ea typeface="微软雅黑 Light" panose="020B0502040204020203" pitchFamily="34" charset="-122"/>
              </a:rPr>
              <a:t>n</a:t>
            </a:r>
            <a:r>
              <a:rPr lang="zh-CN" altLang="en-US" sz="1400">
                <a:latin typeface="微软雅黑 Light" panose="020B0502040204020203" pitchFamily="34" charset="-122"/>
                <a:ea typeface="微软雅黑 Light" panose="020B0502040204020203" pitchFamily="34" charset="-122"/>
              </a:rPr>
              <a:t>个</a:t>
            </a:r>
            <a:r>
              <a:rPr lang="en-US" altLang="zh-CN" sz="1400">
                <a:latin typeface="微软雅黑 Light" panose="020B0502040204020203" pitchFamily="34" charset="-122"/>
                <a:ea typeface="微软雅黑 Light" panose="020B0502040204020203" pitchFamily="34" charset="-122"/>
              </a:rPr>
              <a:t>n</a:t>
            </a:r>
            <a:r>
              <a:rPr lang="zh-CN" altLang="en-US" sz="1400">
                <a:latin typeface="微软雅黑 Light" panose="020B0502040204020203" pitchFamily="34" charset="-122"/>
                <a:ea typeface="微软雅黑 Light" panose="020B0502040204020203" pitchFamily="34" charset="-122"/>
              </a:rPr>
              <a:t>维的</a:t>
            </a:r>
            <a:r>
              <a:rPr lang="zh-CN" altLang="en-US" sz="1400" b="1">
                <a:latin typeface="微软雅黑 Light" panose="020B0502040204020203" pitchFamily="34" charset="-122"/>
                <a:ea typeface="微软雅黑 Light" panose="020B0502040204020203" pitchFamily="34" charset="-122"/>
              </a:rPr>
              <a:t>正交基</a:t>
            </a:r>
            <a:r>
              <a:rPr lang="zh-CN" altLang="en-US" sz="1400">
                <a:latin typeface="微软雅黑 Light" panose="020B0502040204020203" pitchFamily="34" charset="-122"/>
                <a:ea typeface="微软雅黑 Light" panose="020B0502040204020203" pitchFamily="34" charset="-122"/>
              </a:rPr>
              <a:t>，每个正交基会对应一个特征值。然后把矩阵投影到这</a:t>
            </a:r>
            <a:r>
              <a:rPr lang="en-US" altLang="zh-CN" sz="1400">
                <a:latin typeface="微软雅黑 Light" panose="020B0502040204020203" pitchFamily="34" charset="-122"/>
                <a:ea typeface="微软雅黑 Light" panose="020B0502040204020203" pitchFamily="34" charset="-122"/>
              </a:rPr>
              <a:t>N</a:t>
            </a:r>
            <a:r>
              <a:rPr lang="zh-CN" altLang="en-US" sz="1400">
                <a:latin typeface="微软雅黑 Light" panose="020B0502040204020203" pitchFamily="34" charset="-122"/>
                <a:ea typeface="微软雅黑 Light" panose="020B0502040204020203" pitchFamily="34" charset="-122"/>
              </a:rPr>
              <a:t>个基上，此时特征值的模就表示矩阵在该基的投影长度。特征值越大，说明矩阵在对应的特征向量上的方差越大，样本点越离散，越容易区分，信息量也就越多。因此，特征值最大的对应的特征向量方向上所包含的信息量就越多，如果某几个特征值很小，那么就说明在该方向的信息量非常少，我们就可以删除小特征值对应方向的数据，只保留大特征值方向对应的数据，这样做以后数据量减小，但有用的信息量都保留下</a:t>
            </a:r>
            <a:r>
              <a:rPr lang="zh-CN" altLang="en-US" sz="1400">
                <a:latin typeface="微软雅黑 Light" panose="020B0502040204020203" pitchFamily="34" charset="-122"/>
                <a:ea typeface="微软雅黑 Light" panose="020B0502040204020203" pitchFamily="34" charset="-122"/>
              </a:rPr>
              <a:t>来</a:t>
            </a:r>
            <a:r>
              <a:rPr lang="zh-CN" altLang="en-US" sz="1400" smtClean="0">
                <a:latin typeface="微软雅黑 Light" panose="020B0502040204020203" pitchFamily="34" charset="-122"/>
                <a:ea typeface="微软雅黑 Light" panose="020B0502040204020203" pitchFamily="34" charset="-122"/>
              </a:rPr>
              <a:t>了</a:t>
            </a:r>
            <a:endParaRPr lang="en-US" altLang="zh-CN" sz="1400">
              <a:latin typeface="微软雅黑 Light" panose="020B0502040204020203" pitchFamily="34" charset="-122"/>
              <a:ea typeface="微软雅黑 Light" panose="020B0502040204020203" pitchFamily="34" charset="-122"/>
            </a:endParaRPr>
          </a:p>
        </p:txBody>
      </p:sp>
      <p:sp>
        <p:nvSpPr>
          <p:cNvPr id="59" name="矩形 58">
            <a:extLst>
              <a:ext uri="{FF2B5EF4-FFF2-40B4-BE49-F238E27FC236}">
                <a16:creationId xmlns:a16="http://schemas.microsoft.com/office/drawing/2014/main" id="{BDEED6B3-A2A4-4CE6-9768-632AC7947D82}"/>
              </a:ext>
            </a:extLst>
          </p:cNvPr>
          <p:cNvSpPr/>
          <p:nvPr/>
        </p:nvSpPr>
        <p:spPr>
          <a:xfrm>
            <a:off x="1004715" y="487478"/>
            <a:ext cx="1747594" cy="584775"/>
          </a:xfrm>
          <a:prstGeom prst="rect">
            <a:avLst/>
          </a:prstGeom>
        </p:spPr>
        <p:txBody>
          <a:bodyPr wrap="none">
            <a:spAutoFit/>
          </a:bodyPr>
          <a:lstStyle/>
          <a:p>
            <a:r>
              <a:rPr lang="en-US" altLang="zh-CN" sz="3200" smtClean="0"/>
              <a:t>PCA</a:t>
            </a:r>
            <a:r>
              <a:rPr lang="zh-CN" altLang="en-US" sz="3200" smtClean="0"/>
              <a:t>简介</a:t>
            </a:r>
            <a:endParaRPr lang="zh-CN" altLang="en-US" sz="3200" dirty="0"/>
          </a:p>
        </p:txBody>
      </p:sp>
    </p:spTree>
    <p:extLst>
      <p:ext uri="{BB962C8B-B14F-4D97-AF65-F5344CB8AC3E}">
        <p14:creationId xmlns:p14="http://schemas.microsoft.com/office/powerpoint/2010/main" val="38787216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400" fill="hold"/>
                                        <p:tgtEl>
                                          <p:spTgt spid="19"/>
                                        </p:tgtEl>
                                        <p:attrNameLst>
                                          <p:attrName>ppt_x</p:attrName>
                                        </p:attrNameLst>
                                      </p:cBhvr>
                                      <p:tavLst>
                                        <p:tav tm="0">
                                          <p:val>
                                            <p:strVal val="0-#ppt_w/2"/>
                                          </p:val>
                                        </p:tav>
                                        <p:tav tm="100000">
                                          <p:val>
                                            <p:strVal val="#ppt_x"/>
                                          </p:val>
                                        </p:tav>
                                      </p:tavLst>
                                    </p:anim>
                                    <p:anim calcmode="lin" valueType="num">
                                      <p:cBhvr additive="base">
                                        <p:cTn id="8" dur="400" fill="hold"/>
                                        <p:tgtEl>
                                          <p:spTgt spid="1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796585" y="2915885"/>
            <a:ext cx="4720501" cy="646331"/>
          </a:xfrm>
          <a:prstGeom prst="rect">
            <a:avLst/>
          </a:prstGeom>
          <a:noFill/>
        </p:spPr>
        <p:txBody>
          <a:bodyPr wrap="square" rtlCol="0">
            <a:spAutoFit/>
          </a:bodyPr>
          <a:lstStyle/>
          <a:p>
            <a:r>
              <a:rPr lang="zh-CN" altLang="en-US" sz="3600" spc="100" smtClean="0">
                <a:latin typeface="明兰" panose="02010600030101010101" pitchFamily="2" charset="-122"/>
                <a:ea typeface="明兰" panose="02010600030101010101" pitchFamily="2" charset="-122"/>
              </a:rPr>
              <a:t>向量的表示与基变换</a:t>
            </a:r>
            <a:endParaRPr lang="zh-CN" altLang="en-US" sz="3600" spc="100" dirty="0">
              <a:latin typeface="明兰" panose="02010600030101010101" pitchFamily="2" charset="-122"/>
              <a:ea typeface="明兰" panose="02010600030101010101" pitchFamily="2" charset="-122"/>
            </a:endParaRPr>
          </a:p>
        </p:txBody>
      </p:sp>
      <p:cxnSp>
        <p:nvCxnSpPr>
          <p:cNvPr id="14" name="直接连接符 13"/>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057454" y="2703348"/>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2662550" y="2972994"/>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1306966" y="1782039"/>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1</a:t>
            </a:r>
            <a:endParaRPr lang="zh-CN" altLang="en-US" sz="6600" spc="100" dirty="0">
              <a:latin typeface="明兰" panose="02010600030101010101" pitchFamily="2" charset="-122"/>
              <a:ea typeface="明兰" panose="02010600030101010101" pitchFamily="2" charset="-122"/>
            </a:endParaRPr>
          </a:p>
        </p:txBody>
      </p:sp>
      <p:sp>
        <p:nvSpPr>
          <p:cNvPr id="58" name="文本框 57"/>
          <p:cNvSpPr txBox="1"/>
          <p:nvPr/>
        </p:nvSpPr>
        <p:spPr>
          <a:xfrm>
            <a:off x="6800641" y="3848578"/>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5073000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7" grpId="0"/>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1980029" cy="523220"/>
          </a:xfrm>
          <a:prstGeom prst="rect">
            <a:avLst/>
          </a:prstGeom>
        </p:spPr>
        <p:txBody>
          <a:bodyPr wrap="none">
            <a:spAutoFit/>
          </a:bodyPr>
          <a:lstStyle/>
          <a:p>
            <a:r>
              <a:rPr lang="zh-CN" altLang="en-US" sz="2800" smtClean="0"/>
              <a:t>内积与投影</a:t>
            </a:r>
            <a:endParaRPr lang="zh-CN" altLang="en-US" sz="2800" dirty="0"/>
          </a:p>
        </p:txBody>
      </p:sp>
      <p:sp>
        <p:nvSpPr>
          <p:cNvPr id="63" name="文本框 62"/>
          <p:cNvSpPr txBox="1"/>
          <p:nvPr/>
        </p:nvSpPr>
        <p:spPr>
          <a:xfrm>
            <a:off x="5177462" y="1859030"/>
            <a:ext cx="5366459" cy="307777"/>
          </a:xfrm>
          <a:prstGeom prst="rect">
            <a:avLst/>
          </a:prstGeom>
          <a:noFill/>
        </p:spPr>
        <p:txBody>
          <a:bodyPr wrap="square" rtlCol="0">
            <a:spAutoFit/>
          </a:bodyPr>
          <a:lstStyle/>
          <a:p>
            <a:pPr algn="just">
              <a:spcBef>
                <a:spcPct val="0"/>
              </a:spcBef>
            </a:pPr>
            <a:r>
              <a:rPr kumimoji="1" lang="en-US" altLang="zh-CN"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n</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维向量可以等价表示为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n</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维空间中的一条从原点发射的有向线</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段</a:t>
            </a:r>
            <a:r>
              <a:rPr kumimoji="1" lang="zh-CN" altLang="en-US" sz="1050" smtClean="0">
                <a:solidFill>
                  <a:schemeClr val="tx1">
                    <a:lumMod val="75000"/>
                    <a:lumOff val="25000"/>
                  </a:schemeClr>
                </a:solidFill>
                <a:latin typeface="思源黑体 CN Light" panose="020B0300000000000000" pitchFamily="34" charset="-122"/>
                <a:ea typeface="思源黑体 CN Light" panose="020B0300000000000000" pitchFamily="34" charset="-122"/>
              </a:rPr>
              <a:t>。</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371" y="1160715"/>
            <a:ext cx="4925112" cy="409632"/>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103" y="1649188"/>
            <a:ext cx="3539859" cy="3676007"/>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3795" y="2455490"/>
            <a:ext cx="1733792" cy="400106"/>
          </a:xfrm>
          <a:prstGeom prst="rect">
            <a:avLst/>
          </a:prstGeom>
        </p:spPr>
      </p:pic>
      <p:sp>
        <p:nvSpPr>
          <p:cNvPr id="13" name="文本框 12"/>
          <p:cNvSpPr txBox="1"/>
          <p:nvPr/>
        </p:nvSpPr>
        <p:spPr>
          <a:xfrm>
            <a:off x="5177461" y="3144279"/>
            <a:ext cx="5366459"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也</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就是说，设向量</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B</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的模为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1</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，则</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A</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与</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B</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的内积值等于</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A</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向</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B</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所在直线投影的矢量长度</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Tree>
    <p:extLst>
      <p:ext uri="{BB962C8B-B14F-4D97-AF65-F5344CB8AC3E}">
        <p14:creationId xmlns:p14="http://schemas.microsoft.com/office/powerpoint/2010/main" val="342154261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543739" cy="523220"/>
          </a:xfrm>
          <a:prstGeom prst="rect">
            <a:avLst/>
          </a:prstGeom>
        </p:spPr>
        <p:txBody>
          <a:bodyPr wrap="none">
            <a:spAutoFit/>
          </a:bodyPr>
          <a:lstStyle/>
          <a:p>
            <a:r>
              <a:rPr lang="zh-CN" altLang="en-US" sz="2800" smtClean="0"/>
              <a:t>基</a:t>
            </a:r>
            <a:endParaRPr lang="zh-CN" altLang="en-US" sz="2800" dirty="0"/>
          </a:p>
        </p:txBody>
      </p:sp>
      <p:sp>
        <p:nvSpPr>
          <p:cNvPr id="63" name="文本框 62"/>
          <p:cNvSpPr txBox="1"/>
          <p:nvPr/>
        </p:nvSpPr>
        <p:spPr>
          <a:xfrm>
            <a:off x="5242198" y="1502982"/>
            <a:ext cx="5366459" cy="1384995"/>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一</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个</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(3,2)</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本身是不能够精确表示一个向量的。我们仔细看一下，这里的</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3</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实际表示的是向量在</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x</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轴上的投影值是</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3</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，在</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y</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轴上的投影值是</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2</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。也就是说我们其实隐式引入了一个定义：以</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x</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轴和</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y</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轴上正方向长度为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1</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的向量为标准。那么一个向量</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(3,2)</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实际是说在</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x</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轴投影为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3</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而</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y</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轴的投影为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2</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。注意投影是一个矢量，所以可以为负。更正式的说，向量</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(x,y)</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实际上表示线性组合：</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3" name="文本框 12"/>
          <p:cNvSpPr txBox="1"/>
          <p:nvPr/>
        </p:nvSpPr>
        <p:spPr>
          <a:xfrm>
            <a:off x="5242196" y="3513609"/>
            <a:ext cx="5366459"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要</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准确描述向量，首先要确定一组基，然后给出在基所在的各个直线上的投</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影</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值。</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451" y="1408016"/>
            <a:ext cx="3685471" cy="3590668"/>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0924" y="2991214"/>
            <a:ext cx="1629002" cy="419158"/>
          </a:xfrm>
          <a:prstGeom prst="rect">
            <a:avLst/>
          </a:prstGeom>
        </p:spPr>
      </p:pic>
    </p:spTree>
    <p:extLst>
      <p:ext uri="{BB962C8B-B14F-4D97-AF65-F5344CB8AC3E}">
        <p14:creationId xmlns:p14="http://schemas.microsoft.com/office/powerpoint/2010/main" val="646794981"/>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千图海量PPT模板www.58pic.com​​">
  <a:themeElements>
    <a:clrScheme name="自定义 247">
      <a:dk1>
        <a:sysClr val="windowText" lastClr="000000"/>
      </a:dk1>
      <a:lt1>
        <a:sysClr val="window" lastClr="FFFFFF"/>
      </a:lt1>
      <a:dk2>
        <a:srgbClr val="44546A"/>
      </a:dk2>
      <a:lt2>
        <a:srgbClr val="E7E6E6"/>
      </a:lt2>
      <a:accent1>
        <a:srgbClr val="525252"/>
      </a:accent1>
      <a:accent2>
        <a:srgbClr val="525252"/>
      </a:accent2>
      <a:accent3>
        <a:srgbClr val="525252"/>
      </a:accent3>
      <a:accent4>
        <a:srgbClr val="525252"/>
      </a:accent4>
      <a:accent5>
        <a:srgbClr val="525252"/>
      </a:accent5>
      <a:accent6>
        <a:srgbClr val="525252"/>
      </a:accent6>
      <a:hlink>
        <a:srgbClr val="525252"/>
      </a:hlink>
      <a:folHlink>
        <a:srgbClr val="52525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
          <a:solidFill>
            <a:srgbClr val="7F7F7F"/>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7621</TotalTime>
  <Words>4623</Words>
  <Application>Microsoft Office PowerPoint</Application>
  <PresentationFormat>宽屏</PresentationFormat>
  <Paragraphs>273</Paragraphs>
  <Slides>37</Slides>
  <Notes>12</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37</vt:i4>
      </vt:variant>
    </vt:vector>
  </HeadingPairs>
  <TitlesOfParts>
    <vt:vector size="57" baseType="lpstr">
      <vt:lpstr>FontAwesome</vt:lpstr>
      <vt:lpstr>Meiryo</vt:lpstr>
      <vt:lpstr>Open Sans</vt:lpstr>
      <vt:lpstr>Roboto Light</vt:lpstr>
      <vt:lpstr>STIXGeneral-Bold</vt:lpstr>
      <vt:lpstr>等线</vt:lpstr>
      <vt:lpstr>等线 Light</vt:lpstr>
      <vt:lpstr>方正正纤黑简体</vt:lpstr>
      <vt:lpstr>华文细黑</vt:lpstr>
      <vt:lpstr>明兰</vt:lpstr>
      <vt:lpstr>思源黑体 CN Light</vt:lpstr>
      <vt:lpstr>宋体</vt:lpstr>
      <vt:lpstr>微软雅黑</vt:lpstr>
      <vt:lpstr>微软雅黑 Light</vt:lpstr>
      <vt:lpstr>Arial</vt:lpstr>
      <vt:lpstr>Calibri</vt:lpstr>
      <vt:lpstr>Calibri Light</vt:lpstr>
      <vt:lpstr>Impact</vt:lpstr>
      <vt:lpstr>千图海量PPT模板www.58pic.com​​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HA sq</cp:lastModifiedBy>
  <cp:revision>197</cp:revision>
  <dcterms:created xsi:type="dcterms:W3CDTF">2017-05-16T12:45:30Z</dcterms:created>
  <dcterms:modified xsi:type="dcterms:W3CDTF">2019-11-08T14:18:01Z</dcterms:modified>
</cp:coreProperties>
</file>