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47" r:id="rId3"/>
    <p:sldId id="449" r:id="rId4"/>
    <p:sldId id="451" r:id="rId5"/>
    <p:sldId id="452" r:id="rId6"/>
    <p:sldId id="457" r:id="rId7"/>
    <p:sldId id="458" r:id="rId8"/>
    <p:sldId id="459" r:id="rId9"/>
    <p:sldId id="460" r:id="rId10"/>
    <p:sldId id="273" r:id="rId11"/>
    <p:sldId id="291" r:id="rId12"/>
    <p:sldId id="274" r:id="rId13"/>
    <p:sldId id="292" r:id="rId14"/>
    <p:sldId id="283" r:id="rId15"/>
    <p:sldId id="301" r:id="rId16"/>
    <p:sldId id="284" r:id="rId17"/>
    <p:sldId id="302" r:id="rId18"/>
    <p:sldId id="307" r:id="rId19"/>
    <p:sldId id="308" r:id="rId20"/>
    <p:sldId id="309" r:id="rId21"/>
    <p:sldId id="310" r:id="rId22"/>
    <p:sldId id="315" r:id="rId23"/>
    <p:sldId id="316" r:id="rId24"/>
    <p:sldId id="317" r:id="rId25"/>
    <p:sldId id="318" r:id="rId26"/>
    <p:sldId id="355" r:id="rId27"/>
    <p:sldId id="356" r:id="rId28"/>
    <p:sldId id="357" r:id="rId29"/>
    <p:sldId id="358" r:id="rId30"/>
    <p:sldId id="363" r:id="rId31"/>
    <p:sldId id="364" r:id="rId32"/>
    <p:sldId id="365" r:id="rId33"/>
    <p:sldId id="366" r:id="rId34"/>
    <p:sldId id="339" r:id="rId35"/>
    <p:sldId id="340" r:id="rId36"/>
    <p:sldId id="341" r:id="rId37"/>
    <p:sldId id="342" r:id="rId38"/>
    <p:sldId id="347" r:id="rId39"/>
    <p:sldId id="348" r:id="rId40"/>
    <p:sldId id="349" r:id="rId41"/>
    <p:sldId id="350" r:id="rId42"/>
    <p:sldId id="371" r:id="rId43"/>
    <p:sldId id="372" r:id="rId44"/>
    <p:sldId id="373" r:id="rId45"/>
    <p:sldId id="374" r:id="rId46"/>
    <p:sldId id="379" r:id="rId47"/>
    <p:sldId id="380" r:id="rId48"/>
    <p:sldId id="381" r:id="rId49"/>
    <p:sldId id="382" r:id="rId50"/>
    <p:sldId id="387" r:id="rId51"/>
    <p:sldId id="388" r:id="rId52"/>
    <p:sldId id="389" r:id="rId53"/>
    <p:sldId id="390" r:id="rId54"/>
    <p:sldId id="395" r:id="rId55"/>
    <p:sldId id="396" r:id="rId56"/>
    <p:sldId id="397" r:id="rId57"/>
    <p:sldId id="398" r:id="rId58"/>
    <p:sldId id="403" r:id="rId59"/>
    <p:sldId id="404" r:id="rId60"/>
    <p:sldId id="405" r:id="rId61"/>
    <p:sldId id="406" r:id="rId62"/>
    <p:sldId id="411" r:id="rId63"/>
    <p:sldId id="412" r:id="rId64"/>
    <p:sldId id="413" r:id="rId65"/>
    <p:sldId id="414" r:id="rId66"/>
    <p:sldId id="419" r:id="rId67"/>
    <p:sldId id="420" r:id="rId68"/>
    <p:sldId id="421" r:id="rId69"/>
    <p:sldId id="422" r:id="rId70"/>
    <p:sldId id="427" r:id="rId71"/>
    <p:sldId id="428" r:id="rId72"/>
    <p:sldId id="429" r:id="rId73"/>
    <p:sldId id="430" r:id="rId74"/>
    <p:sldId id="435" r:id="rId75"/>
    <p:sldId id="436" r:id="rId76"/>
    <p:sldId id="437" r:id="rId77"/>
    <p:sldId id="438" r:id="rId78"/>
    <p:sldId id="443" r:id="rId79"/>
    <p:sldId id="444" r:id="rId80"/>
    <p:sldId id="445" r:id="rId81"/>
    <p:sldId id="446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er" id="{6DADB918-0F53-AD4D-B8ED-437CFB52AF03}">
          <p14:sldIdLst>
            <p14:sldId id="256"/>
            <p14:sldId id="447"/>
            <p14:sldId id="449"/>
            <p14:sldId id="451"/>
          </p14:sldIdLst>
        </p14:section>
        <p14:section name="exercise" id="{57077578-DF9A-2046-8D68-9621AD13D3B4}">
          <p14:sldIdLst>
            <p14:sldId id="452"/>
            <p14:sldId id="457"/>
            <p14:sldId id="458"/>
            <p14:sldId id="459"/>
            <p14:sldId id="460"/>
          </p14:sldIdLst>
        </p14:section>
        <p14:section name="3_o1" id="{B6BA4FCF-377A-3649-84CE-4175519C4CE3}">
          <p14:sldIdLst>
            <p14:sldId id="273"/>
            <p14:sldId id="291"/>
            <p14:sldId id="274"/>
            <p14:sldId id="292"/>
            <p14:sldId id="283"/>
            <p14:sldId id="301"/>
            <p14:sldId id="284"/>
            <p14:sldId id="302"/>
          </p14:sldIdLst>
        </p14:section>
        <p14:section name="3_o2" id="{D1953EB8-1100-E749-9D30-7B91651F5116}">
          <p14:sldIdLst>
            <p14:sldId id="307"/>
            <p14:sldId id="308"/>
            <p14:sldId id="309"/>
            <p14:sldId id="310"/>
            <p14:sldId id="315"/>
            <p14:sldId id="316"/>
            <p14:sldId id="317"/>
            <p14:sldId id="318"/>
          </p14:sldIdLst>
        </p14:section>
        <p14:section name="3_o3" id="{5B132A77-1CE6-4C48-86D2-C848B35C8845}">
          <p14:sldIdLst>
            <p14:sldId id="355"/>
            <p14:sldId id="356"/>
            <p14:sldId id="357"/>
            <p14:sldId id="358"/>
            <p14:sldId id="363"/>
            <p14:sldId id="364"/>
            <p14:sldId id="365"/>
            <p14:sldId id="366"/>
          </p14:sldIdLst>
        </p14:section>
        <p14:section name="5_o1" id="{F1A2C2C4-6CAD-BF48-867C-9CACAA20DEF0}">
          <p14:sldIdLst>
            <p14:sldId id="339"/>
            <p14:sldId id="340"/>
            <p14:sldId id="341"/>
            <p14:sldId id="342"/>
            <p14:sldId id="347"/>
            <p14:sldId id="348"/>
            <p14:sldId id="349"/>
            <p14:sldId id="350"/>
          </p14:sldIdLst>
        </p14:section>
        <p14:section name="5_o2" id="{55017175-5378-9845-BCDD-B2C4FFD77A30}">
          <p14:sldIdLst>
            <p14:sldId id="371"/>
            <p14:sldId id="372"/>
            <p14:sldId id="373"/>
            <p14:sldId id="374"/>
            <p14:sldId id="379"/>
            <p14:sldId id="380"/>
            <p14:sldId id="381"/>
            <p14:sldId id="382"/>
          </p14:sldIdLst>
        </p14:section>
        <p14:section name="5_o3" id="{551590B9-45C9-E94B-8C0F-948D732074C7}">
          <p14:sldIdLst>
            <p14:sldId id="387"/>
            <p14:sldId id="388"/>
            <p14:sldId id="389"/>
            <p14:sldId id="390"/>
            <p14:sldId id="395"/>
            <p14:sldId id="396"/>
            <p14:sldId id="397"/>
            <p14:sldId id="398"/>
          </p14:sldIdLst>
        </p14:section>
        <p14:section name="8_o1" id="{D5520D2B-2A76-814D-8D23-7973100CF884}">
          <p14:sldIdLst>
            <p14:sldId id="403"/>
            <p14:sldId id="404"/>
            <p14:sldId id="405"/>
            <p14:sldId id="406"/>
            <p14:sldId id="411"/>
            <p14:sldId id="412"/>
            <p14:sldId id="413"/>
            <p14:sldId id="414"/>
          </p14:sldIdLst>
        </p14:section>
        <p14:section name="8_o2" id="{9B964538-599B-3340-B3EE-6FF03877FA56}">
          <p14:sldIdLst>
            <p14:sldId id="419"/>
            <p14:sldId id="420"/>
            <p14:sldId id="421"/>
            <p14:sldId id="422"/>
            <p14:sldId id="427"/>
            <p14:sldId id="428"/>
            <p14:sldId id="429"/>
            <p14:sldId id="430"/>
          </p14:sldIdLst>
        </p14:section>
        <p14:section name="8_o3" id="{CEC4BAEA-20CF-E443-A437-2C3CCE23E321}">
          <p14:sldIdLst>
            <p14:sldId id="435"/>
            <p14:sldId id="436"/>
            <p14:sldId id="437"/>
            <p14:sldId id="438"/>
            <p14:sldId id="443"/>
            <p14:sldId id="444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73FEFF"/>
    <a:srgbClr val="FF2F92"/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20"/>
    <p:restoredTop sz="95377"/>
  </p:normalViewPr>
  <p:slideViewPr>
    <p:cSldViewPr snapToGrid="0" snapToObjects="1">
      <p:cViewPr varScale="1">
        <p:scale>
          <a:sx n="84" d="100"/>
          <a:sy n="8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88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55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44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8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3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75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8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39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35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740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23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C10B-2AD6-2947-899C-188E35A932EC}" type="datetimeFigureOut">
              <a:rPr kumimoji="1" lang="zh-CN" altLang="en-US" smtClean="0"/>
              <a:t>19/2/19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73B0-78D8-264C-9C7E-5F7690FE77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791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Test #1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1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13646"/>
            <a:ext cx="5829879" cy="52826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470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6250898" y="3009983"/>
            <a:ext cx="104932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93691" y="228329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104164" y="228329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238500" y="445936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13646"/>
            <a:ext cx="5829879" cy="52826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3957403" y="4626634"/>
            <a:ext cx="344773" cy="369332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225259" y="36048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60092" y="45816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p2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7107835" y="3504118"/>
            <a:ext cx="104932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2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470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Which cluster </a:t>
            </a:r>
            <a:r>
              <a:rPr lang="en-US" altLang="zh-CN" dirty="0" smtClean="0"/>
              <a:t>the given point belongs to? 1, 2, 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4903">
            <a:off x="3355924" y="226958"/>
            <a:ext cx="5818059" cy="5484298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H="1" flipV="1">
            <a:off x="5996068" y="3039963"/>
            <a:ext cx="104932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34670" y="41522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70206" y="41522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970206" y="159412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9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4903">
            <a:off x="3355924" y="226958"/>
            <a:ext cx="5818059" cy="5484298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>
          <a:xfrm flipH="1">
            <a:off x="6339904" y="3463783"/>
            <a:ext cx="210798" cy="445610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5741238" y="4901242"/>
            <a:ext cx="104932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72544" y="502170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94566" y="336029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8563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4256">
            <a:off x="3322964" y="316185"/>
            <a:ext cx="5512613" cy="53150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470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4931764" y="2913727"/>
            <a:ext cx="104932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28312" y="342970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864321" y="170410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864321" y="423201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2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s-IS" altLang="zh-CN" dirty="0"/>
              <a:t>Age:</a:t>
            </a:r>
            <a:endParaRPr lang="is-IS" altLang="zh-CN" b="0" dirty="0" smtClean="0">
              <a:effectLst/>
            </a:endParaRPr>
          </a:p>
          <a:p>
            <a:r>
              <a:rPr lang="is-IS" altLang="zh-CN" dirty="0"/>
              <a:t>2.         Gender: F / M</a:t>
            </a:r>
            <a:endParaRPr lang="is-IS" altLang="zh-CN" b="0" dirty="0" smtClean="0">
              <a:effectLst/>
            </a:endParaRPr>
          </a:p>
          <a:p>
            <a:r>
              <a:rPr lang="is-IS" altLang="zh-CN" dirty="0"/>
              <a:t>3.         Eye sight: normal or corrected-to-normal___ other_____</a:t>
            </a:r>
            <a:endParaRPr lang="is-IS" altLang="zh-CN" b="0" dirty="0" smtClean="0">
              <a:effectLst/>
            </a:endParaRPr>
          </a:p>
          <a:p>
            <a:r>
              <a:rPr lang="is-IS" altLang="zh-CN" dirty="0"/>
              <a:t>4.         Color blind: yes___ no____</a:t>
            </a:r>
            <a:endParaRPr lang="is-IS" altLang="zh-CN" b="0" dirty="0" smtClean="0">
              <a:effectLst/>
            </a:endParaRPr>
          </a:p>
          <a:p>
            <a:r>
              <a:rPr lang="is-IS" altLang="zh-CN" dirty="0"/>
              <a:t>5.         Academic studies: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a)                Science/Engineering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b)               Humanities and Social sciences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c)                Others</a:t>
            </a:r>
            <a:endParaRPr lang="is-IS" altLang="zh-CN" b="0" dirty="0" smtClean="0">
              <a:effectLst/>
            </a:endParaRPr>
          </a:p>
          <a:p>
            <a:r>
              <a:rPr lang="is-IS" altLang="zh-CN" dirty="0"/>
              <a:t>6.         Academic Level: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a)                Undergraduate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b)               Post graduate (MSc, PhD)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c)                Other</a:t>
            </a:r>
            <a:endParaRPr lang="is-IS" altLang="zh-CN" b="0" dirty="0" smtClean="0">
              <a:effectLst/>
            </a:endParaRPr>
          </a:p>
          <a:p>
            <a:r>
              <a:rPr lang="is-IS" altLang="zh-CN" b="0" dirty="0" smtClean="0">
                <a:effectLst/>
              </a:rPr>
              <a:t/>
            </a:r>
            <a:br>
              <a:rPr lang="is-IS" altLang="zh-CN" b="0" dirty="0" smtClean="0">
                <a:effectLst/>
              </a:rPr>
            </a:br>
            <a:r>
              <a:rPr lang="is-IS" altLang="zh-CN" dirty="0"/>
              <a:t>7.         Assess your experience in Data Visualization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a)                None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b)               Little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c)                Medium or pretty good</a:t>
            </a:r>
            <a:endParaRPr lang="is-IS" altLang="zh-CN" b="0" dirty="0" smtClean="0">
              <a:effectLst/>
            </a:endParaRPr>
          </a:p>
          <a:p>
            <a:pPr lvl="1"/>
            <a:r>
              <a:rPr lang="is-IS" altLang="zh-CN" dirty="0"/>
              <a:t>d)               Very good</a:t>
            </a:r>
            <a:endParaRPr lang="is-IS" altLang="zh-CN" b="0" dirty="0" smtClean="0">
              <a:effectLst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235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4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4256">
            <a:off x="3322964" y="316185"/>
            <a:ext cx="5512613" cy="53150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4646951" y="1888761"/>
            <a:ext cx="359764" cy="27406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04544" y="27803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94610" y="176351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p2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8187120" y="2679660"/>
            <a:ext cx="104932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9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72292">
            <a:off x="3642610" y="582895"/>
            <a:ext cx="5156616" cy="5409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470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4946757" y="3077983"/>
            <a:ext cx="329781" cy="32478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429363" y="41522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70206" y="284106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61482" y="144422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2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3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72292">
            <a:off x="3642610" y="582895"/>
            <a:ext cx="5156616" cy="5409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6639709" y="3493763"/>
            <a:ext cx="210798" cy="445610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6197588" y="2095584"/>
            <a:ext cx="104932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56965" y="21285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769125" y="349520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8562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5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53628">
            <a:off x="2954016" y="164141"/>
            <a:ext cx="6040648" cy="58412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470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6455813" y="3539423"/>
            <a:ext cx="104932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864321" y="170410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348394" y="207344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02714" y="470464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5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36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53628">
            <a:off x="2954016" y="164141"/>
            <a:ext cx="6040648" cy="58412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>
            <a:off x="6760563" y="3556911"/>
            <a:ext cx="334169" cy="310011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61931" y="33649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12959" y="363728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p2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4994216" y="3284368"/>
            <a:ext cx="104932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Scatterplot Introduction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7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5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5" y="235725"/>
            <a:ext cx="6177614" cy="56545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4702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4572118" y="2863121"/>
            <a:ext cx="239725" cy="312248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222468" y="164000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970206" y="41522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48064" y="164000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8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15" y="235725"/>
            <a:ext cx="6177614" cy="56545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5410515" y="1964768"/>
            <a:ext cx="210798" cy="445610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4549850" y="3246215"/>
            <a:ext cx="104932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43348" y="33427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99894" y="192124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9595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8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5935">
            <a:off x="2964088" y="583283"/>
            <a:ext cx="6464725" cy="66981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5162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3,,4, 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5231567" y="3458066"/>
            <a:ext cx="144955" cy="429341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56813" y="393237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97509" y="1888774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840190" y="331837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95220" y="111575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5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045208" y="48348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2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85935">
            <a:off x="2964088" y="583283"/>
            <a:ext cx="6464725" cy="66981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6416814" y="2308484"/>
            <a:ext cx="148883" cy="323993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06305" y="405450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03495" y="228817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p2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5841003" y="3962757"/>
            <a:ext cx="262325" cy="431100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4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64240">
            <a:off x="2964233" y="508346"/>
            <a:ext cx="6190106" cy="60301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5157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3, 4, 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6970544" y="2278505"/>
            <a:ext cx="239725" cy="312248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7769" y="352342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Cluster 5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148592" y="280923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681052" y="68954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260360" y="485329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43589" y="507880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Cluster 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5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8" y="1434165"/>
            <a:ext cx="4945180" cy="41597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355" y="892704"/>
            <a:ext cx="6030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* Cluster  * Belonging Certainty * Cluster’s Average Certainty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26" y="1412377"/>
            <a:ext cx="4948974" cy="4223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38269" y="5442445"/>
            <a:ext cx="73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Type I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464843" y="5442445"/>
            <a:ext cx="79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Type II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6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3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64240">
            <a:off x="2964233" y="508346"/>
            <a:ext cx="6190106" cy="60301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5305585" y="1949778"/>
            <a:ext cx="210798" cy="445610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5190870" y="4190259"/>
            <a:ext cx="104932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27569" y="437711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524944" y="192124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257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0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8241">
            <a:off x="3375062" y="576922"/>
            <a:ext cx="6332650" cy="65793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5162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3, 4, 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7060368" y="4590200"/>
            <a:ext cx="144955" cy="429341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653666" y="419607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Cluster 2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674244" y="974374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264046" y="518792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550827" y="382674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799417" y="1945339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4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5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8241">
            <a:off x="3375062" y="576922"/>
            <a:ext cx="6332650" cy="65793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5846165" y="2653258"/>
            <a:ext cx="360789" cy="134910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90923" y="28552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545" y="24380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p2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6050870" y="2958423"/>
            <a:ext cx="200032" cy="339420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7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8129">
            <a:off x="3303395" y="-314837"/>
            <a:ext cx="6111886" cy="66183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5157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3, 4, 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5756340" y="4766494"/>
            <a:ext cx="239725" cy="312248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112842" y="97436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63347" y="470941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472364" y="5266544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331144" y="299434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472364" y="176183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4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1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8129">
            <a:off x="3303395" y="-314837"/>
            <a:ext cx="6111886" cy="66183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6481810" y="3519583"/>
            <a:ext cx="210154" cy="279753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6359338" y="4167254"/>
            <a:ext cx="183402" cy="394528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81810" y="416725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09362" y="3225383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20535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Exercise I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9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3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2080">
            <a:off x="3606996" y="-341378"/>
            <a:ext cx="6290022" cy="70341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5162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3, 4, 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5711253" y="4011383"/>
            <a:ext cx="234897" cy="214671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653666" y="419607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71973" y="584785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520814" y="385130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Cluster 2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911713" y="944394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643518" y="2020442"/>
            <a:ext cx="101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5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3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2080">
            <a:off x="3606996" y="-341378"/>
            <a:ext cx="6290022" cy="70341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5621298" y="4064074"/>
            <a:ext cx="318781" cy="18725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21298" y="372472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48068" y="51662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p2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52007" y="5108004"/>
            <a:ext cx="0" cy="348416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8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94880" y="-324208"/>
            <a:ext cx="6325433" cy="72165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5157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3, 4, 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 flipH="1" flipV="1">
            <a:off x="7495200" y="2140671"/>
            <a:ext cx="134794" cy="392667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246772" y="196371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69275" y="464945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540170" y="38828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5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437068" y="20009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750157" y="410250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4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1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94880" y="-324208"/>
            <a:ext cx="6325433" cy="72165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 flipV="1">
            <a:off x="7951138" y="1100768"/>
            <a:ext cx="98580" cy="450501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6737969" y="1818177"/>
            <a:ext cx="183402" cy="394528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25793" y="116922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29084" y="1771340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P2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59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3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67" y="281897"/>
            <a:ext cx="8139658" cy="58316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5162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3, 4, 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7165298" y="2473377"/>
            <a:ext cx="189572" cy="358592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672369" y="77471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791792" y="26692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653666" y="190147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004651" y="371528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366914" y="514185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5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034755" y="463218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6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833393" y="286446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7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000337" y="1405349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8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67" y="281897"/>
            <a:ext cx="8139658" cy="58316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6310859" y="2098623"/>
            <a:ext cx="149902" cy="374755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981060" y="21507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664447" y="1201717"/>
            <a:ext cx="432211" cy="46712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274686" y="98402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1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5157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3, 4, 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9443">
            <a:off x="2415498" y="64655"/>
            <a:ext cx="8512331" cy="6277222"/>
          </a:xfrm>
          <a:prstGeom prst="rect">
            <a:avLst/>
          </a:prstGeom>
        </p:spPr>
      </p:pic>
      <p:cxnSp>
        <p:nvCxnSpPr>
          <p:cNvPr id="15" name="直线箭头连接符 14"/>
          <p:cNvCxnSpPr/>
          <p:nvPr/>
        </p:nvCxnSpPr>
        <p:spPr>
          <a:xfrm flipH="1">
            <a:off x="7644984" y="1079292"/>
            <a:ext cx="269823" cy="35976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156424" y="85443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516878" y="485106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653666" y="2409186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356327" y="3203266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055747" y="481312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5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653756" y="496302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6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747878" y="392263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7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304728" y="2065049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2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9443">
            <a:off x="2415498" y="64655"/>
            <a:ext cx="8512331" cy="6277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6019908" y="187454"/>
            <a:ext cx="237342" cy="322207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6073848" y="1793615"/>
            <a:ext cx="183402" cy="394528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11989" y="16489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09753" y="2026171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P2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01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7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5162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3, 4, 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97484">
            <a:off x="2472283" y="88596"/>
            <a:ext cx="7863364" cy="612231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927203" y="5505699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Cluster 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975657" y="407870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242121" y="513636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36524" y="3709376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646672" y="2494534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5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424411" y="88773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6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470313" y="94179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7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065895" y="230986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8</a:t>
            </a:r>
            <a:endParaRPr kumimoji="1"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8387307" y="3057993"/>
            <a:ext cx="232038" cy="365409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1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97484">
            <a:off x="2472283" y="88596"/>
            <a:ext cx="7863364" cy="61223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4875564" y="5036691"/>
            <a:ext cx="191096" cy="331527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41990" y="49239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5190870" y="4221897"/>
            <a:ext cx="311761" cy="234427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04272" y="42069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6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27" y="824460"/>
            <a:ext cx="7403504" cy="41360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4474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6110475" y="2442774"/>
            <a:ext cx="148704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93691" y="228329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973051" y="228329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1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36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0795">
            <a:off x="2365373" y="-5823"/>
            <a:ext cx="8601027" cy="66235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5157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3, 4, 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 flipH="1" flipV="1">
            <a:off x="6219120" y="4407454"/>
            <a:ext cx="271658" cy="284467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797066" y="371445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9148592" y="522549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797066" y="153609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71952" y="116676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530625" y="116676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5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238213" y="299823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6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594734" y="408378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7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08972" y="5410164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97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3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0795">
            <a:off x="2365373" y="-5823"/>
            <a:ext cx="8601027" cy="66235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8057153" y="1454046"/>
            <a:ext cx="67516" cy="404730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6827322" y="3030094"/>
            <a:ext cx="183402" cy="394528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85765" y="13041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889043" y="3015519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7035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1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5162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3, 4, 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422">
            <a:off x="1962669" y="229732"/>
            <a:ext cx="8860229" cy="6032409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747571" y="39578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394975" y="199507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cxnSp>
        <p:nvCxnSpPr>
          <p:cNvPr id="25" name="直线箭头连接符 24"/>
          <p:cNvCxnSpPr/>
          <p:nvPr/>
        </p:nvCxnSpPr>
        <p:spPr>
          <a:xfrm flipH="1">
            <a:off x="5569156" y="2319437"/>
            <a:ext cx="232038" cy="365409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85187" y="45157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458824" y="116277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095335" y="329033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5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448676" y="4826694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6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534865" y="4768598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7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6417" y="3659664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3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422">
            <a:off x="1962669" y="229732"/>
            <a:ext cx="8860229" cy="60324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479584" y="2435573"/>
            <a:ext cx="328211" cy="117488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237847" y="242058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5696262" y="2258186"/>
            <a:ext cx="394020" cy="230181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03684" y="23031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 smtClean="0"/>
              <a:t>Which cluster </a:t>
            </a:r>
            <a:r>
              <a:rPr lang="en-US" altLang="zh-CN" sz="4800" dirty="0"/>
              <a:t>the given point belongs to?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48394" y="6077475"/>
            <a:ext cx="5157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cluster the given point belongs to? 1, 2, 3, 4, 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2402">
            <a:off x="2148118" y="-78205"/>
            <a:ext cx="9009088" cy="655840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355637" y="570814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345489" y="4461000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2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538518" y="2619673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3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860711" y="59603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4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651013" y="612206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5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9560821" y="2613604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6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0570969" y="4615002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7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457114" y="5736155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Cluster 8</a:t>
            </a:r>
            <a:endParaRPr kumimoji="1"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 flipV="1">
            <a:off x="7225259" y="4401040"/>
            <a:ext cx="43172" cy="369332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3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sz="4800" dirty="0"/>
              <a:t>Which point belongs to the cluster with a higher certainty, point1 or point2?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4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2402">
            <a:off x="2148118" y="-78205"/>
            <a:ext cx="9009088" cy="65584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V="1">
            <a:off x="4691921" y="3762527"/>
            <a:ext cx="410258" cy="137410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5763022" y="3959482"/>
            <a:ext cx="183402" cy="394528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33095" y="347771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839733" y="3929917"/>
            <a:ext cx="4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P2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50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19" y="689548"/>
            <a:ext cx="8315806" cy="464570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48394" y="6077475"/>
            <a:ext cx="771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 point belongs to the cluster with a higher certainty, point1 or point2? 1, 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3666" y="6077475"/>
            <a:ext cx="8244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next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 flipV="1">
            <a:off x="6332070" y="4192889"/>
            <a:ext cx="317422" cy="444626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4422104" y="4134359"/>
            <a:ext cx="104932" cy="419724"/>
          </a:xfrm>
          <a:prstGeom prst="straightConnector1">
            <a:avLst/>
          </a:prstGeom>
          <a:ln w="57150">
            <a:solidFill>
              <a:srgbClr val="FF8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33097" y="42122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P1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39338" y="418475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7832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1369</Words>
  <Application>Microsoft Macintosh PowerPoint</Application>
  <PresentationFormat>宽屏</PresentationFormat>
  <Paragraphs>274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6" baseType="lpstr">
      <vt:lpstr>Calibri</vt:lpstr>
      <vt:lpstr>Calibri Light</vt:lpstr>
      <vt:lpstr>宋体</vt:lpstr>
      <vt:lpstr>Arial</vt:lpstr>
      <vt:lpstr>Office 主题</vt:lpstr>
      <vt:lpstr>Test #1</vt:lpstr>
      <vt:lpstr>Profile</vt:lpstr>
      <vt:lpstr>Scatterplot Introduction</vt:lpstr>
      <vt:lpstr>PowerPoint 演示文稿</vt:lpstr>
      <vt:lpstr>Exercise I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  <vt:lpstr>Which cluster the given point belongs to?</vt:lpstr>
      <vt:lpstr>PowerPoint 演示文稿</vt:lpstr>
      <vt:lpstr>Which point belongs to the cluster with a higher certainty, point1 or point2?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Test</dc:title>
  <dc:creator>Microsoft Office 用户</dc:creator>
  <cp:lastModifiedBy>Microsoft Office 用户</cp:lastModifiedBy>
  <cp:revision>160</cp:revision>
  <dcterms:created xsi:type="dcterms:W3CDTF">2019-02-19T01:53:54Z</dcterms:created>
  <dcterms:modified xsi:type="dcterms:W3CDTF">2019-02-19T08:04:14Z</dcterms:modified>
</cp:coreProperties>
</file>