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sldIdLst>
    <p:sldId id="256" r:id="rId3"/>
    <p:sldId id="263" r:id="rId4"/>
    <p:sldId id="262" r:id="rId5"/>
    <p:sldId id="261" r:id="rId6"/>
  </p:sldIdLst>
  <p:sldSz cx="9144000" cy="6858000" type="screen4x3"/>
  <p:notesSz cx="6858000" cy="9144000"/>
  <p:defaultTextStyle>
    <a:defPPr>
      <a:defRPr lang="en-US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4753"/>
    <a:srgbClr val="436681"/>
    <a:srgbClr val="83A5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/>
    <p:restoredTop sz="94660"/>
  </p:normalViewPr>
  <p:slideViewPr>
    <p:cSldViewPr>
      <p:cViewPr varScale="1">
        <p:scale>
          <a:sx n="72" d="100"/>
          <a:sy n="72" d="100"/>
        </p:scale>
        <p:origin x="12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4600" y="2130425"/>
            <a:ext cx="64008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4600" y="3581400"/>
            <a:ext cx="6400800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262626"/>
                </a:solidFill>
                <a:ea typeface="SimSun" panose="02010600030101010101" pitchFamily="2" charset="-122"/>
              </a:rPr>
              <a:t>‹#›</a:t>
            </a:fld>
            <a:endParaRPr lang="en-US" altLang="zh-CN" sz="1200" dirty="0">
              <a:solidFill>
                <a:srgbClr val="262626"/>
              </a:solidFill>
              <a:ea typeface="SimSun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262626"/>
                </a:solidFill>
                <a:ea typeface="SimSun" panose="02010600030101010101" pitchFamily="2" charset="-122"/>
              </a:rPr>
              <a:t>‹#›</a:t>
            </a:fld>
            <a:endParaRPr lang="en-US" altLang="zh-CN" sz="1200" dirty="0">
              <a:solidFill>
                <a:srgbClr val="262626"/>
              </a:solidFill>
              <a:ea typeface="SimSun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262626"/>
                </a:solidFill>
                <a:ea typeface="SimSun" panose="02010600030101010101" pitchFamily="2" charset="-122"/>
              </a:rPr>
              <a:t>‹#›</a:t>
            </a:fld>
            <a:endParaRPr lang="en-US" altLang="zh-CN" sz="1200" dirty="0">
              <a:solidFill>
                <a:srgbClr val="262626"/>
              </a:solidFill>
              <a:ea typeface="SimSun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5121"/>
          <p:cNvSpPr>
            <a:spLocks noGrp="1"/>
          </p:cNvSpPr>
          <p:nvPr>
            <p:ph type="ctrTitle"/>
          </p:nvPr>
        </p:nvSpPr>
        <p:spPr>
          <a:xfrm>
            <a:off x="1331913" y="2565400"/>
            <a:ext cx="6048375" cy="75088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>
              <a:defRPr sz="2800" b="1" kern="1200"/>
            </a:lvl1pPr>
          </a:lstStyle>
          <a:p>
            <a:pPr lvl="0"/>
            <a:r>
              <a:rPr dirty="0"/>
              <a:t>Click to edit Master title style</a:t>
            </a:r>
          </a:p>
        </p:txBody>
      </p:sp>
      <p:sp>
        <p:nvSpPr>
          <p:cNvPr id="5123" name="Subtitle 5122"/>
          <p:cNvSpPr>
            <a:spLocks noGrp="1"/>
          </p:cNvSpPr>
          <p:nvPr>
            <p:ph type="subTitle" idx="1"/>
          </p:nvPr>
        </p:nvSpPr>
        <p:spPr>
          <a:xfrm>
            <a:off x="1331913" y="3286125"/>
            <a:ext cx="6048375" cy="5032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>
              <a:buNone/>
              <a:defRPr sz="2400" b="1" kern="1200">
                <a:solidFill>
                  <a:schemeClr val="bg1"/>
                </a:solidFill>
              </a:defRPr>
            </a:lvl1pPr>
            <a:lvl2pPr marL="457200" lvl="1" indent="-457200" algn="ctr">
              <a:buNone/>
              <a:defRPr sz="2400" b="1" kern="1200">
                <a:solidFill>
                  <a:schemeClr val="bg1"/>
                </a:solidFill>
              </a:defRPr>
            </a:lvl2pPr>
            <a:lvl3pPr marL="914400" lvl="2" indent="-914400" algn="ctr">
              <a:buNone/>
              <a:defRPr sz="2400" b="1" kern="1200">
                <a:solidFill>
                  <a:schemeClr val="bg1"/>
                </a:solidFill>
              </a:defRPr>
            </a:lvl3pPr>
            <a:lvl4pPr marL="1371600" lvl="3" indent="-1371600" algn="ctr">
              <a:buNone/>
              <a:defRPr sz="2400" b="1" kern="1200">
                <a:solidFill>
                  <a:schemeClr val="bg1"/>
                </a:solidFill>
              </a:defRPr>
            </a:lvl4pPr>
            <a:lvl5pPr marL="1828800" lvl="4" indent="-1828800" algn="ctr">
              <a:buNone/>
              <a:defRPr sz="2400" b="1" kern="1200">
                <a:solidFill>
                  <a:schemeClr val="bg1"/>
                </a:solidFill>
              </a:defRPr>
            </a:lvl5pPr>
          </a:lstStyle>
          <a:p>
            <a:pPr lvl="0"/>
            <a:r>
              <a:rPr dirty="0"/>
              <a:t>Click to edit Master subtitle style</a:t>
            </a: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31913" y="1412875"/>
            <a:ext cx="3740023" cy="52562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4590" y="1412875"/>
            <a:ext cx="3740023" cy="52562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262626"/>
                </a:solidFill>
                <a:ea typeface="SimSun" panose="02010600030101010101" pitchFamily="2" charset="-122"/>
              </a:rPr>
              <a:t>‹#›</a:t>
            </a:fld>
            <a:endParaRPr lang="en-US" altLang="zh-CN" sz="1200" dirty="0">
              <a:solidFill>
                <a:srgbClr val="262626"/>
              </a:solidFill>
              <a:ea typeface="SimSun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56438" y="400050"/>
            <a:ext cx="1908175" cy="62690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31913" y="400050"/>
            <a:ext cx="5613906" cy="62690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4114800"/>
            <a:ext cx="63246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2614613"/>
            <a:ext cx="63246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262626"/>
                </a:solidFill>
                <a:ea typeface="SimSun" panose="02010600030101010101" pitchFamily="2" charset="-122"/>
              </a:rPr>
              <a:t>‹#›</a:t>
            </a:fld>
            <a:endParaRPr lang="en-US" altLang="zh-CN" sz="1200" dirty="0">
              <a:solidFill>
                <a:srgbClr val="262626"/>
              </a:solidFill>
              <a:ea typeface="SimSun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90800" y="1600200"/>
            <a:ext cx="3124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7400" y="1600200"/>
            <a:ext cx="3124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262626"/>
                </a:solidFill>
                <a:ea typeface="SimSun" panose="02010600030101010101" pitchFamily="2" charset="-122"/>
              </a:rPr>
              <a:t>‹#›</a:t>
            </a:fld>
            <a:endParaRPr lang="en-US" altLang="zh-CN" sz="1200" dirty="0">
              <a:solidFill>
                <a:srgbClr val="262626"/>
              </a:solidFill>
              <a:ea typeface="SimSun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0800" y="1535113"/>
            <a:ext cx="32004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0800" y="2174875"/>
            <a:ext cx="32004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7401" y="1535113"/>
            <a:ext cx="3124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7401" y="2174875"/>
            <a:ext cx="31242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262626"/>
                </a:solidFill>
                <a:ea typeface="SimSun" panose="02010600030101010101" pitchFamily="2" charset="-122"/>
              </a:rPr>
              <a:t>‹#›</a:t>
            </a:fld>
            <a:endParaRPr lang="en-US" altLang="zh-CN" sz="1200" dirty="0">
              <a:solidFill>
                <a:srgbClr val="262626"/>
              </a:solidFill>
              <a:ea typeface="SimSun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262626"/>
                </a:solidFill>
                <a:ea typeface="SimSun" panose="02010600030101010101" pitchFamily="2" charset="-122"/>
              </a:rPr>
              <a:t>‹#›</a:t>
            </a:fld>
            <a:endParaRPr lang="en-US" altLang="zh-CN" sz="1200" dirty="0">
              <a:solidFill>
                <a:srgbClr val="262626"/>
              </a:solidFill>
              <a:ea typeface="SimSun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262626"/>
                </a:solidFill>
                <a:ea typeface="SimSun" panose="02010600030101010101" pitchFamily="2" charset="-122"/>
              </a:rPr>
              <a:t>‹#›</a:t>
            </a:fld>
            <a:endParaRPr lang="en-US" altLang="zh-CN" sz="1200" dirty="0">
              <a:solidFill>
                <a:srgbClr val="262626"/>
              </a:solidFill>
              <a:ea typeface="SimSun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304800"/>
            <a:ext cx="220980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0" y="304800"/>
            <a:ext cx="4054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90800" y="1466850"/>
            <a:ext cx="220980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262626"/>
                </a:solidFill>
                <a:ea typeface="SimSun" panose="02010600030101010101" pitchFamily="2" charset="-122"/>
              </a:rPr>
              <a:t>‹#›</a:t>
            </a:fld>
            <a:endParaRPr lang="en-US" altLang="zh-CN" sz="1200" dirty="0">
              <a:solidFill>
                <a:srgbClr val="262626"/>
              </a:solidFill>
              <a:ea typeface="SimSun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0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Microsoft New Tai Lue" panose="020B0502040204020203" pitchFamily="34" charset="0"/>
                <a:ea typeface="Microsoft New Tai Lue" panose="020B0502040204020203" pitchFamily="34" charset="0"/>
                <a:cs typeface="Microsoft New Tai Lue" panose="020B0502040204020203" pitchFamily="34" charset="0"/>
              </a:rPr>
              <a:t>Click icon to add picture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Microsoft New Tai Lue" panose="020B0502040204020203" pitchFamily="34" charset="0"/>
              <a:ea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0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262626"/>
                </a:solidFill>
                <a:ea typeface="SimSun" panose="02010600030101010101" pitchFamily="2" charset="-122"/>
              </a:rPr>
              <a:t>‹#›</a:t>
            </a:fld>
            <a:endParaRPr lang="en-US" altLang="zh-CN" sz="1200" dirty="0">
              <a:solidFill>
                <a:srgbClr val="262626"/>
              </a:solidFill>
              <a:ea typeface="SimSun" panose="0201060003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274638"/>
            <a:ext cx="6400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2514600" y="1600200"/>
            <a:ext cx="6400800" cy="4648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32063" y="6356350"/>
            <a:ext cx="165893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>
                <a:solidFill>
                  <a:srgbClr val="262626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05338" y="6356350"/>
            <a:ext cx="225266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>
                <a:solidFill>
                  <a:srgbClr val="262626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56463" y="6356350"/>
            <a:ext cx="165893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262626"/>
                </a:solidFill>
                <a:ea typeface="SimSun" panose="02010600030101010101" pitchFamily="2" charset="-122"/>
              </a:rPr>
              <a:t>‹#›</a:t>
            </a:fld>
            <a:endParaRPr lang="en-US" altLang="zh-CN" sz="1200" dirty="0">
              <a:solidFill>
                <a:srgbClr val="262626"/>
              </a:solidFill>
              <a:ea typeface="SimSun" panose="02010600030101010101" pitchFamily="2" charset="-122"/>
            </a:endParaRPr>
          </a:p>
        </p:txBody>
      </p:sp>
      <p:sp>
        <p:nvSpPr>
          <p:cNvPr id="7" name="TextBox 8"/>
          <p:cNvSpPr txBox="1"/>
          <p:nvPr/>
        </p:nvSpPr>
        <p:spPr>
          <a:xfrm rot="16200000">
            <a:off x="-3686175" y="3228975"/>
            <a:ext cx="68580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bs-Latn-BA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© free-ppt-templates.com</a:t>
            </a:r>
            <a:endParaRPr kumimoji="0" lang="en-US" altLang="zh-CN" sz="2000" b="0" i="0" u="none" strike="noStrike" kern="1200" cap="none" spc="0" normalizeH="0" baseline="0" noProof="0" smtClean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5400" b="1" kern="1200">
          <a:ln w="19050">
            <a:solidFill>
              <a:srgbClr val="F94753"/>
            </a:solidFill>
          </a:ln>
          <a:solidFill>
            <a:srgbClr val="F94753"/>
          </a:solidFill>
          <a:latin typeface="Microsoft New Tai Lue" panose="020B0502040204020203" pitchFamily="34" charset="0"/>
          <a:ea typeface="Microsoft New Tai Lue" panose="020B0502040204020203" pitchFamily="34" charset="0"/>
          <a:cs typeface="Microsoft New Tai Lue" panose="020B0502040204020203" pitchFamily="34" charset="0"/>
        </a:defRPr>
      </a:lvl1pPr>
      <a:lvl2pPr algn="ctr" rtl="0" fontAlgn="base">
        <a:spcBef>
          <a:spcPct val="0"/>
        </a:spcBef>
        <a:spcAft>
          <a:spcPct val="0"/>
        </a:spcAft>
        <a:defRPr sz="5400" b="1">
          <a:solidFill>
            <a:srgbClr val="F94753"/>
          </a:solidFill>
          <a:latin typeface="Microsoft New Tai Lue" panose="020B0502040204020203" pitchFamily="34" charset="0"/>
          <a:ea typeface="Microsoft New Tai Lue" panose="020B0502040204020203" pitchFamily="34" charset="0"/>
          <a:cs typeface="Microsoft New Tai Lue" panose="020B0502040204020203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5400" b="1">
          <a:solidFill>
            <a:srgbClr val="F94753"/>
          </a:solidFill>
          <a:latin typeface="Microsoft New Tai Lue" panose="020B0502040204020203" pitchFamily="34" charset="0"/>
          <a:ea typeface="Microsoft New Tai Lue" panose="020B0502040204020203" pitchFamily="34" charset="0"/>
          <a:cs typeface="Microsoft New Tai Lue" panose="020B0502040204020203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5400" b="1">
          <a:solidFill>
            <a:srgbClr val="F94753"/>
          </a:solidFill>
          <a:latin typeface="Microsoft New Tai Lue" panose="020B0502040204020203" pitchFamily="34" charset="0"/>
          <a:ea typeface="Microsoft New Tai Lue" panose="020B0502040204020203" pitchFamily="34" charset="0"/>
          <a:cs typeface="Microsoft New Tai Lue" panose="020B0502040204020203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5400" b="1">
          <a:solidFill>
            <a:srgbClr val="F94753"/>
          </a:solidFill>
          <a:latin typeface="Microsoft New Tai Lue" panose="020B0502040204020203" pitchFamily="34" charset="0"/>
          <a:ea typeface="Microsoft New Tai Lue" panose="020B0502040204020203" pitchFamily="34" charset="0"/>
          <a:cs typeface="Microsoft New Tai Lue" panose="020B0502040204020203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400" b="1">
          <a:solidFill>
            <a:srgbClr val="F94753"/>
          </a:solidFill>
          <a:latin typeface="Microsoft New Tai Lue" panose="020B0502040204020203" pitchFamily="34" charset="0"/>
          <a:ea typeface="Microsoft New Tai Lue" panose="020B0502040204020203" pitchFamily="34" charset="0"/>
          <a:cs typeface="Microsoft New Tai Lue" panose="020B0502040204020203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400" b="1">
          <a:solidFill>
            <a:srgbClr val="F94753"/>
          </a:solidFill>
          <a:latin typeface="Microsoft New Tai Lue" panose="020B0502040204020203" pitchFamily="34" charset="0"/>
          <a:ea typeface="Microsoft New Tai Lue" panose="020B0502040204020203" pitchFamily="34" charset="0"/>
          <a:cs typeface="Microsoft New Tai Lue" panose="020B0502040204020203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400" b="1">
          <a:solidFill>
            <a:srgbClr val="F94753"/>
          </a:solidFill>
          <a:latin typeface="Microsoft New Tai Lue" panose="020B0502040204020203" pitchFamily="34" charset="0"/>
          <a:ea typeface="Microsoft New Tai Lue" panose="020B0502040204020203" pitchFamily="34" charset="0"/>
          <a:cs typeface="Microsoft New Tai Lue" panose="020B0502040204020203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400" b="1">
          <a:solidFill>
            <a:srgbClr val="F94753"/>
          </a:solidFill>
          <a:latin typeface="Microsoft New Tai Lue" panose="020B0502040204020203" pitchFamily="34" charset="0"/>
          <a:ea typeface="Microsoft New Tai Lue" panose="020B0502040204020203" pitchFamily="34" charset="0"/>
          <a:cs typeface="Microsoft New Tai Lue" panose="020B0502040204020203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262626"/>
          </a:solidFill>
          <a:latin typeface="Microsoft New Tai Lue" panose="020B0502040204020203" pitchFamily="34" charset="0"/>
          <a:ea typeface="Microsoft New Tai Lue" panose="020B0502040204020203" pitchFamily="34" charset="0"/>
          <a:cs typeface="Microsoft New Tai Lue" panose="020B0502040204020203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262626"/>
          </a:solidFill>
          <a:latin typeface="Microsoft New Tai Lue" panose="020B0502040204020203" pitchFamily="34" charset="0"/>
          <a:ea typeface="Microsoft New Tai Lue" panose="020B0502040204020203" pitchFamily="34" charset="0"/>
          <a:cs typeface="Microsoft New Tai Lue" panose="020B0502040204020203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262626"/>
          </a:solidFill>
          <a:latin typeface="Microsoft New Tai Lue" panose="020B0502040204020203" pitchFamily="34" charset="0"/>
          <a:ea typeface="Microsoft New Tai Lue" panose="020B0502040204020203" pitchFamily="34" charset="0"/>
          <a:cs typeface="Microsoft New Tai Lue" panose="020B0502040204020203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262626"/>
          </a:solidFill>
          <a:latin typeface="Microsoft New Tai Lue" panose="020B0502040204020203" pitchFamily="34" charset="0"/>
          <a:ea typeface="Microsoft New Tai Lue" panose="020B0502040204020203" pitchFamily="34" charset="0"/>
          <a:cs typeface="Microsoft New Tai Lue" panose="020B0502040204020203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262626"/>
          </a:solidFill>
          <a:latin typeface="Microsoft New Tai Lue" panose="020B0502040204020203" pitchFamily="34" charset="0"/>
          <a:ea typeface="Microsoft New Tai Lue" panose="020B0502040204020203" pitchFamily="34" charset="0"/>
          <a:cs typeface="Microsoft New Tai Lue" panose="020B05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1403350" y="400050"/>
            <a:ext cx="7561263" cy="508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dirty="0"/>
              <a:t>Click to edit Master title style</a:t>
            </a:r>
          </a:p>
        </p:txBody>
      </p:sp>
      <p:sp>
        <p:nvSpPr>
          <p:cNvPr id="1027" name="Text Placeholder 1026"/>
          <p:cNvSpPr>
            <a:spLocks noGrp="1"/>
          </p:cNvSpPr>
          <p:nvPr>
            <p:ph type="body" idx="1"/>
          </p:nvPr>
        </p:nvSpPr>
        <p:spPr>
          <a:xfrm>
            <a:off x="1331913" y="1412875"/>
            <a:ext cx="7632700" cy="525621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0"/>
            <a:r>
              <a:rPr dirty="0"/>
              <a:t>Third level</a:t>
            </a:r>
          </a:p>
          <a:p>
            <a:pPr lvl="1"/>
            <a:r>
              <a:rPr dirty="0"/>
              <a:t>Fourth level</a:t>
            </a:r>
          </a:p>
          <a:p>
            <a:pPr lvl="2"/>
            <a:r>
              <a:rPr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3200" b="0" i="0" u="none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media" Target="../media/media2.mp4"/><Relationship Id="rId7" Type="http://schemas.openxmlformats.org/officeDocument/2006/relationships/image" Target="../media/image6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13.xml"/><Relationship Id="rId4" Type="http://schemas.openxmlformats.org/officeDocument/2006/relationships/video" Target="../media/media2.mp4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2230" y="1940560"/>
            <a:ext cx="6048375" cy="1107440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5400" b="1" i="0" u="none" strike="noStrike" kern="1200" cap="none" spc="0" normalizeH="0" baseline="0" noProof="0" dirty="0" err="1" smtClean="0">
                <a:ln w="10160">
                  <a:solidFill>
                    <a:schemeClr val="bg1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Microsoft New Tai Lue" panose="020B0502040204020203" pitchFamily="34" charset="0"/>
                <a:ea typeface="+mj-ea"/>
                <a:cs typeface="Microsoft New Tai Lue" panose="020B0502040204020203" pitchFamily="34" charset="0"/>
              </a:rPr>
              <a:t>TetriX</a:t>
            </a:r>
            <a:endParaRPr kumimoji="0" lang="pt-BR" sz="5400" b="1" i="0" u="none" strike="noStrike" kern="1200" cap="none" spc="0" normalizeH="0" baseline="0" noProof="0" dirty="0">
              <a:ln w="10160">
                <a:solidFill>
                  <a:schemeClr val="bg1">
                    <a:lumMod val="7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Microsoft New Tai Lue" panose="020B0502040204020203" pitchFamily="34" charset="0"/>
              <a:ea typeface="+mj-ea"/>
              <a:cs typeface="Microsoft New Tai Lue" panose="020B0502040204020203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327250" y="3191843"/>
            <a:ext cx="5759350" cy="1151557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lvl="1" indent="-45720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lvl="2" indent="-91440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lvl="3" indent="-137160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lvl="4" indent="-182880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pt-BR" altLang="pt-BR" sz="2000" dirty="0" smtClean="0"/>
              <a:t>Checkpoint 1</a:t>
            </a:r>
          </a:p>
          <a:p>
            <a:pPr>
              <a:lnSpc>
                <a:spcPct val="90000"/>
              </a:lnSpc>
            </a:pPr>
            <a:r>
              <a:rPr lang="pt-BR" altLang="pt-BR" sz="2000" dirty="0" smtClean="0"/>
              <a:t>Iago Corrêa, 85528</a:t>
            </a:r>
          </a:p>
          <a:p>
            <a:pPr>
              <a:lnSpc>
                <a:spcPct val="90000"/>
              </a:lnSpc>
            </a:pPr>
            <a:r>
              <a:rPr lang="pt-BR" altLang="pt-BR" sz="2000" dirty="0" smtClean="0"/>
              <a:t>Matheus Gonçalves, 85546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content.fbfh1-2.fna.fbcdn.net/v/t35.0-12/19490407_658233407708588_1057406475_o.png?oh=04d837a5e8d3f3ac11df887c81713e02&amp;oe=59550205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89" t="9103" r="20611" b="39402"/>
          <a:stretch/>
        </p:blipFill>
        <p:spPr bwMode="auto">
          <a:xfrm>
            <a:off x="1066800" y="1905000"/>
            <a:ext cx="7252138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9702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c 001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6"/>
          <a:srcRect l="27778" r="26296"/>
          <a:stretch/>
        </p:blipFill>
        <p:spPr>
          <a:xfrm>
            <a:off x="1752600" y="1987826"/>
            <a:ext cx="2362200" cy="3181350"/>
          </a:xfrm>
          <a:prstGeom prst="rect">
            <a:avLst/>
          </a:prstGeom>
        </p:spPr>
      </p:pic>
      <p:pic>
        <p:nvPicPr>
          <p:cNvPr id="5" name="Rec 002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 rotWithShape="1">
          <a:blip r:embed="rId7"/>
          <a:srcRect l="26296" r="27778"/>
          <a:stretch/>
        </p:blipFill>
        <p:spPr>
          <a:xfrm>
            <a:off x="5257800" y="1981200"/>
            <a:ext cx="236220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485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57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5799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35899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5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6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1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CRONOGRAMA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412875"/>
            <a:ext cx="8736013" cy="5256213"/>
          </a:xfrm>
        </p:spPr>
        <p:txBody>
          <a:bodyPr/>
          <a:lstStyle/>
          <a:p>
            <a:r>
              <a:rPr lang="pt-BR" sz="2400" dirty="0" smtClean="0"/>
              <a:t>Apresentação da proposta</a:t>
            </a:r>
          </a:p>
          <a:p>
            <a:pPr lvl="1"/>
            <a:r>
              <a:rPr lang="pt-BR" sz="2000" dirty="0" smtClean="0">
                <a:solidFill>
                  <a:schemeClr val="accent6">
                    <a:lumMod val="75000"/>
                  </a:schemeClr>
                </a:solidFill>
              </a:rPr>
              <a:t>Apropriação do uso da </a:t>
            </a:r>
            <a:r>
              <a:rPr lang="pt-BR" sz="2000" dirty="0" err="1" smtClean="0">
                <a:solidFill>
                  <a:schemeClr val="accent6">
                    <a:lumMod val="75000"/>
                  </a:schemeClr>
                </a:solidFill>
              </a:rPr>
              <a:t>Unity</a:t>
            </a:r>
            <a:r>
              <a:rPr lang="pt-BR" sz="2000" dirty="0" smtClean="0">
                <a:solidFill>
                  <a:schemeClr val="accent6">
                    <a:lumMod val="75000"/>
                  </a:schemeClr>
                </a:solidFill>
              </a:rPr>
              <a:t> e do C#</a:t>
            </a:r>
          </a:p>
          <a:p>
            <a:pPr lvl="1"/>
            <a:r>
              <a:rPr lang="pt-BR" sz="2000" dirty="0" smtClean="0"/>
              <a:t>Planejamento do visual do jogo</a:t>
            </a:r>
          </a:p>
          <a:p>
            <a:pPr lvl="1"/>
            <a:r>
              <a:rPr lang="pt-BR" sz="2000" dirty="0" smtClean="0">
                <a:solidFill>
                  <a:srgbClr val="0070C0"/>
                </a:solidFill>
              </a:rPr>
              <a:t>Desenvolvimento dos modo “ataque ao tempo”</a:t>
            </a:r>
          </a:p>
          <a:p>
            <a:r>
              <a:rPr lang="pt-BR" sz="2400" dirty="0" smtClean="0"/>
              <a:t>Primeira apresentação de </a:t>
            </a:r>
            <a:r>
              <a:rPr lang="pt-BR" sz="2400" dirty="0" smtClean="0"/>
              <a:t>andamento</a:t>
            </a:r>
          </a:p>
          <a:p>
            <a:pPr lvl="1"/>
            <a:r>
              <a:rPr lang="pt-BR" sz="2000" dirty="0">
                <a:solidFill>
                  <a:srgbClr val="0070C0"/>
                </a:solidFill>
              </a:rPr>
              <a:t>Desenvolvimento dos modo “ataque ao tempo</a:t>
            </a:r>
            <a:r>
              <a:rPr lang="pt-BR" sz="2000" dirty="0" smtClean="0">
                <a:solidFill>
                  <a:srgbClr val="0070C0"/>
                </a:solidFill>
              </a:rPr>
              <a:t>”</a:t>
            </a:r>
            <a:endParaRPr lang="pt-BR" sz="2000" dirty="0" smtClean="0"/>
          </a:p>
          <a:p>
            <a:pPr lvl="1"/>
            <a:r>
              <a:rPr lang="pt-BR" sz="2000" dirty="0" smtClean="0"/>
              <a:t>Desenvolvimento do modo aventura</a:t>
            </a:r>
          </a:p>
          <a:p>
            <a:pPr lvl="1"/>
            <a:r>
              <a:rPr lang="pt-BR" sz="2000" dirty="0" smtClean="0"/>
              <a:t>Estudos e testes sobre funcionamento de IA</a:t>
            </a:r>
          </a:p>
          <a:p>
            <a:pPr lvl="1"/>
            <a:r>
              <a:rPr lang="pt-BR" sz="2000" dirty="0" smtClean="0"/>
              <a:t>Desenvolvimento do modo </a:t>
            </a:r>
            <a:r>
              <a:rPr lang="pt-BR" sz="2000" i="1" dirty="0" smtClean="0"/>
              <a:t>versus</a:t>
            </a:r>
          </a:p>
          <a:p>
            <a:r>
              <a:rPr lang="pt-BR" sz="2400" dirty="0" smtClean="0"/>
              <a:t>Segunda apresentação de andamento</a:t>
            </a:r>
          </a:p>
          <a:p>
            <a:pPr lvl="1"/>
            <a:r>
              <a:rPr lang="pt-BR" sz="2000" dirty="0" smtClean="0"/>
              <a:t>Desenvolvimento do modo </a:t>
            </a:r>
            <a:r>
              <a:rPr lang="pt-BR" sz="2000" i="1" dirty="0" smtClean="0"/>
              <a:t>versus</a:t>
            </a:r>
          </a:p>
          <a:p>
            <a:r>
              <a:rPr lang="pt-BR" sz="2400" dirty="0" smtClean="0"/>
              <a:t>Apresentação final</a:t>
            </a:r>
            <a:endParaRPr lang="pt-BR" sz="2400" dirty="0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152400" y="2756452"/>
            <a:ext cx="533400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152400" y="2743200"/>
            <a:ext cx="0" cy="68580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52400" y="3429000"/>
            <a:ext cx="381000" cy="7620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51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lu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">
  <a:themeElements>
    <a:clrScheme name="">
      <a:dk1>
        <a:srgbClr val="4D4D4D"/>
      </a:dk1>
      <a:lt1>
        <a:srgbClr val="FFFFFF"/>
      </a:lt1>
      <a:dk2>
        <a:srgbClr val="4D4D4D"/>
      </a:dk2>
      <a:lt2>
        <a:srgbClr val="393939"/>
      </a:lt2>
      <a:accent1>
        <a:srgbClr val="BD0000"/>
      </a:accent1>
      <a:accent2>
        <a:srgbClr val="00BD00"/>
      </a:accent2>
      <a:accent3>
        <a:srgbClr val="FFFFFF"/>
      </a:accent3>
      <a:accent4>
        <a:srgbClr val="414141"/>
      </a:accent4>
      <a:accent5>
        <a:srgbClr val="DAAAAA"/>
      </a:accent5>
      <a:accent6>
        <a:srgbClr val="00A900"/>
      </a:accent6>
      <a:hlink>
        <a:srgbClr val="00BDBD"/>
      </a:hlink>
      <a:folHlink>
        <a:srgbClr val="DDDDDD"/>
      </a:folHlink>
    </a:clrScheme>
    <a:fontScheme name="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4D4D4D"/>
        </a:dk1>
        <a:lt1>
          <a:srgbClr val="FFFFFF"/>
        </a:lt1>
        <a:dk2>
          <a:srgbClr val="4D4D4D"/>
        </a:dk2>
        <a:lt2>
          <a:srgbClr val="40494F"/>
        </a:lt2>
        <a:accent1>
          <a:srgbClr val="6D7D8A"/>
        </a:accent1>
        <a:accent2>
          <a:srgbClr val="A7A7A7"/>
        </a:accent2>
        <a:accent3>
          <a:srgbClr val="FFFFFF"/>
        </a:accent3>
        <a:accent4>
          <a:srgbClr val="414141"/>
        </a:accent4>
        <a:accent5>
          <a:srgbClr val="BBC0C4"/>
        </a:accent5>
        <a:accent6>
          <a:srgbClr val="959595"/>
        </a:accent6>
        <a:hlink>
          <a:srgbClr val="7F7F7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D4D4D"/>
        </a:dk1>
        <a:lt1>
          <a:srgbClr val="FFFFFF"/>
        </a:lt1>
        <a:dk2>
          <a:srgbClr val="4D4D4D"/>
        </a:dk2>
        <a:lt2>
          <a:srgbClr val="454D52"/>
        </a:lt2>
        <a:accent1>
          <a:srgbClr val="7D8B97"/>
        </a:accent1>
        <a:accent2>
          <a:srgbClr val="CBCBCB"/>
        </a:accent2>
        <a:accent3>
          <a:srgbClr val="FFFFFF"/>
        </a:accent3>
        <a:accent4>
          <a:srgbClr val="414141"/>
        </a:accent4>
        <a:accent5>
          <a:srgbClr val="C0C5C9"/>
        </a:accent5>
        <a:accent6>
          <a:srgbClr val="B6B6B6"/>
        </a:accent6>
        <a:hlink>
          <a:srgbClr val="5158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D4D4D"/>
        </a:dk1>
        <a:lt1>
          <a:srgbClr val="FFFFFF"/>
        </a:lt1>
        <a:dk2>
          <a:srgbClr val="4D4D4D"/>
        </a:dk2>
        <a:lt2>
          <a:srgbClr val="393939"/>
        </a:lt2>
        <a:accent1>
          <a:srgbClr val="858585"/>
        </a:accent1>
        <a:accent2>
          <a:srgbClr val="939393"/>
        </a:accent2>
        <a:accent3>
          <a:srgbClr val="FFFFFF"/>
        </a:accent3>
        <a:accent4>
          <a:srgbClr val="414141"/>
        </a:accent4>
        <a:accent5>
          <a:srgbClr val="C3C3C3"/>
        </a:accent5>
        <a:accent6>
          <a:srgbClr val="838383"/>
        </a:accent6>
        <a:hlink>
          <a:srgbClr val="6969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D4D4D"/>
        </a:dk1>
        <a:lt1>
          <a:srgbClr val="FFFFFF"/>
        </a:lt1>
        <a:dk2>
          <a:srgbClr val="4D4D4D"/>
        </a:dk2>
        <a:lt2>
          <a:srgbClr val="4F5056"/>
        </a:lt2>
        <a:accent1>
          <a:srgbClr val="7E7F8E"/>
        </a:accent1>
        <a:accent2>
          <a:srgbClr val="C0C1C5"/>
        </a:accent2>
        <a:accent3>
          <a:srgbClr val="FFFFFF"/>
        </a:accent3>
        <a:accent4>
          <a:srgbClr val="414141"/>
        </a:accent4>
        <a:accent5>
          <a:srgbClr val="C0C0C6"/>
        </a:accent5>
        <a:accent6>
          <a:srgbClr val="ACADB0"/>
        </a:accent6>
        <a:hlink>
          <a:srgbClr val="ACAFB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D4D4D"/>
        </a:dk1>
        <a:lt1>
          <a:srgbClr val="FFFFFF"/>
        </a:lt1>
        <a:dk2>
          <a:srgbClr val="4D4D4D"/>
        </a:dk2>
        <a:lt2>
          <a:srgbClr val="85978F"/>
        </a:lt2>
        <a:accent1>
          <a:srgbClr val="9DA499"/>
        </a:accent1>
        <a:accent2>
          <a:srgbClr val="A5B9BA"/>
        </a:accent2>
        <a:accent3>
          <a:srgbClr val="FFFFFF"/>
        </a:accent3>
        <a:accent4>
          <a:srgbClr val="414141"/>
        </a:accent4>
        <a:accent5>
          <a:srgbClr val="CCCFCA"/>
        </a:accent5>
        <a:accent6>
          <a:srgbClr val="94A6A6"/>
        </a:accent6>
        <a:hlink>
          <a:srgbClr val="ABB4A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D4D4D"/>
        </a:dk1>
        <a:lt1>
          <a:srgbClr val="FFFFFF"/>
        </a:lt1>
        <a:dk2>
          <a:srgbClr val="4D4D4D"/>
        </a:dk2>
        <a:lt2>
          <a:srgbClr val="484847"/>
        </a:lt2>
        <a:accent1>
          <a:srgbClr val="7C7C74"/>
        </a:accent1>
        <a:accent2>
          <a:srgbClr val="AFB2AA"/>
        </a:accent2>
        <a:accent3>
          <a:srgbClr val="FFFFFF"/>
        </a:accent3>
        <a:accent4>
          <a:srgbClr val="414141"/>
        </a:accent4>
        <a:accent5>
          <a:srgbClr val="BFBFBD"/>
        </a:accent5>
        <a:accent6>
          <a:srgbClr val="9D9F98"/>
        </a:accent6>
        <a:hlink>
          <a:srgbClr val="D4D2C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D4D4D"/>
        </a:dk1>
        <a:lt1>
          <a:srgbClr val="FFFFFF"/>
        </a:lt1>
        <a:dk2>
          <a:srgbClr val="4D4D4D"/>
        </a:dk2>
        <a:lt2>
          <a:srgbClr val="393939"/>
        </a:lt2>
        <a:accent1>
          <a:srgbClr val="BD0000"/>
        </a:accent1>
        <a:accent2>
          <a:srgbClr val="00BD00"/>
        </a:accent2>
        <a:accent3>
          <a:srgbClr val="FFFFFF"/>
        </a:accent3>
        <a:accent4>
          <a:srgbClr val="414141"/>
        </a:accent4>
        <a:accent5>
          <a:srgbClr val="DAAAAA"/>
        </a:accent5>
        <a:accent6>
          <a:srgbClr val="00A900"/>
        </a:accent6>
        <a:hlink>
          <a:srgbClr val="00BDB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74</Words>
  <Application>Microsoft Office PowerPoint</Application>
  <PresentationFormat>On-screen Show (4:3)</PresentationFormat>
  <Paragraphs>17</Paragraphs>
  <Slides>4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SimSun</vt:lpstr>
      <vt:lpstr>SimSun</vt:lpstr>
      <vt:lpstr>Arial</vt:lpstr>
      <vt:lpstr>Calibri</vt:lpstr>
      <vt:lpstr>Microsoft New Tai Lue</vt:lpstr>
      <vt:lpstr>Kalup</vt:lpstr>
      <vt:lpstr>template</vt:lpstr>
      <vt:lpstr>TetriX</vt:lpstr>
      <vt:lpstr>PowerPoint Presentation</vt:lpstr>
      <vt:lpstr>PowerPoint Presentation</vt:lpstr>
      <vt:lpstr>CRONOGRAMA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TETRIX</dc:title>
  <dc:creator>Iago Corrêa</dc:creator>
  <cp:lastModifiedBy>Iago Corrêa</cp:lastModifiedBy>
  <cp:revision>13</cp:revision>
  <dcterms:created xsi:type="dcterms:W3CDTF">2014-08-22T21:33:44Z</dcterms:created>
  <dcterms:modified xsi:type="dcterms:W3CDTF">2017-06-28T08:57:06Z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ame">
    <vt:lpwstr>ZMMw5S2ThD18547.ppt</vt:lpwstr>
  </property>
  <property fmtid="{D5CDD505-2E9C-101B-9397-08002B2CF9AE}" pid="3" name="fileid">
    <vt:lpwstr>508790</vt:lpwstr>
  </property>
  <property fmtid="{D5CDD505-2E9C-101B-9397-08002B2CF9AE}" pid="4" name="KSOProductBuildVer">
    <vt:lpwstr>1033-10.2.0.5811</vt:lpwstr>
  </property>
</Properties>
</file>