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36576000" cx="2743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747775"/>
          </p15:clr>
        </p15:guide>
        <p15:guide id="2" pos="86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0"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43447" y="685800"/>
            <a:ext cx="2571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63d6d29b1_0_8:notes"/>
          <p:cNvSpPr/>
          <p:nvPr>
            <p:ph idx="2" type="sldImg"/>
          </p:nvPr>
        </p:nvSpPr>
        <p:spPr>
          <a:xfrm>
            <a:off x="2143447" y="685800"/>
            <a:ext cx="25719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63d6d29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35125" y="5294756"/>
            <a:ext cx="25561800" cy="14596200"/>
          </a:xfrm>
          <a:prstGeom prst="rect">
            <a:avLst/>
          </a:prstGeom>
        </p:spPr>
        <p:txBody>
          <a:bodyPr anchorCtr="0" anchor="b" bIns="399550" lIns="399550" spcFirstLastPara="1" rIns="399550" wrap="square" tIns="399550">
            <a:normAutofit/>
          </a:bodyPr>
          <a:lstStyle>
            <a:lvl1pPr lvl="0" algn="ctr">
              <a:spcBef>
                <a:spcPts val="0"/>
              </a:spcBef>
              <a:spcAft>
                <a:spcPts val="0"/>
              </a:spcAft>
              <a:buSzPts val="22700"/>
              <a:buNone/>
              <a:defRPr sz="22700"/>
            </a:lvl1pPr>
            <a:lvl2pPr lvl="1" algn="ctr">
              <a:spcBef>
                <a:spcPts val="0"/>
              </a:spcBef>
              <a:spcAft>
                <a:spcPts val="0"/>
              </a:spcAft>
              <a:buSzPts val="22700"/>
              <a:buNone/>
              <a:defRPr sz="22700"/>
            </a:lvl2pPr>
            <a:lvl3pPr lvl="2" algn="ctr">
              <a:spcBef>
                <a:spcPts val="0"/>
              </a:spcBef>
              <a:spcAft>
                <a:spcPts val="0"/>
              </a:spcAft>
              <a:buSzPts val="22700"/>
              <a:buNone/>
              <a:defRPr sz="22700"/>
            </a:lvl3pPr>
            <a:lvl4pPr lvl="3" algn="ctr">
              <a:spcBef>
                <a:spcPts val="0"/>
              </a:spcBef>
              <a:spcAft>
                <a:spcPts val="0"/>
              </a:spcAft>
              <a:buSzPts val="22700"/>
              <a:buNone/>
              <a:defRPr sz="22700"/>
            </a:lvl4pPr>
            <a:lvl5pPr lvl="4" algn="ctr">
              <a:spcBef>
                <a:spcPts val="0"/>
              </a:spcBef>
              <a:spcAft>
                <a:spcPts val="0"/>
              </a:spcAft>
              <a:buSzPts val="22700"/>
              <a:buNone/>
              <a:defRPr sz="22700"/>
            </a:lvl5pPr>
            <a:lvl6pPr lvl="5" algn="ctr">
              <a:spcBef>
                <a:spcPts val="0"/>
              </a:spcBef>
              <a:spcAft>
                <a:spcPts val="0"/>
              </a:spcAft>
              <a:buSzPts val="22700"/>
              <a:buNone/>
              <a:defRPr sz="22700"/>
            </a:lvl6pPr>
            <a:lvl7pPr lvl="6" algn="ctr">
              <a:spcBef>
                <a:spcPts val="0"/>
              </a:spcBef>
              <a:spcAft>
                <a:spcPts val="0"/>
              </a:spcAft>
              <a:buSzPts val="22700"/>
              <a:buNone/>
              <a:defRPr sz="22700"/>
            </a:lvl7pPr>
            <a:lvl8pPr lvl="7" algn="ctr">
              <a:spcBef>
                <a:spcPts val="0"/>
              </a:spcBef>
              <a:spcAft>
                <a:spcPts val="0"/>
              </a:spcAft>
              <a:buSzPts val="22700"/>
              <a:buNone/>
              <a:defRPr sz="22700"/>
            </a:lvl8pPr>
            <a:lvl9pPr lvl="8" algn="ctr">
              <a:spcBef>
                <a:spcPts val="0"/>
              </a:spcBef>
              <a:spcAft>
                <a:spcPts val="0"/>
              </a:spcAft>
              <a:buSzPts val="22700"/>
              <a:buNone/>
              <a:defRPr sz="22700"/>
            </a:lvl9pPr>
          </a:lstStyle>
          <a:p/>
        </p:txBody>
      </p:sp>
      <p:sp>
        <p:nvSpPr>
          <p:cNvPr id="11" name="Google Shape;11;p2"/>
          <p:cNvSpPr txBox="1"/>
          <p:nvPr>
            <p:ph idx="1" type="subTitle"/>
          </p:nvPr>
        </p:nvSpPr>
        <p:spPr>
          <a:xfrm>
            <a:off x="935100" y="20153778"/>
            <a:ext cx="25561800" cy="5636400"/>
          </a:xfrm>
          <a:prstGeom prst="rect">
            <a:avLst/>
          </a:prstGeom>
        </p:spPr>
        <p:txBody>
          <a:bodyPr anchorCtr="0" anchor="t" bIns="399550" lIns="399550" spcFirstLastPara="1" rIns="399550" wrap="square" tIns="399550">
            <a:normAutofit/>
          </a:bodyPr>
          <a:lstStyle>
            <a:lvl1pPr lvl="0" algn="ctr">
              <a:lnSpc>
                <a:spcPct val="100000"/>
              </a:lnSpc>
              <a:spcBef>
                <a:spcPts val="0"/>
              </a:spcBef>
              <a:spcAft>
                <a:spcPts val="0"/>
              </a:spcAft>
              <a:buSzPts val="12200"/>
              <a:buNone/>
              <a:defRPr sz="12200"/>
            </a:lvl1pPr>
            <a:lvl2pPr lvl="1" algn="ctr">
              <a:lnSpc>
                <a:spcPct val="100000"/>
              </a:lnSpc>
              <a:spcBef>
                <a:spcPts val="0"/>
              </a:spcBef>
              <a:spcAft>
                <a:spcPts val="0"/>
              </a:spcAft>
              <a:buSzPts val="12200"/>
              <a:buNone/>
              <a:defRPr sz="12200"/>
            </a:lvl2pPr>
            <a:lvl3pPr lvl="2" algn="ctr">
              <a:lnSpc>
                <a:spcPct val="100000"/>
              </a:lnSpc>
              <a:spcBef>
                <a:spcPts val="0"/>
              </a:spcBef>
              <a:spcAft>
                <a:spcPts val="0"/>
              </a:spcAft>
              <a:buSzPts val="12200"/>
              <a:buNone/>
              <a:defRPr sz="12200"/>
            </a:lvl3pPr>
            <a:lvl4pPr lvl="3" algn="ctr">
              <a:lnSpc>
                <a:spcPct val="100000"/>
              </a:lnSpc>
              <a:spcBef>
                <a:spcPts val="0"/>
              </a:spcBef>
              <a:spcAft>
                <a:spcPts val="0"/>
              </a:spcAft>
              <a:buSzPts val="12200"/>
              <a:buNone/>
              <a:defRPr sz="12200"/>
            </a:lvl4pPr>
            <a:lvl5pPr lvl="4" algn="ctr">
              <a:lnSpc>
                <a:spcPct val="100000"/>
              </a:lnSpc>
              <a:spcBef>
                <a:spcPts val="0"/>
              </a:spcBef>
              <a:spcAft>
                <a:spcPts val="0"/>
              </a:spcAft>
              <a:buSzPts val="12200"/>
              <a:buNone/>
              <a:defRPr sz="12200"/>
            </a:lvl5pPr>
            <a:lvl6pPr lvl="5" algn="ctr">
              <a:lnSpc>
                <a:spcPct val="100000"/>
              </a:lnSpc>
              <a:spcBef>
                <a:spcPts val="0"/>
              </a:spcBef>
              <a:spcAft>
                <a:spcPts val="0"/>
              </a:spcAft>
              <a:buSzPts val="12200"/>
              <a:buNone/>
              <a:defRPr sz="12200"/>
            </a:lvl6pPr>
            <a:lvl7pPr lvl="6" algn="ctr">
              <a:lnSpc>
                <a:spcPct val="100000"/>
              </a:lnSpc>
              <a:spcBef>
                <a:spcPts val="0"/>
              </a:spcBef>
              <a:spcAft>
                <a:spcPts val="0"/>
              </a:spcAft>
              <a:buSzPts val="12200"/>
              <a:buNone/>
              <a:defRPr sz="12200"/>
            </a:lvl7pPr>
            <a:lvl8pPr lvl="7" algn="ctr">
              <a:lnSpc>
                <a:spcPct val="100000"/>
              </a:lnSpc>
              <a:spcBef>
                <a:spcPts val="0"/>
              </a:spcBef>
              <a:spcAft>
                <a:spcPts val="0"/>
              </a:spcAft>
              <a:buSzPts val="12200"/>
              <a:buNone/>
              <a:defRPr sz="12200"/>
            </a:lvl8pPr>
            <a:lvl9pPr lvl="8" algn="ctr">
              <a:lnSpc>
                <a:spcPct val="100000"/>
              </a:lnSpc>
              <a:spcBef>
                <a:spcPts val="0"/>
              </a:spcBef>
              <a:spcAft>
                <a:spcPts val="0"/>
              </a:spcAft>
              <a:buSzPts val="12200"/>
              <a:buNone/>
              <a:defRPr sz="12200"/>
            </a:lvl9pPr>
          </a:lstStyle>
          <a:p/>
        </p:txBody>
      </p:sp>
      <p:sp>
        <p:nvSpPr>
          <p:cNvPr id="12" name="Google Shape;12;p2"/>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935100" y="7865778"/>
            <a:ext cx="25561800" cy="13962600"/>
          </a:xfrm>
          <a:prstGeom prst="rect">
            <a:avLst/>
          </a:prstGeom>
        </p:spPr>
        <p:txBody>
          <a:bodyPr anchorCtr="0" anchor="b" bIns="399550" lIns="399550" spcFirstLastPara="1" rIns="399550" wrap="square" tIns="399550">
            <a:normAutofit/>
          </a:bodyPr>
          <a:lstStyle>
            <a:lvl1pPr lvl="0" algn="ctr">
              <a:spcBef>
                <a:spcPts val="0"/>
              </a:spcBef>
              <a:spcAft>
                <a:spcPts val="0"/>
              </a:spcAft>
              <a:buSzPts val="52400"/>
              <a:buNone/>
              <a:defRPr sz="52400"/>
            </a:lvl1pPr>
            <a:lvl2pPr lvl="1" algn="ctr">
              <a:spcBef>
                <a:spcPts val="0"/>
              </a:spcBef>
              <a:spcAft>
                <a:spcPts val="0"/>
              </a:spcAft>
              <a:buSzPts val="52400"/>
              <a:buNone/>
              <a:defRPr sz="52400"/>
            </a:lvl2pPr>
            <a:lvl3pPr lvl="2" algn="ctr">
              <a:spcBef>
                <a:spcPts val="0"/>
              </a:spcBef>
              <a:spcAft>
                <a:spcPts val="0"/>
              </a:spcAft>
              <a:buSzPts val="52400"/>
              <a:buNone/>
              <a:defRPr sz="52400"/>
            </a:lvl3pPr>
            <a:lvl4pPr lvl="3" algn="ctr">
              <a:spcBef>
                <a:spcPts val="0"/>
              </a:spcBef>
              <a:spcAft>
                <a:spcPts val="0"/>
              </a:spcAft>
              <a:buSzPts val="52400"/>
              <a:buNone/>
              <a:defRPr sz="52400"/>
            </a:lvl4pPr>
            <a:lvl5pPr lvl="4" algn="ctr">
              <a:spcBef>
                <a:spcPts val="0"/>
              </a:spcBef>
              <a:spcAft>
                <a:spcPts val="0"/>
              </a:spcAft>
              <a:buSzPts val="52400"/>
              <a:buNone/>
              <a:defRPr sz="52400"/>
            </a:lvl5pPr>
            <a:lvl6pPr lvl="5" algn="ctr">
              <a:spcBef>
                <a:spcPts val="0"/>
              </a:spcBef>
              <a:spcAft>
                <a:spcPts val="0"/>
              </a:spcAft>
              <a:buSzPts val="52400"/>
              <a:buNone/>
              <a:defRPr sz="52400"/>
            </a:lvl6pPr>
            <a:lvl7pPr lvl="6" algn="ctr">
              <a:spcBef>
                <a:spcPts val="0"/>
              </a:spcBef>
              <a:spcAft>
                <a:spcPts val="0"/>
              </a:spcAft>
              <a:buSzPts val="52400"/>
              <a:buNone/>
              <a:defRPr sz="52400"/>
            </a:lvl7pPr>
            <a:lvl8pPr lvl="7" algn="ctr">
              <a:spcBef>
                <a:spcPts val="0"/>
              </a:spcBef>
              <a:spcAft>
                <a:spcPts val="0"/>
              </a:spcAft>
              <a:buSzPts val="52400"/>
              <a:buNone/>
              <a:defRPr sz="52400"/>
            </a:lvl8pPr>
            <a:lvl9pPr lvl="8" algn="ctr">
              <a:spcBef>
                <a:spcPts val="0"/>
              </a:spcBef>
              <a:spcAft>
                <a:spcPts val="0"/>
              </a:spcAft>
              <a:buSzPts val="52400"/>
              <a:buNone/>
              <a:defRPr sz="52400"/>
            </a:lvl9pPr>
          </a:lstStyle>
          <a:p>
            <a:r>
              <a:t>xx%</a:t>
            </a:r>
          </a:p>
        </p:txBody>
      </p:sp>
      <p:sp>
        <p:nvSpPr>
          <p:cNvPr id="46" name="Google Shape;46;p11"/>
          <p:cNvSpPr txBox="1"/>
          <p:nvPr>
            <p:ph idx="1" type="body"/>
          </p:nvPr>
        </p:nvSpPr>
        <p:spPr>
          <a:xfrm>
            <a:off x="935100" y="22415822"/>
            <a:ext cx="25561800" cy="9250200"/>
          </a:xfrm>
          <a:prstGeom prst="rect">
            <a:avLst/>
          </a:prstGeom>
        </p:spPr>
        <p:txBody>
          <a:bodyPr anchorCtr="0" anchor="t" bIns="399550" lIns="399550" spcFirstLastPara="1" rIns="399550" wrap="square" tIns="399550">
            <a:normAutofit/>
          </a:bodyPr>
          <a:lstStyle>
            <a:lvl1pPr indent="-730250" lvl="0" marL="457200" algn="ctr">
              <a:spcBef>
                <a:spcPts val="0"/>
              </a:spcBef>
              <a:spcAft>
                <a:spcPts val="0"/>
              </a:spcAft>
              <a:buSzPts val="7900"/>
              <a:buChar char="●"/>
              <a:defRPr/>
            </a:lvl1pPr>
            <a:lvl2pPr indent="-615950" lvl="1" marL="914400" algn="ctr">
              <a:spcBef>
                <a:spcPts val="0"/>
              </a:spcBef>
              <a:spcAft>
                <a:spcPts val="0"/>
              </a:spcAft>
              <a:buSzPts val="6100"/>
              <a:buChar char="○"/>
              <a:defRPr/>
            </a:lvl2pPr>
            <a:lvl3pPr indent="-615950" lvl="2" marL="1371600" algn="ctr">
              <a:spcBef>
                <a:spcPts val="0"/>
              </a:spcBef>
              <a:spcAft>
                <a:spcPts val="0"/>
              </a:spcAft>
              <a:buSzPts val="6100"/>
              <a:buChar char="■"/>
              <a:defRPr/>
            </a:lvl3pPr>
            <a:lvl4pPr indent="-615950" lvl="3" marL="1828800" algn="ctr">
              <a:spcBef>
                <a:spcPts val="0"/>
              </a:spcBef>
              <a:spcAft>
                <a:spcPts val="0"/>
              </a:spcAft>
              <a:buSzPts val="6100"/>
              <a:buChar char="●"/>
              <a:defRPr/>
            </a:lvl4pPr>
            <a:lvl5pPr indent="-615950" lvl="4" marL="2286000" algn="ctr">
              <a:spcBef>
                <a:spcPts val="0"/>
              </a:spcBef>
              <a:spcAft>
                <a:spcPts val="0"/>
              </a:spcAft>
              <a:buSzPts val="6100"/>
              <a:buChar char="○"/>
              <a:defRPr/>
            </a:lvl5pPr>
            <a:lvl6pPr indent="-615950" lvl="5" marL="2743200" algn="ctr">
              <a:spcBef>
                <a:spcPts val="0"/>
              </a:spcBef>
              <a:spcAft>
                <a:spcPts val="0"/>
              </a:spcAft>
              <a:buSzPts val="6100"/>
              <a:buChar char="■"/>
              <a:defRPr/>
            </a:lvl6pPr>
            <a:lvl7pPr indent="-615950" lvl="6" marL="3200400" algn="ctr">
              <a:spcBef>
                <a:spcPts val="0"/>
              </a:spcBef>
              <a:spcAft>
                <a:spcPts val="0"/>
              </a:spcAft>
              <a:buSzPts val="6100"/>
              <a:buChar char="●"/>
              <a:defRPr/>
            </a:lvl7pPr>
            <a:lvl8pPr indent="-615950" lvl="7" marL="3657600" algn="ctr">
              <a:spcBef>
                <a:spcPts val="0"/>
              </a:spcBef>
              <a:spcAft>
                <a:spcPts val="0"/>
              </a:spcAft>
              <a:buSzPts val="6100"/>
              <a:buChar char="○"/>
              <a:defRPr/>
            </a:lvl8pPr>
            <a:lvl9pPr indent="-615950" lvl="8" marL="4114800" algn="ctr">
              <a:spcBef>
                <a:spcPts val="0"/>
              </a:spcBef>
              <a:spcAft>
                <a:spcPts val="0"/>
              </a:spcAft>
              <a:buSzPts val="6100"/>
              <a:buChar char="■"/>
              <a:defRPr/>
            </a:lvl9pPr>
          </a:lstStyle>
          <a:p/>
        </p:txBody>
      </p:sp>
      <p:sp>
        <p:nvSpPr>
          <p:cNvPr id="47" name="Google Shape;47;p11"/>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935100" y="15294933"/>
            <a:ext cx="25561800" cy="5986200"/>
          </a:xfrm>
          <a:prstGeom prst="rect">
            <a:avLst/>
          </a:prstGeom>
        </p:spPr>
        <p:txBody>
          <a:bodyPr anchorCtr="0" anchor="ctr" bIns="399550" lIns="399550" spcFirstLastPara="1" rIns="399550" wrap="square" tIns="399550">
            <a:normAutofit/>
          </a:bodyPr>
          <a:lstStyle>
            <a:lvl1pPr lvl="0" algn="ctr">
              <a:spcBef>
                <a:spcPts val="0"/>
              </a:spcBef>
              <a:spcAft>
                <a:spcPts val="0"/>
              </a:spcAft>
              <a:buSzPts val="15700"/>
              <a:buNone/>
              <a:defRPr sz="15700"/>
            </a:lvl1pPr>
            <a:lvl2pPr lvl="1" algn="ctr">
              <a:spcBef>
                <a:spcPts val="0"/>
              </a:spcBef>
              <a:spcAft>
                <a:spcPts val="0"/>
              </a:spcAft>
              <a:buSzPts val="15700"/>
              <a:buNone/>
              <a:defRPr sz="15700"/>
            </a:lvl2pPr>
            <a:lvl3pPr lvl="2" algn="ctr">
              <a:spcBef>
                <a:spcPts val="0"/>
              </a:spcBef>
              <a:spcAft>
                <a:spcPts val="0"/>
              </a:spcAft>
              <a:buSzPts val="15700"/>
              <a:buNone/>
              <a:defRPr sz="15700"/>
            </a:lvl3pPr>
            <a:lvl4pPr lvl="3" algn="ctr">
              <a:spcBef>
                <a:spcPts val="0"/>
              </a:spcBef>
              <a:spcAft>
                <a:spcPts val="0"/>
              </a:spcAft>
              <a:buSzPts val="15700"/>
              <a:buNone/>
              <a:defRPr sz="15700"/>
            </a:lvl4pPr>
            <a:lvl5pPr lvl="4" algn="ctr">
              <a:spcBef>
                <a:spcPts val="0"/>
              </a:spcBef>
              <a:spcAft>
                <a:spcPts val="0"/>
              </a:spcAft>
              <a:buSzPts val="15700"/>
              <a:buNone/>
              <a:defRPr sz="15700"/>
            </a:lvl5pPr>
            <a:lvl6pPr lvl="5" algn="ctr">
              <a:spcBef>
                <a:spcPts val="0"/>
              </a:spcBef>
              <a:spcAft>
                <a:spcPts val="0"/>
              </a:spcAft>
              <a:buSzPts val="15700"/>
              <a:buNone/>
              <a:defRPr sz="15700"/>
            </a:lvl6pPr>
            <a:lvl7pPr lvl="6" algn="ctr">
              <a:spcBef>
                <a:spcPts val="0"/>
              </a:spcBef>
              <a:spcAft>
                <a:spcPts val="0"/>
              </a:spcAft>
              <a:buSzPts val="15700"/>
              <a:buNone/>
              <a:defRPr sz="15700"/>
            </a:lvl7pPr>
            <a:lvl8pPr lvl="7" algn="ctr">
              <a:spcBef>
                <a:spcPts val="0"/>
              </a:spcBef>
              <a:spcAft>
                <a:spcPts val="0"/>
              </a:spcAft>
              <a:buSzPts val="15700"/>
              <a:buNone/>
              <a:defRPr sz="15700"/>
            </a:lvl8pPr>
            <a:lvl9pPr lvl="8" algn="ctr">
              <a:spcBef>
                <a:spcPts val="0"/>
              </a:spcBef>
              <a:spcAft>
                <a:spcPts val="0"/>
              </a:spcAft>
              <a:buSzPts val="15700"/>
              <a:buNone/>
              <a:defRPr sz="15700"/>
            </a:lvl9pPr>
          </a:lstStyle>
          <a:p/>
        </p:txBody>
      </p:sp>
      <p:sp>
        <p:nvSpPr>
          <p:cNvPr id="15" name="Google Shape;15;p3"/>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935100" y="3164622"/>
            <a:ext cx="25561800" cy="4072500"/>
          </a:xfrm>
          <a:prstGeom prst="rect">
            <a:avLst/>
          </a:prstGeom>
        </p:spPr>
        <p:txBody>
          <a:bodyPr anchorCtr="0" anchor="t" bIns="399550" lIns="399550" spcFirstLastPara="1" rIns="399550" wrap="square" tIns="399550">
            <a:normAutofit/>
          </a:bodyPr>
          <a:lstStyle>
            <a:lvl1pPr lvl="0">
              <a:spcBef>
                <a:spcPts val="0"/>
              </a:spcBef>
              <a:spcAft>
                <a:spcPts val="0"/>
              </a:spcAft>
              <a:buSzPts val="12200"/>
              <a:buNone/>
              <a:defRPr/>
            </a:lvl1pPr>
            <a:lvl2pPr lvl="1">
              <a:spcBef>
                <a:spcPts val="0"/>
              </a:spcBef>
              <a:spcAft>
                <a:spcPts val="0"/>
              </a:spcAft>
              <a:buSzPts val="12200"/>
              <a:buNone/>
              <a:defRPr/>
            </a:lvl2pPr>
            <a:lvl3pPr lvl="2">
              <a:spcBef>
                <a:spcPts val="0"/>
              </a:spcBef>
              <a:spcAft>
                <a:spcPts val="0"/>
              </a:spcAft>
              <a:buSzPts val="12200"/>
              <a:buNone/>
              <a:defRPr/>
            </a:lvl3pPr>
            <a:lvl4pPr lvl="3">
              <a:spcBef>
                <a:spcPts val="0"/>
              </a:spcBef>
              <a:spcAft>
                <a:spcPts val="0"/>
              </a:spcAft>
              <a:buSzPts val="12200"/>
              <a:buNone/>
              <a:defRPr/>
            </a:lvl4pPr>
            <a:lvl5pPr lvl="4">
              <a:spcBef>
                <a:spcPts val="0"/>
              </a:spcBef>
              <a:spcAft>
                <a:spcPts val="0"/>
              </a:spcAft>
              <a:buSzPts val="12200"/>
              <a:buNone/>
              <a:defRPr/>
            </a:lvl5pPr>
            <a:lvl6pPr lvl="5">
              <a:spcBef>
                <a:spcPts val="0"/>
              </a:spcBef>
              <a:spcAft>
                <a:spcPts val="0"/>
              </a:spcAft>
              <a:buSzPts val="12200"/>
              <a:buNone/>
              <a:defRPr/>
            </a:lvl6pPr>
            <a:lvl7pPr lvl="6">
              <a:spcBef>
                <a:spcPts val="0"/>
              </a:spcBef>
              <a:spcAft>
                <a:spcPts val="0"/>
              </a:spcAft>
              <a:buSzPts val="12200"/>
              <a:buNone/>
              <a:defRPr/>
            </a:lvl7pPr>
            <a:lvl8pPr lvl="7">
              <a:spcBef>
                <a:spcPts val="0"/>
              </a:spcBef>
              <a:spcAft>
                <a:spcPts val="0"/>
              </a:spcAft>
              <a:buSzPts val="12200"/>
              <a:buNone/>
              <a:defRPr/>
            </a:lvl8pPr>
            <a:lvl9pPr lvl="8">
              <a:spcBef>
                <a:spcPts val="0"/>
              </a:spcBef>
              <a:spcAft>
                <a:spcPts val="0"/>
              </a:spcAft>
              <a:buSzPts val="12200"/>
              <a:buNone/>
              <a:defRPr/>
            </a:lvl9pPr>
          </a:lstStyle>
          <a:p/>
        </p:txBody>
      </p:sp>
      <p:sp>
        <p:nvSpPr>
          <p:cNvPr id="18" name="Google Shape;18;p4"/>
          <p:cNvSpPr txBox="1"/>
          <p:nvPr>
            <p:ph idx="1" type="body"/>
          </p:nvPr>
        </p:nvSpPr>
        <p:spPr>
          <a:xfrm>
            <a:off x="935100" y="8195378"/>
            <a:ext cx="25561800" cy="24294300"/>
          </a:xfrm>
          <a:prstGeom prst="rect">
            <a:avLst/>
          </a:prstGeom>
        </p:spPr>
        <p:txBody>
          <a:bodyPr anchorCtr="0" anchor="t" bIns="399550" lIns="399550" spcFirstLastPara="1" rIns="399550" wrap="square" tIns="399550">
            <a:normAutofit/>
          </a:bodyPr>
          <a:lstStyle>
            <a:lvl1pPr indent="-730250" lvl="0" marL="457200">
              <a:spcBef>
                <a:spcPts val="0"/>
              </a:spcBef>
              <a:spcAft>
                <a:spcPts val="0"/>
              </a:spcAft>
              <a:buSzPts val="7900"/>
              <a:buChar char="●"/>
              <a:defRPr/>
            </a:lvl1pPr>
            <a:lvl2pPr indent="-615950" lvl="1" marL="914400">
              <a:spcBef>
                <a:spcPts val="0"/>
              </a:spcBef>
              <a:spcAft>
                <a:spcPts val="0"/>
              </a:spcAft>
              <a:buSzPts val="6100"/>
              <a:buChar char="○"/>
              <a:defRPr/>
            </a:lvl2pPr>
            <a:lvl3pPr indent="-615950" lvl="2" marL="1371600">
              <a:spcBef>
                <a:spcPts val="0"/>
              </a:spcBef>
              <a:spcAft>
                <a:spcPts val="0"/>
              </a:spcAft>
              <a:buSzPts val="6100"/>
              <a:buChar char="■"/>
              <a:defRPr/>
            </a:lvl3pPr>
            <a:lvl4pPr indent="-615950" lvl="3" marL="1828800">
              <a:spcBef>
                <a:spcPts val="0"/>
              </a:spcBef>
              <a:spcAft>
                <a:spcPts val="0"/>
              </a:spcAft>
              <a:buSzPts val="6100"/>
              <a:buChar char="●"/>
              <a:defRPr/>
            </a:lvl4pPr>
            <a:lvl5pPr indent="-615950" lvl="4" marL="2286000">
              <a:spcBef>
                <a:spcPts val="0"/>
              </a:spcBef>
              <a:spcAft>
                <a:spcPts val="0"/>
              </a:spcAft>
              <a:buSzPts val="6100"/>
              <a:buChar char="○"/>
              <a:defRPr/>
            </a:lvl5pPr>
            <a:lvl6pPr indent="-615950" lvl="5" marL="2743200">
              <a:spcBef>
                <a:spcPts val="0"/>
              </a:spcBef>
              <a:spcAft>
                <a:spcPts val="0"/>
              </a:spcAft>
              <a:buSzPts val="6100"/>
              <a:buChar char="■"/>
              <a:defRPr/>
            </a:lvl6pPr>
            <a:lvl7pPr indent="-615950" lvl="6" marL="3200400">
              <a:spcBef>
                <a:spcPts val="0"/>
              </a:spcBef>
              <a:spcAft>
                <a:spcPts val="0"/>
              </a:spcAft>
              <a:buSzPts val="6100"/>
              <a:buChar char="●"/>
              <a:defRPr/>
            </a:lvl7pPr>
            <a:lvl8pPr indent="-615950" lvl="7" marL="3657600">
              <a:spcBef>
                <a:spcPts val="0"/>
              </a:spcBef>
              <a:spcAft>
                <a:spcPts val="0"/>
              </a:spcAft>
              <a:buSzPts val="6100"/>
              <a:buChar char="○"/>
              <a:defRPr/>
            </a:lvl8pPr>
            <a:lvl9pPr indent="-615950" lvl="8" marL="4114800">
              <a:spcBef>
                <a:spcPts val="0"/>
              </a:spcBef>
              <a:spcAft>
                <a:spcPts val="0"/>
              </a:spcAft>
              <a:buSzPts val="6100"/>
              <a:buChar char="■"/>
              <a:defRPr/>
            </a:lvl9pPr>
          </a:lstStyle>
          <a:p/>
        </p:txBody>
      </p:sp>
      <p:sp>
        <p:nvSpPr>
          <p:cNvPr id="19" name="Google Shape;19;p4"/>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935100" y="3164622"/>
            <a:ext cx="25561800" cy="4072500"/>
          </a:xfrm>
          <a:prstGeom prst="rect">
            <a:avLst/>
          </a:prstGeom>
        </p:spPr>
        <p:txBody>
          <a:bodyPr anchorCtr="0" anchor="t" bIns="399550" lIns="399550" spcFirstLastPara="1" rIns="399550" wrap="square" tIns="399550">
            <a:normAutofit/>
          </a:bodyPr>
          <a:lstStyle>
            <a:lvl1pPr lvl="0">
              <a:spcBef>
                <a:spcPts val="0"/>
              </a:spcBef>
              <a:spcAft>
                <a:spcPts val="0"/>
              </a:spcAft>
              <a:buSzPts val="12200"/>
              <a:buNone/>
              <a:defRPr/>
            </a:lvl1pPr>
            <a:lvl2pPr lvl="1">
              <a:spcBef>
                <a:spcPts val="0"/>
              </a:spcBef>
              <a:spcAft>
                <a:spcPts val="0"/>
              </a:spcAft>
              <a:buSzPts val="12200"/>
              <a:buNone/>
              <a:defRPr/>
            </a:lvl2pPr>
            <a:lvl3pPr lvl="2">
              <a:spcBef>
                <a:spcPts val="0"/>
              </a:spcBef>
              <a:spcAft>
                <a:spcPts val="0"/>
              </a:spcAft>
              <a:buSzPts val="12200"/>
              <a:buNone/>
              <a:defRPr/>
            </a:lvl3pPr>
            <a:lvl4pPr lvl="3">
              <a:spcBef>
                <a:spcPts val="0"/>
              </a:spcBef>
              <a:spcAft>
                <a:spcPts val="0"/>
              </a:spcAft>
              <a:buSzPts val="12200"/>
              <a:buNone/>
              <a:defRPr/>
            </a:lvl4pPr>
            <a:lvl5pPr lvl="4">
              <a:spcBef>
                <a:spcPts val="0"/>
              </a:spcBef>
              <a:spcAft>
                <a:spcPts val="0"/>
              </a:spcAft>
              <a:buSzPts val="12200"/>
              <a:buNone/>
              <a:defRPr/>
            </a:lvl5pPr>
            <a:lvl6pPr lvl="5">
              <a:spcBef>
                <a:spcPts val="0"/>
              </a:spcBef>
              <a:spcAft>
                <a:spcPts val="0"/>
              </a:spcAft>
              <a:buSzPts val="12200"/>
              <a:buNone/>
              <a:defRPr/>
            </a:lvl6pPr>
            <a:lvl7pPr lvl="6">
              <a:spcBef>
                <a:spcPts val="0"/>
              </a:spcBef>
              <a:spcAft>
                <a:spcPts val="0"/>
              </a:spcAft>
              <a:buSzPts val="12200"/>
              <a:buNone/>
              <a:defRPr/>
            </a:lvl7pPr>
            <a:lvl8pPr lvl="7">
              <a:spcBef>
                <a:spcPts val="0"/>
              </a:spcBef>
              <a:spcAft>
                <a:spcPts val="0"/>
              </a:spcAft>
              <a:buSzPts val="12200"/>
              <a:buNone/>
              <a:defRPr/>
            </a:lvl8pPr>
            <a:lvl9pPr lvl="8">
              <a:spcBef>
                <a:spcPts val="0"/>
              </a:spcBef>
              <a:spcAft>
                <a:spcPts val="0"/>
              </a:spcAft>
              <a:buSzPts val="12200"/>
              <a:buNone/>
              <a:defRPr/>
            </a:lvl9pPr>
          </a:lstStyle>
          <a:p/>
        </p:txBody>
      </p:sp>
      <p:sp>
        <p:nvSpPr>
          <p:cNvPr id="22" name="Google Shape;22;p5"/>
          <p:cNvSpPr txBox="1"/>
          <p:nvPr>
            <p:ph idx="1" type="body"/>
          </p:nvPr>
        </p:nvSpPr>
        <p:spPr>
          <a:xfrm>
            <a:off x="935100" y="8195378"/>
            <a:ext cx="11999700" cy="24294300"/>
          </a:xfrm>
          <a:prstGeom prst="rect">
            <a:avLst/>
          </a:prstGeom>
        </p:spPr>
        <p:txBody>
          <a:bodyPr anchorCtr="0" anchor="t" bIns="399550" lIns="399550" spcFirstLastPara="1" rIns="399550" wrap="square" tIns="399550">
            <a:normAutofit/>
          </a:bodyPr>
          <a:lstStyle>
            <a:lvl1pPr indent="-615950" lvl="0" marL="457200">
              <a:spcBef>
                <a:spcPts val="0"/>
              </a:spcBef>
              <a:spcAft>
                <a:spcPts val="0"/>
              </a:spcAft>
              <a:buSzPts val="6100"/>
              <a:buChar char="●"/>
              <a:defRPr sz="61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23" name="Google Shape;23;p5"/>
          <p:cNvSpPr txBox="1"/>
          <p:nvPr>
            <p:ph idx="2" type="body"/>
          </p:nvPr>
        </p:nvSpPr>
        <p:spPr>
          <a:xfrm>
            <a:off x="14497200" y="8195378"/>
            <a:ext cx="11999700" cy="24294300"/>
          </a:xfrm>
          <a:prstGeom prst="rect">
            <a:avLst/>
          </a:prstGeom>
        </p:spPr>
        <p:txBody>
          <a:bodyPr anchorCtr="0" anchor="t" bIns="399550" lIns="399550" spcFirstLastPara="1" rIns="399550" wrap="square" tIns="399550">
            <a:normAutofit/>
          </a:bodyPr>
          <a:lstStyle>
            <a:lvl1pPr indent="-615950" lvl="0" marL="457200">
              <a:spcBef>
                <a:spcPts val="0"/>
              </a:spcBef>
              <a:spcAft>
                <a:spcPts val="0"/>
              </a:spcAft>
              <a:buSzPts val="6100"/>
              <a:buChar char="●"/>
              <a:defRPr sz="61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24" name="Google Shape;24;p5"/>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935100" y="3164622"/>
            <a:ext cx="25561800" cy="4072500"/>
          </a:xfrm>
          <a:prstGeom prst="rect">
            <a:avLst/>
          </a:prstGeom>
        </p:spPr>
        <p:txBody>
          <a:bodyPr anchorCtr="0" anchor="t" bIns="399550" lIns="399550" spcFirstLastPara="1" rIns="399550" wrap="square" tIns="399550">
            <a:normAutofit/>
          </a:bodyPr>
          <a:lstStyle>
            <a:lvl1pPr lvl="0">
              <a:spcBef>
                <a:spcPts val="0"/>
              </a:spcBef>
              <a:spcAft>
                <a:spcPts val="0"/>
              </a:spcAft>
              <a:buSzPts val="12200"/>
              <a:buNone/>
              <a:defRPr/>
            </a:lvl1pPr>
            <a:lvl2pPr lvl="1">
              <a:spcBef>
                <a:spcPts val="0"/>
              </a:spcBef>
              <a:spcAft>
                <a:spcPts val="0"/>
              </a:spcAft>
              <a:buSzPts val="12200"/>
              <a:buNone/>
              <a:defRPr/>
            </a:lvl2pPr>
            <a:lvl3pPr lvl="2">
              <a:spcBef>
                <a:spcPts val="0"/>
              </a:spcBef>
              <a:spcAft>
                <a:spcPts val="0"/>
              </a:spcAft>
              <a:buSzPts val="12200"/>
              <a:buNone/>
              <a:defRPr/>
            </a:lvl3pPr>
            <a:lvl4pPr lvl="3">
              <a:spcBef>
                <a:spcPts val="0"/>
              </a:spcBef>
              <a:spcAft>
                <a:spcPts val="0"/>
              </a:spcAft>
              <a:buSzPts val="12200"/>
              <a:buNone/>
              <a:defRPr/>
            </a:lvl4pPr>
            <a:lvl5pPr lvl="4">
              <a:spcBef>
                <a:spcPts val="0"/>
              </a:spcBef>
              <a:spcAft>
                <a:spcPts val="0"/>
              </a:spcAft>
              <a:buSzPts val="12200"/>
              <a:buNone/>
              <a:defRPr/>
            </a:lvl5pPr>
            <a:lvl6pPr lvl="5">
              <a:spcBef>
                <a:spcPts val="0"/>
              </a:spcBef>
              <a:spcAft>
                <a:spcPts val="0"/>
              </a:spcAft>
              <a:buSzPts val="12200"/>
              <a:buNone/>
              <a:defRPr/>
            </a:lvl6pPr>
            <a:lvl7pPr lvl="6">
              <a:spcBef>
                <a:spcPts val="0"/>
              </a:spcBef>
              <a:spcAft>
                <a:spcPts val="0"/>
              </a:spcAft>
              <a:buSzPts val="12200"/>
              <a:buNone/>
              <a:defRPr/>
            </a:lvl7pPr>
            <a:lvl8pPr lvl="7">
              <a:spcBef>
                <a:spcPts val="0"/>
              </a:spcBef>
              <a:spcAft>
                <a:spcPts val="0"/>
              </a:spcAft>
              <a:buSzPts val="12200"/>
              <a:buNone/>
              <a:defRPr/>
            </a:lvl8pPr>
            <a:lvl9pPr lvl="8">
              <a:spcBef>
                <a:spcPts val="0"/>
              </a:spcBef>
              <a:spcAft>
                <a:spcPts val="0"/>
              </a:spcAft>
              <a:buSzPts val="12200"/>
              <a:buNone/>
              <a:defRPr/>
            </a:lvl9pPr>
          </a:lstStyle>
          <a:p/>
        </p:txBody>
      </p:sp>
      <p:sp>
        <p:nvSpPr>
          <p:cNvPr id="27" name="Google Shape;27;p6"/>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935100" y="3950933"/>
            <a:ext cx="8424000" cy="5373900"/>
          </a:xfrm>
          <a:prstGeom prst="rect">
            <a:avLst/>
          </a:prstGeom>
        </p:spPr>
        <p:txBody>
          <a:bodyPr anchorCtr="0" anchor="b" bIns="399550" lIns="399550" spcFirstLastPara="1" rIns="399550" wrap="square" tIns="399550">
            <a:normAutofit/>
          </a:bodyPr>
          <a:lstStyle>
            <a:lvl1pPr lvl="0">
              <a:spcBef>
                <a:spcPts val="0"/>
              </a:spcBef>
              <a:spcAft>
                <a:spcPts val="0"/>
              </a:spcAft>
              <a:buSzPts val="10500"/>
              <a:buNone/>
              <a:defRPr sz="10500"/>
            </a:lvl1pPr>
            <a:lvl2pPr lvl="1">
              <a:spcBef>
                <a:spcPts val="0"/>
              </a:spcBef>
              <a:spcAft>
                <a:spcPts val="0"/>
              </a:spcAft>
              <a:buSzPts val="10500"/>
              <a:buNone/>
              <a:defRPr sz="10500"/>
            </a:lvl2pPr>
            <a:lvl3pPr lvl="2">
              <a:spcBef>
                <a:spcPts val="0"/>
              </a:spcBef>
              <a:spcAft>
                <a:spcPts val="0"/>
              </a:spcAft>
              <a:buSzPts val="10500"/>
              <a:buNone/>
              <a:defRPr sz="10500"/>
            </a:lvl3pPr>
            <a:lvl4pPr lvl="3">
              <a:spcBef>
                <a:spcPts val="0"/>
              </a:spcBef>
              <a:spcAft>
                <a:spcPts val="0"/>
              </a:spcAft>
              <a:buSzPts val="10500"/>
              <a:buNone/>
              <a:defRPr sz="10500"/>
            </a:lvl4pPr>
            <a:lvl5pPr lvl="4">
              <a:spcBef>
                <a:spcPts val="0"/>
              </a:spcBef>
              <a:spcAft>
                <a:spcPts val="0"/>
              </a:spcAft>
              <a:buSzPts val="10500"/>
              <a:buNone/>
              <a:defRPr sz="10500"/>
            </a:lvl5pPr>
            <a:lvl6pPr lvl="5">
              <a:spcBef>
                <a:spcPts val="0"/>
              </a:spcBef>
              <a:spcAft>
                <a:spcPts val="0"/>
              </a:spcAft>
              <a:buSzPts val="10500"/>
              <a:buNone/>
              <a:defRPr sz="10500"/>
            </a:lvl6pPr>
            <a:lvl7pPr lvl="6">
              <a:spcBef>
                <a:spcPts val="0"/>
              </a:spcBef>
              <a:spcAft>
                <a:spcPts val="0"/>
              </a:spcAft>
              <a:buSzPts val="10500"/>
              <a:buNone/>
              <a:defRPr sz="10500"/>
            </a:lvl7pPr>
            <a:lvl8pPr lvl="7">
              <a:spcBef>
                <a:spcPts val="0"/>
              </a:spcBef>
              <a:spcAft>
                <a:spcPts val="0"/>
              </a:spcAft>
              <a:buSzPts val="10500"/>
              <a:buNone/>
              <a:defRPr sz="10500"/>
            </a:lvl8pPr>
            <a:lvl9pPr lvl="8">
              <a:spcBef>
                <a:spcPts val="0"/>
              </a:spcBef>
              <a:spcAft>
                <a:spcPts val="0"/>
              </a:spcAft>
              <a:buSzPts val="10500"/>
              <a:buNone/>
              <a:defRPr sz="10500"/>
            </a:lvl9pPr>
          </a:lstStyle>
          <a:p/>
        </p:txBody>
      </p:sp>
      <p:sp>
        <p:nvSpPr>
          <p:cNvPr id="30" name="Google Shape;30;p7"/>
          <p:cNvSpPr txBox="1"/>
          <p:nvPr>
            <p:ph idx="1" type="body"/>
          </p:nvPr>
        </p:nvSpPr>
        <p:spPr>
          <a:xfrm>
            <a:off x="935100" y="9881600"/>
            <a:ext cx="8424000" cy="22609200"/>
          </a:xfrm>
          <a:prstGeom prst="rect">
            <a:avLst/>
          </a:prstGeom>
        </p:spPr>
        <p:txBody>
          <a:bodyPr anchorCtr="0" anchor="t" bIns="399550" lIns="399550" spcFirstLastPara="1" rIns="399550" wrap="square" tIns="399550">
            <a:normAutofit/>
          </a:bodyPr>
          <a:lstStyle>
            <a:lvl1pPr indent="-558800" lvl="0" marL="457200">
              <a:spcBef>
                <a:spcPts val="0"/>
              </a:spcBef>
              <a:spcAft>
                <a:spcPts val="0"/>
              </a:spcAft>
              <a:buSzPts val="5200"/>
              <a:buChar char="●"/>
              <a:defRPr sz="52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31" name="Google Shape;31;p7"/>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470750" y="3201067"/>
            <a:ext cx="19103400" cy="29090100"/>
          </a:xfrm>
          <a:prstGeom prst="rect">
            <a:avLst/>
          </a:prstGeom>
        </p:spPr>
        <p:txBody>
          <a:bodyPr anchorCtr="0" anchor="ctr" bIns="399550" lIns="399550" spcFirstLastPara="1" rIns="399550" wrap="square" tIns="399550">
            <a:normAutofit/>
          </a:bodyPr>
          <a:lstStyle>
            <a:lvl1pPr lvl="0">
              <a:spcBef>
                <a:spcPts val="0"/>
              </a:spcBef>
              <a:spcAft>
                <a:spcPts val="0"/>
              </a:spcAft>
              <a:buSzPts val="21000"/>
              <a:buNone/>
              <a:defRPr sz="21000"/>
            </a:lvl1pPr>
            <a:lvl2pPr lvl="1">
              <a:spcBef>
                <a:spcPts val="0"/>
              </a:spcBef>
              <a:spcAft>
                <a:spcPts val="0"/>
              </a:spcAft>
              <a:buSzPts val="21000"/>
              <a:buNone/>
              <a:defRPr sz="21000"/>
            </a:lvl2pPr>
            <a:lvl3pPr lvl="2">
              <a:spcBef>
                <a:spcPts val="0"/>
              </a:spcBef>
              <a:spcAft>
                <a:spcPts val="0"/>
              </a:spcAft>
              <a:buSzPts val="21000"/>
              <a:buNone/>
              <a:defRPr sz="21000"/>
            </a:lvl3pPr>
            <a:lvl4pPr lvl="3">
              <a:spcBef>
                <a:spcPts val="0"/>
              </a:spcBef>
              <a:spcAft>
                <a:spcPts val="0"/>
              </a:spcAft>
              <a:buSzPts val="21000"/>
              <a:buNone/>
              <a:defRPr sz="21000"/>
            </a:lvl4pPr>
            <a:lvl5pPr lvl="4">
              <a:spcBef>
                <a:spcPts val="0"/>
              </a:spcBef>
              <a:spcAft>
                <a:spcPts val="0"/>
              </a:spcAft>
              <a:buSzPts val="21000"/>
              <a:buNone/>
              <a:defRPr sz="21000"/>
            </a:lvl5pPr>
            <a:lvl6pPr lvl="5">
              <a:spcBef>
                <a:spcPts val="0"/>
              </a:spcBef>
              <a:spcAft>
                <a:spcPts val="0"/>
              </a:spcAft>
              <a:buSzPts val="21000"/>
              <a:buNone/>
              <a:defRPr sz="21000"/>
            </a:lvl6pPr>
            <a:lvl7pPr lvl="6">
              <a:spcBef>
                <a:spcPts val="0"/>
              </a:spcBef>
              <a:spcAft>
                <a:spcPts val="0"/>
              </a:spcAft>
              <a:buSzPts val="21000"/>
              <a:buNone/>
              <a:defRPr sz="21000"/>
            </a:lvl7pPr>
            <a:lvl8pPr lvl="7">
              <a:spcBef>
                <a:spcPts val="0"/>
              </a:spcBef>
              <a:spcAft>
                <a:spcPts val="0"/>
              </a:spcAft>
              <a:buSzPts val="21000"/>
              <a:buNone/>
              <a:defRPr sz="21000"/>
            </a:lvl8pPr>
            <a:lvl9pPr lvl="8">
              <a:spcBef>
                <a:spcPts val="0"/>
              </a:spcBef>
              <a:spcAft>
                <a:spcPts val="0"/>
              </a:spcAft>
              <a:buSzPts val="21000"/>
              <a:buNone/>
              <a:defRPr sz="21000"/>
            </a:lvl9pPr>
          </a:lstStyle>
          <a:p/>
        </p:txBody>
      </p:sp>
      <p:sp>
        <p:nvSpPr>
          <p:cNvPr id="34" name="Google Shape;34;p8"/>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3716000" y="-889"/>
            <a:ext cx="13716000" cy="36576000"/>
          </a:xfrm>
          <a:prstGeom prst="rect">
            <a:avLst/>
          </a:prstGeom>
          <a:solidFill>
            <a:schemeClr val="lt2"/>
          </a:solidFill>
          <a:ln>
            <a:noFill/>
          </a:ln>
        </p:spPr>
        <p:txBody>
          <a:bodyPr anchorCtr="0" anchor="ctr" bIns="399550" lIns="399550" spcFirstLastPara="1" rIns="399550" wrap="square" tIns="3995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796500" y="8769244"/>
            <a:ext cx="12135600" cy="10540800"/>
          </a:xfrm>
          <a:prstGeom prst="rect">
            <a:avLst/>
          </a:prstGeom>
        </p:spPr>
        <p:txBody>
          <a:bodyPr anchorCtr="0" anchor="b" bIns="399550" lIns="399550" spcFirstLastPara="1" rIns="399550" wrap="square" tIns="399550">
            <a:normAutofit/>
          </a:bodyPr>
          <a:lstStyle>
            <a:lvl1pPr lvl="0" algn="ctr">
              <a:spcBef>
                <a:spcPts val="0"/>
              </a:spcBef>
              <a:spcAft>
                <a:spcPts val="0"/>
              </a:spcAft>
              <a:buSzPts val="18400"/>
              <a:buNone/>
              <a:defRPr sz="18400"/>
            </a:lvl1pPr>
            <a:lvl2pPr lvl="1" algn="ctr">
              <a:spcBef>
                <a:spcPts val="0"/>
              </a:spcBef>
              <a:spcAft>
                <a:spcPts val="0"/>
              </a:spcAft>
              <a:buSzPts val="18400"/>
              <a:buNone/>
              <a:defRPr sz="18400"/>
            </a:lvl2pPr>
            <a:lvl3pPr lvl="2" algn="ctr">
              <a:spcBef>
                <a:spcPts val="0"/>
              </a:spcBef>
              <a:spcAft>
                <a:spcPts val="0"/>
              </a:spcAft>
              <a:buSzPts val="18400"/>
              <a:buNone/>
              <a:defRPr sz="18400"/>
            </a:lvl3pPr>
            <a:lvl4pPr lvl="3" algn="ctr">
              <a:spcBef>
                <a:spcPts val="0"/>
              </a:spcBef>
              <a:spcAft>
                <a:spcPts val="0"/>
              </a:spcAft>
              <a:buSzPts val="18400"/>
              <a:buNone/>
              <a:defRPr sz="18400"/>
            </a:lvl4pPr>
            <a:lvl5pPr lvl="4" algn="ctr">
              <a:spcBef>
                <a:spcPts val="0"/>
              </a:spcBef>
              <a:spcAft>
                <a:spcPts val="0"/>
              </a:spcAft>
              <a:buSzPts val="18400"/>
              <a:buNone/>
              <a:defRPr sz="18400"/>
            </a:lvl5pPr>
            <a:lvl6pPr lvl="5" algn="ctr">
              <a:spcBef>
                <a:spcPts val="0"/>
              </a:spcBef>
              <a:spcAft>
                <a:spcPts val="0"/>
              </a:spcAft>
              <a:buSzPts val="18400"/>
              <a:buNone/>
              <a:defRPr sz="18400"/>
            </a:lvl6pPr>
            <a:lvl7pPr lvl="6" algn="ctr">
              <a:spcBef>
                <a:spcPts val="0"/>
              </a:spcBef>
              <a:spcAft>
                <a:spcPts val="0"/>
              </a:spcAft>
              <a:buSzPts val="18400"/>
              <a:buNone/>
              <a:defRPr sz="18400"/>
            </a:lvl7pPr>
            <a:lvl8pPr lvl="7" algn="ctr">
              <a:spcBef>
                <a:spcPts val="0"/>
              </a:spcBef>
              <a:spcAft>
                <a:spcPts val="0"/>
              </a:spcAft>
              <a:buSzPts val="18400"/>
              <a:buNone/>
              <a:defRPr sz="18400"/>
            </a:lvl8pPr>
            <a:lvl9pPr lvl="8" algn="ctr">
              <a:spcBef>
                <a:spcPts val="0"/>
              </a:spcBef>
              <a:spcAft>
                <a:spcPts val="0"/>
              </a:spcAft>
              <a:buSzPts val="18400"/>
              <a:buNone/>
              <a:defRPr sz="18400"/>
            </a:lvl9pPr>
          </a:lstStyle>
          <a:p/>
        </p:txBody>
      </p:sp>
      <p:sp>
        <p:nvSpPr>
          <p:cNvPr id="38" name="Google Shape;38;p9"/>
          <p:cNvSpPr txBox="1"/>
          <p:nvPr>
            <p:ph idx="1" type="subTitle"/>
          </p:nvPr>
        </p:nvSpPr>
        <p:spPr>
          <a:xfrm>
            <a:off x="796500" y="19932978"/>
            <a:ext cx="12135600" cy="8782800"/>
          </a:xfrm>
          <a:prstGeom prst="rect">
            <a:avLst/>
          </a:prstGeom>
        </p:spPr>
        <p:txBody>
          <a:bodyPr anchorCtr="0" anchor="t" bIns="399550" lIns="399550" spcFirstLastPara="1" rIns="399550" wrap="square" tIns="399550">
            <a:normAutofit/>
          </a:bodyPr>
          <a:lstStyle>
            <a:lvl1pPr lvl="0" algn="ctr">
              <a:lnSpc>
                <a:spcPct val="100000"/>
              </a:lnSpc>
              <a:spcBef>
                <a:spcPts val="0"/>
              </a:spcBef>
              <a:spcAft>
                <a:spcPts val="0"/>
              </a:spcAft>
              <a:buSzPts val="9200"/>
              <a:buNone/>
              <a:defRPr sz="9200"/>
            </a:lvl1pPr>
            <a:lvl2pPr lvl="1" algn="ctr">
              <a:lnSpc>
                <a:spcPct val="100000"/>
              </a:lnSpc>
              <a:spcBef>
                <a:spcPts val="0"/>
              </a:spcBef>
              <a:spcAft>
                <a:spcPts val="0"/>
              </a:spcAft>
              <a:buSzPts val="9200"/>
              <a:buNone/>
              <a:defRPr sz="9200"/>
            </a:lvl2pPr>
            <a:lvl3pPr lvl="2" algn="ctr">
              <a:lnSpc>
                <a:spcPct val="100000"/>
              </a:lnSpc>
              <a:spcBef>
                <a:spcPts val="0"/>
              </a:spcBef>
              <a:spcAft>
                <a:spcPts val="0"/>
              </a:spcAft>
              <a:buSzPts val="9200"/>
              <a:buNone/>
              <a:defRPr sz="9200"/>
            </a:lvl3pPr>
            <a:lvl4pPr lvl="3" algn="ctr">
              <a:lnSpc>
                <a:spcPct val="100000"/>
              </a:lnSpc>
              <a:spcBef>
                <a:spcPts val="0"/>
              </a:spcBef>
              <a:spcAft>
                <a:spcPts val="0"/>
              </a:spcAft>
              <a:buSzPts val="9200"/>
              <a:buNone/>
              <a:defRPr sz="9200"/>
            </a:lvl4pPr>
            <a:lvl5pPr lvl="4" algn="ctr">
              <a:lnSpc>
                <a:spcPct val="100000"/>
              </a:lnSpc>
              <a:spcBef>
                <a:spcPts val="0"/>
              </a:spcBef>
              <a:spcAft>
                <a:spcPts val="0"/>
              </a:spcAft>
              <a:buSzPts val="9200"/>
              <a:buNone/>
              <a:defRPr sz="9200"/>
            </a:lvl5pPr>
            <a:lvl6pPr lvl="5" algn="ctr">
              <a:lnSpc>
                <a:spcPct val="100000"/>
              </a:lnSpc>
              <a:spcBef>
                <a:spcPts val="0"/>
              </a:spcBef>
              <a:spcAft>
                <a:spcPts val="0"/>
              </a:spcAft>
              <a:buSzPts val="9200"/>
              <a:buNone/>
              <a:defRPr sz="9200"/>
            </a:lvl6pPr>
            <a:lvl7pPr lvl="6" algn="ctr">
              <a:lnSpc>
                <a:spcPct val="100000"/>
              </a:lnSpc>
              <a:spcBef>
                <a:spcPts val="0"/>
              </a:spcBef>
              <a:spcAft>
                <a:spcPts val="0"/>
              </a:spcAft>
              <a:buSzPts val="9200"/>
              <a:buNone/>
              <a:defRPr sz="9200"/>
            </a:lvl7pPr>
            <a:lvl8pPr lvl="7" algn="ctr">
              <a:lnSpc>
                <a:spcPct val="100000"/>
              </a:lnSpc>
              <a:spcBef>
                <a:spcPts val="0"/>
              </a:spcBef>
              <a:spcAft>
                <a:spcPts val="0"/>
              </a:spcAft>
              <a:buSzPts val="9200"/>
              <a:buNone/>
              <a:defRPr sz="9200"/>
            </a:lvl8pPr>
            <a:lvl9pPr lvl="8" algn="ctr">
              <a:lnSpc>
                <a:spcPct val="100000"/>
              </a:lnSpc>
              <a:spcBef>
                <a:spcPts val="0"/>
              </a:spcBef>
              <a:spcAft>
                <a:spcPts val="0"/>
              </a:spcAft>
              <a:buSzPts val="9200"/>
              <a:buNone/>
              <a:defRPr sz="9200"/>
            </a:lvl9pPr>
          </a:lstStyle>
          <a:p/>
        </p:txBody>
      </p:sp>
      <p:sp>
        <p:nvSpPr>
          <p:cNvPr id="39" name="Google Shape;39;p9"/>
          <p:cNvSpPr txBox="1"/>
          <p:nvPr>
            <p:ph idx="2" type="body"/>
          </p:nvPr>
        </p:nvSpPr>
        <p:spPr>
          <a:xfrm>
            <a:off x="14818500" y="5148978"/>
            <a:ext cx="11511000" cy="26276400"/>
          </a:xfrm>
          <a:prstGeom prst="rect">
            <a:avLst/>
          </a:prstGeom>
        </p:spPr>
        <p:txBody>
          <a:bodyPr anchorCtr="0" anchor="ctr" bIns="399550" lIns="399550" spcFirstLastPara="1" rIns="399550" wrap="square" tIns="399550">
            <a:normAutofit/>
          </a:bodyPr>
          <a:lstStyle>
            <a:lvl1pPr indent="-730250" lvl="0" marL="457200">
              <a:spcBef>
                <a:spcPts val="0"/>
              </a:spcBef>
              <a:spcAft>
                <a:spcPts val="0"/>
              </a:spcAft>
              <a:buSzPts val="7900"/>
              <a:buChar char="●"/>
              <a:defRPr/>
            </a:lvl1pPr>
            <a:lvl2pPr indent="-615950" lvl="1" marL="914400">
              <a:spcBef>
                <a:spcPts val="0"/>
              </a:spcBef>
              <a:spcAft>
                <a:spcPts val="0"/>
              </a:spcAft>
              <a:buSzPts val="6100"/>
              <a:buChar char="○"/>
              <a:defRPr/>
            </a:lvl2pPr>
            <a:lvl3pPr indent="-615950" lvl="2" marL="1371600">
              <a:spcBef>
                <a:spcPts val="0"/>
              </a:spcBef>
              <a:spcAft>
                <a:spcPts val="0"/>
              </a:spcAft>
              <a:buSzPts val="6100"/>
              <a:buChar char="■"/>
              <a:defRPr/>
            </a:lvl3pPr>
            <a:lvl4pPr indent="-615950" lvl="3" marL="1828800">
              <a:spcBef>
                <a:spcPts val="0"/>
              </a:spcBef>
              <a:spcAft>
                <a:spcPts val="0"/>
              </a:spcAft>
              <a:buSzPts val="6100"/>
              <a:buChar char="●"/>
              <a:defRPr/>
            </a:lvl4pPr>
            <a:lvl5pPr indent="-615950" lvl="4" marL="2286000">
              <a:spcBef>
                <a:spcPts val="0"/>
              </a:spcBef>
              <a:spcAft>
                <a:spcPts val="0"/>
              </a:spcAft>
              <a:buSzPts val="6100"/>
              <a:buChar char="○"/>
              <a:defRPr/>
            </a:lvl5pPr>
            <a:lvl6pPr indent="-615950" lvl="5" marL="2743200">
              <a:spcBef>
                <a:spcPts val="0"/>
              </a:spcBef>
              <a:spcAft>
                <a:spcPts val="0"/>
              </a:spcAft>
              <a:buSzPts val="6100"/>
              <a:buChar char="■"/>
              <a:defRPr/>
            </a:lvl6pPr>
            <a:lvl7pPr indent="-615950" lvl="6" marL="3200400">
              <a:spcBef>
                <a:spcPts val="0"/>
              </a:spcBef>
              <a:spcAft>
                <a:spcPts val="0"/>
              </a:spcAft>
              <a:buSzPts val="6100"/>
              <a:buChar char="●"/>
              <a:defRPr/>
            </a:lvl7pPr>
            <a:lvl8pPr indent="-615950" lvl="7" marL="3657600">
              <a:spcBef>
                <a:spcPts val="0"/>
              </a:spcBef>
              <a:spcAft>
                <a:spcPts val="0"/>
              </a:spcAft>
              <a:buSzPts val="6100"/>
              <a:buChar char="○"/>
              <a:defRPr/>
            </a:lvl8pPr>
            <a:lvl9pPr indent="-615950" lvl="8" marL="4114800">
              <a:spcBef>
                <a:spcPts val="0"/>
              </a:spcBef>
              <a:spcAft>
                <a:spcPts val="0"/>
              </a:spcAft>
              <a:buSzPts val="6100"/>
              <a:buChar char="■"/>
              <a:defRPr/>
            </a:lvl9pPr>
          </a:lstStyle>
          <a:p/>
        </p:txBody>
      </p:sp>
      <p:sp>
        <p:nvSpPr>
          <p:cNvPr id="40" name="Google Shape;40;p9"/>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935100" y="30084089"/>
            <a:ext cx="17996400" cy="4302900"/>
          </a:xfrm>
          <a:prstGeom prst="rect">
            <a:avLst/>
          </a:prstGeom>
        </p:spPr>
        <p:txBody>
          <a:bodyPr anchorCtr="0" anchor="ctr" bIns="399550" lIns="399550" spcFirstLastPara="1" rIns="399550" wrap="square" tIns="399550">
            <a:normAutofit/>
          </a:bodyPr>
          <a:lstStyle>
            <a:lvl1pPr indent="-228600" lvl="0" marL="457200">
              <a:lnSpc>
                <a:spcPct val="100000"/>
              </a:lnSpc>
              <a:spcBef>
                <a:spcPts val="0"/>
              </a:spcBef>
              <a:spcAft>
                <a:spcPts val="0"/>
              </a:spcAft>
              <a:buSzPts val="7900"/>
              <a:buNone/>
              <a:defRPr/>
            </a:lvl1pPr>
          </a:lstStyle>
          <a:p/>
        </p:txBody>
      </p:sp>
      <p:sp>
        <p:nvSpPr>
          <p:cNvPr id="43" name="Google Shape;43;p10"/>
          <p:cNvSpPr txBox="1"/>
          <p:nvPr>
            <p:ph idx="12" type="sldNum"/>
          </p:nvPr>
        </p:nvSpPr>
        <p:spPr>
          <a:xfrm>
            <a:off x="25417373" y="33160653"/>
            <a:ext cx="1646100" cy="2799000"/>
          </a:xfrm>
          <a:prstGeom prst="rect">
            <a:avLst/>
          </a:prstGeom>
        </p:spPr>
        <p:txBody>
          <a:bodyPr anchorCtr="0" anchor="ctr" bIns="399550" lIns="399550" spcFirstLastPara="1" rIns="399550" wrap="square" tIns="3995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35100" y="3164622"/>
            <a:ext cx="25561800" cy="4072500"/>
          </a:xfrm>
          <a:prstGeom prst="rect">
            <a:avLst/>
          </a:prstGeom>
          <a:noFill/>
          <a:ln>
            <a:noFill/>
          </a:ln>
        </p:spPr>
        <p:txBody>
          <a:bodyPr anchorCtr="0" anchor="t" bIns="399550" lIns="399550" spcFirstLastPara="1" rIns="399550" wrap="square" tIns="399550">
            <a:normAutofit/>
          </a:bodyPr>
          <a:lstStyle>
            <a:lvl1pPr lvl="0">
              <a:spcBef>
                <a:spcPts val="0"/>
              </a:spcBef>
              <a:spcAft>
                <a:spcPts val="0"/>
              </a:spcAft>
              <a:buClr>
                <a:schemeClr val="dk1"/>
              </a:buClr>
              <a:buSzPts val="12200"/>
              <a:buNone/>
              <a:defRPr sz="12200">
                <a:solidFill>
                  <a:schemeClr val="dk1"/>
                </a:solidFill>
              </a:defRPr>
            </a:lvl1pPr>
            <a:lvl2pPr lvl="1">
              <a:spcBef>
                <a:spcPts val="0"/>
              </a:spcBef>
              <a:spcAft>
                <a:spcPts val="0"/>
              </a:spcAft>
              <a:buClr>
                <a:schemeClr val="dk1"/>
              </a:buClr>
              <a:buSzPts val="12200"/>
              <a:buNone/>
              <a:defRPr sz="12200">
                <a:solidFill>
                  <a:schemeClr val="dk1"/>
                </a:solidFill>
              </a:defRPr>
            </a:lvl2pPr>
            <a:lvl3pPr lvl="2">
              <a:spcBef>
                <a:spcPts val="0"/>
              </a:spcBef>
              <a:spcAft>
                <a:spcPts val="0"/>
              </a:spcAft>
              <a:buClr>
                <a:schemeClr val="dk1"/>
              </a:buClr>
              <a:buSzPts val="12200"/>
              <a:buNone/>
              <a:defRPr sz="12200">
                <a:solidFill>
                  <a:schemeClr val="dk1"/>
                </a:solidFill>
              </a:defRPr>
            </a:lvl3pPr>
            <a:lvl4pPr lvl="3">
              <a:spcBef>
                <a:spcPts val="0"/>
              </a:spcBef>
              <a:spcAft>
                <a:spcPts val="0"/>
              </a:spcAft>
              <a:buClr>
                <a:schemeClr val="dk1"/>
              </a:buClr>
              <a:buSzPts val="12200"/>
              <a:buNone/>
              <a:defRPr sz="12200">
                <a:solidFill>
                  <a:schemeClr val="dk1"/>
                </a:solidFill>
              </a:defRPr>
            </a:lvl4pPr>
            <a:lvl5pPr lvl="4">
              <a:spcBef>
                <a:spcPts val="0"/>
              </a:spcBef>
              <a:spcAft>
                <a:spcPts val="0"/>
              </a:spcAft>
              <a:buClr>
                <a:schemeClr val="dk1"/>
              </a:buClr>
              <a:buSzPts val="12200"/>
              <a:buNone/>
              <a:defRPr sz="12200">
                <a:solidFill>
                  <a:schemeClr val="dk1"/>
                </a:solidFill>
              </a:defRPr>
            </a:lvl5pPr>
            <a:lvl6pPr lvl="5">
              <a:spcBef>
                <a:spcPts val="0"/>
              </a:spcBef>
              <a:spcAft>
                <a:spcPts val="0"/>
              </a:spcAft>
              <a:buClr>
                <a:schemeClr val="dk1"/>
              </a:buClr>
              <a:buSzPts val="12200"/>
              <a:buNone/>
              <a:defRPr sz="12200">
                <a:solidFill>
                  <a:schemeClr val="dk1"/>
                </a:solidFill>
              </a:defRPr>
            </a:lvl6pPr>
            <a:lvl7pPr lvl="6">
              <a:spcBef>
                <a:spcPts val="0"/>
              </a:spcBef>
              <a:spcAft>
                <a:spcPts val="0"/>
              </a:spcAft>
              <a:buClr>
                <a:schemeClr val="dk1"/>
              </a:buClr>
              <a:buSzPts val="12200"/>
              <a:buNone/>
              <a:defRPr sz="12200">
                <a:solidFill>
                  <a:schemeClr val="dk1"/>
                </a:solidFill>
              </a:defRPr>
            </a:lvl7pPr>
            <a:lvl8pPr lvl="7">
              <a:spcBef>
                <a:spcPts val="0"/>
              </a:spcBef>
              <a:spcAft>
                <a:spcPts val="0"/>
              </a:spcAft>
              <a:buClr>
                <a:schemeClr val="dk1"/>
              </a:buClr>
              <a:buSzPts val="12200"/>
              <a:buNone/>
              <a:defRPr sz="12200">
                <a:solidFill>
                  <a:schemeClr val="dk1"/>
                </a:solidFill>
              </a:defRPr>
            </a:lvl8pPr>
            <a:lvl9pPr lvl="8">
              <a:spcBef>
                <a:spcPts val="0"/>
              </a:spcBef>
              <a:spcAft>
                <a:spcPts val="0"/>
              </a:spcAft>
              <a:buClr>
                <a:schemeClr val="dk1"/>
              </a:buClr>
              <a:buSzPts val="12200"/>
              <a:buNone/>
              <a:defRPr sz="12200">
                <a:solidFill>
                  <a:schemeClr val="dk1"/>
                </a:solidFill>
              </a:defRPr>
            </a:lvl9pPr>
          </a:lstStyle>
          <a:p/>
        </p:txBody>
      </p:sp>
      <p:sp>
        <p:nvSpPr>
          <p:cNvPr id="7" name="Google Shape;7;p1"/>
          <p:cNvSpPr txBox="1"/>
          <p:nvPr>
            <p:ph idx="1" type="body"/>
          </p:nvPr>
        </p:nvSpPr>
        <p:spPr>
          <a:xfrm>
            <a:off x="935100" y="8195378"/>
            <a:ext cx="25561800" cy="24294300"/>
          </a:xfrm>
          <a:prstGeom prst="rect">
            <a:avLst/>
          </a:prstGeom>
          <a:noFill/>
          <a:ln>
            <a:noFill/>
          </a:ln>
        </p:spPr>
        <p:txBody>
          <a:bodyPr anchorCtr="0" anchor="t" bIns="399550" lIns="399550" spcFirstLastPara="1" rIns="399550" wrap="square" tIns="399550">
            <a:normAutofit/>
          </a:bodyPr>
          <a:lstStyle>
            <a:lvl1pPr indent="-730250" lvl="0" marL="457200">
              <a:lnSpc>
                <a:spcPct val="115000"/>
              </a:lnSpc>
              <a:spcBef>
                <a:spcPts val="0"/>
              </a:spcBef>
              <a:spcAft>
                <a:spcPts val="0"/>
              </a:spcAft>
              <a:buClr>
                <a:schemeClr val="dk2"/>
              </a:buClr>
              <a:buSzPts val="7900"/>
              <a:buChar char="●"/>
              <a:defRPr sz="7900">
                <a:solidFill>
                  <a:schemeClr val="dk2"/>
                </a:solidFill>
              </a:defRPr>
            </a:lvl1pPr>
            <a:lvl2pPr indent="-615950" lvl="1" marL="914400">
              <a:lnSpc>
                <a:spcPct val="115000"/>
              </a:lnSpc>
              <a:spcBef>
                <a:spcPts val="0"/>
              </a:spcBef>
              <a:spcAft>
                <a:spcPts val="0"/>
              </a:spcAft>
              <a:buClr>
                <a:schemeClr val="dk2"/>
              </a:buClr>
              <a:buSzPts val="6100"/>
              <a:buChar char="○"/>
              <a:defRPr sz="6100">
                <a:solidFill>
                  <a:schemeClr val="dk2"/>
                </a:solidFill>
              </a:defRPr>
            </a:lvl2pPr>
            <a:lvl3pPr indent="-615950" lvl="2" marL="1371600">
              <a:lnSpc>
                <a:spcPct val="115000"/>
              </a:lnSpc>
              <a:spcBef>
                <a:spcPts val="0"/>
              </a:spcBef>
              <a:spcAft>
                <a:spcPts val="0"/>
              </a:spcAft>
              <a:buClr>
                <a:schemeClr val="dk2"/>
              </a:buClr>
              <a:buSzPts val="6100"/>
              <a:buChar char="■"/>
              <a:defRPr sz="6100">
                <a:solidFill>
                  <a:schemeClr val="dk2"/>
                </a:solidFill>
              </a:defRPr>
            </a:lvl3pPr>
            <a:lvl4pPr indent="-615950" lvl="3" marL="1828800">
              <a:lnSpc>
                <a:spcPct val="115000"/>
              </a:lnSpc>
              <a:spcBef>
                <a:spcPts val="0"/>
              </a:spcBef>
              <a:spcAft>
                <a:spcPts val="0"/>
              </a:spcAft>
              <a:buClr>
                <a:schemeClr val="dk2"/>
              </a:buClr>
              <a:buSzPts val="6100"/>
              <a:buChar char="●"/>
              <a:defRPr sz="6100">
                <a:solidFill>
                  <a:schemeClr val="dk2"/>
                </a:solidFill>
              </a:defRPr>
            </a:lvl4pPr>
            <a:lvl5pPr indent="-615950" lvl="4" marL="2286000">
              <a:lnSpc>
                <a:spcPct val="115000"/>
              </a:lnSpc>
              <a:spcBef>
                <a:spcPts val="0"/>
              </a:spcBef>
              <a:spcAft>
                <a:spcPts val="0"/>
              </a:spcAft>
              <a:buClr>
                <a:schemeClr val="dk2"/>
              </a:buClr>
              <a:buSzPts val="6100"/>
              <a:buChar char="○"/>
              <a:defRPr sz="6100">
                <a:solidFill>
                  <a:schemeClr val="dk2"/>
                </a:solidFill>
              </a:defRPr>
            </a:lvl5pPr>
            <a:lvl6pPr indent="-615950" lvl="5" marL="2743200">
              <a:lnSpc>
                <a:spcPct val="115000"/>
              </a:lnSpc>
              <a:spcBef>
                <a:spcPts val="0"/>
              </a:spcBef>
              <a:spcAft>
                <a:spcPts val="0"/>
              </a:spcAft>
              <a:buClr>
                <a:schemeClr val="dk2"/>
              </a:buClr>
              <a:buSzPts val="6100"/>
              <a:buChar char="■"/>
              <a:defRPr sz="6100">
                <a:solidFill>
                  <a:schemeClr val="dk2"/>
                </a:solidFill>
              </a:defRPr>
            </a:lvl6pPr>
            <a:lvl7pPr indent="-615950" lvl="6" marL="3200400">
              <a:lnSpc>
                <a:spcPct val="115000"/>
              </a:lnSpc>
              <a:spcBef>
                <a:spcPts val="0"/>
              </a:spcBef>
              <a:spcAft>
                <a:spcPts val="0"/>
              </a:spcAft>
              <a:buClr>
                <a:schemeClr val="dk2"/>
              </a:buClr>
              <a:buSzPts val="6100"/>
              <a:buChar char="●"/>
              <a:defRPr sz="6100">
                <a:solidFill>
                  <a:schemeClr val="dk2"/>
                </a:solidFill>
              </a:defRPr>
            </a:lvl7pPr>
            <a:lvl8pPr indent="-615950" lvl="7" marL="3657600">
              <a:lnSpc>
                <a:spcPct val="115000"/>
              </a:lnSpc>
              <a:spcBef>
                <a:spcPts val="0"/>
              </a:spcBef>
              <a:spcAft>
                <a:spcPts val="0"/>
              </a:spcAft>
              <a:buClr>
                <a:schemeClr val="dk2"/>
              </a:buClr>
              <a:buSzPts val="6100"/>
              <a:buChar char="○"/>
              <a:defRPr sz="6100">
                <a:solidFill>
                  <a:schemeClr val="dk2"/>
                </a:solidFill>
              </a:defRPr>
            </a:lvl8pPr>
            <a:lvl9pPr indent="-615950" lvl="8" marL="4114800">
              <a:lnSpc>
                <a:spcPct val="115000"/>
              </a:lnSpc>
              <a:spcBef>
                <a:spcPts val="0"/>
              </a:spcBef>
              <a:spcAft>
                <a:spcPts val="0"/>
              </a:spcAft>
              <a:buClr>
                <a:schemeClr val="dk2"/>
              </a:buClr>
              <a:buSzPts val="6100"/>
              <a:buChar char="■"/>
              <a:defRPr sz="6100">
                <a:solidFill>
                  <a:schemeClr val="dk2"/>
                </a:solidFill>
              </a:defRPr>
            </a:lvl9pPr>
          </a:lstStyle>
          <a:p/>
        </p:txBody>
      </p:sp>
      <p:sp>
        <p:nvSpPr>
          <p:cNvPr id="8" name="Google Shape;8;p1"/>
          <p:cNvSpPr txBox="1"/>
          <p:nvPr>
            <p:ph idx="12" type="sldNum"/>
          </p:nvPr>
        </p:nvSpPr>
        <p:spPr>
          <a:xfrm>
            <a:off x="25417373" y="33160653"/>
            <a:ext cx="1646100" cy="2799000"/>
          </a:xfrm>
          <a:prstGeom prst="rect">
            <a:avLst/>
          </a:prstGeom>
          <a:noFill/>
          <a:ln>
            <a:noFill/>
          </a:ln>
        </p:spPr>
        <p:txBody>
          <a:bodyPr anchorCtr="0" anchor="ctr" bIns="399550" lIns="399550" spcFirstLastPara="1" rIns="399550" wrap="square" tIns="399550">
            <a:normAutofit/>
          </a:bodyPr>
          <a:lstStyle>
            <a:lvl1pPr lvl="0" algn="r">
              <a:buNone/>
              <a:defRPr sz="4400">
                <a:solidFill>
                  <a:schemeClr val="dk2"/>
                </a:solidFill>
              </a:defRPr>
            </a:lvl1pPr>
            <a:lvl2pPr lvl="1" algn="r">
              <a:buNone/>
              <a:defRPr sz="4400">
                <a:solidFill>
                  <a:schemeClr val="dk2"/>
                </a:solidFill>
              </a:defRPr>
            </a:lvl2pPr>
            <a:lvl3pPr lvl="2" algn="r">
              <a:buNone/>
              <a:defRPr sz="4400">
                <a:solidFill>
                  <a:schemeClr val="dk2"/>
                </a:solidFill>
              </a:defRPr>
            </a:lvl3pPr>
            <a:lvl4pPr lvl="3" algn="r">
              <a:buNone/>
              <a:defRPr sz="4400">
                <a:solidFill>
                  <a:schemeClr val="dk2"/>
                </a:solidFill>
              </a:defRPr>
            </a:lvl4pPr>
            <a:lvl5pPr lvl="4" algn="r">
              <a:buNone/>
              <a:defRPr sz="4400">
                <a:solidFill>
                  <a:schemeClr val="dk2"/>
                </a:solidFill>
              </a:defRPr>
            </a:lvl5pPr>
            <a:lvl6pPr lvl="5" algn="r">
              <a:buNone/>
              <a:defRPr sz="4400">
                <a:solidFill>
                  <a:schemeClr val="dk2"/>
                </a:solidFill>
              </a:defRPr>
            </a:lvl6pPr>
            <a:lvl7pPr lvl="6" algn="r">
              <a:buNone/>
              <a:defRPr sz="4400">
                <a:solidFill>
                  <a:schemeClr val="dk2"/>
                </a:solidFill>
              </a:defRPr>
            </a:lvl7pPr>
            <a:lvl8pPr lvl="7" algn="r">
              <a:buNone/>
              <a:defRPr sz="4400">
                <a:solidFill>
                  <a:schemeClr val="dk2"/>
                </a:solidFill>
              </a:defRPr>
            </a:lvl8pPr>
            <a:lvl9pPr lvl="8" algn="r">
              <a:buNone/>
              <a:defRPr sz="44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11" Type="http://schemas.openxmlformats.org/officeDocument/2006/relationships/image" Target="../media/image3.png"/><Relationship Id="rId10" Type="http://schemas.openxmlformats.org/officeDocument/2006/relationships/image" Target="../media/image1.png"/><Relationship Id="rId9"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53" name="Shape 53"/>
        <p:cNvGrpSpPr/>
        <p:nvPr/>
      </p:nvGrpSpPr>
      <p:grpSpPr>
        <a:xfrm>
          <a:off x="0" y="0"/>
          <a:ext cx="0" cy="0"/>
          <a:chOff x="0" y="0"/>
          <a:chExt cx="0" cy="0"/>
        </a:xfrm>
      </p:grpSpPr>
      <p:sp>
        <p:nvSpPr>
          <p:cNvPr id="54" name="Google Shape;54;p13"/>
          <p:cNvSpPr/>
          <p:nvPr/>
        </p:nvSpPr>
        <p:spPr>
          <a:xfrm>
            <a:off x="10844650" y="10090059"/>
            <a:ext cx="15680700" cy="58290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p:nvPr/>
        </p:nvSpPr>
        <p:spPr>
          <a:xfrm>
            <a:off x="10881825" y="16283625"/>
            <a:ext cx="15680700" cy="58290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p:nvPr/>
        </p:nvSpPr>
        <p:spPr>
          <a:xfrm>
            <a:off x="10881825" y="22457175"/>
            <a:ext cx="15680700" cy="50490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13"/>
          <p:cNvSpPr/>
          <p:nvPr/>
        </p:nvSpPr>
        <p:spPr>
          <a:xfrm>
            <a:off x="810350" y="10090050"/>
            <a:ext cx="9714000" cy="174159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3"/>
          <p:cNvSpPr txBox="1"/>
          <p:nvPr>
            <p:ph idx="1" type="body"/>
          </p:nvPr>
        </p:nvSpPr>
        <p:spPr>
          <a:xfrm>
            <a:off x="717138" y="9892513"/>
            <a:ext cx="9313800" cy="1512900"/>
          </a:xfrm>
          <a:prstGeom prst="rect">
            <a:avLst/>
          </a:prstGeom>
        </p:spPr>
        <p:txBody>
          <a:bodyPr anchorCtr="0" anchor="t" bIns="399550" lIns="399550" spcFirstLastPara="1" rIns="399550" wrap="square" tIns="399550">
            <a:noAutofit/>
          </a:bodyPr>
          <a:lstStyle/>
          <a:p>
            <a:pPr indent="0" lvl="0" marL="0" rtl="0" algn="l">
              <a:spcBef>
                <a:spcPts val="0"/>
              </a:spcBef>
              <a:spcAft>
                <a:spcPts val="5200"/>
              </a:spcAft>
              <a:buSzPts val="1018"/>
              <a:buNone/>
            </a:pPr>
            <a:r>
              <a:rPr b="1" lang="en" sz="6025">
                <a:solidFill>
                  <a:schemeClr val="dk1"/>
                </a:solidFill>
              </a:rPr>
              <a:t>System Design</a:t>
            </a:r>
            <a:endParaRPr b="1" sz="6025">
              <a:solidFill>
                <a:schemeClr val="dk1"/>
              </a:solidFill>
            </a:endParaRPr>
          </a:p>
        </p:txBody>
      </p:sp>
      <p:sp>
        <p:nvSpPr>
          <p:cNvPr id="59" name="Google Shape;59;p13"/>
          <p:cNvSpPr txBox="1"/>
          <p:nvPr>
            <p:ph idx="1" type="body"/>
          </p:nvPr>
        </p:nvSpPr>
        <p:spPr>
          <a:xfrm>
            <a:off x="935088" y="11318788"/>
            <a:ext cx="6913500" cy="1512900"/>
          </a:xfrm>
          <a:prstGeom prst="rect">
            <a:avLst/>
          </a:prstGeom>
        </p:spPr>
        <p:txBody>
          <a:bodyPr anchorCtr="0" anchor="t" bIns="399550" lIns="399550" spcFirstLastPara="1" rIns="399550" wrap="square" tIns="399550">
            <a:normAutofit lnSpcReduction="20000"/>
          </a:bodyPr>
          <a:lstStyle/>
          <a:p>
            <a:pPr indent="0" lvl="0" marL="0" rtl="0" algn="l">
              <a:spcBef>
                <a:spcPts val="0"/>
              </a:spcBef>
              <a:spcAft>
                <a:spcPts val="5200"/>
              </a:spcAft>
              <a:buNone/>
            </a:pPr>
            <a:r>
              <a:rPr lang="en" sz="4700">
                <a:solidFill>
                  <a:schemeClr val="dk1"/>
                </a:solidFill>
              </a:rPr>
              <a:t>Text Here</a:t>
            </a:r>
            <a:endParaRPr sz="4700">
              <a:solidFill>
                <a:schemeClr val="dk1"/>
              </a:solidFill>
            </a:endParaRPr>
          </a:p>
        </p:txBody>
      </p:sp>
      <p:sp>
        <p:nvSpPr>
          <p:cNvPr id="60" name="Google Shape;60;p13"/>
          <p:cNvSpPr/>
          <p:nvPr/>
        </p:nvSpPr>
        <p:spPr>
          <a:xfrm>
            <a:off x="804000" y="5716650"/>
            <a:ext cx="25692900" cy="41757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 name="Google Shape;61;p13"/>
          <p:cNvSpPr txBox="1"/>
          <p:nvPr>
            <p:ph idx="1" type="body"/>
          </p:nvPr>
        </p:nvSpPr>
        <p:spPr>
          <a:xfrm>
            <a:off x="718500" y="5464440"/>
            <a:ext cx="9964500" cy="1317300"/>
          </a:xfrm>
          <a:prstGeom prst="rect">
            <a:avLst/>
          </a:prstGeom>
        </p:spPr>
        <p:txBody>
          <a:bodyPr anchorCtr="0" anchor="t" bIns="399550" lIns="399550" spcFirstLastPara="1" rIns="399550" wrap="square" tIns="399550">
            <a:noAutofit/>
          </a:bodyPr>
          <a:lstStyle/>
          <a:p>
            <a:pPr indent="0" lvl="0" marL="0" rtl="0" algn="l">
              <a:lnSpc>
                <a:spcPct val="95000"/>
              </a:lnSpc>
              <a:spcBef>
                <a:spcPts val="0"/>
              </a:spcBef>
              <a:spcAft>
                <a:spcPts val="5200"/>
              </a:spcAft>
              <a:buSzPts val="770"/>
              <a:buNone/>
            </a:pPr>
            <a:r>
              <a:rPr b="1" lang="en" sz="5000">
                <a:solidFill>
                  <a:schemeClr val="dk1"/>
                </a:solidFill>
              </a:rPr>
              <a:t>Abstract</a:t>
            </a:r>
            <a:endParaRPr b="1" sz="5000">
              <a:solidFill>
                <a:schemeClr val="dk1"/>
              </a:solidFill>
            </a:endParaRPr>
          </a:p>
        </p:txBody>
      </p:sp>
      <p:sp>
        <p:nvSpPr>
          <p:cNvPr id="62" name="Google Shape;62;p13"/>
          <p:cNvSpPr/>
          <p:nvPr/>
        </p:nvSpPr>
        <p:spPr>
          <a:xfrm>
            <a:off x="804000" y="819450"/>
            <a:ext cx="25692900" cy="46995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3"/>
          <p:cNvSpPr txBox="1"/>
          <p:nvPr>
            <p:ph type="title"/>
          </p:nvPr>
        </p:nvSpPr>
        <p:spPr>
          <a:xfrm>
            <a:off x="935100" y="831700"/>
            <a:ext cx="25561800" cy="1912500"/>
          </a:xfrm>
          <a:prstGeom prst="rect">
            <a:avLst/>
          </a:prstGeom>
        </p:spPr>
        <p:txBody>
          <a:bodyPr anchorCtr="0" anchor="ctr" bIns="399550" lIns="399550" spcFirstLastPara="1" rIns="399550" wrap="square" tIns="399550">
            <a:noAutofit/>
          </a:bodyPr>
          <a:lstStyle/>
          <a:p>
            <a:pPr indent="0" lvl="0" marL="0" rtl="0" algn="ctr">
              <a:lnSpc>
                <a:spcPct val="150000"/>
              </a:lnSpc>
              <a:spcBef>
                <a:spcPts val="0"/>
              </a:spcBef>
              <a:spcAft>
                <a:spcPts val="0"/>
              </a:spcAft>
              <a:buNone/>
            </a:pPr>
            <a:r>
              <a:rPr b="1" lang="en" sz="6000"/>
              <a:t>Digital Steganography</a:t>
            </a:r>
            <a:endParaRPr sz="6000"/>
          </a:p>
        </p:txBody>
      </p:sp>
      <p:pic>
        <p:nvPicPr>
          <p:cNvPr id="64" name="Google Shape;64;p13"/>
          <p:cNvPicPr preferRelativeResize="0"/>
          <p:nvPr/>
        </p:nvPicPr>
        <p:blipFill>
          <a:blip r:embed="rId3">
            <a:alphaModFix/>
          </a:blip>
          <a:stretch>
            <a:fillRect/>
          </a:stretch>
        </p:blipFill>
        <p:spPr>
          <a:xfrm>
            <a:off x="1591745" y="3579575"/>
            <a:ext cx="4088906" cy="1512900"/>
          </a:xfrm>
          <a:prstGeom prst="rect">
            <a:avLst/>
          </a:prstGeom>
          <a:noFill/>
          <a:ln>
            <a:noFill/>
          </a:ln>
        </p:spPr>
      </p:pic>
      <p:sp>
        <p:nvSpPr>
          <p:cNvPr id="65" name="Google Shape;65;p13"/>
          <p:cNvSpPr txBox="1"/>
          <p:nvPr/>
        </p:nvSpPr>
        <p:spPr>
          <a:xfrm>
            <a:off x="3421650" y="2556613"/>
            <a:ext cx="20588700" cy="27861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Clr>
                <a:schemeClr val="dk1"/>
              </a:buClr>
              <a:buSzPts val="1100"/>
              <a:buFont typeface="Arial"/>
              <a:buNone/>
            </a:pPr>
            <a:r>
              <a:rPr lang="en" sz="3500">
                <a:solidFill>
                  <a:schemeClr val="dk1"/>
                </a:solidFill>
              </a:rPr>
              <a:t>Jeremy Davidson   Camila Frontani   Hitarth Mistry   Kristopher Pally   Mohammad Siddiqi   Ritika Singh</a:t>
            </a:r>
            <a:endParaRPr sz="40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3000">
                <a:solidFill>
                  <a:schemeClr val="dk1"/>
                </a:solidFill>
              </a:rPr>
              <a:t>Senior Design Project at The University of Texas at Dallas, Fall 2024</a:t>
            </a:r>
            <a:endParaRPr sz="30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3000">
                <a:solidFill>
                  <a:schemeClr val="dk1"/>
                </a:solidFill>
              </a:rPr>
              <a:t>Erik Jonsson School of Engineering &amp; Computer Science</a:t>
            </a:r>
            <a:endParaRPr sz="30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3000">
                <a:solidFill>
                  <a:schemeClr val="dk1"/>
                </a:solidFill>
              </a:rPr>
              <a:t>Faculty Advisor – Dr. Salih Raed | Faculty Sponsor – Dr. Razo</a:t>
            </a:r>
            <a:endParaRPr sz="3000">
              <a:solidFill>
                <a:schemeClr val="dk2"/>
              </a:solidFill>
            </a:endParaRPr>
          </a:p>
        </p:txBody>
      </p:sp>
      <p:sp>
        <p:nvSpPr>
          <p:cNvPr id="66" name="Google Shape;66;p13"/>
          <p:cNvSpPr txBox="1"/>
          <p:nvPr>
            <p:ph idx="1" type="body"/>
          </p:nvPr>
        </p:nvSpPr>
        <p:spPr>
          <a:xfrm>
            <a:off x="717150" y="6151635"/>
            <a:ext cx="25845300" cy="3333900"/>
          </a:xfrm>
          <a:prstGeom prst="rect">
            <a:avLst/>
          </a:prstGeom>
        </p:spPr>
        <p:txBody>
          <a:bodyPr anchorCtr="0" anchor="t" bIns="399550" lIns="399550" spcFirstLastPara="1" rIns="399550" wrap="square" tIns="399550">
            <a:noAutofit/>
          </a:bodyPr>
          <a:lstStyle/>
          <a:p>
            <a:pPr indent="0" lvl="0" marL="0" rtl="0" algn="l">
              <a:spcBef>
                <a:spcPts val="0"/>
              </a:spcBef>
              <a:spcAft>
                <a:spcPts val="5200"/>
              </a:spcAft>
              <a:buClr>
                <a:schemeClr val="dk1"/>
              </a:buClr>
              <a:buSzPts val="1100"/>
              <a:buFont typeface="Arial"/>
              <a:buNone/>
            </a:pPr>
            <a:r>
              <a:rPr lang="en" sz="3000">
                <a:solidFill>
                  <a:schemeClr val="dk1"/>
                </a:solidFill>
              </a:rPr>
              <a:t>Steganography is a technique that hides data and information that is unnoticeable to the human eye. It is useful when relaying sensitive information where privacy is essential. Steganography can be utilized for data encryption and even against data breaches in the case of cyber attacks. Steganography can be achieved through multiple methods to hide such data through media such as images, audio, video, and text files. The most popular steganography technique is LSB substitution, where the secret data is embedded in the least significant bits of the media’s file. By changing the last bit of a pixel, the image remains visually indifferent. This can be </a:t>
            </a:r>
            <a:r>
              <a:rPr lang="en" sz="3000">
                <a:solidFill>
                  <a:schemeClr val="dk1"/>
                </a:solidFill>
              </a:rPr>
              <a:t>verified</a:t>
            </a:r>
            <a:r>
              <a:rPr lang="en" sz="3000">
                <a:solidFill>
                  <a:schemeClr val="dk1"/>
                </a:solidFill>
              </a:rPr>
              <a:t> by calculating PSNR values</a:t>
            </a:r>
            <a:r>
              <a:rPr lang="en" sz="3000">
                <a:solidFill>
                  <a:schemeClr val="dk1"/>
                </a:solidFill>
              </a:rPr>
              <a:t>,</a:t>
            </a:r>
            <a:r>
              <a:rPr lang="en" sz="3000">
                <a:solidFill>
                  <a:schemeClr val="dk1"/>
                </a:solidFill>
              </a:rPr>
              <a:t> ensur</a:t>
            </a:r>
            <a:r>
              <a:rPr lang="en" sz="3000">
                <a:solidFill>
                  <a:schemeClr val="dk1"/>
                </a:solidFill>
              </a:rPr>
              <a:t>ing</a:t>
            </a:r>
            <a:r>
              <a:rPr lang="en" sz="3000">
                <a:solidFill>
                  <a:schemeClr val="dk1"/>
                </a:solidFill>
              </a:rPr>
              <a:t> the data is secure, since an intermediate viewer cannot notice any changes despite histograms showing RGB differences. </a:t>
            </a:r>
            <a:r>
              <a:rPr b="1" lang="en" sz="3000">
                <a:solidFill>
                  <a:schemeClr val="dk1"/>
                </a:solidFill>
              </a:rPr>
              <a:t>Keywords: </a:t>
            </a:r>
            <a:r>
              <a:rPr lang="en" sz="3000">
                <a:solidFill>
                  <a:schemeClr val="dk1"/>
                </a:solidFill>
              </a:rPr>
              <a:t>Cyber Security &amp; Privacy, </a:t>
            </a:r>
            <a:r>
              <a:rPr lang="en" sz="3000">
                <a:solidFill>
                  <a:schemeClr val="dk1"/>
                </a:solidFill>
              </a:rPr>
              <a:t>LSB, Encryption</a:t>
            </a:r>
            <a:endParaRPr sz="3000">
              <a:solidFill>
                <a:schemeClr val="dk1"/>
              </a:solidFill>
            </a:endParaRPr>
          </a:p>
        </p:txBody>
      </p:sp>
      <p:sp>
        <p:nvSpPr>
          <p:cNvPr id="67" name="Google Shape;67;p13"/>
          <p:cNvSpPr/>
          <p:nvPr/>
        </p:nvSpPr>
        <p:spPr>
          <a:xfrm>
            <a:off x="869550" y="27790975"/>
            <a:ext cx="25692900" cy="83649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8" name="Google Shape;68;p13"/>
          <p:cNvCxnSpPr/>
          <p:nvPr/>
        </p:nvCxnSpPr>
        <p:spPr>
          <a:xfrm>
            <a:off x="3568200" y="2390350"/>
            <a:ext cx="20295600" cy="36600"/>
          </a:xfrm>
          <a:prstGeom prst="straightConnector1">
            <a:avLst/>
          </a:prstGeom>
          <a:noFill/>
          <a:ln cap="flat" cmpd="sng" w="19050">
            <a:solidFill>
              <a:schemeClr val="dk1"/>
            </a:solidFill>
            <a:prstDash val="solid"/>
            <a:round/>
            <a:headEnd len="med" w="med" type="none"/>
            <a:tailEnd len="med" w="med" type="none"/>
          </a:ln>
        </p:spPr>
      </p:cxnSp>
      <p:sp>
        <p:nvSpPr>
          <p:cNvPr id="69" name="Google Shape;69;p13"/>
          <p:cNvSpPr txBox="1"/>
          <p:nvPr/>
        </p:nvSpPr>
        <p:spPr>
          <a:xfrm>
            <a:off x="11084476" y="16283625"/>
            <a:ext cx="15093900" cy="58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chemeClr val="dk1"/>
                </a:solidFill>
              </a:rPr>
              <a:t>Impact</a:t>
            </a:r>
            <a:endParaRPr sz="3000">
              <a:solidFill>
                <a:schemeClr val="dk1"/>
              </a:solidFill>
            </a:endParaRPr>
          </a:p>
          <a:p>
            <a:pPr indent="-457200" lvl="0" marL="457200" rtl="0" algn="l">
              <a:spcBef>
                <a:spcPts val="0"/>
              </a:spcBef>
              <a:spcAft>
                <a:spcPts val="0"/>
              </a:spcAft>
              <a:buClr>
                <a:schemeClr val="dk1"/>
              </a:buClr>
              <a:buSzPts val="3600"/>
              <a:buChar char="●"/>
            </a:pPr>
            <a:r>
              <a:rPr lang="en" sz="3600">
                <a:solidFill>
                  <a:schemeClr val="dk1"/>
                </a:solidFill>
              </a:rPr>
              <a:t>Enables</a:t>
            </a:r>
            <a:r>
              <a:rPr lang="en" sz="3600">
                <a:solidFill>
                  <a:schemeClr val="dk1"/>
                </a:solidFill>
              </a:rPr>
              <a:t> friends/</a:t>
            </a:r>
            <a:r>
              <a:rPr lang="en" sz="3600">
                <a:solidFill>
                  <a:schemeClr val="dk1"/>
                </a:solidFill>
              </a:rPr>
              <a:t>families</a:t>
            </a:r>
            <a:r>
              <a:rPr lang="en" sz="3600">
                <a:solidFill>
                  <a:schemeClr val="dk1"/>
                </a:solidFill>
              </a:rPr>
              <a:t> to send secret messages to people without the risk of </a:t>
            </a:r>
            <a:r>
              <a:rPr lang="en" sz="3600">
                <a:solidFill>
                  <a:schemeClr val="dk1"/>
                </a:solidFill>
              </a:rPr>
              <a:t>private</a:t>
            </a:r>
            <a:r>
              <a:rPr lang="en" sz="3600">
                <a:solidFill>
                  <a:schemeClr val="dk1"/>
                </a:solidFill>
              </a:rPr>
              <a:t> data being intercepted by </a:t>
            </a:r>
            <a:r>
              <a:rPr lang="en" sz="3600">
                <a:solidFill>
                  <a:schemeClr val="dk1"/>
                </a:solidFill>
              </a:rPr>
              <a:t>government</a:t>
            </a:r>
            <a:r>
              <a:rPr lang="en" sz="3600">
                <a:solidFill>
                  <a:schemeClr val="dk1"/>
                </a:solidFill>
              </a:rPr>
              <a:t> agencies</a:t>
            </a:r>
            <a:endParaRPr sz="3600">
              <a:solidFill>
                <a:schemeClr val="dk1"/>
              </a:solidFill>
            </a:endParaRPr>
          </a:p>
          <a:p>
            <a:pPr indent="-457200" lvl="0" marL="457200" rtl="0" algn="l">
              <a:spcBef>
                <a:spcPts val="0"/>
              </a:spcBef>
              <a:spcAft>
                <a:spcPts val="0"/>
              </a:spcAft>
              <a:buClr>
                <a:schemeClr val="dk1"/>
              </a:buClr>
              <a:buSzPts val="3600"/>
              <a:buChar char="●"/>
            </a:pPr>
            <a:r>
              <a:rPr lang="en" sz="3600">
                <a:solidFill>
                  <a:schemeClr val="dk1"/>
                </a:solidFill>
              </a:rPr>
              <a:t>Allows for safe and discreet communication within an intelligence </a:t>
            </a:r>
            <a:r>
              <a:rPr lang="en" sz="3600">
                <a:solidFill>
                  <a:schemeClr val="dk1"/>
                </a:solidFill>
              </a:rPr>
              <a:t>agency</a:t>
            </a:r>
            <a:r>
              <a:rPr lang="en" sz="3600">
                <a:solidFill>
                  <a:schemeClr val="dk1"/>
                </a:solidFill>
              </a:rPr>
              <a:t>’s network </a:t>
            </a:r>
            <a:endParaRPr sz="3600">
              <a:solidFill>
                <a:schemeClr val="dk1"/>
              </a:solidFill>
            </a:endParaRPr>
          </a:p>
          <a:p>
            <a:pPr indent="-457200" lvl="0" marL="457200" rtl="0" algn="l">
              <a:spcBef>
                <a:spcPts val="0"/>
              </a:spcBef>
              <a:spcAft>
                <a:spcPts val="0"/>
              </a:spcAft>
              <a:buClr>
                <a:schemeClr val="dk1"/>
              </a:buClr>
              <a:buSzPts val="3600"/>
              <a:buChar char="●"/>
            </a:pPr>
            <a:r>
              <a:rPr lang="en" sz="3600">
                <a:solidFill>
                  <a:schemeClr val="dk1"/>
                </a:solidFill>
              </a:rPr>
              <a:t>Can be </a:t>
            </a:r>
            <a:r>
              <a:rPr lang="en" sz="3600">
                <a:solidFill>
                  <a:schemeClr val="dk1"/>
                </a:solidFill>
              </a:rPr>
              <a:t>used</a:t>
            </a:r>
            <a:r>
              <a:rPr lang="en" sz="3600">
                <a:solidFill>
                  <a:schemeClr val="dk1"/>
                </a:solidFill>
              </a:rPr>
              <a:t> to watermark/spot image alterations </a:t>
            </a:r>
            <a:endParaRPr sz="3600">
              <a:solidFill>
                <a:schemeClr val="dk1"/>
              </a:solidFill>
            </a:endParaRPr>
          </a:p>
          <a:p>
            <a:pPr indent="-457200" lvl="0" marL="457200" rtl="0" algn="l">
              <a:spcBef>
                <a:spcPts val="0"/>
              </a:spcBef>
              <a:spcAft>
                <a:spcPts val="0"/>
              </a:spcAft>
              <a:buClr>
                <a:schemeClr val="dk1"/>
              </a:buClr>
              <a:buSzPts val="3600"/>
              <a:buChar char="●"/>
            </a:pPr>
            <a:r>
              <a:rPr lang="en" sz="3600">
                <a:solidFill>
                  <a:schemeClr val="dk1"/>
                </a:solidFill>
              </a:rPr>
              <a:t>Activist groups can organize and share plans to </a:t>
            </a:r>
            <a:r>
              <a:rPr lang="en" sz="3600">
                <a:solidFill>
                  <a:schemeClr val="dk1"/>
                </a:solidFill>
              </a:rPr>
              <a:t>provide information such as refuge coordinates, e.g. regarding the safe</a:t>
            </a:r>
            <a:r>
              <a:rPr lang="en" sz="3600">
                <a:solidFill>
                  <a:schemeClr val="dk1"/>
                </a:solidFill>
              </a:rPr>
              <a:t> passage of women/</a:t>
            </a:r>
            <a:r>
              <a:rPr lang="en" sz="3600">
                <a:solidFill>
                  <a:schemeClr val="dk1"/>
                </a:solidFill>
              </a:rPr>
              <a:t>children</a:t>
            </a:r>
            <a:r>
              <a:rPr lang="en" sz="3600">
                <a:solidFill>
                  <a:schemeClr val="dk1"/>
                </a:solidFill>
              </a:rPr>
              <a:t> in </a:t>
            </a:r>
            <a:r>
              <a:rPr lang="en" sz="3600">
                <a:solidFill>
                  <a:schemeClr val="dk1"/>
                </a:solidFill>
              </a:rPr>
              <a:t>warzones</a:t>
            </a:r>
            <a:endParaRPr sz="3600">
              <a:solidFill>
                <a:schemeClr val="dk1"/>
              </a:solidFill>
            </a:endParaRPr>
          </a:p>
        </p:txBody>
      </p:sp>
      <p:sp>
        <p:nvSpPr>
          <p:cNvPr id="70" name="Google Shape;70;p13"/>
          <p:cNvSpPr txBox="1"/>
          <p:nvPr/>
        </p:nvSpPr>
        <p:spPr>
          <a:xfrm>
            <a:off x="1021950" y="27867175"/>
            <a:ext cx="5544900" cy="28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chemeClr val="dk1"/>
                </a:solidFill>
              </a:rPr>
              <a:t>User Interface</a:t>
            </a:r>
            <a:endParaRPr b="1" sz="6000">
              <a:solidFill>
                <a:schemeClr val="dk1"/>
              </a:solidFill>
            </a:endParaRPr>
          </a:p>
        </p:txBody>
      </p:sp>
      <p:sp>
        <p:nvSpPr>
          <p:cNvPr id="71" name="Google Shape;71;p13"/>
          <p:cNvSpPr txBox="1"/>
          <p:nvPr/>
        </p:nvSpPr>
        <p:spPr>
          <a:xfrm>
            <a:off x="11011625" y="10050500"/>
            <a:ext cx="15093900" cy="58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chemeClr val="dk1"/>
                </a:solidFill>
              </a:rPr>
              <a:t>Performance Metrics</a:t>
            </a:r>
            <a:endParaRPr sz="6000">
              <a:solidFill>
                <a:schemeClr val="dk1"/>
              </a:solidFill>
            </a:endParaRPr>
          </a:p>
          <a:p>
            <a:pPr indent="-457200" lvl="0" marL="457200" rtl="0" algn="l">
              <a:spcBef>
                <a:spcPts val="0"/>
              </a:spcBef>
              <a:spcAft>
                <a:spcPts val="0"/>
              </a:spcAft>
              <a:buClr>
                <a:schemeClr val="dk1"/>
              </a:buClr>
              <a:buSzPts val="3600"/>
              <a:buChar char="●"/>
            </a:pPr>
            <a:r>
              <a:rPr lang="en" sz="3600">
                <a:solidFill>
                  <a:schemeClr val="dk1"/>
                </a:solidFill>
              </a:rPr>
              <a:t>Provides feedback to user when encrypting such as </a:t>
            </a:r>
            <a:r>
              <a:rPr lang="en" sz="3600">
                <a:solidFill>
                  <a:schemeClr val="dk1"/>
                </a:solidFill>
              </a:rPr>
              <a:t>maximum secret</a:t>
            </a:r>
            <a:r>
              <a:rPr lang="en" sz="3600">
                <a:solidFill>
                  <a:schemeClr val="dk1"/>
                </a:solidFill>
              </a:rPr>
              <a:t> file size, password strength, </a:t>
            </a:r>
            <a:r>
              <a:rPr lang="en" sz="3600">
                <a:solidFill>
                  <a:schemeClr val="dk1"/>
                </a:solidFill>
              </a:rPr>
              <a:t>supported/unsupported file types, </a:t>
            </a:r>
            <a:r>
              <a:rPr lang="en" sz="3600">
                <a:solidFill>
                  <a:schemeClr val="dk1"/>
                </a:solidFill>
              </a:rPr>
              <a:t>as well as metrics for the noise levels.</a:t>
            </a:r>
            <a:endParaRPr sz="3600">
              <a:solidFill>
                <a:schemeClr val="dk1"/>
              </a:solidFill>
            </a:endParaRPr>
          </a:p>
          <a:p>
            <a:pPr indent="-457200" lvl="0" marL="457200" rtl="0" algn="l">
              <a:spcBef>
                <a:spcPts val="0"/>
              </a:spcBef>
              <a:spcAft>
                <a:spcPts val="0"/>
              </a:spcAft>
              <a:buClr>
                <a:schemeClr val="dk1"/>
              </a:buClr>
              <a:buSzPts val="3600"/>
              <a:buChar char="●"/>
            </a:pPr>
            <a:r>
              <a:rPr lang="en" sz="3600">
                <a:solidFill>
                  <a:schemeClr val="dk1"/>
                </a:solidFill>
              </a:rPr>
              <a:t>Guarantees</a:t>
            </a:r>
            <a:r>
              <a:rPr lang="en" sz="3600">
                <a:solidFill>
                  <a:schemeClr val="dk1"/>
                </a:solidFill>
              </a:rPr>
              <a:t> low noise on image when encrypting</a:t>
            </a:r>
            <a:endParaRPr sz="3600">
              <a:solidFill>
                <a:schemeClr val="dk1"/>
              </a:solidFill>
            </a:endParaRPr>
          </a:p>
          <a:p>
            <a:pPr indent="-457200" lvl="0" marL="457200" rtl="0" algn="l">
              <a:spcBef>
                <a:spcPts val="0"/>
              </a:spcBef>
              <a:spcAft>
                <a:spcPts val="0"/>
              </a:spcAft>
              <a:buClr>
                <a:schemeClr val="dk1"/>
              </a:buClr>
              <a:buSzPts val="3600"/>
              <a:buChar char="●"/>
            </a:pPr>
            <a:r>
              <a:rPr lang="en" sz="3600">
                <a:solidFill>
                  <a:schemeClr val="dk1"/>
                </a:solidFill>
              </a:rPr>
              <a:t>User friendly UI that is scalable, </a:t>
            </a:r>
            <a:r>
              <a:rPr lang="en" sz="3600">
                <a:solidFill>
                  <a:schemeClr val="dk1"/>
                </a:solidFill>
              </a:rPr>
              <a:t>auto</a:t>
            </a:r>
            <a:r>
              <a:rPr lang="en" sz="3600">
                <a:solidFill>
                  <a:schemeClr val="dk1"/>
                </a:solidFill>
              </a:rPr>
              <a:t>-adjusts to different sized screens and easy to understand.</a:t>
            </a:r>
            <a:endParaRPr sz="3600">
              <a:solidFill>
                <a:schemeClr val="dk1"/>
              </a:solidFill>
            </a:endParaRPr>
          </a:p>
          <a:p>
            <a:pPr indent="-457200" lvl="0" marL="457200" rtl="0" algn="l">
              <a:spcBef>
                <a:spcPts val="0"/>
              </a:spcBef>
              <a:spcAft>
                <a:spcPts val="0"/>
              </a:spcAft>
              <a:buClr>
                <a:schemeClr val="dk1"/>
              </a:buClr>
              <a:buSzPts val="3600"/>
              <a:buChar char="●"/>
            </a:pPr>
            <a:r>
              <a:rPr lang="en" sz="3600">
                <a:solidFill>
                  <a:schemeClr val="dk1"/>
                </a:solidFill>
              </a:rPr>
              <a:t>Allows</a:t>
            </a:r>
            <a:r>
              <a:rPr lang="en" sz="3600">
                <a:solidFill>
                  <a:schemeClr val="dk1"/>
                </a:solidFill>
              </a:rPr>
              <a:t> user </a:t>
            </a:r>
            <a:r>
              <a:rPr lang="en" sz="3600">
                <a:solidFill>
                  <a:schemeClr val="dk1"/>
                </a:solidFill>
              </a:rPr>
              <a:t>flexibility</a:t>
            </a:r>
            <a:r>
              <a:rPr lang="en" sz="3600">
                <a:solidFill>
                  <a:schemeClr val="dk1"/>
                </a:solidFill>
              </a:rPr>
              <a:t> when uploading image types</a:t>
            </a:r>
            <a:endParaRPr sz="3600">
              <a:solidFill>
                <a:schemeClr val="dk1"/>
              </a:solidFill>
            </a:endParaRPr>
          </a:p>
          <a:p>
            <a:pPr indent="-457200" lvl="0" marL="457200" rtl="0" algn="l">
              <a:spcBef>
                <a:spcPts val="0"/>
              </a:spcBef>
              <a:spcAft>
                <a:spcPts val="0"/>
              </a:spcAft>
              <a:buClr>
                <a:schemeClr val="dk1"/>
              </a:buClr>
              <a:buSzPts val="3600"/>
              <a:buChar char="●"/>
            </a:pPr>
            <a:r>
              <a:rPr lang="en" sz="3600">
                <a:solidFill>
                  <a:schemeClr val="dk1"/>
                </a:solidFill>
              </a:rPr>
              <a:t>Hashing allows for </a:t>
            </a:r>
            <a:r>
              <a:rPr lang="en" sz="3600">
                <a:solidFill>
                  <a:schemeClr val="dk1"/>
                </a:solidFill>
              </a:rPr>
              <a:t>resistance</a:t>
            </a:r>
            <a:r>
              <a:rPr lang="en" sz="3600">
                <a:solidFill>
                  <a:schemeClr val="dk1"/>
                </a:solidFill>
              </a:rPr>
              <a:t> </a:t>
            </a:r>
            <a:r>
              <a:rPr lang="en" sz="3600">
                <a:solidFill>
                  <a:schemeClr val="dk1"/>
                </a:solidFill>
              </a:rPr>
              <a:t>against</a:t>
            </a:r>
            <a:r>
              <a:rPr lang="en" sz="3600">
                <a:solidFill>
                  <a:schemeClr val="dk1"/>
                </a:solidFill>
              </a:rPr>
              <a:t> pre-computed </a:t>
            </a:r>
            <a:r>
              <a:rPr lang="en" sz="3600">
                <a:solidFill>
                  <a:schemeClr val="dk1"/>
                </a:solidFill>
              </a:rPr>
              <a:t>attacks</a:t>
            </a:r>
            <a:r>
              <a:rPr lang="en" sz="3600">
                <a:solidFill>
                  <a:schemeClr val="dk1"/>
                </a:solidFill>
              </a:rPr>
              <a:t> </a:t>
            </a:r>
            <a:endParaRPr sz="3600">
              <a:solidFill>
                <a:schemeClr val="dk1"/>
              </a:solidFill>
            </a:endParaRPr>
          </a:p>
        </p:txBody>
      </p:sp>
      <p:sp>
        <p:nvSpPr>
          <p:cNvPr id="72" name="Google Shape;72;p13"/>
          <p:cNvSpPr txBox="1"/>
          <p:nvPr/>
        </p:nvSpPr>
        <p:spPr>
          <a:xfrm>
            <a:off x="11095863" y="22493400"/>
            <a:ext cx="9014700" cy="15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6000">
                <a:solidFill>
                  <a:schemeClr val="dk1"/>
                </a:solidFill>
              </a:rPr>
              <a:t>Results</a:t>
            </a:r>
            <a:endParaRPr b="1" sz="6000">
              <a:solidFill>
                <a:schemeClr val="dk1"/>
              </a:solidFill>
            </a:endParaRPr>
          </a:p>
        </p:txBody>
      </p:sp>
      <p:pic>
        <p:nvPicPr>
          <p:cNvPr id="73" name="Google Shape;73;p13"/>
          <p:cNvPicPr preferRelativeResize="0"/>
          <p:nvPr/>
        </p:nvPicPr>
        <p:blipFill>
          <a:blip r:embed="rId4">
            <a:alphaModFix/>
          </a:blip>
          <a:stretch>
            <a:fillRect/>
          </a:stretch>
        </p:blipFill>
        <p:spPr>
          <a:xfrm>
            <a:off x="1068275" y="11265025"/>
            <a:ext cx="9236776" cy="11291924"/>
          </a:xfrm>
          <a:prstGeom prst="rect">
            <a:avLst/>
          </a:prstGeom>
          <a:noFill/>
          <a:ln>
            <a:noFill/>
          </a:ln>
        </p:spPr>
      </p:pic>
      <p:sp>
        <p:nvSpPr>
          <p:cNvPr id="74" name="Google Shape;74;p13"/>
          <p:cNvSpPr txBox="1"/>
          <p:nvPr/>
        </p:nvSpPr>
        <p:spPr>
          <a:xfrm>
            <a:off x="1043850" y="22631925"/>
            <a:ext cx="9313800" cy="46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rPr>
              <a:t>Carrier File:</a:t>
            </a:r>
            <a:r>
              <a:rPr lang="en" sz="3600">
                <a:solidFill>
                  <a:schemeClr val="dk1"/>
                </a:solidFill>
              </a:rPr>
              <a:t> File that is used as a cover for the secret data.</a:t>
            </a:r>
            <a:endParaRPr sz="3600">
              <a:solidFill>
                <a:schemeClr val="dk1"/>
              </a:solidFill>
            </a:endParaRPr>
          </a:p>
          <a:p>
            <a:pPr indent="0" lvl="0" marL="0" rtl="0" algn="l">
              <a:spcBef>
                <a:spcPts val="0"/>
              </a:spcBef>
              <a:spcAft>
                <a:spcPts val="0"/>
              </a:spcAft>
              <a:buNone/>
            </a:pPr>
            <a:r>
              <a:rPr b="1" lang="en" sz="3600">
                <a:solidFill>
                  <a:schemeClr val="dk1"/>
                </a:solidFill>
              </a:rPr>
              <a:t>Stego Object:</a:t>
            </a:r>
            <a:r>
              <a:rPr lang="en" sz="3600">
                <a:solidFill>
                  <a:schemeClr val="dk1"/>
                </a:solidFill>
              </a:rPr>
              <a:t> File that looks like the carrier file, but has the secret data embedded.</a:t>
            </a:r>
            <a:endParaRPr sz="3600">
              <a:solidFill>
                <a:schemeClr val="dk1"/>
              </a:solidFill>
            </a:endParaRPr>
          </a:p>
          <a:p>
            <a:pPr indent="0" lvl="0" marL="0" rtl="0" algn="l">
              <a:spcBef>
                <a:spcPts val="0"/>
              </a:spcBef>
              <a:spcAft>
                <a:spcPts val="0"/>
              </a:spcAft>
              <a:buNone/>
            </a:pPr>
            <a:r>
              <a:rPr b="1" lang="en" sz="3600">
                <a:solidFill>
                  <a:schemeClr val="dk1"/>
                </a:solidFill>
              </a:rPr>
              <a:t>Argon2:</a:t>
            </a:r>
            <a:r>
              <a:rPr lang="en" sz="3600">
                <a:solidFill>
                  <a:schemeClr val="dk1"/>
                </a:solidFill>
              </a:rPr>
              <a:t> Hashing Algorithm</a:t>
            </a:r>
            <a:endParaRPr sz="3600">
              <a:solidFill>
                <a:schemeClr val="dk1"/>
              </a:solidFill>
            </a:endParaRPr>
          </a:p>
          <a:p>
            <a:pPr indent="0" lvl="0" marL="0" rtl="0" algn="l">
              <a:spcBef>
                <a:spcPts val="0"/>
              </a:spcBef>
              <a:spcAft>
                <a:spcPts val="0"/>
              </a:spcAft>
              <a:buNone/>
            </a:pPr>
            <a:r>
              <a:rPr b="1" lang="en" sz="3600">
                <a:solidFill>
                  <a:schemeClr val="dk1"/>
                </a:solidFill>
              </a:rPr>
              <a:t>AES-256:</a:t>
            </a:r>
            <a:r>
              <a:rPr lang="en" sz="3600">
                <a:solidFill>
                  <a:schemeClr val="dk1"/>
                </a:solidFill>
              </a:rPr>
              <a:t> Encryption Algorithm</a:t>
            </a:r>
            <a:endParaRPr sz="3600">
              <a:solidFill>
                <a:schemeClr val="dk1"/>
              </a:solidFill>
            </a:endParaRPr>
          </a:p>
          <a:p>
            <a:pPr indent="0" lvl="0" marL="0" rtl="0" algn="l">
              <a:spcBef>
                <a:spcPts val="0"/>
              </a:spcBef>
              <a:spcAft>
                <a:spcPts val="0"/>
              </a:spcAft>
              <a:buNone/>
            </a:pPr>
            <a:r>
              <a:rPr b="1" lang="en" sz="3600">
                <a:solidFill>
                  <a:schemeClr val="dk1"/>
                </a:solidFill>
              </a:rPr>
              <a:t>LSB embed:</a:t>
            </a:r>
            <a:r>
              <a:rPr lang="en" sz="3600">
                <a:solidFill>
                  <a:schemeClr val="dk1"/>
                </a:solidFill>
              </a:rPr>
              <a:t> Embed secret data in the last bits of the carrier file’s binary data. </a:t>
            </a:r>
            <a:endParaRPr sz="3600">
              <a:solidFill>
                <a:schemeClr val="dk1"/>
              </a:solidFill>
            </a:endParaRPr>
          </a:p>
        </p:txBody>
      </p:sp>
      <p:pic>
        <p:nvPicPr>
          <p:cNvPr id="75" name="Google Shape;75;p13"/>
          <p:cNvPicPr preferRelativeResize="0"/>
          <p:nvPr/>
        </p:nvPicPr>
        <p:blipFill>
          <a:blip r:embed="rId5">
            <a:alphaModFix/>
          </a:blip>
          <a:stretch>
            <a:fillRect/>
          </a:stretch>
        </p:blipFill>
        <p:spPr>
          <a:xfrm>
            <a:off x="8684250" y="28072110"/>
            <a:ext cx="5486401" cy="7772365"/>
          </a:xfrm>
          <a:prstGeom prst="rect">
            <a:avLst/>
          </a:prstGeom>
          <a:noFill/>
          <a:ln cap="flat" cmpd="sng" w="38100">
            <a:solidFill>
              <a:schemeClr val="dk1"/>
            </a:solidFill>
            <a:prstDash val="solid"/>
            <a:round/>
            <a:headEnd len="sm" w="sm" type="none"/>
            <a:tailEnd len="sm" w="sm" type="none"/>
          </a:ln>
        </p:spPr>
      </p:pic>
      <p:pic>
        <p:nvPicPr>
          <p:cNvPr id="76" name="Google Shape;76;p13"/>
          <p:cNvPicPr preferRelativeResize="0"/>
          <p:nvPr/>
        </p:nvPicPr>
        <p:blipFill>
          <a:blip r:embed="rId6">
            <a:alphaModFix/>
          </a:blip>
          <a:stretch>
            <a:fillRect/>
          </a:stretch>
        </p:blipFill>
        <p:spPr>
          <a:xfrm>
            <a:off x="14630400" y="28072080"/>
            <a:ext cx="5486401" cy="7772401"/>
          </a:xfrm>
          <a:prstGeom prst="rect">
            <a:avLst/>
          </a:prstGeom>
          <a:solidFill>
            <a:schemeClr val="lt1"/>
          </a:solidFill>
          <a:ln cap="flat" cmpd="sng" w="38100">
            <a:solidFill>
              <a:schemeClr val="dk1"/>
            </a:solidFill>
            <a:prstDash val="solid"/>
            <a:round/>
            <a:headEnd len="sm" w="sm" type="none"/>
            <a:tailEnd len="sm" w="sm" type="none"/>
          </a:ln>
        </p:spPr>
      </p:pic>
      <p:pic>
        <p:nvPicPr>
          <p:cNvPr id="77" name="Google Shape;77;p13"/>
          <p:cNvPicPr preferRelativeResize="0"/>
          <p:nvPr/>
        </p:nvPicPr>
        <p:blipFill>
          <a:blip r:embed="rId7">
            <a:alphaModFix/>
          </a:blip>
          <a:stretch>
            <a:fillRect/>
          </a:stretch>
        </p:blipFill>
        <p:spPr>
          <a:xfrm>
            <a:off x="20573975" y="28072075"/>
            <a:ext cx="5544899" cy="7772435"/>
          </a:xfrm>
          <a:prstGeom prst="rect">
            <a:avLst/>
          </a:prstGeom>
          <a:solidFill>
            <a:schemeClr val="lt1"/>
          </a:solidFill>
          <a:ln cap="flat" cmpd="sng" w="38100">
            <a:solidFill>
              <a:schemeClr val="dk1"/>
            </a:solidFill>
            <a:prstDash val="solid"/>
            <a:round/>
            <a:headEnd len="sm" w="sm" type="none"/>
            <a:tailEnd len="sm" w="sm" type="none"/>
          </a:ln>
        </p:spPr>
      </p:pic>
      <p:pic>
        <p:nvPicPr>
          <p:cNvPr id="78" name="Google Shape;78;p13"/>
          <p:cNvPicPr preferRelativeResize="0"/>
          <p:nvPr/>
        </p:nvPicPr>
        <p:blipFill>
          <a:blip r:embed="rId8">
            <a:alphaModFix/>
          </a:blip>
          <a:stretch>
            <a:fillRect/>
          </a:stretch>
        </p:blipFill>
        <p:spPr>
          <a:xfrm>
            <a:off x="1130950" y="29036818"/>
            <a:ext cx="7123551" cy="6855031"/>
          </a:xfrm>
          <a:prstGeom prst="rect">
            <a:avLst/>
          </a:prstGeom>
          <a:solidFill>
            <a:schemeClr val="lt1"/>
          </a:solidFill>
          <a:ln cap="flat" cmpd="sng" w="38100">
            <a:solidFill>
              <a:schemeClr val="dk1"/>
            </a:solidFill>
            <a:prstDash val="solid"/>
            <a:round/>
            <a:headEnd len="sm" w="sm" type="none"/>
            <a:tailEnd len="sm" w="sm" type="none"/>
          </a:ln>
        </p:spPr>
      </p:pic>
      <p:grpSp>
        <p:nvGrpSpPr>
          <p:cNvPr id="79" name="Google Shape;79;p13"/>
          <p:cNvGrpSpPr/>
          <p:nvPr/>
        </p:nvGrpSpPr>
        <p:grpSpPr>
          <a:xfrm>
            <a:off x="11278489" y="23582153"/>
            <a:ext cx="6726329" cy="3611605"/>
            <a:chOff x="18684825" y="22602050"/>
            <a:chExt cx="7434050" cy="4483125"/>
          </a:xfrm>
        </p:grpSpPr>
        <p:pic>
          <p:nvPicPr>
            <p:cNvPr id="80" name="Google Shape;80;p13"/>
            <p:cNvPicPr preferRelativeResize="0"/>
            <p:nvPr/>
          </p:nvPicPr>
          <p:blipFill>
            <a:blip r:embed="rId9">
              <a:alphaModFix/>
            </a:blip>
            <a:stretch>
              <a:fillRect/>
            </a:stretch>
          </p:blipFill>
          <p:spPr>
            <a:xfrm>
              <a:off x="18686680" y="22602050"/>
              <a:ext cx="7430338" cy="4483125"/>
            </a:xfrm>
            <a:prstGeom prst="rect">
              <a:avLst/>
            </a:prstGeom>
            <a:noFill/>
            <a:ln cap="flat" cmpd="sng" w="38100">
              <a:solidFill>
                <a:schemeClr val="dk1"/>
              </a:solidFill>
              <a:prstDash val="solid"/>
              <a:round/>
              <a:headEnd len="sm" w="sm" type="none"/>
              <a:tailEnd len="sm" w="sm" type="none"/>
            </a:ln>
          </p:spPr>
        </p:pic>
        <p:pic>
          <p:nvPicPr>
            <p:cNvPr id="81" name="Google Shape;81;p13"/>
            <p:cNvPicPr preferRelativeResize="0"/>
            <p:nvPr/>
          </p:nvPicPr>
          <p:blipFill>
            <a:blip r:embed="rId10">
              <a:alphaModFix amt="30000"/>
            </a:blip>
            <a:stretch>
              <a:fillRect/>
            </a:stretch>
          </p:blipFill>
          <p:spPr>
            <a:xfrm>
              <a:off x="18684825" y="22602060"/>
              <a:ext cx="7434050" cy="4483114"/>
            </a:xfrm>
            <a:prstGeom prst="rect">
              <a:avLst/>
            </a:prstGeom>
            <a:noFill/>
            <a:ln cap="flat" cmpd="sng" w="38100">
              <a:solidFill>
                <a:schemeClr val="dk1"/>
              </a:solidFill>
              <a:prstDash val="solid"/>
              <a:round/>
              <a:headEnd len="sm" w="sm" type="none"/>
              <a:tailEnd len="sm" w="sm" type="none"/>
            </a:ln>
          </p:spPr>
        </p:pic>
      </p:grpSp>
      <p:pic>
        <p:nvPicPr>
          <p:cNvPr id="82" name="Google Shape;82;p13" title="Noise vs File Size"/>
          <p:cNvPicPr preferRelativeResize="0"/>
          <p:nvPr/>
        </p:nvPicPr>
        <p:blipFill>
          <a:blip r:embed="rId11">
            <a:alphaModFix/>
          </a:blip>
          <a:stretch>
            <a:fillRect/>
          </a:stretch>
        </p:blipFill>
        <p:spPr>
          <a:xfrm>
            <a:off x="18758980" y="22670888"/>
            <a:ext cx="7377621" cy="4561825"/>
          </a:xfrm>
          <a:prstGeom prst="rect">
            <a:avLst/>
          </a:prstGeom>
          <a:noFill/>
          <a:ln cap="flat" cmpd="sng" w="38100">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