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3"/>
  </p:notesMasterIdLst>
  <p:sldIdLst>
    <p:sldId id="256" r:id="rId3"/>
    <p:sldId id="257" r:id="rId4"/>
    <p:sldId id="261" r:id="rId5"/>
    <p:sldId id="283" r:id="rId6"/>
    <p:sldId id="284" r:id="rId7"/>
    <p:sldId id="285" r:id="rId8"/>
    <p:sldId id="276" r:id="rId9"/>
    <p:sldId id="280" r:id="rId10"/>
    <p:sldId id="281" r:id="rId11"/>
    <p:sldId id="282" r:id="rId12"/>
  </p:sldIdLst>
  <p:sldSz cx="9144000" cy="5143500" type="screen16x9"/>
  <p:notesSz cx="6858000" cy="9144000"/>
  <p:embeddedFontLst>
    <p:embeddedFont>
      <p:font typeface="Franklin Gothic" panose="020B0604020202020204" charset="0"/>
      <p:bold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Libre Franklin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FD9C72-CEE3-4368-B178-2D917BBF49AE}">
  <a:tblStyle styleId="{59FD9C72-CEE3-4368-B178-2D917BBF49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027aba542_7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9027aba542_7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027aba542_7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9027aba542_7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027aba5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9027aba5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9027aba542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g9027aba542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9027aba54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g9027aba54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9027aba54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g9027aba54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9027aba54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g9027aba54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685800" y="2054624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6000"/>
              <a:buFont typeface="Franklin Gothic"/>
              <a:buNone/>
              <a:defRPr sz="6000">
                <a:solidFill>
                  <a:srgbClr val="00B050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3851674"/>
            <a:ext cx="6858000" cy="63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6000"/>
              <a:buFont typeface="Frankli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>
                <a:solidFill>
                  <a:srgbClr val="3F3F3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233"/>
              </a:buClr>
              <a:buSzPts val="2400"/>
              <a:buNone/>
              <a:defRPr sz="2400" b="1">
                <a:solidFill>
                  <a:srgbClr val="00623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37617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233"/>
              </a:buClr>
              <a:buSzPts val="2400"/>
              <a:buNone/>
              <a:defRPr sz="2400" b="1">
                <a:solidFill>
                  <a:srgbClr val="00623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Frankli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Char char="•"/>
              <a:defRPr sz="3200">
                <a:solidFill>
                  <a:srgbClr val="3F3F3F"/>
                </a:solidFill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 sz="2800"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>
                <a:solidFill>
                  <a:srgbClr val="3F3F3F"/>
                </a:solidFill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>
                <a:solidFill>
                  <a:srgbClr val="3F3F3F"/>
                </a:solidFill>
              </a:defRPr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Frankli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80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Franklin Gothic"/>
              <a:buNone/>
              <a:defRPr sz="4400" b="0" i="0" u="none" strike="noStrike" cap="none">
                <a:solidFill>
                  <a:srgbClr val="00B050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ctrTitle"/>
          </p:nvPr>
        </p:nvSpPr>
        <p:spPr>
          <a:xfrm>
            <a:off x="432600" y="1736000"/>
            <a:ext cx="82788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6000"/>
              <a:buFont typeface="Franklin Gothic"/>
              <a:buNone/>
            </a:pPr>
            <a:r>
              <a:rPr lang="en" sz="3200" dirty="0" smtClean="0"/>
              <a:t>Reconhecimento Facial para Classificação e Registro de Presença em Sala de Aula</a:t>
            </a:r>
            <a:endParaRPr sz="3200" dirty="0"/>
          </a:p>
        </p:txBody>
      </p:sp>
      <p:sp>
        <p:nvSpPr>
          <p:cNvPr id="130" name="Google Shape;130;p25"/>
          <p:cNvSpPr txBox="1">
            <a:spLocks noGrp="1"/>
          </p:cNvSpPr>
          <p:nvPr>
            <p:ph type="subTitle" idx="1"/>
          </p:nvPr>
        </p:nvSpPr>
        <p:spPr>
          <a:xfrm>
            <a:off x="432599" y="3750826"/>
            <a:ext cx="6944945" cy="10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" dirty="0"/>
              <a:t>Estudante: </a:t>
            </a:r>
            <a:r>
              <a:rPr lang="pt-BR" dirty="0" smtClean="0"/>
              <a:t>Alleff Dymytry Pereira de Deus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" dirty="0"/>
              <a:t>Orientadora: Prof. Dra. </a:t>
            </a:r>
            <a:r>
              <a:rPr lang="en" dirty="0" smtClean="0"/>
              <a:t>Letícia Vieira </a:t>
            </a:r>
            <a:r>
              <a:rPr lang="en" dirty="0"/>
              <a:t>Guimarães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Franklin Gothic"/>
              <a:buNone/>
            </a:pPr>
            <a:r>
              <a:rPr lang="en"/>
              <a:t>Referências</a:t>
            </a:r>
            <a:endParaRPr/>
          </a:p>
        </p:txBody>
      </p:sp>
      <p:sp>
        <p:nvSpPr>
          <p:cNvPr id="356" name="Google Shape;356;p5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Franklin Gothic"/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body" idx="1"/>
          </p:nvPr>
        </p:nvSpPr>
        <p:spPr>
          <a:xfrm>
            <a:off x="628650" y="1369226"/>
            <a:ext cx="7886700" cy="3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" sz="2400" dirty="0"/>
              <a:t>Objetivo geral</a:t>
            </a:r>
            <a:endParaRPr sz="2400" dirty="0"/>
          </a:p>
          <a:p>
            <a:pPr marL="0" lvl="0" indent="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endParaRPr sz="1800" dirty="0"/>
          </a:p>
          <a:p>
            <a:pPr marL="0" lvl="0" indent="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" sz="1800" dirty="0" smtClean="0"/>
              <a:t>Desenvolver um sistema de reconhecimento facial para a atribuição da presença utilizando o modelo de reconhecimento Eigenface.</a:t>
            </a:r>
            <a:endParaRPr sz="1800" dirty="0"/>
          </a:p>
          <a:p>
            <a:pPr marL="17780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endParaRPr sz="18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" sz="2400" dirty="0"/>
              <a:t>Objetivos especificos</a:t>
            </a:r>
            <a:endParaRPr sz="2400" dirty="0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 dirty="0" smtClean="0"/>
              <a:t>Construir um banco de dados para arquivar as imagens obtidas.</a:t>
            </a: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Franklin Gothic"/>
              <a:buNone/>
            </a:pPr>
            <a:r>
              <a:rPr lang="en" dirty="0"/>
              <a:t>Fundamentação Teórica</a:t>
            </a:r>
            <a:endParaRPr dirty="0"/>
          </a:p>
        </p:txBody>
      </p:sp>
      <p:sp>
        <p:nvSpPr>
          <p:cNvPr id="160" name="Google Shape;160;p30"/>
          <p:cNvSpPr txBox="1">
            <a:spLocks noGrp="1"/>
          </p:cNvSpPr>
          <p:nvPr>
            <p:ph type="body" idx="1"/>
          </p:nvPr>
        </p:nvSpPr>
        <p:spPr>
          <a:xfrm>
            <a:off x="628650" y="1369225"/>
            <a:ext cx="78867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pt-BR" sz="2400" dirty="0" smtClean="0"/>
              <a:t>Processamento Digital de Imagens</a:t>
            </a:r>
            <a:endParaRPr lang="pt-BR" sz="18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pt-BR" sz="1800" dirty="0"/>
              <a:t>	</a:t>
            </a:r>
            <a:r>
              <a:rPr lang="pt-BR" sz="1800" dirty="0" smtClean="0"/>
              <a:t>Uma imagem pode ser descrita como uma função bidimensional com dimensões de tamanhos iguais ou diferentes. Uma imagem digital tem valores dos elementos da coordenadas e amplitude finitos, os elementos que compõem uma imagem digital são chamados de Pixels.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pt-BR" sz="1800" dirty="0"/>
              <a:t>	</a:t>
            </a:r>
            <a:r>
              <a:rPr lang="pt-BR" sz="1800" dirty="0" smtClean="0"/>
              <a:t>Processamento Digital de imagens é a forma computacional de realizar procedimentos onde a entrada é uma imagem e a saída é uma nova imagem que pode ter diversas modificações diferentes, podendo ser algumas delas: realce do brilho, redimensionar a imagem, destacar objetos, etc.</a:t>
            </a:r>
            <a:endParaRPr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Fundamentação Teórica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t-BR" dirty="0" smtClean="0"/>
              <a:t>Características do tipo </a:t>
            </a:r>
            <a:r>
              <a:rPr lang="pt-BR" dirty="0" err="1" smtClean="0"/>
              <a:t>Haar</a:t>
            </a:r>
            <a:endParaRPr lang="pt-BR" dirty="0" smtClean="0"/>
          </a:p>
          <a:p>
            <a:pPr marL="114300" indent="0">
              <a:buNone/>
            </a:pPr>
            <a:r>
              <a:rPr lang="pt-B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81679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Fundamentação Teórica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t-BR" dirty="0" smtClean="0"/>
              <a:t>Análise de Componentes Principais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5991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Fundamentação Teórica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t-BR" dirty="0" smtClean="0"/>
              <a:t>Eigenfaces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6000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Franklin Gothic"/>
              <a:buNone/>
            </a:pPr>
            <a:r>
              <a:rPr lang="en"/>
              <a:t>Metodologia</a:t>
            </a:r>
            <a:endParaRPr/>
          </a:p>
        </p:txBody>
      </p:sp>
      <p:sp>
        <p:nvSpPr>
          <p:cNvPr id="320" name="Google Shape;320;p4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" sz="2400" dirty="0"/>
              <a:t>Ferramentas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endParaRPr sz="1800" dirty="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 dirty="0"/>
              <a:t>Python - Linguagem de </a:t>
            </a:r>
            <a:r>
              <a:rPr lang="en" sz="1800" dirty="0" smtClean="0"/>
              <a:t>programação;</a:t>
            </a:r>
            <a:endParaRPr sz="1800" dirty="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 dirty="0" smtClean="0"/>
              <a:t>Bibliotecas </a:t>
            </a:r>
            <a:r>
              <a:rPr lang="en" sz="1800" dirty="0"/>
              <a:t>científicas </a:t>
            </a:r>
            <a:r>
              <a:rPr lang="en" sz="1800" dirty="0" smtClean="0"/>
              <a:t>– Numpy, OpenCV;</a:t>
            </a:r>
            <a:endParaRPr sz="1800" dirty="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 sz="1800" dirty="0" smtClean="0"/>
              <a:t>Banco de Dados – </a:t>
            </a:r>
            <a:r>
              <a:rPr lang="pt-BR" sz="1800" dirty="0" err="1" smtClean="0"/>
              <a:t>MongoDB</a:t>
            </a:r>
            <a:r>
              <a:rPr lang="pt-BR" sz="1800" dirty="0" smtClean="0"/>
              <a:t> Atlas;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 dirty="0"/>
              <a:t>Google Drive </a:t>
            </a:r>
            <a:r>
              <a:rPr lang="en" sz="1800" dirty="0" smtClean="0"/>
              <a:t>– Armazenamento de arquivos de imagens;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 dirty="0" smtClean="0"/>
              <a:t>GitHub – Armazenamento da documentação e arquivos do projeto.</a:t>
            </a:r>
            <a:endParaRPr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Franklin Gothic"/>
              <a:buNone/>
            </a:pPr>
            <a:r>
              <a:rPr lang="en"/>
              <a:t>Resultados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Franklin Gothic"/>
              <a:buNone/>
            </a:pPr>
            <a:r>
              <a:rPr lang="en"/>
              <a:t>Conclusão</a:t>
            </a:r>
            <a:endParaRPr/>
          </a:p>
        </p:txBody>
      </p:sp>
      <p:sp>
        <p:nvSpPr>
          <p:cNvPr id="350" name="Google Shape;350;p5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1365</TotalTime>
  <Words>127</Words>
  <Application>Microsoft Office PowerPoint</Application>
  <PresentationFormat>Apresentação na tela (16:9)</PresentationFormat>
  <Paragraphs>33</Paragraphs>
  <Slides>10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Franklin Gothic</vt:lpstr>
      <vt:lpstr>Calibri</vt:lpstr>
      <vt:lpstr>Libre Franklin</vt:lpstr>
      <vt:lpstr>Arial</vt:lpstr>
      <vt:lpstr>Simple Light</vt:lpstr>
      <vt:lpstr>Tema do Office</vt:lpstr>
      <vt:lpstr>Reconhecimento Facial para Classificação e Registro de Presença em Sala de Aula</vt:lpstr>
      <vt:lpstr>Introdução</vt:lpstr>
      <vt:lpstr>Fundamentação Teórica</vt:lpstr>
      <vt:lpstr>Fundamentação Teórica</vt:lpstr>
      <vt:lpstr>Fundamentação Teórica</vt:lpstr>
      <vt:lpstr>Fundamentação Teórica</vt:lpstr>
      <vt:lpstr>Metodologia</vt:lpstr>
      <vt:lpstr>Resultados</vt:lpstr>
      <vt:lpstr>Conclusão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Reconhecimento Facial para Classificação e Registro de Presença em Sala de Aula</dc:title>
  <cp:lastModifiedBy>Dymytry</cp:lastModifiedBy>
  <cp:revision>9</cp:revision>
  <dcterms:modified xsi:type="dcterms:W3CDTF">2020-12-29T18:21:38Z</dcterms:modified>
</cp:coreProperties>
</file>