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F4AFC-61C5-4A01-ADF3-18DE845B8969}">
          <p14:sldIdLst>
            <p14:sldId id="256"/>
          </p14:sldIdLst>
        </p14:section>
        <p14:section name="ResNet50" id="{496C34B4-5200-44BD-8C9B-312847437789}">
          <p14:sldIdLst>
            <p14:sldId id="257"/>
            <p14:sldId id="258"/>
            <p14:sldId id="259"/>
            <p14:sldId id="260"/>
            <p14:sldId id="261"/>
            <p14:sldId id="262"/>
            <p14:sldId id="270"/>
          </p14:sldIdLst>
        </p14:section>
        <p14:section name="ResNet18" id="{DBDAE3B2-D4CB-4678-ADA6-12557AC3D3D9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D8C9F-2DB1-4900-8832-DD192875D22E}" v="266" dt="2023-11-28T06:27:13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 Sidher" userId="114fc88b5ae695fd" providerId="LiveId" clId="{94FD8C9F-2DB1-4900-8832-DD192875D22E}"/>
    <pc:docChg chg="custSel addSld modSld addSection modSection">
      <pc:chgData name="Abhi Sidher" userId="114fc88b5ae695fd" providerId="LiveId" clId="{94FD8C9F-2DB1-4900-8832-DD192875D22E}" dt="2023-11-29T04:13:38.526" v="634" actId="20577"/>
      <pc:docMkLst>
        <pc:docMk/>
      </pc:docMkLst>
      <pc:sldChg chg="modSp mod">
        <pc:chgData name="Abhi Sidher" userId="114fc88b5ae695fd" providerId="LiveId" clId="{94FD8C9F-2DB1-4900-8832-DD192875D22E}" dt="2023-11-26T00:48:59.729" v="0" actId="14826"/>
        <pc:sldMkLst>
          <pc:docMk/>
          <pc:sldMk cId="4226811313" sldId="257"/>
        </pc:sldMkLst>
        <pc:picChg chg="mod">
          <ac:chgData name="Abhi Sidher" userId="114fc88b5ae695fd" providerId="LiveId" clId="{94FD8C9F-2DB1-4900-8832-DD192875D22E}" dt="2023-11-26T00:48:59.729" v="0" actId="14826"/>
          <ac:picMkLst>
            <pc:docMk/>
            <pc:sldMk cId="4226811313" sldId="257"/>
            <ac:picMk id="5" creationId="{613DDD3E-64A5-4F3C-B5B2-656565128F9A}"/>
          </ac:picMkLst>
        </pc:picChg>
      </pc:sldChg>
      <pc:sldChg chg="addSp delSp modSp new mod">
        <pc:chgData name="Abhi Sidher" userId="114fc88b5ae695fd" providerId="LiveId" clId="{94FD8C9F-2DB1-4900-8832-DD192875D22E}" dt="2023-11-26T03:47:17.701" v="73" actId="20577"/>
        <pc:sldMkLst>
          <pc:docMk/>
          <pc:sldMk cId="1345531173" sldId="258"/>
        </pc:sldMkLst>
        <pc:spChg chg="mod">
          <ac:chgData name="Abhi Sidher" userId="114fc88b5ae695fd" providerId="LiveId" clId="{94FD8C9F-2DB1-4900-8832-DD192875D22E}" dt="2023-11-26T03:47:17.701" v="73" actId="20577"/>
          <ac:spMkLst>
            <pc:docMk/>
            <pc:sldMk cId="1345531173" sldId="258"/>
            <ac:spMk id="2" creationId="{8F5F15B5-C901-0C76-6888-23695436E924}"/>
          </ac:spMkLst>
        </pc:spChg>
        <pc:spChg chg="del">
          <ac:chgData name="Abhi Sidher" userId="114fc88b5ae695fd" providerId="LiveId" clId="{94FD8C9F-2DB1-4900-8832-DD192875D22E}" dt="2023-11-26T03:46:07.426" v="2" actId="22"/>
          <ac:spMkLst>
            <pc:docMk/>
            <pc:sldMk cId="1345531173" sldId="258"/>
            <ac:spMk id="3" creationId="{E30D818F-C900-1E64-577E-7F957DA190EE}"/>
          </ac:spMkLst>
        </pc:spChg>
        <pc:picChg chg="add mod ord">
          <ac:chgData name="Abhi Sidher" userId="114fc88b5ae695fd" providerId="LiveId" clId="{94FD8C9F-2DB1-4900-8832-DD192875D22E}" dt="2023-11-26T03:46:07.426" v="2" actId="22"/>
          <ac:picMkLst>
            <pc:docMk/>
            <pc:sldMk cId="1345531173" sldId="258"/>
            <ac:picMk id="5" creationId="{56651FC0-1895-C7BF-0A5A-DB4608FE9FFF}"/>
          </ac:picMkLst>
        </pc:picChg>
      </pc:sldChg>
      <pc:sldChg chg="addSp delSp modSp new mod">
        <pc:chgData name="Abhi Sidher" userId="114fc88b5ae695fd" providerId="LiveId" clId="{94FD8C9F-2DB1-4900-8832-DD192875D22E}" dt="2023-11-26T07:09:52.274" v="137" actId="20577"/>
        <pc:sldMkLst>
          <pc:docMk/>
          <pc:sldMk cId="1061914114" sldId="259"/>
        </pc:sldMkLst>
        <pc:spChg chg="mod">
          <ac:chgData name="Abhi Sidher" userId="114fc88b5ae695fd" providerId="LiveId" clId="{94FD8C9F-2DB1-4900-8832-DD192875D22E}" dt="2023-11-26T07:09:52.274" v="137" actId="20577"/>
          <ac:spMkLst>
            <pc:docMk/>
            <pc:sldMk cId="1061914114" sldId="259"/>
            <ac:spMk id="2" creationId="{C17FC7B7-B6F6-EAD9-7652-AFFA37ECC5CE}"/>
          </ac:spMkLst>
        </pc:spChg>
        <pc:spChg chg="del mod">
          <ac:chgData name="Abhi Sidher" userId="114fc88b5ae695fd" providerId="LiveId" clId="{94FD8C9F-2DB1-4900-8832-DD192875D22E}" dt="2023-11-26T07:07:55.978" v="123" actId="22"/>
          <ac:spMkLst>
            <pc:docMk/>
            <pc:sldMk cId="1061914114" sldId="259"/>
            <ac:spMk id="3" creationId="{C07A0EF1-E3BB-48B5-3011-FEB08775474E}"/>
          </ac:spMkLst>
        </pc:spChg>
        <pc:picChg chg="add mod ord">
          <ac:chgData name="Abhi Sidher" userId="114fc88b5ae695fd" providerId="LiveId" clId="{94FD8C9F-2DB1-4900-8832-DD192875D22E}" dt="2023-11-26T07:07:55.978" v="123" actId="22"/>
          <ac:picMkLst>
            <pc:docMk/>
            <pc:sldMk cId="1061914114" sldId="259"/>
            <ac:picMk id="5" creationId="{AA6B50CC-D713-4A78-A8FE-17BA2BC5B2F2}"/>
          </ac:picMkLst>
        </pc:picChg>
      </pc:sldChg>
      <pc:sldChg chg="addSp delSp modSp new mod">
        <pc:chgData name="Abhi Sidher" userId="114fc88b5ae695fd" providerId="LiveId" clId="{94FD8C9F-2DB1-4900-8832-DD192875D22E}" dt="2023-11-26T18:15:22.210" v="194" actId="20577"/>
        <pc:sldMkLst>
          <pc:docMk/>
          <pc:sldMk cId="3860461778" sldId="260"/>
        </pc:sldMkLst>
        <pc:spChg chg="mod">
          <ac:chgData name="Abhi Sidher" userId="114fc88b5ae695fd" providerId="LiveId" clId="{94FD8C9F-2DB1-4900-8832-DD192875D22E}" dt="2023-11-26T18:15:22.210" v="194" actId="20577"/>
          <ac:spMkLst>
            <pc:docMk/>
            <pc:sldMk cId="3860461778" sldId="260"/>
            <ac:spMk id="2" creationId="{8629E1CF-2B7E-BF1B-3968-3A2D5AAE370A}"/>
          </ac:spMkLst>
        </pc:spChg>
        <pc:spChg chg="del">
          <ac:chgData name="Abhi Sidher" userId="114fc88b5ae695fd" providerId="LiveId" clId="{94FD8C9F-2DB1-4900-8832-DD192875D22E}" dt="2023-11-26T18:15:03.647" v="139" actId="22"/>
          <ac:spMkLst>
            <pc:docMk/>
            <pc:sldMk cId="3860461778" sldId="260"/>
            <ac:spMk id="3" creationId="{D10B9B6B-8D8B-DDD3-06E6-9C5EA81141A7}"/>
          </ac:spMkLst>
        </pc:spChg>
        <pc:picChg chg="add mod ord">
          <ac:chgData name="Abhi Sidher" userId="114fc88b5ae695fd" providerId="LiveId" clId="{94FD8C9F-2DB1-4900-8832-DD192875D22E}" dt="2023-11-26T18:15:03.647" v="139" actId="22"/>
          <ac:picMkLst>
            <pc:docMk/>
            <pc:sldMk cId="3860461778" sldId="260"/>
            <ac:picMk id="5" creationId="{8731A559-65CD-CC1F-8D8B-5B620C707A06}"/>
          </ac:picMkLst>
        </pc:picChg>
      </pc:sldChg>
      <pc:sldChg chg="addSp delSp modSp new mod">
        <pc:chgData name="Abhi Sidher" userId="114fc88b5ae695fd" providerId="LiveId" clId="{94FD8C9F-2DB1-4900-8832-DD192875D22E}" dt="2023-11-26T21:09:25.529" v="249" actId="20577"/>
        <pc:sldMkLst>
          <pc:docMk/>
          <pc:sldMk cId="3056833846" sldId="261"/>
        </pc:sldMkLst>
        <pc:spChg chg="mod">
          <ac:chgData name="Abhi Sidher" userId="114fc88b5ae695fd" providerId="LiveId" clId="{94FD8C9F-2DB1-4900-8832-DD192875D22E}" dt="2023-11-26T21:09:25.529" v="249" actId="20577"/>
          <ac:spMkLst>
            <pc:docMk/>
            <pc:sldMk cId="3056833846" sldId="261"/>
            <ac:spMk id="2" creationId="{26EA8653-2877-18D8-1047-A3062A179DE8}"/>
          </ac:spMkLst>
        </pc:spChg>
        <pc:spChg chg="del">
          <ac:chgData name="Abhi Sidher" userId="114fc88b5ae695fd" providerId="LiveId" clId="{94FD8C9F-2DB1-4900-8832-DD192875D22E}" dt="2023-11-26T21:08:09.749" v="196" actId="22"/>
          <ac:spMkLst>
            <pc:docMk/>
            <pc:sldMk cId="3056833846" sldId="261"/>
            <ac:spMk id="3" creationId="{95B390EC-E356-DFF6-8E4A-4564EA0E0185}"/>
          </ac:spMkLst>
        </pc:spChg>
        <pc:picChg chg="add mod ord">
          <ac:chgData name="Abhi Sidher" userId="114fc88b5ae695fd" providerId="LiveId" clId="{94FD8C9F-2DB1-4900-8832-DD192875D22E}" dt="2023-11-26T21:08:09.749" v="196" actId="22"/>
          <ac:picMkLst>
            <pc:docMk/>
            <pc:sldMk cId="3056833846" sldId="261"/>
            <ac:picMk id="5" creationId="{B448CB52-F52B-79F9-15F3-9073EBD9750B}"/>
          </ac:picMkLst>
        </pc:picChg>
      </pc:sldChg>
      <pc:sldChg chg="addSp delSp modSp new mod">
        <pc:chgData name="Abhi Sidher" userId="114fc88b5ae695fd" providerId="LiveId" clId="{94FD8C9F-2DB1-4900-8832-DD192875D22E}" dt="2023-11-27T02:32:53.328" v="302" actId="22"/>
        <pc:sldMkLst>
          <pc:docMk/>
          <pc:sldMk cId="2354988037" sldId="262"/>
        </pc:sldMkLst>
        <pc:spChg chg="mod">
          <ac:chgData name="Abhi Sidher" userId="114fc88b5ae695fd" providerId="LiveId" clId="{94FD8C9F-2DB1-4900-8832-DD192875D22E}" dt="2023-11-27T02:32:41.447" v="301" actId="20577"/>
          <ac:spMkLst>
            <pc:docMk/>
            <pc:sldMk cId="2354988037" sldId="262"/>
            <ac:spMk id="2" creationId="{07EAA782-F8CC-EA72-A8AD-0653AC9B6C0C}"/>
          </ac:spMkLst>
        </pc:spChg>
        <pc:spChg chg="del">
          <ac:chgData name="Abhi Sidher" userId="114fc88b5ae695fd" providerId="LiveId" clId="{94FD8C9F-2DB1-4900-8832-DD192875D22E}" dt="2023-11-27T02:32:53.328" v="302" actId="22"/>
          <ac:spMkLst>
            <pc:docMk/>
            <pc:sldMk cId="2354988037" sldId="262"/>
            <ac:spMk id="3" creationId="{5A1109EF-8B58-896C-9F8C-CF3AE0A12605}"/>
          </ac:spMkLst>
        </pc:spChg>
        <pc:picChg chg="add mod ord">
          <ac:chgData name="Abhi Sidher" userId="114fc88b5ae695fd" providerId="LiveId" clId="{94FD8C9F-2DB1-4900-8832-DD192875D22E}" dt="2023-11-27T02:32:53.328" v="302" actId="22"/>
          <ac:picMkLst>
            <pc:docMk/>
            <pc:sldMk cId="2354988037" sldId="262"/>
            <ac:picMk id="5" creationId="{8BEFE2DE-97D8-5F6E-989F-0186E48C4EE2}"/>
          </ac:picMkLst>
        </pc:picChg>
      </pc:sldChg>
      <pc:sldChg chg="addSp delSp modSp new mod">
        <pc:chgData name="Abhi Sidher" userId="114fc88b5ae695fd" providerId="LiveId" clId="{94FD8C9F-2DB1-4900-8832-DD192875D22E}" dt="2023-11-27T18:16:10.764" v="343" actId="20577"/>
        <pc:sldMkLst>
          <pc:docMk/>
          <pc:sldMk cId="2183812740" sldId="263"/>
        </pc:sldMkLst>
        <pc:spChg chg="mod">
          <ac:chgData name="Abhi Sidher" userId="114fc88b5ae695fd" providerId="LiveId" clId="{94FD8C9F-2DB1-4900-8832-DD192875D22E}" dt="2023-11-27T18:16:10.764" v="343" actId="20577"/>
          <ac:spMkLst>
            <pc:docMk/>
            <pc:sldMk cId="2183812740" sldId="263"/>
            <ac:spMk id="2" creationId="{6DB5F04C-84F2-E242-CF3A-0D0BE886CCC0}"/>
          </ac:spMkLst>
        </pc:spChg>
        <pc:spChg chg="del">
          <ac:chgData name="Abhi Sidher" userId="114fc88b5ae695fd" providerId="LiveId" clId="{94FD8C9F-2DB1-4900-8832-DD192875D22E}" dt="2023-11-27T18:15:53.836" v="304" actId="22"/>
          <ac:spMkLst>
            <pc:docMk/>
            <pc:sldMk cId="2183812740" sldId="263"/>
            <ac:spMk id="3" creationId="{409F3AC5-C25D-EEBE-1D57-D1B331CCE89F}"/>
          </ac:spMkLst>
        </pc:spChg>
        <pc:picChg chg="add mod ord">
          <ac:chgData name="Abhi Sidher" userId="114fc88b5ae695fd" providerId="LiveId" clId="{94FD8C9F-2DB1-4900-8832-DD192875D22E}" dt="2023-11-27T18:15:53.836" v="304" actId="22"/>
          <ac:picMkLst>
            <pc:docMk/>
            <pc:sldMk cId="2183812740" sldId="263"/>
            <ac:picMk id="5" creationId="{128ED035-BA2E-234F-6CF6-C8209678F166}"/>
          </ac:picMkLst>
        </pc:picChg>
      </pc:sldChg>
      <pc:sldChg chg="addSp delSp modSp new mod">
        <pc:chgData name="Abhi Sidher" userId="114fc88b5ae695fd" providerId="LiveId" clId="{94FD8C9F-2DB1-4900-8832-DD192875D22E}" dt="2023-11-27T18:58:42.794" v="391" actId="20577"/>
        <pc:sldMkLst>
          <pc:docMk/>
          <pc:sldMk cId="1712676289" sldId="264"/>
        </pc:sldMkLst>
        <pc:spChg chg="mod">
          <ac:chgData name="Abhi Sidher" userId="114fc88b5ae695fd" providerId="LiveId" clId="{94FD8C9F-2DB1-4900-8832-DD192875D22E}" dt="2023-11-27T18:58:42.794" v="391" actId="20577"/>
          <ac:spMkLst>
            <pc:docMk/>
            <pc:sldMk cId="1712676289" sldId="264"/>
            <ac:spMk id="2" creationId="{AB406E5D-ED55-4D66-5C63-3365952FF72F}"/>
          </ac:spMkLst>
        </pc:spChg>
        <pc:spChg chg="del">
          <ac:chgData name="Abhi Sidher" userId="114fc88b5ae695fd" providerId="LiveId" clId="{94FD8C9F-2DB1-4900-8832-DD192875D22E}" dt="2023-11-27T18:58:26.720" v="345" actId="22"/>
          <ac:spMkLst>
            <pc:docMk/>
            <pc:sldMk cId="1712676289" sldId="264"/>
            <ac:spMk id="3" creationId="{6AA758AC-EF16-4752-881B-5E0DE7F1626F}"/>
          </ac:spMkLst>
        </pc:spChg>
        <pc:picChg chg="add mod ord">
          <ac:chgData name="Abhi Sidher" userId="114fc88b5ae695fd" providerId="LiveId" clId="{94FD8C9F-2DB1-4900-8832-DD192875D22E}" dt="2023-11-27T18:58:26.720" v="345" actId="22"/>
          <ac:picMkLst>
            <pc:docMk/>
            <pc:sldMk cId="1712676289" sldId="264"/>
            <ac:picMk id="5" creationId="{0B3EDA2F-9173-4001-2884-4F6A3452BCF8}"/>
          </ac:picMkLst>
        </pc:picChg>
      </pc:sldChg>
      <pc:sldChg chg="addSp delSp modSp new mod">
        <pc:chgData name="Abhi Sidher" userId="114fc88b5ae695fd" providerId="LiveId" clId="{94FD8C9F-2DB1-4900-8832-DD192875D22E}" dt="2023-11-27T19:35:11.536" v="436" actId="22"/>
        <pc:sldMkLst>
          <pc:docMk/>
          <pc:sldMk cId="4213371025" sldId="265"/>
        </pc:sldMkLst>
        <pc:spChg chg="mod">
          <ac:chgData name="Abhi Sidher" userId="114fc88b5ae695fd" providerId="LiveId" clId="{94FD8C9F-2DB1-4900-8832-DD192875D22E}" dt="2023-11-27T19:35:05.370" v="435" actId="20577"/>
          <ac:spMkLst>
            <pc:docMk/>
            <pc:sldMk cId="4213371025" sldId="265"/>
            <ac:spMk id="2" creationId="{F5DD0BF3-4B54-B589-8AE9-5F69605D107E}"/>
          </ac:spMkLst>
        </pc:spChg>
        <pc:spChg chg="del">
          <ac:chgData name="Abhi Sidher" userId="114fc88b5ae695fd" providerId="LiveId" clId="{94FD8C9F-2DB1-4900-8832-DD192875D22E}" dt="2023-11-27T19:35:11.536" v="436" actId="22"/>
          <ac:spMkLst>
            <pc:docMk/>
            <pc:sldMk cId="4213371025" sldId="265"/>
            <ac:spMk id="3" creationId="{7B2A7521-17B2-F133-E486-0368EEE4C272}"/>
          </ac:spMkLst>
        </pc:spChg>
        <pc:picChg chg="add mod ord">
          <ac:chgData name="Abhi Sidher" userId="114fc88b5ae695fd" providerId="LiveId" clId="{94FD8C9F-2DB1-4900-8832-DD192875D22E}" dt="2023-11-27T19:35:11.536" v="436" actId="22"/>
          <ac:picMkLst>
            <pc:docMk/>
            <pc:sldMk cId="4213371025" sldId="265"/>
            <ac:picMk id="5" creationId="{1EADB896-B34F-8A45-B761-7CAA7908BBD1}"/>
          </ac:picMkLst>
        </pc:picChg>
      </pc:sldChg>
      <pc:sldChg chg="addSp delSp modSp new mod">
        <pc:chgData name="Abhi Sidher" userId="114fc88b5ae695fd" providerId="LiveId" clId="{94FD8C9F-2DB1-4900-8832-DD192875D22E}" dt="2023-11-27T20:09:58.947" v="473" actId="20577"/>
        <pc:sldMkLst>
          <pc:docMk/>
          <pc:sldMk cId="2034844303" sldId="266"/>
        </pc:sldMkLst>
        <pc:spChg chg="mod">
          <ac:chgData name="Abhi Sidher" userId="114fc88b5ae695fd" providerId="LiveId" clId="{94FD8C9F-2DB1-4900-8832-DD192875D22E}" dt="2023-11-27T20:09:58.947" v="473" actId="20577"/>
          <ac:spMkLst>
            <pc:docMk/>
            <pc:sldMk cId="2034844303" sldId="266"/>
            <ac:spMk id="2" creationId="{52E47B41-3D01-DC1A-7644-A7A97C141178}"/>
          </ac:spMkLst>
        </pc:spChg>
        <pc:spChg chg="del">
          <ac:chgData name="Abhi Sidher" userId="114fc88b5ae695fd" providerId="LiveId" clId="{94FD8C9F-2DB1-4900-8832-DD192875D22E}" dt="2023-11-27T20:09:43.499" v="438" actId="22"/>
          <ac:spMkLst>
            <pc:docMk/>
            <pc:sldMk cId="2034844303" sldId="266"/>
            <ac:spMk id="3" creationId="{9377E973-697B-9D2F-38E2-A6FA0682B975}"/>
          </ac:spMkLst>
        </pc:spChg>
        <pc:picChg chg="add mod ord">
          <ac:chgData name="Abhi Sidher" userId="114fc88b5ae695fd" providerId="LiveId" clId="{94FD8C9F-2DB1-4900-8832-DD192875D22E}" dt="2023-11-27T20:09:43.499" v="438" actId="22"/>
          <ac:picMkLst>
            <pc:docMk/>
            <pc:sldMk cId="2034844303" sldId="266"/>
            <ac:picMk id="5" creationId="{7A005C51-666C-4B3A-5A2C-413E0DC87BF7}"/>
          </ac:picMkLst>
        </pc:picChg>
      </pc:sldChg>
      <pc:sldChg chg="addSp delSp modSp new mod">
        <pc:chgData name="Abhi Sidher" userId="114fc88b5ae695fd" providerId="LiveId" clId="{94FD8C9F-2DB1-4900-8832-DD192875D22E}" dt="2023-11-29T04:13:38.526" v="634" actId="20577"/>
        <pc:sldMkLst>
          <pc:docMk/>
          <pc:sldMk cId="3464131226" sldId="267"/>
        </pc:sldMkLst>
        <pc:spChg chg="mod">
          <ac:chgData name="Abhi Sidher" userId="114fc88b5ae695fd" providerId="LiveId" clId="{94FD8C9F-2DB1-4900-8832-DD192875D22E}" dt="2023-11-29T04:13:38.526" v="634" actId="20577"/>
          <ac:spMkLst>
            <pc:docMk/>
            <pc:sldMk cId="3464131226" sldId="267"/>
            <ac:spMk id="2" creationId="{FFAD2B49-E04A-CE0C-2012-627DC37922C9}"/>
          </ac:spMkLst>
        </pc:spChg>
        <pc:spChg chg="del">
          <ac:chgData name="Abhi Sidher" userId="114fc88b5ae695fd" providerId="LiveId" clId="{94FD8C9F-2DB1-4900-8832-DD192875D22E}" dt="2023-11-27T20:47:45.170" v="509" actId="22"/>
          <ac:spMkLst>
            <pc:docMk/>
            <pc:sldMk cId="3464131226" sldId="267"/>
            <ac:spMk id="3" creationId="{E5893E6D-82FA-4A9F-0EA6-91DBE955C842}"/>
          </ac:spMkLst>
        </pc:spChg>
        <pc:picChg chg="add mod ord">
          <ac:chgData name="Abhi Sidher" userId="114fc88b5ae695fd" providerId="LiveId" clId="{94FD8C9F-2DB1-4900-8832-DD192875D22E}" dt="2023-11-27T20:47:45.170" v="509" actId="22"/>
          <ac:picMkLst>
            <pc:docMk/>
            <pc:sldMk cId="3464131226" sldId="267"/>
            <ac:picMk id="5" creationId="{33252443-4CBE-23E7-FE1E-E6DCB07DE1D6}"/>
          </ac:picMkLst>
        </pc:picChg>
      </pc:sldChg>
      <pc:sldChg chg="addSp delSp modSp new mod">
        <pc:chgData name="Abhi Sidher" userId="114fc88b5ae695fd" providerId="LiveId" clId="{94FD8C9F-2DB1-4900-8832-DD192875D22E}" dt="2023-11-27T23:03:35.521" v="545" actId="20577"/>
        <pc:sldMkLst>
          <pc:docMk/>
          <pc:sldMk cId="2312080147" sldId="268"/>
        </pc:sldMkLst>
        <pc:spChg chg="mod">
          <ac:chgData name="Abhi Sidher" userId="114fc88b5ae695fd" providerId="LiveId" clId="{94FD8C9F-2DB1-4900-8832-DD192875D22E}" dt="2023-11-27T23:03:35.521" v="545" actId="20577"/>
          <ac:spMkLst>
            <pc:docMk/>
            <pc:sldMk cId="2312080147" sldId="268"/>
            <ac:spMk id="2" creationId="{054598BD-D092-39FC-6B88-2B3C77AE22C7}"/>
          </ac:spMkLst>
        </pc:spChg>
        <pc:spChg chg="del">
          <ac:chgData name="Abhi Sidher" userId="114fc88b5ae695fd" providerId="LiveId" clId="{94FD8C9F-2DB1-4900-8832-DD192875D22E}" dt="2023-11-27T23:03:25.618" v="511" actId="22"/>
          <ac:spMkLst>
            <pc:docMk/>
            <pc:sldMk cId="2312080147" sldId="268"/>
            <ac:spMk id="3" creationId="{47F6641F-FEE7-C460-AD96-BFADAE88928E}"/>
          </ac:spMkLst>
        </pc:spChg>
        <pc:picChg chg="add mod ord">
          <ac:chgData name="Abhi Sidher" userId="114fc88b5ae695fd" providerId="LiveId" clId="{94FD8C9F-2DB1-4900-8832-DD192875D22E}" dt="2023-11-27T23:03:25.618" v="511" actId="22"/>
          <ac:picMkLst>
            <pc:docMk/>
            <pc:sldMk cId="2312080147" sldId="268"/>
            <ac:picMk id="5" creationId="{8DED7CCE-5CFA-2AD3-08C9-E5598523E3C2}"/>
          </ac:picMkLst>
        </pc:picChg>
      </pc:sldChg>
      <pc:sldChg chg="addSp delSp modSp new mod">
        <pc:chgData name="Abhi Sidher" userId="114fc88b5ae695fd" providerId="LiveId" clId="{94FD8C9F-2DB1-4900-8832-DD192875D22E}" dt="2023-11-29T04:13:34.376" v="629" actId="20577"/>
        <pc:sldMkLst>
          <pc:docMk/>
          <pc:sldMk cId="50329788" sldId="269"/>
        </pc:sldMkLst>
        <pc:spChg chg="mod">
          <ac:chgData name="Abhi Sidher" userId="114fc88b5ae695fd" providerId="LiveId" clId="{94FD8C9F-2DB1-4900-8832-DD192875D22E}" dt="2023-11-29T04:13:34.376" v="629" actId="20577"/>
          <ac:spMkLst>
            <pc:docMk/>
            <pc:sldMk cId="50329788" sldId="269"/>
            <ac:spMk id="2" creationId="{53AAA81B-2C9B-7D71-AA46-24DA0BF542E4}"/>
          </ac:spMkLst>
        </pc:spChg>
        <pc:spChg chg="del">
          <ac:chgData name="Abhi Sidher" userId="114fc88b5ae695fd" providerId="LiveId" clId="{94FD8C9F-2DB1-4900-8832-DD192875D22E}" dt="2023-11-28T06:26:48.468" v="547" actId="22"/>
          <ac:spMkLst>
            <pc:docMk/>
            <pc:sldMk cId="50329788" sldId="269"/>
            <ac:spMk id="3" creationId="{562EEF0B-0710-CB15-69F0-EBD9CDA854A4}"/>
          </ac:spMkLst>
        </pc:spChg>
        <pc:picChg chg="add mod ord">
          <ac:chgData name="Abhi Sidher" userId="114fc88b5ae695fd" providerId="LiveId" clId="{94FD8C9F-2DB1-4900-8832-DD192875D22E}" dt="2023-11-28T06:26:48.468" v="547" actId="22"/>
          <ac:picMkLst>
            <pc:docMk/>
            <pc:sldMk cId="50329788" sldId="269"/>
            <ac:picMk id="5" creationId="{91496F01-4D45-7856-D041-4CEFA420FD62}"/>
          </ac:picMkLst>
        </pc:picChg>
      </pc:sldChg>
      <pc:sldChg chg="addSp delSp modSp new mod">
        <pc:chgData name="Abhi Sidher" userId="114fc88b5ae695fd" providerId="LiveId" clId="{94FD8C9F-2DB1-4900-8832-DD192875D22E}" dt="2023-11-28T17:40:13.324" v="593" actId="20577"/>
        <pc:sldMkLst>
          <pc:docMk/>
          <pc:sldMk cId="2622359012" sldId="270"/>
        </pc:sldMkLst>
        <pc:spChg chg="mod">
          <ac:chgData name="Abhi Sidher" userId="114fc88b5ae695fd" providerId="LiveId" clId="{94FD8C9F-2DB1-4900-8832-DD192875D22E}" dt="2023-11-28T17:40:13.324" v="593" actId="20577"/>
          <ac:spMkLst>
            <pc:docMk/>
            <pc:sldMk cId="2622359012" sldId="270"/>
            <ac:spMk id="2" creationId="{64892844-91C7-1394-4206-E3DC5740BE08}"/>
          </ac:spMkLst>
        </pc:spChg>
        <pc:spChg chg="del">
          <ac:chgData name="Abhi Sidher" userId="114fc88b5ae695fd" providerId="LiveId" clId="{94FD8C9F-2DB1-4900-8832-DD192875D22E}" dt="2023-11-28T17:40:01.750" v="564" actId="22"/>
          <ac:spMkLst>
            <pc:docMk/>
            <pc:sldMk cId="2622359012" sldId="270"/>
            <ac:spMk id="3" creationId="{6C558DD2-7819-AA9A-8D83-96673D53B4D9}"/>
          </ac:spMkLst>
        </pc:spChg>
        <pc:picChg chg="add mod ord">
          <ac:chgData name="Abhi Sidher" userId="114fc88b5ae695fd" providerId="LiveId" clId="{94FD8C9F-2DB1-4900-8832-DD192875D22E}" dt="2023-11-28T17:40:01.750" v="564" actId="22"/>
          <ac:picMkLst>
            <pc:docMk/>
            <pc:sldMk cId="2622359012" sldId="270"/>
            <ac:picMk id="5" creationId="{E72B8CD3-2C31-ADCF-E2E1-D3CEF66CFF9C}"/>
          </ac:picMkLst>
        </pc:picChg>
      </pc:sldChg>
      <pc:sldChg chg="addSp delSp modSp new mod">
        <pc:chgData name="Abhi Sidher" userId="114fc88b5ae695fd" providerId="LiveId" clId="{94FD8C9F-2DB1-4900-8832-DD192875D22E}" dt="2023-11-29T03:54:19.825" v="624" actId="20577"/>
        <pc:sldMkLst>
          <pc:docMk/>
          <pc:sldMk cId="2077843394" sldId="271"/>
        </pc:sldMkLst>
        <pc:spChg chg="mod">
          <ac:chgData name="Abhi Sidher" userId="114fc88b5ae695fd" providerId="LiveId" clId="{94FD8C9F-2DB1-4900-8832-DD192875D22E}" dt="2023-11-29T03:54:19.825" v="624" actId="20577"/>
          <ac:spMkLst>
            <pc:docMk/>
            <pc:sldMk cId="2077843394" sldId="271"/>
            <ac:spMk id="2" creationId="{B401D39F-6C8F-C7F4-F1CC-1852C11761F8}"/>
          </ac:spMkLst>
        </pc:spChg>
        <pc:spChg chg="del">
          <ac:chgData name="Abhi Sidher" userId="114fc88b5ae695fd" providerId="LiveId" clId="{94FD8C9F-2DB1-4900-8832-DD192875D22E}" dt="2023-11-29T03:54:11.311" v="595" actId="22"/>
          <ac:spMkLst>
            <pc:docMk/>
            <pc:sldMk cId="2077843394" sldId="271"/>
            <ac:spMk id="3" creationId="{8D1998CE-2D75-18B7-2879-C39DED91FCA5}"/>
          </ac:spMkLst>
        </pc:spChg>
        <pc:picChg chg="add mod ord">
          <ac:chgData name="Abhi Sidher" userId="114fc88b5ae695fd" providerId="LiveId" clId="{94FD8C9F-2DB1-4900-8832-DD192875D22E}" dt="2023-11-29T03:54:11.311" v="595" actId="22"/>
          <ac:picMkLst>
            <pc:docMk/>
            <pc:sldMk cId="2077843394" sldId="271"/>
            <ac:picMk id="5" creationId="{9DF5481E-0292-6033-9DAC-824B8B7EC2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5E9-8915-2604-9DB8-3D98EB919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E2BF6-0AF7-034E-6EFB-221D84CE2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66AC-AC31-B0EE-B89A-4FA8148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3110D-9443-3E58-9406-C5E5D38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F330-0961-E96B-3669-468DBDD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F14B-4464-A8A0-D05B-FE15C55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B7809-D3C6-D9AD-72DF-D04E27B2A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0F69-AFF8-CFC7-FDDA-1AB657B5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92369-8683-613A-80C5-9117F35E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6005-8F2D-0591-9E89-9E34BED41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B69942-6014-D613-1F6D-DD5B167C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5E30E-FE85-50C5-A8C4-19A0E849F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E2BDA-7999-3C6F-8775-DB495621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8FD53-541C-933A-C8E4-F1299718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A8D9B-C8C5-8354-352D-1F68C78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8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961-97C9-9655-A753-07909A80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45AE-E3F1-E8CE-BC6D-8C43FE9A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C17E3-71AA-FDA5-86DB-617EAC16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B01C1-24DF-C498-2DB6-4172C7B6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533A-0C6E-B818-06C9-78664F42E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E87B-6CA3-18E5-12AE-92A0A22D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121D6-6F62-3BF8-0556-B6F4E918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2EC2-55A3-E69E-D39C-8193AC78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7C037-88A2-557A-8DEA-B51F38E9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CD0E-8F8A-33F4-E185-146668A5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1750-5397-7215-CA32-D560164A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EF69-3231-E8F3-1841-978075BB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EE569-96BD-80F2-345E-D73882062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840AA-1E4C-6D34-4FE9-335B6ACB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440A7-B418-6C37-77D2-45F8E91A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1AD56-9205-AAC3-0B2C-62C13807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E206-B18E-972D-4F6B-5853836C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36A15-E202-658C-D39B-B24B705F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A5746-C228-7EE6-906F-DD932AFE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19881-EC94-5E16-5606-F1B8EDB2A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A56D1-363E-FCE0-6231-22210A585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3A266-0988-7D9F-9DB4-5CE25F00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C8428-98E6-B51B-EF23-194C03702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DCC69-1589-A117-F1C3-412DA19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2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A98-FCC2-6AA8-AC57-D341EB4F0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1FC471-0524-12F2-F7F1-086EE510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63EF3-C8B4-F6A4-635E-0294242A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0E8F5-41FE-96F8-5055-B0FF2D3E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3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0A2A8-6F80-097A-C75A-9528652F0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14B37-A1D5-6766-D29C-181508EA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DBA7C-9480-7E5A-13FC-4D0E3DCB5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E0A9-4EC1-CA72-9DA0-72392DD9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33C5-B577-1F22-F5E9-0EFA7D49A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38292-D0AD-7581-8A8F-8305A417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5957C-B684-434A-48EC-1EF2342E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63FD7-6F47-A783-EF0A-F3BF7E43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2EB4E-D3D6-616A-D88B-00679AE9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9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8E6B-FF77-D32F-EAC8-D52728A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1DF4-8F84-B434-779C-7465D5FBC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7D83E-98E5-7CDE-83F6-1EDFC320F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BB0E9-90BE-EB14-A623-0D3DA478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78CE-B1CE-A8EF-D6C0-2B0FA741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F5364-B191-9D0C-92DA-38A2ECCA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4A5D-40E8-6C90-F6B9-4549238D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86EB7-265A-3105-304D-75C57C5D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E0AAA-2D79-7A25-0049-890ADC51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83EB8-2D18-4FC6-ADD2-BB9FDCECD85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A77A-2B60-1685-1108-16A19085F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7EB1F-DA9B-F573-E693-8EC2570D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E544F-E2B5-415B-9537-A63E8BE7B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4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9AD3-A163-5A4D-D449-A943D6F7B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9644F-8B53-A327-AB85-33E432FDB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6E5D-ED55-4D66-5C63-3365952F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Rot, SGD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EDA2F-9173-4001-2884-4F6A3452B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71267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0BF3-4B54-B589-8AE9-5F69605D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Rot, LR 0.00001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ADB896-B34F-8A45-B761-7CAA7908B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42133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7B41-3D01-DC1A-7644-A7A97C14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005C51-666C-4B3A-5A2C-413E0DC87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03484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2B49-E04A-CE0C-2012-627DC379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52443-4CBE-23E7-FE1E-E6DCB07D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464131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98BD-D092-39FC-6B88-2B3C77AE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</a:t>
            </a:r>
            <a:r>
              <a:rPr lang="en-US" err="1"/>
              <a:t>Horiz</a:t>
            </a:r>
            <a:r>
              <a:rPr lang="en-US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ED7CCE-5CFA-2AD3-08C9-E5598523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312080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A81B-2C9B-7D71-AA46-24DA0BF5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Flip,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496F01-4D45-7856-D041-4CEFA420F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50329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D39F-6C8F-C7F4-F1CC-1852C117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 dirty="0"/>
              <a:t> Flip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5481E-0292-6033-9DAC-824B8B7EC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07784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5C1A-8B39-AB60-D101-B4D84C85C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 50, Batch 128, LR 0.05, Mo 0.9, SGD</a:t>
            </a:r>
            <a:br>
              <a:rPr lang="en-US"/>
            </a:br>
            <a:r>
              <a:rPr lang="en-US"/>
              <a:t>20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DDD3E-64A5-4F3C-B5B2-656565128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422681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15B5-C901-0C76-6888-23695436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ResNet 50, Batch 64, LR 0.005, Mo 0.9, SGD, 100 Epoch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51FC0-1895-C7BF-0A5A-DB4608FE9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34553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C7B7-B6F6-EAD9-7652-AFFA37EC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Vertical Flip or Random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6B50CC-D713-4A78-A8FE-17BA2BC5B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1061914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E1CF-2B7E-BF1B-3968-3A2D5AAE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Vertical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1A559-65CD-CC1F-8D8B-5B620C707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8604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8653-2877-18D8-1047-A3062A17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Rotation, Mo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CB52-F52B-79F9-15F3-9073EBD97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305683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782-F8CC-EA72-A8AD-0653AC9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Rot,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FE2DE-97D8-5F6E-989F-0186E48C4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35498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2844-91C7-1394-4206-E3DC5740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Horiz</a:t>
            </a:r>
            <a:r>
              <a:rPr lang="en-US"/>
              <a:t> Flip or Rand Rot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B8CD3-2C31-ADCF-E2E1-D3CEF66CF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62235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F04C-84F2-E242-CF3A-0D0BE886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 Horizontal Flip or Rand Rot, Adam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8ED035-BA2E-234F-6CF6-C8209678F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286" y="1825625"/>
            <a:ext cx="8739427" cy="4351338"/>
          </a:xfrm>
        </p:spPr>
      </p:pic>
    </p:spTree>
    <p:extLst>
      <p:ext uri="{BB962C8B-B14F-4D97-AF65-F5344CB8AC3E}">
        <p14:creationId xmlns:p14="http://schemas.microsoft.com/office/powerpoint/2010/main" val="2183812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134</Words>
  <Application>Microsoft Office PowerPoint</Application>
  <PresentationFormat>Widescreen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ResNet 50, Batch 128, LR 0.05, Mo 0.9, SGD 20 Epoch</vt:lpstr>
      <vt:lpstr>ResNet 50, Batch 64, LR 0.005, Mo 0.9, SGD, 100 Epoch</vt:lpstr>
      <vt:lpstr>No Vertical Flip or Random Rotation, Mo 0.5</vt:lpstr>
      <vt:lpstr>No Vertical Flip or Rand Rotation, Mo 0.5</vt:lpstr>
      <vt:lpstr>No Horizontal Flip or Rand Rotation, Mo 0.5</vt:lpstr>
      <vt:lpstr>No Horizontal Flip or Rand Rot, Adam</vt:lpstr>
      <vt:lpstr>No Horiz Flip or Rand Rot</vt:lpstr>
      <vt:lpstr>No Horizontal Flip or Rand Rot, Adam</vt:lpstr>
      <vt:lpstr>No Horizontal Flip, or Rand Rot, SGD</vt:lpstr>
      <vt:lpstr>No Horizontal Flip, or Rand Rot, LR 0.00001</vt:lpstr>
      <vt:lpstr>No Horizontal Flip, or Rand Rot</vt:lpstr>
      <vt:lpstr>No Horiz Flip, or Rand Rot</vt:lpstr>
      <vt:lpstr>No Horiz Flip, or Rand Rot</vt:lpstr>
      <vt:lpstr>No Horiz Flip, or Rand Rot</vt:lpstr>
      <vt:lpstr>No Horiz Flip or Rand Rot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 Sidher</dc:creator>
  <cp:lastModifiedBy>Abhi Sidher</cp:lastModifiedBy>
  <cp:revision>1</cp:revision>
  <dcterms:created xsi:type="dcterms:W3CDTF">2023-11-26T00:46:45Z</dcterms:created>
  <dcterms:modified xsi:type="dcterms:W3CDTF">2023-11-29T04:13:42Z</dcterms:modified>
</cp:coreProperties>
</file>