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D8C9F-2DB1-4900-8832-DD192875D22E}" v="1" dt="2023-11-26T03:46:34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 Sidher" userId="114fc88b5ae695fd" providerId="LiveId" clId="{94FD8C9F-2DB1-4900-8832-DD192875D22E}"/>
    <pc:docChg chg="addSld modSld">
      <pc:chgData name="Abhi Sidher" userId="114fc88b5ae695fd" providerId="LiveId" clId="{94FD8C9F-2DB1-4900-8832-DD192875D22E}" dt="2023-11-26T21:09:25.529" v="249" actId="20577"/>
      <pc:docMkLst>
        <pc:docMk/>
      </pc:docMkLst>
      <pc:sldChg chg="modSp mod">
        <pc:chgData name="Abhi Sidher" userId="114fc88b5ae695fd" providerId="LiveId" clId="{94FD8C9F-2DB1-4900-8832-DD192875D22E}" dt="2023-11-26T00:48:59.729" v="0" actId="14826"/>
        <pc:sldMkLst>
          <pc:docMk/>
          <pc:sldMk cId="4226811313" sldId="257"/>
        </pc:sldMkLst>
        <pc:picChg chg="mod">
          <ac:chgData name="Abhi Sidher" userId="114fc88b5ae695fd" providerId="LiveId" clId="{94FD8C9F-2DB1-4900-8832-DD192875D22E}" dt="2023-11-26T00:48:59.729" v="0" actId="14826"/>
          <ac:picMkLst>
            <pc:docMk/>
            <pc:sldMk cId="4226811313" sldId="257"/>
            <ac:picMk id="5" creationId="{613DDD3E-64A5-4F3C-B5B2-656565128F9A}"/>
          </ac:picMkLst>
        </pc:picChg>
      </pc:sldChg>
      <pc:sldChg chg="addSp delSp modSp new mod">
        <pc:chgData name="Abhi Sidher" userId="114fc88b5ae695fd" providerId="LiveId" clId="{94FD8C9F-2DB1-4900-8832-DD192875D22E}" dt="2023-11-26T03:47:17.701" v="73" actId="20577"/>
        <pc:sldMkLst>
          <pc:docMk/>
          <pc:sldMk cId="1345531173" sldId="258"/>
        </pc:sldMkLst>
        <pc:spChg chg="mod">
          <ac:chgData name="Abhi Sidher" userId="114fc88b5ae695fd" providerId="LiveId" clId="{94FD8C9F-2DB1-4900-8832-DD192875D22E}" dt="2023-11-26T03:47:17.701" v="73" actId="20577"/>
          <ac:spMkLst>
            <pc:docMk/>
            <pc:sldMk cId="1345531173" sldId="258"/>
            <ac:spMk id="2" creationId="{8F5F15B5-C901-0C76-6888-23695436E924}"/>
          </ac:spMkLst>
        </pc:spChg>
        <pc:spChg chg="del">
          <ac:chgData name="Abhi Sidher" userId="114fc88b5ae695fd" providerId="LiveId" clId="{94FD8C9F-2DB1-4900-8832-DD192875D22E}" dt="2023-11-26T03:46:07.426" v="2" actId="22"/>
          <ac:spMkLst>
            <pc:docMk/>
            <pc:sldMk cId="1345531173" sldId="258"/>
            <ac:spMk id="3" creationId="{E30D818F-C900-1E64-577E-7F957DA190EE}"/>
          </ac:spMkLst>
        </pc:spChg>
        <pc:picChg chg="add mod ord">
          <ac:chgData name="Abhi Sidher" userId="114fc88b5ae695fd" providerId="LiveId" clId="{94FD8C9F-2DB1-4900-8832-DD192875D22E}" dt="2023-11-26T03:46:07.426" v="2" actId="22"/>
          <ac:picMkLst>
            <pc:docMk/>
            <pc:sldMk cId="1345531173" sldId="258"/>
            <ac:picMk id="5" creationId="{56651FC0-1895-C7BF-0A5A-DB4608FE9FFF}"/>
          </ac:picMkLst>
        </pc:picChg>
      </pc:sldChg>
      <pc:sldChg chg="addSp delSp modSp new mod">
        <pc:chgData name="Abhi Sidher" userId="114fc88b5ae695fd" providerId="LiveId" clId="{94FD8C9F-2DB1-4900-8832-DD192875D22E}" dt="2023-11-26T07:09:52.274" v="137" actId="20577"/>
        <pc:sldMkLst>
          <pc:docMk/>
          <pc:sldMk cId="1061914114" sldId="259"/>
        </pc:sldMkLst>
        <pc:spChg chg="mod">
          <ac:chgData name="Abhi Sidher" userId="114fc88b5ae695fd" providerId="LiveId" clId="{94FD8C9F-2DB1-4900-8832-DD192875D22E}" dt="2023-11-26T07:09:52.274" v="137" actId="20577"/>
          <ac:spMkLst>
            <pc:docMk/>
            <pc:sldMk cId="1061914114" sldId="259"/>
            <ac:spMk id="2" creationId="{C17FC7B7-B6F6-EAD9-7652-AFFA37ECC5CE}"/>
          </ac:spMkLst>
        </pc:spChg>
        <pc:spChg chg="del mod">
          <ac:chgData name="Abhi Sidher" userId="114fc88b5ae695fd" providerId="LiveId" clId="{94FD8C9F-2DB1-4900-8832-DD192875D22E}" dt="2023-11-26T07:07:55.978" v="123" actId="22"/>
          <ac:spMkLst>
            <pc:docMk/>
            <pc:sldMk cId="1061914114" sldId="259"/>
            <ac:spMk id="3" creationId="{C07A0EF1-E3BB-48B5-3011-FEB08775474E}"/>
          </ac:spMkLst>
        </pc:spChg>
        <pc:picChg chg="add mod ord">
          <ac:chgData name="Abhi Sidher" userId="114fc88b5ae695fd" providerId="LiveId" clId="{94FD8C9F-2DB1-4900-8832-DD192875D22E}" dt="2023-11-26T07:07:55.978" v="123" actId="22"/>
          <ac:picMkLst>
            <pc:docMk/>
            <pc:sldMk cId="1061914114" sldId="259"/>
            <ac:picMk id="5" creationId="{AA6B50CC-D713-4A78-A8FE-17BA2BC5B2F2}"/>
          </ac:picMkLst>
        </pc:picChg>
      </pc:sldChg>
      <pc:sldChg chg="addSp delSp modSp new mod">
        <pc:chgData name="Abhi Sidher" userId="114fc88b5ae695fd" providerId="LiveId" clId="{94FD8C9F-2DB1-4900-8832-DD192875D22E}" dt="2023-11-26T18:15:22.210" v="194" actId="20577"/>
        <pc:sldMkLst>
          <pc:docMk/>
          <pc:sldMk cId="3860461778" sldId="260"/>
        </pc:sldMkLst>
        <pc:spChg chg="mod">
          <ac:chgData name="Abhi Sidher" userId="114fc88b5ae695fd" providerId="LiveId" clId="{94FD8C9F-2DB1-4900-8832-DD192875D22E}" dt="2023-11-26T18:15:22.210" v="194" actId="20577"/>
          <ac:spMkLst>
            <pc:docMk/>
            <pc:sldMk cId="3860461778" sldId="260"/>
            <ac:spMk id="2" creationId="{8629E1CF-2B7E-BF1B-3968-3A2D5AAE370A}"/>
          </ac:spMkLst>
        </pc:spChg>
        <pc:spChg chg="del">
          <ac:chgData name="Abhi Sidher" userId="114fc88b5ae695fd" providerId="LiveId" clId="{94FD8C9F-2DB1-4900-8832-DD192875D22E}" dt="2023-11-26T18:15:03.647" v="139" actId="22"/>
          <ac:spMkLst>
            <pc:docMk/>
            <pc:sldMk cId="3860461778" sldId="260"/>
            <ac:spMk id="3" creationId="{D10B9B6B-8D8B-DDD3-06E6-9C5EA81141A7}"/>
          </ac:spMkLst>
        </pc:spChg>
        <pc:picChg chg="add mod ord">
          <ac:chgData name="Abhi Sidher" userId="114fc88b5ae695fd" providerId="LiveId" clId="{94FD8C9F-2DB1-4900-8832-DD192875D22E}" dt="2023-11-26T18:15:03.647" v="139" actId="22"/>
          <ac:picMkLst>
            <pc:docMk/>
            <pc:sldMk cId="3860461778" sldId="260"/>
            <ac:picMk id="5" creationId="{8731A559-65CD-CC1F-8D8B-5B620C707A06}"/>
          </ac:picMkLst>
        </pc:picChg>
      </pc:sldChg>
      <pc:sldChg chg="addSp delSp modSp new mod">
        <pc:chgData name="Abhi Sidher" userId="114fc88b5ae695fd" providerId="LiveId" clId="{94FD8C9F-2DB1-4900-8832-DD192875D22E}" dt="2023-11-26T21:09:25.529" v="249" actId="20577"/>
        <pc:sldMkLst>
          <pc:docMk/>
          <pc:sldMk cId="3056833846" sldId="261"/>
        </pc:sldMkLst>
        <pc:spChg chg="mod">
          <ac:chgData name="Abhi Sidher" userId="114fc88b5ae695fd" providerId="LiveId" clId="{94FD8C9F-2DB1-4900-8832-DD192875D22E}" dt="2023-11-26T21:09:25.529" v="249" actId="20577"/>
          <ac:spMkLst>
            <pc:docMk/>
            <pc:sldMk cId="3056833846" sldId="261"/>
            <ac:spMk id="2" creationId="{26EA8653-2877-18D8-1047-A3062A179DE8}"/>
          </ac:spMkLst>
        </pc:spChg>
        <pc:spChg chg="del">
          <ac:chgData name="Abhi Sidher" userId="114fc88b5ae695fd" providerId="LiveId" clId="{94FD8C9F-2DB1-4900-8832-DD192875D22E}" dt="2023-11-26T21:08:09.749" v="196" actId="22"/>
          <ac:spMkLst>
            <pc:docMk/>
            <pc:sldMk cId="3056833846" sldId="261"/>
            <ac:spMk id="3" creationId="{95B390EC-E356-DFF6-8E4A-4564EA0E0185}"/>
          </ac:spMkLst>
        </pc:spChg>
        <pc:picChg chg="add mod ord">
          <ac:chgData name="Abhi Sidher" userId="114fc88b5ae695fd" providerId="LiveId" clId="{94FD8C9F-2DB1-4900-8832-DD192875D22E}" dt="2023-11-26T21:08:09.749" v="196" actId="22"/>
          <ac:picMkLst>
            <pc:docMk/>
            <pc:sldMk cId="3056833846" sldId="261"/>
            <ac:picMk id="5" creationId="{B448CB52-F52B-79F9-15F3-9073EBD975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5E9-8915-2604-9DB8-3D98EB91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2BF6-0AF7-034E-6EFB-221D84CE2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66AC-AC31-B0EE-B89A-4FA8148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110D-9443-3E58-9406-C5E5D38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F330-0961-E96B-3669-468DBDDF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F14B-4464-A8A0-D05B-FE15C55E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B7809-D3C6-D9AD-72DF-D04E27B2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0F69-AFF8-CFC7-FDDA-1AB657B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2369-8683-613A-80C5-9117F35E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6005-8F2D-0591-9E89-9E34BED4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69942-6014-D613-1F6D-DD5B167C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5E30E-FE85-50C5-A8C4-19A0E849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2BDA-7999-3C6F-8775-DB495621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FD53-541C-933A-C8E4-F1299718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8D9B-C8C5-8354-352D-1F68C78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8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961-97C9-9655-A753-07909A8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45AE-E3F1-E8CE-BC6D-8C43FE9A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17E3-71AA-FDA5-86DB-617EAC16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01C1-24DF-C498-2DB6-4172C7B6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533A-0C6E-B818-06C9-78664F42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E87B-6CA3-18E5-12AE-92A0A22D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21D6-6F62-3BF8-0556-B6F4E918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2EC2-55A3-E69E-D39C-8193AC78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C037-88A2-557A-8DEA-B51F38E9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CD0E-8F8A-33F4-E185-146668A5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750-5397-7215-CA32-D56016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EF69-3231-E8F3-1841-978075BBE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EE569-96BD-80F2-345E-D7388206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840AA-1E4C-6D34-4FE9-335B6ACB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40A7-B418-6C37-77D2-45F8E91A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AD56-9205-AAC3-0B2C-62C13807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E206-B18E-972D-4F6B-5853836C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36A15-E202-658C-D39B-B24B705F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A5746-C228-7EE6-906F-DD932AFE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19881-EC94-5E16-5606-F1B8EDB2A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56D1-363E-FCE0-6231-22210A585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3A266-0988-7D9F-9DB4-5CE25F00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C8428-98E6-B51B-EF23-194C0370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DCC69-1589-A117-F1C3-412DA19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A98-FCC2-6AA8-AC57-D341EB4F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FC471-0524-12F2-F7F1-086EE510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63EF3-C8B4-F6A4-635E-0294242A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0E8F5-41FE-96F8-5055-B0FF2D3E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0A2A8-6F80-097A-C75A-9528652F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14B37-A1D5-6766-D29C-181508EA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BA7C-9480-7E5A-13FC-4D0E3DCB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E0A9-4EC1-CA72-9DA0-72392DD9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33C5-B577-1F22-F5E9-0EFA7D49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38292-D0AD-7581-8A8F-8305A417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5957C-B684-434A-48EC-1EF2342E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FD7-6F47-A783-EF0A-F3BF7E4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EB4E-D3D6-616A-D88B-00679AE9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8E6B-FF77-D32F-EAC8-D52728A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61DF4-8F84-B434-779C-7465D5FBC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D83E-98E5-7CDE-83F6-1EDFC320F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B0E9-90BE-EB14-A623-0D3DA47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78CE-B1CE-A8EF-D6C0-2B0FA741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5364-B191-9D0C-92DA-38A2ECCA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F4A5D-40E8-6C90-F6B9-4549238D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6EB7-265A-3105-304D-75C57C5D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0AAA-2D79-7A25-0049-890ADC51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3EB8-2D18-4FC6-ADD2-BB9FDCECD85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A77A-2B60-1685-1108-16A19085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EB1F-DA9B-F573-E693-8EC2570D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9AD3-A163-5A4D-D449-A943D6F7B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9644F-8B53-A327-AB85-33E432FD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5C1A-8B39-AB60-D101-B4D84C85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 50, Batch 128, LR 0.05, Mo 0.9, SGD</a:t>
            </a:r>
            <a:br>
              <a:rPr lang="en-US" dirty="0"/>
            </a:br>
            <a:r>
              <a:rPr lang="en-US" dirty="0"/>
              <a:t>20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DDD3E-64A5-4F3C-B5B2-656565128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422681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15B5-C901-0C76-6888-23695436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 50, Batch 64, LR 0.005, Mo 0.9, SGD, 100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51FC0-1895-C7BF-0A5A-DB4608FE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34553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C7B7-B6F6-EAD9-7652-AFFA37EC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Vertical Flip or Random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B50CC-D713-4A78-A8FE-17BA2BC5B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06191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E1CF-2B7E-BF1B-3968-3A2D5AAE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Vertical Flip or Rand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1A559-65CD-CC1F-8D8B-5B620C70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86046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8653-2877-18D8-1047-A3062A17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Horizontal Flip or Rand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CB52-F52B-79F9-15F3-9073EBD97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05683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59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ResNet 50, Batch 128, LR 0.05, Mo 0.9, SGD 20 Epoch</vt:lpstr>
      <vt:lpstr>ResNet 50, Batch 64, LR 0.005, Mo 0.9, SGD, 100 Epoch</vt:lpstr>
      <vt:lpstr>No Vertical Flip or Random Rotation, Mo 0.5</vt:lpstr>
      <vt:lpstr>No Vertical Flip or Rand Rotation, Mo 0.5</vt:lpstr>
      <vt:lpstr>No Horizontal Flip or Rand Rotation, Mo 0.5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Sidher</dc:creator>
  <cp:lastModifiedBy>Abhi Sidher</cp:lastModifiedBy>
  <cp:revision>1</cp:revision>
  <dcterms:created xsi:type="dcterms:W3CDTF">2023-11-26T00:46:45Z</dcterms:created>
  <dcterms:modified xsi:type="dcterms:W3CDTF">2023-11-26T21:09:58Z</dcterms:modified>
</cp:coreProperties>
</file>