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F4AFC-61C5-4A01-ADF3-18DE845B8969}">
          <p14:sldIdLst>
            <p14:sldId id="256"/>
          </p14:sldIdLst>
        </p14:section>
        <p14:section name="ResNet50" id="{496C34B4-5200-44BD-8C9B-312847437789}">
          <p14:sldIdLst>
            <p14:sldId id="257"/>
            <p14:sldId id="258"/>
            <p14:sldId id="259"/>
            <p14:sldId id="260"/>
            <p14:sldId id="261"/>
            <p14:sldId id="262"/>
            <p14:sldId id="270"/>
          </p14:sldIdLst>
        </p14:section>
        <p14:section name="ResNet18" id="{DBDAE3B2-D4CB-4678-ADA6-12557AC3D3D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  <p14:section name="KFold Cross Validation" id="{E38D9928-62E4-4E06-B3E5-62542749475F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Final" id="{40F9F95B-CA78-4D1A-85C5-F563D04FDBB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8C9F-2DB1-4900-8832-DD192875D22E}" v="2" dt="2023-12-02T01:25:14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4"/>
  </p:normalViewPr>
  <p:slideViewPr>
    <p:cSldViewPr snapToGrid="0">
      <p:cViewPr varScale="1">
        <p:scale>
          <a:sx n="163" d="100"/>
          <a:sy n="163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Sidher" userId="114fc88b5ae695fd" providerId="LiveId" clId="{F05733EF-CE40-9D4D-A3CB-7EEEE6F98D4C}"/>
    <pc:docChg chg="addSld modSld modSection">
      <pc:chgData name="Abhi Sidher" userId="114fc88b5ae695fd" providerId="LiveId" clId="{F05733EF-CE40-9D4D-A3CB-7EEEE6F98D4C}" dt="2023-12-02T18:34:10.089" v="52" actId="14100"/>
      <pc:docMkLst>
        <pc:docMk/>
      </pc:docMkLst>
      <pc:sldChg chg="addSp delSp modSp new mod">
        <pc:chgData name="Abhi Sidher" userId="114fc88b5ae695fd" providerId="LiveId" clId="{F05733EF-CE40-9D4D-A3CB-7EEEE6F98D4C}" dt="2023-11-30T02:51:47.368" v="42" actId="20577"/>
        <pc:sldMkLst>
          <pc:docMk/>
          <pc:sldMk cId="2731887364" sldId="272"/>
        </pc:sldMkLst>
        <pc:spChg chg="mod">
          <ac:chgData name="Abhi Sidher" userId="114fc88b5ae695fd" providerId="LiveId" clId="{F05733EF-CE40-9D4D-A3CB-7EEEE6F98D4C}" dt="2023-11-30T02:51:47.368" v="42" actId="20577"/>
          <ac:spMkLst>
            <pc:docMk/>
            <pc:sldMk cId="2731887364" sldId="272"/>
            <ac:spMk id="2" creationId="{DE33A763-9116-BCAA-1038-498E492F8B85}"/>
          </ac:spMkLst>
        </pc:spChg>
        <pc:spChg chg="del">
          <ac:chgData name="Abhi Sidher" userId="114fc88b5ae695fd" providerId="LiveId" clId="{F05733EF-CE40-9D4D-A3CB-7EEEE6F98D4C}" dt="2023-11-30T02:51:35.510" v="1"/>
          <ac:spMkLst>
            <pc:docMk/>
            <pc:sldMk cId="2731887364" sldId="272"/>
            <ac:spMk id="3" creationId="{AA5AD6D1-EC96-A110-8442-5142B75EA337}"/>
          </ac:spMkLst>
        </pc:spChg>
        <pc:picChg chg="add mod">
          <ac:chgData name="Abhi Sidher" userId="114fc88b5ae695fd" providerId="LiveId" clId="{F05733EF-CE40-9D4D-A3CB-7EEEE6F98D4C}" dt="2023-11-30T02:51:35.510" v="1"/>
          <ac:picMkLst>
            <pc:docMk/>
            <pc:sldMk cId="2731887364" sldId="272"/>
            <ac:picMk id="4" creationId="{B7D5EECD-D0B2-FAF7-4C84-0734C886A71D}"/>
          </ac:picMkLst>
        </pc:picChg>
      </pc:sldChg>
      <pc:sldChg chg="modSp mod">
        <pc:chgData name="Abhi Sidher" userId="114fc88b5ae695fd" providerId="LiveId" clId="{F05733EF-CE40-9D4D-A3CB-7EEEE6F98D4C}" dt="2023-12-02T18:34:10.089" v="52" actId="14100"/>
        <pc:sldMkLst>
          <pc:docMk/>
          <pc:sldMk cId="1107269720" sldId="279"/>
        </pc:sldMkLst>
        <pc:spChg chg="mod">
          <ac:chgData name="Abhi Sidher" userId="114fc88b5ae695fd" providerId="LiveId" clId="{F05733EF-CE40-9D4D-A3CB-7EEEE6F98D4C}" dt="2023-12-02T18:33:57.572" v="49" actId="20577"/>
          <ac:spMkLst>
            <pc:docMk/>
            <pc:sldMk cId="1107269720" sldId="279"/>
            <ac:spMk id="8" creationId="{A2492521-A64F-DB76-BB21-1ABA2E48ECFD}"/>
          </ac:spMkLst>
        </pc:spChg>
        <pc:picChg chg="mod">
          <ac:chgData name="Abhi Sidher" userId="114fc88b5ae695fd" providerId="LiveId" clId="{F05733EF-CE40-9D4D-A3CB-7EEEE6F98D4C}" dt="2023-12-02T18:34:10.089" v="52" actId="14100"/>
          <ac:picMkLst>
            <pc:docMk/>
            <pc:sldMk cId="1107269720" sldId="279"/>
            <ac:picMk id="12" creationId="{E74B9D75-D570-D0B0-E519-2E1D52AD021B}"/>
          </ac:picMkLst>
        </pc:picChg>
      </pc:sldChg>
    </pc:docChg>
  </pc:docChgLst>
  <pc:docChgLst>
    <pc:chgData name="Abhi Sidher" userId="114fc88b5ae695fd" providerId="LiveId" clId="{94FD8C9F-2DB1-4900-8832-DD192875D22E}"/>
    <pc:docChg chg="custSel addSld modSld addSection modSection">
      <pc:chgData name="Abhi Sidher" userId="114fc88b5ae695fd" providerId="LiveId" clId="{94FD8C9F-2DB1-4900-8832-DD192875D22E}" dt="2023-12-03T00:10:35.470" v="846" actId="17846"/>
      <pc:docMkLst>
        <pc:docMk/>
      </pc:docMkLst>
      <pc:sldChg chg="modSp mod">
        <pc:chgData name="Abhi Sidher" userId="114fc88b5ae695fd" providerId="LiveId" clId="{94FD8C9F-2DB1-4900-8832-DD192875D22E}" dt="2023-11-26T00:48:59.729" v="0" actId="14826"/>
        <pc:sldMkLst>
          <pc:docMk/>
          <pc:sldMk cId="4226811313" sldId="257"/>
        </pc:sldMkLst>
        <pc:picChg chg="mod">
          <ac:chgData name="Abhi Sidher" userId="114fc88b5ae695fd" providerId="LiveId" clId="{94FD8C9F-2DB1-4900-8832-DD192875D22E}" dt="2023-11-26T00:48:59.729" v="0" actId="14826"/>
          <ac:picMkLst>
            <pc:docMk/>
            <pc:sldMk cId="4226811313" sldId="257"/>
            <ac:picMk id="5" creationId="{613DDD3E-64A5-4F3C-B5B2-656565128F9A}"/>
          </ac:picMkLst>
        </pc:picChg>
      </pc:sldChg>
      <pc:sldChg chg="addSp delSp modSp new mod">
        <pc:chgData name="Abhi Sidher" userId="114fc88b5ae695fd" providerId="LiveId" clId="{94FD8C9F-2DB1-4900-8832-DD192875D22E}" dt="2023-11-26T03:47:17.701" v="73" actId="20577"/>
        <pc:sldMkLst>
          <pc:docMk/>
          <pc:sldMk cId="1345531173" sldId="258"/>
        </pc:sldMkLst>
        <pc:spChg chg="mod">
          <ac:chgData name="Abhi Sidher" userId="114fc88b5ae695fd" providerId="LiveId" clId="{94FD8C9F-2DB1-4900-8832-DD192875D22E}" dt="2023-11-26T03:47:17.701" v="73" actId="20577"/>
          <ac:spMkLst>
            <pc:docMk/>
            <pc:sldMk cId="1345531173" sldId="258"/>
            <ac:spMk id="2" creationId="{8F5F15B5-C901-0C76-6888-23695436E924}"/>
          </ac:spMkLst>
        </pc:spChg>
        <pc:spChg chg="del">
          <ac:chgData name="Abhi Sidher" userId="114fc88b5ae695fd" providerId="LiveId" clId="{94FD8C9F-2DB1-4900-8832-DD192875D22E}" dt="2023-11-26T03:46:07.426" v="2" actId="22"/>
          <ac:spMkLst>
            <pc:docMk/>
            <pc:sldMk cId="1345531173" sldId="258"/>
            <ac:spMk id="3" creationId="{E30D818F-C900-1E64-577E-7F957DA190EE}"/>
          </ac:spMkLst>
        </pc:spChg>
        <pc:picChg chg="add mod ord">
          <ac:chgData name="Abhi Sidher" userId="114fc88b5ae695fd" providerId="LiveId" clId="{94FD8C9F-2DB1-4900-8832-DD192875D22E}" dt="2023-11-26T03:46:07.426" v="2" actId="22"/>
          <ac:picMkLst>
            <pc:docMk/>
            <pc:sldMk cId="1345531173" sldId="258"/>
            <ac:picMk id="5" creationId="{56651FC0-1895-C7BF-0A5A-DB4608FE9FFF}"/>
          </ac:picMkLst>
        </pc:picChg>
      </pc:sldChg>
      <pc:sldChg chg="addSp delSp modSp new mod">
        <pc:chgData name="Abhi Sidher" userId="114fc88b5ae695fd" providerId="LiveId" clId="{94FD8C9F-2DB1-4900-8832-DD192875D22E}" dt="2023-11-26T07:09:52.274" v="137" actId="20577"/>
        <pc:sldMkLst>
          <pc:docMk/>
          <pc:sldMk cId="1061914114" sldId="259"/>
        </pc:sldMkLst>
        <pc:spChg chg="mod">
          <ac:chgData name="Abhi Sidher" userId="114fc88b5ae695fd" providerId="LiveId" clId="{94FD8C9F-2DB1-4900-8832-DD192875D22E}" dt="2023-11-26T07:09:52.274" v="137" actId="20577"/>
          <ac:spMkLst>
            <pc:docMk/>
            <pc:sldMk cId="1061914114" sldId="259"/>
            <ac:spMk id="2" creationId="{C17FC7B7-B6F6-EAD9-7652-AFFA37ECC5CE}"/>
          </ac:spMkLst>
        </pc:spChg>
        <pc:spChg chg="del mod">
          <ac:chgData name="Abhi Sidher" userId="114fc88b5ae695fd" providerId="LiveId" clId="{94FD8C9F-2DB1-4900-8832-DD192875D22E}" dt="2023-11-26T07:07:55.978" v="123" actId="22"/>
          <ac:spMkLst>
            <pc:docMk/>
            <pc:sldMk cId="1061914114" sldId="259"/>
            <ac:spMk id="3" creationId="{C07A0EF1-E3BB-48B5-3011-FEB08775474E}"/>
          </ac:spMkLst>
        </pc:spChg>
        <pc:picChg chg="add mod ord">
          <ac:chgData name="Abhi Sidher" userId="114fc88b5ae695fd" providerId="LiveId" clId="{94FD8C9F-2DB1-4900-8832-DD192875D22E}" dt="2023-11-26T07:07:55.978" v="123" actId="22"/>
          <ac:picMkLst>
            <pc:docMk/>
            <pc:sldMk cId="1061914114" sldId="259"/>
            <ac:picMk id="5" creationId="{AA6B50CC-D713-4A78-A8FE-17BA2BC5B2F2}"/>
          </ac:picMkLst>
        </pc:picChg>
      </pc:sldChg>
      <pc:sldChg chg="addSp delSp modSp new mod">
        <pc:chgData name="Abhi Sidher" userId="114fc88b5ae695fd" providerId="LiveId" clId="{94FD8C9F-2DB1-4900-8832-DD192875D22E}" dt="2023-11-26T18:15:22.210" v="194" actId="20577"/>
        <pc:sldMkLst>
          <pc:docMk/>
          <pc:sldMk cId="3860461778" sldId="260"/>
        </pc:sldMkLst>
        <pc:spChg chg="mod">
          <ac:chgData name="Abhi Sidher" userId="114fc88b5ae695fd" providerId="LiveId" clId="{94FD8C9F-2DB1-4900-8832-DD192875D22E}" dt="2023-11-26T18:15:22.210" v="194" actId="20577"/>
          <ac:spMkLst>
            <pc:docMk/>
            <pc:sldMk cId="3860461778" sldId="260"/>
            <ac:spMk id="2" creationId="{8629E1CF-2B7E-BF1B-3968-3A2D5AAE370A}"/>
          </ac:spMkLst>
        </pc:spChg>
        <pc:spChg chg="del">
          <ac:chgData name="Abhi Sidher" userId="114fc88b5ae695fd" providerId="LiveId" clId="{94FD8C9F-2DB1-4900-8832-DD192875D22E}" dt="2023-11-26T18:15:03.647" v="139" actId="22"/>
          <ac:spMkLst>
            <pc:docMk/>
            <pc:sldMk cId="3860461778" sldId="260"/>
            <ac:spMk id="3" creationId="{D10B9B6B-8D8B-DDD3-06E6-9C5EA81141A7}"/>
          </ac:spMkLst>
        </pc:spChg>
        <pc:picChg chg="add mod ord">
          <ac:chgData name="Abhi Sidher" userId="114fc88b5ae695fd" providerId="LiveId" clId="{94FD8C9F-2DB1-4900-8832-DD192875D22E}" dt="2023-11-26T18:15:03.647" v="139" actId="22"/>
          <ac:picMkLst>
            <pc:docMk/>
            <pc:sldMk cId="3860461778" sldId="260"/>
            <ac:picMk id="5" creationId="{8731A559-65CD-CC1F-8D8B-5B620C707A06}"/>
          </ac:picMkLst>
        </pc:picChg>
      </pc:sldChg>
      <pc:sldChg chg="addSp delSp modSp new mod">
        <pc:chgData name="Abhi Sidher" userId="114fc88b5ae695fd" providerId="LiveId" clId="{94FD8C9F-2DB1-4900-8832-DD192875D22E}" dt="2023-11-26T21:09:25.529" v="249" actId="20577"/>
        <pc:sldMkLst>
          <pc:docMk/>
          <pc:sldMk cId="3056833846" sldId="261"/>
        </pc:sldMkLst>
        <pc:spChg chg="mod">
          <ac:chgData name="Abhi Sidher" userId="114fc88b5ae695fd" providerId="LiveId" clId="{94FD8C9F-2DB1-4900-8832-DD192875D22E}" dt="2023-11-26T21:09:25.529" v="249" actId="20577"/>
          <ac:spMkLst>
            <pc:docMk/>
            <pc:sldMk cId="3056833846" sldId="261"/>
            <ac:spMk id="2" creationId="{26EA8653-2877-18D8-1047-A3062A179DE8}"/>
          </ac:spMkLst>
        </pc:spChg>
        <pc:spChg chg="del">
          <ac:chgData name="Abhi Sidher" userId="114fc88b5ae695fd" providerId="LiveId" clId="{94FD8C9F-2DB1-4900-8832-DD192875D22E}" dt="2023-11-26T21:08:09.749" v="196" actId="22"/>
          <ac:spMkLst>
            <pc:docMk/>
            <pc:sldMk cId="3056833846" sldId="261"/>
            <ac:spMk id="3" creationId="{95B390EC-E356-DFF6-8E4A-4564EA0E0185}"/>
          </ac:spMkLst>
        </pc:spChg>
        <pc:picChg chg="add mod ord">
          <ac:chgData name="Abhi Sidher" userId="114fc88b5ae695fd" providerId="LiveId" clId="{94FD8C9F-2DB1-4900-8832-DD192875D22E}" dt="2023-11-26T21:08:09.749" v="196" actId="22"/>
          <ac:picMkLst>
            <pc:docMk/>
            <pc:sldMk cId="3056833846" sldId="261"/>
            <ac:picMk id="5" creationId="{B448CB52-F52B-79F9-15F3-9073EBD9750B}"/>
          </ac:picMkLst>
        </pc:picChg>
      </pc:sldChg>
      <pc:sldChg chg="addSp delSp modSp new mod">
        <pc:chgData name="Abhi Sidher" userId="114fc88b5ae695fd" providerId="LiveId" clId="{94FD8C9F-2DB1-4900-8832-DD192875D22E}" dt="2023-11-27T02:32:53.328" v="302" actId="22"/>
        <pc:sldMkLst>
          <pc:docMk/>
          <pc:sldMk cId="2354988037" sldId="262"/>
        </pc:sldMkLst>
        <pc:spChg chg="mod">
          <ac:chgData name="Abhi Sidher" userId="114fc88b5ae695fd" providerId="LiveId" clId="{94FD8C9F-2DB1-4900-8832-DD192875D22E}" dt="2023-11-27T02:32:41.447" v="301" actId="20577"/>
          <ac:spMkLst>
            <pc:docMk/>
            <pc:sldMk cId="2354988037" sldId="262"/>
            <ac:spMk id="2" creationId="{07EAA782-F8CC-EA72-A8AD-0653AC9B6C0C}"/>
          </ac:spMkLst>
        </pc:spChg>
        <pc:spChg chg="del">
          <ac:chgData name="Abhi Sidher" userId="114fc88b5ae695fd" providerId="LiveId" clId="{94FD8C9F-2DB1-4900-8832-DD192875D22E}" dt="2023-11-27T02:32:53.328" v="302" actId="22"/>
          <ac:spMkLst>
            <pc:docMk/>
            <pc:sldMk cId="2354988037" sldId="262"/>
            <ac:spMk id="3" creationId="{5A1109EF-8B58-896C-9F8C-CF3AE0A12605}"/>
          </ac:spMkLst>
        </pc:spChg>
        <pc:picChg chg="add mod ord">
          <ac:chgData name="Abhi Sidher" userId="114fc88b5ae695fd" providerId="LiveId" clId="{94FD8C9F-2DB1-4900-8832-DD192875D22E}" dt="2023-11-27T02:32:53.328" v="302" actId="22"/>
          <ac:picMkLst>
            <pc:docMk/>
            <pc:sldMk cId="2354988037" sldId="262"/>
            <ac:picMk id="5" creationId="{8BEFE2DE-97D8-5F6E-989F-0186E48C4EE2}"/>
          </ac:picMkLst>
        </pc:picChg>
      </pc:sldChg>
      <pc:sldChg chg="addSp delSp modSp new mod">
        <pc:chgData name="Abhi Sidher" userId="114fc88b5ae695fd" providerId="LiveId" clId="{94FD8C9F-2DB1-4900-8832-DD192875D22E}" dt="2023-11-27T18:16:10.764" v="343" actId="20577"/>
        <pc:sldMkLst>
          <pc:docMk/>
          <pc:sldMk cId="2183812740" sldId="263"/>
        </pc:sldMkLst>
        <pc:spChg chg="mod">
          <ac:chgData name="Abhi Sidher" userId="114fc88b5ae695fd" providerId="LiveId" clId="{94FD8C9F-2DB1-4900-8832-DD192875D22E}" dt="2023-11-27T18:16:10.764" v="343" actId="20577"/>
          <ac:spMkLst>
            <pc:docMk/>
            <pc:sldMk cId="2183812740" sldId="263"/>
            <ac:spMk id="2" creationId="{6DB5F04C-84F2-E242-CF3A-0D0BE886CCC0}"/>
          </ac:spMkLst>
        </pc:spChg>
        <pc:spChg chg="del">
          <ac:chgData name="Abhi Sidher" userId="114fc88b5ae695fd" providerId="LiveId" clId="{94FD8C9F-2DB1-4900-8832-DD192875D22E}" dt="2023-11-27T18:15:53.836" v="304" actId="22"/>
          <ac:spMkLst>
            <pc:docMk/>
            <pc:sldMk cId="2183812740" sldId="263"/>
            <ac:spMk id="3" creationId="{409F3AC5-C25D-EEBE-1D57-D1B331CCE89F}"/>
          </ac:spMkLst>
        </pc:spChg>
        <pc:picChg chg="add mod ord">
          <ac:chgData name="Abhi Sidher" userId="114fc88b5ae695fd" providerId="LiveId" clId="{94FD8C9F-2DB1-4900-8832-DD192875D22E}" dt="2023-11-27T18:15:53.836" v="304" actId="22"/>
          <ac:picMkLst>
            <pc:docMk/>
            <pc:sldMk cId="2183812740" sldId="263"/>
            <ac:picMk id="5" creationId="{128ED035-BA2E-234F-6CF6-C8209678F166}"/>
          </ac:picMkLst>
        </pc:picChg>
      </pc:sldChg>
      <pc:sldChg chg="addSp delSp modSp new mod">
        <pc:chgData name="Abhi Sidher" userId="114fc88b5ae695fd" providerId="LiveId" clId="{94FD8C9F-2DB1-4900-8832-DD192875D22E}" dt="2023-11-27T18:58:42.794" v="391" actId="20577"/>
        <pc:sldMkLst>
          <pc:docMk/>
          <pc:sldMk cId="1712676289" sldId="264"/>
        </pc:sldMkLst>
        <pc:spChg chg="mod">
          <ac:chgData name="Abhi Sidher" userId="114fc88b5ae695fd" providerId="LiveId" clId="{94FD8C9F-2DB1-4900-8832-DD192875D22E}" dt="2023-11-27T18:58:42.794" v="391" actId="20577"/>
          <ac:spMkLst>
            <pc:docMk/>
            <pc:sldMk cId="1712676289" sldId="264"/>
            <ac:spMk id="2" creationId="{AB406E5D-ED55-4D66-5C63-3365952FF72F}"/>
          </ac:spMkLst>
        </pc:spChg>
        <pc:spChg chg="del">
          <ac:chgData name="Abhi Sidher" userId="114fc88b5ae695fd" providerId="LiveId" clId="{94FD8C9F-2DB1-4900-8832-DD192875D22E}" dt="2023-11-27T18:58:26.720" v="345" actId="22"/>
          <ac:spMkLst>
            <pc:docMk/>
            <pc:sldMk cId="1712676289" sldId="264"/>
            <ac:spMk id="3" creationId="{6AA758AC-EF16-4752-881B-5E0DE7F1626F}"/>
          </ac:spMkLst>
        </pc:spChg>
        <pc:picChg chg="add mod ord">
          <ac:chgData name="Abhi Sidher" userId="114fc88b5ae695fd" providerId="LiveId" clId="{94FD8C9F-2DB1-4900-8832-DD192875D22E}" dt="2023-11-27T18:58:26.720" v="345" actId="22"/>
          <ac:picMkLst>
            <pc:docMk/>
            <pc:sldMk cId="1712676289" sldId="264"/>
            <ac:picMk id="5" creationId="{0B3EDA2F-9173-4001-2884-4F6A3452BCF8}"/>
          </ac:picMkLst>
        </pc:picChg>
      </pc:sldChg>
      <pc:sldChg chg="addSp delSp modSp new mod">
        <pc:chgData name="Abhi Sidher" userId="114fc88b5ae695fd" providerId="LiveId" clId="{94FD8C9F-2DB1-4900-8832-DD192875D22E}" dt="2023-11-27T19:35:11.536" v="436" actId="22"/>
        <pc:sldMkLst>
          <pc:docMk/>
          <pc:sldMk cId="4213371025" sldId="265"/>
        </pc:sldMkLst>
        <pc:spChg chg="mod">
          <ac:chgData name="Abhi Sidher" userId="114fc88b5ae695fd" providerId="LiveId" clId="{94FD8C9F-2DB1-4900-8832-DD192875D22E}" dt="2023-11-27T19:35:05.370" v="435" actId="20577"/>
          <ac:spMkLst>
            <pc:docMk/>
            <pc:sldMk cId="4213371025" sldId="265"/>
            <ac:spMk id="2" creationId="{F5DD0BF3-4B54-B589-8AE9-5F69605D107E}"/>
          </ac:spMkLst>
        </pc:spChg>
        <pc:spChg chg="del">
          <ac:chgData name="Abhi Sidher" userId="114fc88b5ae695fd" providerId="LiveId" clId="{94FD8C9F-2DB1-4900-8832-DD192875D22E}" dt="2023-11-27T19:35:11.536" v="436" actId="22"/>
          <ac:spMkLst>
            <pc:docMk/>
            <pc:sldMk cId="4213371025" sldId="265"/>
            <ac:spMk id="3" creationId="{7B2A7521-17B2-F133-E486-0368EEE4C272}"/>
          </ac:spMkLst>
        </pc:spChg>
        <pc:picChg chg="add mod ord">
          <ac:chgData name="Abhi Sidher" userId="114fc88b5ae695fd" providerId="LiveId" clId="{94FD8C9F-2DB1-4900-8832-DD192875D22E}" dt="2023-11-27T19:35:11.536" v="436" actId="22"/>
          <ac:picMkLst>
            <pc:docMk/>
            <pc:sldMk cId="4213371025" sldId="265"/>
            <ac:picMk id="5" creationId="{1EADB896-B34F-8A45-B761-7CAA7908BBD1}"/>
          </ac:picMkLst>
        </pc:picChg>
      </pc:sldChg>
      <pc:sldChg chg="addSp delSp modSp new mod">
        <pc:chgData name="Abhi Sidher" userId="114fc88b5ae695fd" providerId="LiveId" clId="{94FD8C9F-2DB1-4900-8832-DD192875D22E}" dt="2023-11-27T20:09:58.947" v="473" actId="20577"/>
        <pc:sldMkLst>
          <pc:docMk/>
          <pc:sldMk cId="2034844303" sldId="266"/>
        </pc:sldMkLst>
        <pc:spChg chg="mod">
          <ac:chgData name="Abhi Sidher" userId="114fc88b5ae695fd" providerId="LiveId" clId="{94FD8C9F-2DB1-4900-8832-DD192875D22E}" dt="2023-11-27T20:09:58.947" v="473" actId="20577"/>
          <ac:spMkLst>
            <pc:docMk/>
            <pc:sldMk cId="2034844303" sldId="266"/>
            <ac:spMk id="2" creationId="{52E47B41-3D01-DC1A-7644-A7A97C141178}"/>
          </ac:spMkLst>
        </pc:spChg>
        <pc:spChg chg="del">
          <ac:chgData name="Abhi Sidher" userId="114fc88b5ae695fd" providerId="LiveId" clId="{94FD8C9F-2DB1-4900-8832-DD192875D22E}" dt="2023-11-27T20:09:43.499" v="438" actId="22"/>
          <ac:spMkLst>
            <pc:docMk/>
            <pc:sldMk cId="2034844303" sldId="266"/>
            <ac:spMk id="3" creationId="{9377E973-697B-9D2F-38E2-A6FA0682B975}"/>
          </ac:spMkLst>
        </pc:spChg>
        <pc:picChg chg="add mod ord">
          <ac:chgData name="Abhi Sidher" userId="114fc88b5ae695fd" providerId="LiveId" clId="{94FD8C9F-2DB1-4900-8832-DD192875D22E}" dt="2023-11-27T20:09:43.499" v="438" actId="22"/>
          <ac:picMkLst>
            <pc:docMk/>
            <pc:sldMk cId="2034844303" sldId="266"/>
            <ac:picMk id="5" creationId="{7A005C51-666C-4B3A-5A2C-413E0DC87BF7}"/>
          </ac:picMkLst>
        </pc:picChg>
      </pc:sldChg>
      <pc:sldChg chg="addSp delSp modSp new mod">
        <pc:chgData name="Abhi Sidher" userId="114fc88b5ae695fd" providerId="LiveId" clId="{94FD8C9F-2DB1-4900-8832-DD192875D22E}" dt="2023-11-29T04:13:38.526" v="634" actId="20577"/>
        <pc:sldMkLst>
          <pc:docMk/>
          <pc:sldMk cId="3464131226" sldId="267"/>
        </pc:sldMkLst>
        <pc:spChg chg="mod">
          <ac:chgData name="Abhi Sidher" userId="114fc88b5ae695fd" providerId="LiveId" clId="{94FD8C9F-2DB1-4900-8832-DD192875D22E}" dt="2023-11-29T04:13:38.526" v="634" actId="20577"/>
          <ac:spMkLst>
            <pc:docMk/>
            <pc:sldMk cId="3464131226" sldId="267"/>
            <ac:spMk id="2" creationId="{FFAD2B49-E04A-CE0C-2012-627DC37922C9}"/>
          </ac:spMkLst>
        </pc:spChg>
        <pc:spChg chg="del">
          <ac:chgData name="Abhi Sidher" userId="114fc88b5ae695fd" providerId="LiveId" clId="{94FD8C9F-2DB1-4900-8832-DD192875D22E}" dt="2023-11-27T20:47:45.170" v="509" actId="22"/>
          <ac:spMkLst>
            <pc:docMk/>
            <pc:sldMk cId="3464131226" sldId="267"/>
            <ac:spMk id="3" creationId="{E5893E6D-82FA-4A9F-0EA6-91DBE955C842}"/>
          </ac:spMkLst>
        </pc:spChg>
        <pc:picChg chg="add mod ord">
          <ac:chgData name="Abhi Sidher" userId="114fc88b5ae695fd" providerId="LiveId" clId="{94FD8C9F-2DB1-4900-8832-DD192875D22E}" dt="2023-11-27T20:47:45.170" v="509" actId="22"/>
          <ac:picMkLst>
            <pc:docMk/>
            <pc:sldMk cId="3464131226" sldId="267"/>
            <ac:picMk id="5" creationId="{33252443-4CBE-23E7-FE1E-E6DCB07DE1D6}"/>
          </ac:picMkLst>
        </pc:picChg>
      </pc:sldChg>
      <pc:sldChg chg="addSp delSp modSp new mod">
        <pc:chgData name="Abhi Sidher" userId="114fc88b5ae695fd" providerId="LiveId" clId="{94FD8C9F-2DB1-4900-8832-DD192875D22E}" dt="2023-11-27T23:03:35.521" v="545" actId="20577"/>
        <pc:sldMkLst>
          <pc:docMk/>
          <pc:sldMk cId="2312080147" sldId="268"/>
        </pc:sldMkLst>
        <pc:spChg chg="mod">
          <ac:chgData name="Abhi Sidher" userId="114fc88b5ae695fd" providerId="LiveId" clId="{94FD8C9F-2DB1-4900-8832-DD192875D22E}" dt="2023-11-27T23:03:35.521" v="545" actId="20577"/>
          <ac:spMkLst>
            <pc:docMk/>
            <pc:sldMk cId="2312080147" sldId="268"/>
            <ac:spMk id="2" creationId="{054598BD-D092-39FC-6B88-2B3C77AE22C7}"/>
          </ac:spMkLst>
        </pc:spChg>
        <pc:spChg chg="del">
          <ac:chgData name="Abhi Sidher" userId="114fc88b5ae695fd" providerId="LiveId" clId="{94FD8C9F-2DB1-4900-8832-DD192875D22E}" dt="2023-11-27T23:03:25.618" v="511" actId="22"/>
          <ac:spMkLst>
            <pc:docMk/>
            <pc:sldMk cId="2312080147" sldId="268"/>
            <ac:spMk id="3" creationId="{47F6641F-FEE7-C460-AD96-BFADAE88928E}"/>
          </ac:spMkLst>
        </pc:spChg>
        <pc:picChg chg="add mod ord">
          <ac:chgData name="Abhi Sidher" userId="114fc88b5ae695fd" providerId="LiveId" clId="{94FD8C9F-2DB1-4900-8832-DD192875D22E}" dt="2023-11-27T23:03:25.618" v="511" actId="22"/>
          <ac:picMkLst>
            <pc:docMk/>
            <pc:sldMk cId="2312080147" sldId="268"/>
            <ac:picMk id="5" creationId="{8DED7CCE-5CFA-2AD3-08C9-E5598523E3C2}"/>
          </ac:picMkLst>
        </pc:picChg>
      </pc:sldChg>
      <pc:sldChg chg="addSp delSp modSp new mod">
        <pc:chgData name="Abhi Sidher" userId="114fc88b5ae695fd" providerId="LiveId" clId="{94FD8C9F-2DB1-4900-8832-DD192875D22E}" dt="2023-11-29T04:13:34.376" v="629" actId="20577"/>
        <pc:sldMkLst>
          <pc:docMk/>
          <pc:sldMk cId="50329788" sldId="269"/>
        </pc:sldMkLst>
        <pc:spChg chg="mod">
          <ac:chgData name="Abhi Sidher" userId="114fc88b5ae695fd" providerId="LiveId" clId="{94FD8C9F-2DB1-4900-8832-DD192875D22E}" dt="2023-11-29T04:13:34.376" v="629" actId="20577"/>
          <ac:spMkLst>
            <pc:docMk/>
            <pc:sldMk cId="50329788" sldId="269"/>
            <ac:spMk id="2" creationId="{53AAA81B-2C9B-7D71-AA46-24DA0BF542E4}"/>
          </ac:spMkLst>
        </pc:spChg>
        <pc:spChg chg="del">
          <ac:chgData name="Abhi Sidher" userId="114fc88b5ae695fd" providerId="LiveId" clId="{94FD8C9F-2DB1-4900-8832-DD192875D22E}" dt="2023-11-28T06:26:48.468" v="547" actId="22"/>
          <ac:spMkLst>
            <pc:docMk/>
            <pc:sldMk cId="50329788" sldId="269"/>
            <ac:spMk id="3" creationId="{562EEF0B-0710-CB15-69F0-EBD9CDA854A4}"/>
          </ac:spMkLst>
        </pc:spChg>
        <pc:picChg chg="add mod ord">
          <ac:chgData name="Abhi Sidher" userId="114fc88b5ae695fd" providerId="LiveId" clId="{94FD8C9F-2DB1-4900-8832-DD192875D22E}" dt="2023-11-28T06:26:48.468" v="547" actId="22"/>
          <ac:picMkLst>
            <pc:docMk/>
            <pc:sldMk cId="50329788" sldId="269"/>
            <ac:picMk id="5" creationId="{91496F01-4D45-7856-D041-4CEFA420FD62}"/>
          </ac:picMkLst>
        </pc:picChg>
      </pc:sldChg>
      <pc:sldChg chg="addSp delSp modSp new mod">
        <pc:chgData name="Abhi Sidher" userId="114fc88b5ae695fd" providerId="LiveId" clId="{94FD8C9F-2DB1-4900-8832-DD192875D22E}" dt="2023-11-28T17:40:13.324" v="593" actId="20577"/>
        <pc:sldMkLst>
          <pc:docMk/>
          <pc:sldMk cId="2622359012" sldId="270"/>
        </pc:sldMkLst>
        <pc:spChg chg="mod">
          <ac:chgData name="Abhi Sidher" userId="114fc88b5ae695fd" providerId="LiveId" clId="{94FD8C9F-2DB1-4900-8832-DD192875D22E}" dt="2023-11-28T17:40:13.324" v="593" actId="20577"/>
          <ac:spMkLst>
            <pc:docMk/>
            <pc:sldMk cId="2622359012" sldId="270"/>
            <ac:spMk id="2" creationId="{64892844-91C7-1394-4206-E3DC5740BE08}"/>
          </ac:spMkLst>
        </pc:spChg>
        <pc:spChg chg="del">
          <ac:chgData name="Abhi Sidher" userId="114fc88b5ae695fd" providerId="LiveId" clId="{94FD8C9F-2DB1-4900-8832-DD192875D22E}" dt="2023-11-28T17:40:01.750" v="564" actId="22"/>
          <ac:spMkLst>
            <pc:docMk/>
            <pc:sldMk cId="2622359012" sldId="270"/>
            <ac:spMk id="3" creationId="{6C558DD2-7819-AA9A-8D83-96673D53B4D9}"/>
          </ac:spMkLst>
        </pc:spChg>
        <pc:picChg chg="add mod ord">
          <ac:chgData name="Abhi Sidher" userId="114fc88b5ae695fd" providerId="LiveId" clId="{94FD8C9F-2DB1-4900-8832-DD192875D22E}" dt="2023-11-28T17:40:01.750" v="564" actId="22"/>
          <ac:picMkLst>
            <pc:docMk/>
            <pc:sldMk cId="2622359012" sldId="270"/>
            <ac:picMk id="5" creationId="{E72B8CD3-2C31-ADCF-E2E1-D3CEF66CFF9C}"/>
          </ac:picMkLst>
        </pc:picChg>
      </pc:sldChg>
      <pc:sldChg chg="addSp delSp modSp new mod">
        <pc:chgData name="Abhi Sidher" userId="114fc88b5ae695fd" providerId="LiveId" clId="{94FD8C9F-2DB1-4900-8832-DD192875D22E}" dt="2023-11-29T03:54:19.825" v="624" actId="20577"/>
        <pc:sldMkLst>
          <pc:docMk/>
          <pc:sldMk cId="2077843394" sldId="271"/>
        </pc:sldMkLst>
        <pc:spChg chg="mod">
          <ac:chgData name="Abhi Sidher" userId="114fc88b5ae695fd" providerId="LiveId" clId="{94FD8C9F-2DB1-4900-8832-DD192875D22E}" dt="2023-11-29T03:54:19.825" v="624" actId="20577"/>
          <ac:spMkLst>
            <pc:docMk/>
            <pc:sldMk cId="2077843394" sldId="271"/>
            <ac:spMk id="2" creationId="{B401D39F-6C8F-C7F4-F1CC-1852C11761F8}"/>
          </ac:spMkLst>
        </pc:spChg>
        <pc:spChg chg="del">
          <ac:chgData name="Abhi Sidher" userId="114fc88b5ae695fd" providerId="LiveId" clId="{94FD8C9F-2DB1-4900-8832-DD192875D22E}" dt="2023-11-29T03:54:11.311" v="595" actId="22"/>
          <ac:spMkLst>
            <pc:docMk/>
            <pc:sldMk cId="2077843394" sldId="271"/>
            <ac:spMk id="3" creationId="{8D1998CE-2D75-18B7-2879-C39DED91FCA5}"/>
          </ac:spMkLst>
        </pc:spChg>
        <pc:picChg chg="add mod ord">
          <ac:chgData name="Abhi Sidher" userId="114fc88b5ae695fd" providerId="LiveId" clId="{94FD8C9F-2DB1-4900-8832-DD192875D22E}" dt="2023-11-29T03:54:11.311" v="595" actId="22"/>
          <ac:picMkLst>
            <pc:docMk/>
            <pc:sldMk cId="2077843394" sldId="271"/>
            <ac:picMk id="5" creationId="{9DF5481E-0292-6033-9DAC-824B8B7EC249}"/>
          </ac:picMkLst>
        </pc:picChg>
      </pc:sldChg>
      <pc:sldChg chg="addSp delSp modSp new mod">
        <pc:chgData name="Abhi Sidher" userId="114fc88b5ae695fd" providerId="LiveId" clId="{94FD8C9F-2DB1-4900-8832-DD192875D22E}" dt="2023-11-30T06:29:04.124" v="657" actId="22"/>
        <pc:sldMkLst>
          <pc:docMk/>
          <pc:sldMk cId="706701571" sldId="273"/>
        </pc:sldMkLst>
        <pc:spChg chg="mod">
          <ac:chgData name="Abhi Sidher" userId="114fc88b5ae695fd" providerId="LiveId" clId="{94FD8C9F-2DB1-4900-8832-DD192875D22E}" dt="2023-11-30T06:28:54.973" v="656" actId="20577"/>
          <ac:spMkLst>
            <pc:docMk/>
            <pc:sldMk cId="706701571" sldId="273"/>
            <ac:spMk id="2" creationId="{B8726D0D-2E32-20DD-EDC5-6B1E16547429}"/>
          </ac:spMkLst>
        </pc:spChg>
        <pc:spChg chg="del">
          <ac:chgData name="Abhi Sidher" userId="114fc88b5ae695fd" providerId="LiveId" clId="{94FD8C9F-2DB1-4900-8832-DD192875D22E}" dt="2023-11-30T06:29:04.124" v="657" actId="22"/>
          <ac:spMkLst>
            <pc:docMk/>
            <pc:sldMk cId="706701571" sldId="273"/>
            <ac:spMk id="3" creationId="{C77161A1-3538-1AE7-54D2-A8F5B2B3533F}"/>
          </ac:spMkLst>
        </pc:spChg>
        <pc:picChg chg="add mod ord">
          <ac:chgData name="Abhi Sidher" userId="114fc88b5ae695fd" providerId="LiveId" clId="{94FD8C9F-2DB1-4900-8832-DD192875D22E}" dt="2023-11-30T06:29:04.124" v="657" actId="22"/>
          <ac:picMkLst>
            <pc:docMk/>
            <pc:sldMk cId="706701571" sldId="273"/>
            <ac:picMk id="5" creationId="{20E02DDB-D260-5882-A553-89A71B43EC63}"/>
          </ac:picMkLst>
        </pc:picChg>
      </pc:sldChg>
      <pc:sldChg chg="addSp delSp modSp new mod">
        <pc:chgData name="Abhi Sidher" userId="114fc88b5ae695fd" providerId="LiveId" clId="{94FD8C9F-2DB1-4900-8832-DD192875D22E}" dt="2023-11-30T18:30:27.826" v="686" actId="20577"/>
        <pc:sldMkLst>
          <pc:docMk/>
          <pc:sldMk cId="2811116592" sldId="274"/>
        </pc:sldMkLst>
        <pc:spChg chg="mod">
          <ac:chgData name="Abhi Sidher" userId="114fc88b5ae695fd" providerId="LiveId" clId="{94FD8C9F-2DB1-4900-8832-DD192875D22E}" dt="2023-11-30T18:30:27.826" v="686" actId="20577"/>
          <ac:spMkLst>
            <pc:docMk/>
            <pc:sldMk cId="2811116592" sldId="274"/>
            <ac:spMk id="2" creationId="{FAD7DE8F-B630-95D6-D7C6-16E6570B78A0}"/>
          </ac:spMkLst>
        </pc:spChg>
        <pc:spChg chg="del">
          <ac:chgData name="Abhi Sidher" userId="114fc88b5ae695fd" providerId="LiveId" clId="{94FD8C9F-2DB1-4900-8832-DD192875D22E}" dt="2023-11-30T18:30:03.059" v="680" actId="22"/>
          <ac:spMkLst>
            <pc:docMk/>
            <pc:sldMk cId="2811116592" sldId="274"/>
            <ac:spMk id="3" creationId="{2E7E3450-A83B-5276-09BC-CA1B683A2039}"/>
          </ac:spMkLst>
        </pc:spChg>
        <pc:picChg chg="add mod ord">
          <ac:chgData name="Abhi Sidher" userId="114fc88b5ae695fd" providerId="LiveId" clId="{94FD8C9F-2DB1-4900-8832-DD192875D22E}" dt="2023-11-30T18:30:03.059" v="680" actId="22"/>
          <ac:picMkLst>
            <pc:docMk/>
            <pc:sldMk cId="2811116592" sldId="274"/>
            <ac:picMk id="5" creationId="{E7E7CB02-9DE4-8615-EDBC-CBEFC0B3A8CF}"/>
          </ac:picMkLst>
        </pc:picChg>
      </pc:sldChg>
      <pc:sldChg chg="addSp delSp modSp new mod">
        <pc:chgData name="Abhi Sidher" userId="114fc88b5ae695fd" providerId="LiveId" clId="{94FD8C9F-2DB1-4900-8832-DD192875D22E}" dt="2023-11-30T23:31:54.545" v="722" actId="20577"/>
        <pc:sldMkLst>
          <pc:docMk/>
          <pc:sldMk cId="2161435304" sldId="275"/>
        </pc:sldMkLst>
        <pc:spChg chg="mod">
          <ac:chgData name="Abhi Sidher" userId="114fc88b5ae695fd" providerId="LiveId" clId="{94FD8C9F-2DB1-4900-8832-DD192875D22E}" dt="2023-11-30T23:31:54.545" v="722" actId="20577"/>
          <ac:spMkLst>
            <pc:docMk/>
            <pc:sldMk cId="2161435304" sldId="275"/>
            <ac:spMk id="2" creationId="{C1856FFF-F86B-8BA7-617C-73F152DB2D1A}"/>
          </ac:spMkLst>
        </pc:spChg>
        <pc:spChg chg="del">
          <ac:chgData name="Abhi Sidher" userId="114fc88b5ae695fd" providerId="LiveId" clId="{94FD8C9F-2DB1-4900-8832-DD192875D22E}" dt="2023-11-30T23:31:43.663" v="688" actId="22"/>
          <ac:spMkLst>
            <pc:docMk/>
            <pc:sldMk cId="2161435304" sldId="275"/>
            <ac:spMk id="3" creationId="{2D3436D0-CA2C-7AEC-DA69-688439929121}"/>
          </ac:spMkLst>
        </pc:spChg>
        <pc:picChg chg="add mod ord">
          <ac:chgData name="Abhi Sidher" userId="114fc88b5ae695fd" providerId="LiveId" clId="{94FD8C9F-2DB1-4900-8832-DD192875D22E}" dt="2023-11-30T23:31:43.663" v="688" actId="22"/>
          <ac:picMkLst>
            <pc:docMk/>
            <pc:sldMk cId="2161435304" sldId="275"/>
            <ac:picMk id="5" creationId="{7903E187-5A27-A350-50E0-AE5CFE00B3DB}"/>
          </ac:picMkLst>
        </pc:picChg>
      </pc:sldChg>
      <pc:sldChg chg="addSp delSp modSp new mod">
        <pc:chgData name="Abhi Sidher" userId="114fc88b5ae695fd" providerId="LiveId" clId="{94FD8C9F-2DB1-4900-8832-DD192875D22E}" dt="2023-12-01T04:35:20.653" v="785" actId="20577"/>
        <pc:sldMkLst>
          <pc:docMk/>
          <pc:sldMk cId="1019720648" sldId="276"/>
        </pc:sldMkLst>
        <pc:spChg chg="mod">
          <ac:chgData name="Abhi Sidher" userId="114fc88b5ae695fd" providerId="LiveId" clId="{94FD8C9F-2DB1-4900-8832-DD192875D22E}" dt="2023-12-01T04:35:20.653" v="785" actId="20577"/>
          <ac:spMkLst>
            <pc:docMk/>
            <pc:sldMk cId="1019720648" sldId="276"/>
            <ac:spMk id="2" creationId="{15EBE802-F8A2-C80B-49A3-C42BD92E4778}"/>
          </ac:spMkLst>
        </pc:spChg>
        <pc:spChg chg="del">
          <ac:chgData name="Abhi Sidher" userId="114fc88b5ae695fd" providerId="LiveId" clId="{94FD8C9F-2DB1-4900-8832-DD192875D22E}" dt="2023-12-01T04:34:48.492" v="724" actId="22"/>
          <ac:spMkLst>
            <pc:docMk/>
            <pc:sldMk cId="1019720648" sldId="276"/>
            <ac:spMk id="3" creationId="{559E20E1-5961-36DA-0974-7AE494137C37}"/>
          </ac:spMkLst>
        </pc:spChg>
        <pc:picChg chg="add mod ord">
          <ac:chgData name="Abhi Sidher" userId="114fc88b5ae695fd" providerId="LiveId" clId="{94FD8C9F-2DB1-4900-8832-DD192875D22E}" dt="2023-12-01T04:34:48.492" v="724" actId="22"/>
          <ac:picMkLst>
            <pc:docMk/>
            <pc:sldMk cId="1019720648" sldId="276"/>
            <ac:picMk id="5" creationId="{BD3008D3-F0B7-B9DC-C8A0-F8B3CFC1C86B}"/>
          </ac:picMkLst>
        </pc:picChg>
      </pc:sldChg>
      <pc:sldChg chg="addSp delSp modSp new mod">
        <pc:chgData name="Abhi Sidher" userId="114fc88b5ae695fd" providerId="LiveId" clId="{94FD8C9F-2DB1-4900-8832-DD192875D22E}" dt="2023-12-01T16:43:27.186" v="800" actId="20577"/>
        <pc:sldMkLst>
          <pc:docMk/>
          <pc:sldMk cId="3867019042" sldId="277"/>
        </pc:sldMkLst>
        <pc:spChg chg="mod">
          <ac:chgData name="Abhi Sidher" userId="114fc88b5ae695fd" providerId="LiveId" clId="{94FD8C9F-2DB1-4900-8832-DD192875D22E}" dt="2023-12-01T16:43:27.186" v="800" actId="20577"/>
          <ac:spMkLst>
            <pc:docMk/>
            <pc:sldMk cId="3867019042" sldId="277"/>
            <ac:spMk id="2" creationId="{52452C9F-97B3-55D9-C872-65486AD62BE3}"/>
          </ac:spMkLst>
        </pc:spChg>
        <pc:spChg chg="del">
          <ac:chgData name="Abhi Sidher" userId="114fc88b5ae695fd" providerId="LiveId" clId="{94FD8C9F-2DB1-4900-8832-DD192875D22E}" dt="2023-12-01T16:43:04.409" v="787" actId="22"/>
          <ac:spMkLst>
            <pc:docMk/>
            <pc:sldMk cId="3867019042" sldId="277"/>
            <ac:spMk id="3" creationId="{0A797A6A-A75E-5CC0-0CC3-FAA2F8CEE472}"/>
          </ac:spMkLst>
        </pc:spChg>
        <pc:picChg chg="add mod ord">
          <ac:chgData name="Abhi Sidher" userId="114fc88b5ae695fd" providerId="LiveId" clId="{94FD8C9F-2DB1-4900-8832-DD192875D22E}" dt="2023-12-01T16:43:04.409" v="787" actId="22"/>
          <ac:picMkLst>
            <pc:docMk/>
            <pc:sldMk cId="3867019042" sldId="277"/>
            <ac:picMk id="5" creationId="{6A70F94B-890C-1308-3B04-27C81EF999E0}"/>
          </ac:picMkLst>
        </pc:picChg>
      </pc:sldChg>
      <pc:sldChg chg="addSp delSp modSp new mod">
        <pc:chgData name="Abhi Sidher" userId="114fc88b5ae695fd" providerId="LiveId" clId="{94FD8C9F-2DB1-4900-8832-DD192875D22E}" dt="2023-12-02T01:25:19.394" v="829" actId="1076"/>
        <pc:sldMkLst>
          <pc:docMk/>
          <pc:sldMk cId="3292577601" sldId="278"/>
        </pc:sldMkLst>
        <pc:spChg chg="mod">
          <ac:chgData name="Abhi Sidher" userId="114fc88b5ae695fd" providerId="LiveId" clId="{94FD8C9F-2DB1-4900-8832-DD192875D22E}" dt="2023-12-02T01:24:57.464" v="827"/>
          <ac:spMkLst>
            <pc:docMk/>
            <pc:sldMk cId="3292577601" sldId="278"/>
            <ac:spMk id="2" creationId="{B7DFBCD2-3634-2778-7AF0-341C2CDA5A3C}"/>
          </ac:spMkLst>
        </pc:spChg>
        <pc:spChg chg="del">
          <ac:chgData name="Abhi Sidher" userId="114fc88b5ae695fd" providerId="LiveId" clId="{94FD8C9F-2DB1-4900-8832-DD192875D22E}" dt="2023-12-02T01:23:42.390" v="802" actId="22"/>
          <ac:spMkLst>
            <pc:docMk/>
            <pc:sldMk cId="3292577601" sldId="278"/>
            <ac:spMk id="3" creationId="{6F9A02DB-A694-C4CC-5C99-61E6FC312686}"/>
          </ac:spMkLst>
        </pc:spChg>
        <pc:spChg chg="add mod">
          <ac:chgData name="Abhi Sidher" userId="114fc88b5ae695fd" providerId="LiveId" clId="{94FD8C9F-2DB1-4900-8832-DD192875D22E}" dt="2023-12-02T01:25:14.625" v="828" actId="164"/>
          <ac:spMkLst>
            <pc:docMk/>
            <pc:sldMk cId="3292577601" sldId="278"/>
            <ac:spMk id="8" creationId="{A2492521-A64F-DB76-BB21-1ABA2E48ECFD}"/>
          </ac:spMkLst>
        </pc:spChg>
        <pc:grpChg chg="add mod">
          <ac:chgData name="Abhi Sidher" userId="114fc88b5ae695fd" providerId="LiveId" clId="{94FD8C9F-2DB1-4900-8832-DD192875D22E}" dt="2023-12-02T01:25:19.394" v="829" actId="1076"/>
          <ac:grpSpMkLst>
            <pc:docMk/>
            <pc:sldMk cId="3292577601" sldId="278"/>
            <ac:grpSpMk id="9" creationId="{AB99188B-8C0C-AE29-CB96-E605591C7388}"/>
          </ac:grpSpMkLst>
        </pc:grpChg>
        <pc:picChg chg="add mod ord">
          <ac:chgData name="Abhi Sidher" userId="114fc88b5ae695fd" providerId="LiveId" clId="{94FD8C9F-2DB1-4900-8832-DD192875D22E}" dt="2023-12-02T01:23:42.390" v="802" actId="22"/>
          <ac:picMkLst>
            <pc:docMk/>
            <pc:sldMk cId="3292577601" sldId="278"/>
            <ac:picMk id="5" creationId="{26C6E42D-7D94-270F-4984-66660C89B78E}"/>
          </ac:picMkLst>
        </pc:picChg>
        <pc:picChg chg="add mod">
          <ac:chgData name="Abhi Sidher" userId="114fc88b5ae695fd" providerId="LiveId" clId="{94FD8C9F-2DB1-4900-8832-DD192875D22E}" dt="2023-12-02T01:25:14.625" v="828" actId="164"/>
          <ac:picMkLst>
            <pc:docMk/>
            <pc:sldMk cId="3292577601" sldId="278"/>
            <ac:picMk id="7" creationId="{AA15B80E-AEFB-6D85-7EA6-3DB44E03621D}"/>
          </ac:picMkLst>
        </pc:picChg>
      </pc:sldChg>
      <pc:sldChg chg="addSp delSp modSp add mod">
        <pc:chgData name="Abhi Sidher" userId="114fc88b5ae695fd" providerId="LiveId" clId="{94FD8C9F-2DB1-4900-8832-DD192875D22E}" dt="2023-12-02T18:33:06.808" v="834" actId="22"/>
        <pc:sldMkLst>
          <pc:docMk/>
          <pc:sldMk cId="1107269720" sldId="279"/>
        </pc:sldMkLst>
        <pc:spChg chg="add del mod">
          <ac:chgData name="Abhi Sidher" userId="114fc88b5ae695fd" providerId="LiveId" clId="{94FD8C9F-2DB1-4900-8832-DD192875D22E}" dt="2023-12-02T18:31:50.638" v="832" actId="22"/>
          <ac:spMkLst>
            <pc:docMk/>
            <pc:sldMk cId="1107269720" sldId="279"/>
            <ac:spMk id="4" creationId="{68A81C89-8C70-8696-BAE0-A1D16E635B2F}"/>
          </ac:spMkLst>
        </pc:spChg>
        <pc:spChg chg="topLvl">
          <ac:chgData name="Abhi Sidher" userId="114fc88b5ae695fd" providerId="LiveId" clId="{94FD8C9F-2DB1-4900-8832-DD192875D22E}" dt="2023-12-02T18:33:05.796" v="833" actId="478"/>
          <ac:spMkLst>
            <pc:docMk/>
            <pc:sldMk cId="1107269720" sldId="279"/>
            <ac:spMk id="8" creationId="{A2492521-A64F-DB76-BB21-1ABA2E48ECFD}"/>
          </ac:spMkLst>
        </pc:spChg>
        <pc:grpChg chg="del">
          <ac:chgData name="Abhi Sidher" userId="114fc88b5ae695fd" providerId="LiveId" clId="{94FD8C9F-2DB1-4900-8832-DD192875D22E}" dt="2023-12-02T18:33:05.796" v="833" actId="478"/>
          <ac:grpSpMkLst>
            <pc:docMk/>
            <pc:sldMk cId="1107269720" sldId="279"/>
            <ac:grpSpMk id="9" creationId="{AB99188B-8C0C-AE29-CB96-E605591C7388}"/>
          </ac:grpSpMkLst>
        </pc:grpChg>
        <pc:picChg chg="del">
          <ac:chgData name="Abhi Sidher" userId="114fc88b5ae695fd" providerId="LiveId" clId="{94FD8C9F-2DB1-4900-8832-DD192875D22E}" dt="2023-12-02T18:31:46.868" v="831" actId="478"/>
          <ac:picMkLst>
            <pc:docMk/>
            <pc:sldMk cId="1107269720" sldId="279"/>
            <ac:picMk id="5" creationId="{26C6E42D-7D94-270F-4984-66660C89B78E}"/>
          </ac:picMkLst>
        </pc:picChg>
        <pc:picChg chg="del topLvl">
          <ac:chgData name="Abhi Sidher" userId="114fc88b5ae695fd" providerId="LiveId" clId="{94FD8C9F-2DB1-4900-8832-DD192875D22E}" dt="2023-12-02T18:33:05.796" v="833" actId="478"/>
          <ac:picMkLst>
            <pc:docMk/>
            <pc:sldMk cId="1107269720" sldId="279"/>
            <ac:picMk id="7" creationId="{AA15B80E-AEFB-6D85-7EA6-3DB44E03621D}"/>
          </ac:picMkLst>
        </pc:picChg>
        <pc:picChg chg="add mod ord">
          <ac:chgData name="Abhi Sidher" userId="114fc88b5ae695fd" providerId="LiveId" clId="{94FD8C9F-2DB1-4900-8832-DD192875D22E}" dt="2023-12-02T18:31:50.638" v="832" actId="22"/>
          <ac:picMkLst>
            <pc:docMk/>
            <pc:sldMk cId="1107269720" sldId="279"/>
            <ac:picMk id="10" creationId="{595DA770-9B52-3A2A-5E0A-3ED66B6B52CB}"/>
          </ac:picMkLst>
        </pc:picChg>
        <pc:picChg chg="add">
          <ac:chgData name="Abhi Sidher" userId="114fc88b5ae695fd" providerId="LiveId" clId="{94FD8C9F-2DB1-4900-8832-DD192875D22E}" dt="2023-12-02T18:33:06.808" v="834" actId="22"/>
          <ac:picMkLst>
            <pc:docMk/>
            <pc:sldMk cId="1107269720" sldId="279"/>
            <ac:picMk id="12" creationId="{E74B9D75-D570-D0B0-E519-2E1D52AD021B}"/>
          </ac:picMkLst>
        </pc:picChg>
      </pc:sldChg>
      <pc:sldChg chg="modSp add mod">
        <pc:chgData name="Abhi Sidher" userId="114fc88b5ae695fd" providerId="LiveId" clId="{94FD8C9F-2DB1-4900-8832-DD192875D22E}" dt="2023-12-03T00:09:54.692" v="844" actId="20577"/>
        <pc:sldMkLst>
          <pc:docMk/>
          <pc:sldMk cId="3620684738" sldId="280"/>
        </pc:sldMkLst>
        <pc:spChg chg="mod">
          <ac:chgData name="Abhi Sidher" userId="114fc88b5ae695fd" providerId="LiveId" clId="{94FD8C9F-2DB1-4900-8832-DD192875D22E}" dt="2023-12-03T00:09:54.692" v="844" actId="20577"/>
          <ac:spMkLst>
            <pc:docMk/>
            <pc:sldMk cId="3620684738" sldId="280"/>
            <ac:spMk id="8" creationId="{A2492521-A64F-DB76-BB21-1ABA2E48ECFD}"/>
          </ac:spMkLst>
        </pc:spChg>
        <pc:picChg chg="mod">
          <ac:chgData name="Abhi Sidher" userId="114fc88b5ae695fd" providerId="LiveId" clId="{94FD8C9F-2DB1-4900-8832-DD192875D22E}" dt="2023-12-03T00:09:24.337" v="836" actId="14826"/>
          <ac:picMkLst>
            <pc:docMk/>
            <pc:sldMk cId="3620684738" sldId="280"/>
            <ac:picMk id="10" creationId="{595DA770-9B52-3A2A-5E0A-3ED66B6B52CB}"/>
          </ac:picMkLst>
        </pc:picChg>
        <pc:picChg chg="mod">
          <ac:chgData name="Abhi Sidher" userId="114fc88b5ae695fd" providerId="LiveId" clId="{94FD8C9F-2DB1-4900-8832-DD192875D22E}" dt="2023-12-03T00:09:41.593" v="837" actId="14826"/>
          <ac:picMkLst>
            <pc:docMk/>
            <pc:sldMk cId="3620684738" sldId="280"/>
            <ac:picMk id="12" creationId="{E74B9D75-D570-D0B0-E519-2E1D52AD02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5E9-8915-2604-9DB8-3D98EB91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2BF6-0AF7-034E-6EFB-221D84CE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66AC-AC31-B0EE-B89A-4FA8148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0D-9443-3E58-9406-C5E5D38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F330-0961-E96B-3669-468DBDD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F14B-4464-A8A0-D05B-FE15C55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B7809-D3C6-D9AD-72DF-D04E27B2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0F69-AFF8-CFC7-FDDA-1AB657B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2369-8683-613A-80C5-9117F35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6005-8F2D-0591-9E89-9E34BED4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69942-6014-D613-1F6D-DD5B167C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5E30E-FE85-50C5-A8C4-19A0E849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2BDA-7999-3C6F-8775-DB495621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FD53-541C-933A-C8E4-F1299718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8D9B-C8C5-8354-352D-1F68C78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961-97C9-9655-A753-07909A8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45AE-E3F1-E8CE-BC6D-8C43FE9A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17E3-71AA-FDA5-86DB-617EAC16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01C1-24DF-C498-2DB6-4172C7B6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533A-0C6E-B818-06C9-78664F42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7B-6CA3-18E5-12AE-92A0A22D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21D6-6F62-3BF8-0556-B6F4E918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2EC2-55A3-E69E-D39C-8193AC78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C037-88A2-557A-8DEA-B51F38E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CD0E-8F8A-33F4-E185-146668A5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750-5397-7215-CA32-D56016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EF69-3231-E8F3-1841-978075BB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EE569-96BD-80F2-345E-D7388206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40AA-1E4C-6D34-4FE9-335B6ACB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40A7-B418-6C37-77D2-45F8E91A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D56-9205-AAC3-0B2C-62C1380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E206-B18E-972D-4F6B-5853836C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36A15-E202-658C-D39B-B24B705F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5746-C228-7EE6-906F-DD932AFE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19881-EC94-5E16-5606-F1B8EDB2A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56D1-363E-FCE0-6231-22210A585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3A266-0988-7D9F-9DB4-5CE25F0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C8428-98E6-B51B-EF23-194C0370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DCC69-1589-A117-F1C3-412DA19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A98-FCC2-6AA8-AC57-D341EB4F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C471-0524-12F2-F7F1-086EE510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63EF3-C8B4-F6A4-635E-0294242A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0E8F5-41FE-96F8-5055-B0FF2D3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A2A8-6F80-097A-C75A-9528652F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14B37-A1D5-6766-D29C-181508EA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BA7C-9480-7E5A-13FC-4D0E3DC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E0A9-4EC1-CA72-9DA0-72392DD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33C5-B577-1F22-F5E9-0EFA7D49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8292-D0AD-7581-8A8F-8305A417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957C-B684-434A-48EC-1EF2342E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FD7-6F47-A783-EF0A-F3BF7E4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EB4E-D3D6-616A-D88B-00679AE9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E6B-FF77-D32F-EAC8-D52728A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1DF4-8F84-B434-779C-7465D5FB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D83E-98E5-7CDE-83F6-1EDFC320F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B0E9-90BE-EB14-A623-0D3DA47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78CE-B1CE-A8EF-D6C0-2B0FA74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5364-B191-9D0C-92DA-38A2ECCA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4A5D-40E8-6C90-F6B9-4549238D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6EB7-265A-3105-304D-75C57C5D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0AAA-2D79-7A25-0049-890ADC51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3EB8-2D18-4FC6-ADD2-BB9FDCECD85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A77A-2B60-1685-1108-16A19085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EB1F-DA9B-F573-E693-8EC2570D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9AD3-A163-5A4D-D449-A943D6F7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644F-8B53-A327-AB85-33E432FD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6E5D-ED55-4D66-5C63-3365952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Rot, SGD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EDA2F-9173-4001-2884-4F6A3452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7126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F3-4B54-B589-8AE9-5F69605D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Rot, LR 0.00001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DB896-B34F-8A45-B761-7CAA7908B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42133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7B41-3D01-DC1A-7644-A7A97C1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05C51-666C-4B3A-5A2C-413E0DC87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0348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2B49-E04A-CE0C-2012-627DC37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52443-4CBE-23E7-FE1E-E6DCB07D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46413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98BD-D092-39FC-6B88-2B3C77AE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</a:t>
            </a:r>
            <a:r>
              <a:rPr lang="en-US" err="1"/>
              <a:t>Horiz</a:t>
            </a:r>
            <a:r>
              <a:rPr lang="en-US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D7CCE-5CFA-2AD3-08C9-E5598523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31208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81B-2C9B-7D71-AA46-24DA0BF5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96F01-4D45-7856-D041-4CEFA420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5032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39F-6C8F-C7F4-F1CC-1852C11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5481E-0292-6033-9DAC-824B8B7E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07784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763-9116-BCAA-1038-498E492F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Enabled + </a:t>
            </a:r>
            <a:r>
              <a:rPr lang="en-US" dirty="0" err="1"/>
              <a:t>ElasticTransform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5EECD-D0B2-FAF7-4C84-0734C886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121694"/>
            <a:ext cx="7543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8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6D0D-2E32-20DD-EDC5-6B1E1654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02DDB-D260-5882-A553-89A71B43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70670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DE8F-B630-95D6-D7C6-16E6570B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7CB02-9DE4-8615-EDBC-CBEFC0B3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8111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5C1A-8B39-AB60-D101-B4D84C85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 50, Batch 128, LR 0.05, Mo 0.9, SGD</a:t>
            </a:r>
            <a:br>
              <a:rPr lang="en-US"/>
            </a:br>
            <a:r>
              <a:rPr lang="en-US"/>
              <a:t>20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DD3E-64A5-4F3C-B5B2-65656512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422681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FFF-F86B-8BA7-617C-73F152DB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Adam, 10 Fold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3E187-5A27-A350-50E0-AE5CFE00B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16143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E802-F8A2-C80B-49A3-C42BD92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Adam, 5 Fold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008D3-F0B7-B9DC-C8A0-F8B3CFC1C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01972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C9F-97B3-55D9-C872-65486AD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Vertical T, Adam, 10 Fold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0F94B-890C-1308-3B04-27C81EF99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86701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BCD2-3634-2778-7AF0-341C2CDA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Vertical T, Adam, 10 Fold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6E42D-7D94-270F-4984-66660C89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99188B-8C0C-AE29-CB96-E605591C7388}"/>
              </a:ext>
            </a:extLst>
          </p:cNvPr>
          <p:cNvGrpSpPr/>
          <p:nvPr/>
        </p:nvGrpSpPr>
        <p:grpSpPr>
          <a:xfrm>
            <a:off x="10171358" y="4608870"/>
            <a:ext cx="2186072" cy="2163835"/>
            <a:chOff x="9766912" y="130654"/>
            <a:chExt cx="2186072" cy="21638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15B80E-AEFB-6D85-7EA6-3DB44E0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6912" y="130654"/>
              <a:ext cx="1882506" cy="1794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492521-A64F-DB76-BB21-1ABA2E48ECFD}"/>
                </a:ext>
              </a:extLst>
            </p:cNvPr>
            <p:cNvSpPr txBox="1"/>
            <p:nvPr/>
          </p:nvSpPr>
          <p:spPr>
            <a:xfrm>
              <a:off x="9946567" y="1925157"/>
              <a:ext cx="2006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84.63%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57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BCD2-3634-2778-7AF0-341C2CDA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Vertical T, Adam, 10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2521-A64F-DB76-BB21-1ABA2E48ECFD}"/>
              </a:ext>
            </a:extLst>
          </p:cNvPr>
          <p:cNvSpPr txBox="1"/>
          <p:nvPr/>
        </p:nvSpPr>
        <p:spPr>
          <a:xfrm>
            <a:off x="10351013" y="6403373"/>
            <a:ext cx="20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85.23% Accuracy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5DA770-9B52-3A2A-5E0A-3ED66B6B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B9D75-D570-D0B0-E519-2E1D52AD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981" y="4371975"/>
            <a:ext cx="2131019" cy="20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6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BCD2-3634-2778-7AF0-341C2CDA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ElasticTransform</a:t>
            </a:r>
            <a:r>
              <a:rPr lang="en-US" dirty="0"/>
              <a:t>, Vertical T, Adam, 10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2521-A64F-DB76-BB21-1ABA2E48ECFD}"/>
              </a:ext>
            </a:extLst>
          </p:cNvPr>
          <p:cNvSpPr txBox="1"/>
          <p:nvPr/>
        </p:nvSpPr>
        <p:spPr>
          <a:xfrm>
            <a:off x="10351013" y="6403373"/>
            <a:ext cx="20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87.01% Accuracy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5DA770-9B52-3A2A-5E0A-3ED66B6B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286" y="1825625"/>
            <a:ext cx="8739427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B9D75-D570-D0B0-E519-2E1D52AD0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0981" y="4371975"/>
            <a:ext cx="2131018" cy="20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15B5-C901-0C76-6888-2369543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 50, Batch 64, LR 0.005, Mo 0.9, SGD, 100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51FC0-1895-C7BF-0A5A-DB4608FE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3455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C7B7-B6F6-EAD9-7652-AFFA37E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Vertical Flip or Random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B50CC-D713-4A78-A8FE-17BA2BC5B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0619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E1CF-2B7E-BF1B-3968-3A2D5AA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Vertical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1A559-65CD-CC1F-8D8B-5B620C70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8604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8653-2877-18D8-1047-A3062A1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CB52-F52B-79F9-15F3-9073EBD9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0568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782-F8CC-EA72-A8AD-0653AC9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Rot,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E2DE-97D8-5F6E-989F-0186E48C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35498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2844-91C7-1394-4206-E3DC574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/>
              <a:t> Flip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B8CD3-2C31-ADCF-E2E1-D3CEF66C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6223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04C-84F2-E242-CF3A-0D0BE88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Rot,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ED035-BA2E-234F-6CF6-C8209678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18381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207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ResNet 50, Batch 128, LR 0.05, Mo 0.9, SGD 20 Epoch</vt:lpstr>
      <vt:lpstr>ResNet 50, Batch 64, LR 0.005, Mo 0.9, SGD, 100 Epoch</vt:lpstr>
      <vt:lpstr>No Vertical Flip or Random Rotation, Mo 0.5</vt:lpstr>
      <vt:lpstr>No Vertical Flip or Rand Rotation, Mo 0.5</vt:lpstr>
      <vt:lpstr>No Horizontal Flip or Rand Rotation, Mo 0.5</vt:lpstr>
      <vt:lpstr>No Horizontal Flip or Rand Rot, Adam</vt:lpstr>
      <vt:lpstr>No Horiz Flip or Rand Rot</vt:lpstr>
      <vt:lpstr>No Horizontal Flip or Rand Rot, Adam</vt:lpstr>
      <vt:lpstr>No Horizontal Flip, or Rand Rot, SGD</vt:lpstr>
      <vt:lpstr>No Horizontal Flip, or Rand Rot, LR 0.00001</vt:lpstr>
      <vt:lpstr>No Horizontal Flip, or Rand Rot</vt:lpstr>
      <vt:lpstr>No Horiz Flip, or Rand Rot</vt:lpstr>
      <vt:lpstr>No Horiz Flip, or Rand Rot</vt:lpstr>
      <vt:lpstr>No Horiz Flip, or Rand Rot</vt:lpstr>
      <vt:lpstr>No Horiz Flip or Rand Rot</vt:lpstr>
      <vt:lpstr>Everything Enabled + ElasticTransform</vt:lpstr>
      <vt:lpstr>No ElasticTransform</vt:lpstr>
      <vt:lpstr>No ElasticTransform, Adam</vt:lpstr>
      <vt:lpstr>No ElasticTransform, Adam, 10 Fold</vt:lpstr>
      <vt:lpstr>No ElasticTransform, Adam, 5 Fold</vt:lpstr>
      <vt:lpstr>No ElasticTransform, Vertical T, Adam, 10 Fold</vt:lpstr>
      <vt:lpstr>No ElasticTransform, Vertical T, Adam, 10 Fold</vt:lpstr>
      <vt:lpstr>No ElasticTransform, Vertical T, Adam, 10 Fold</vt:lpstr>
      <vt:lpstr>No ElasticTransform, Vertical T, Adam, 10 Fold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Sidher</dc:creator>
  <cp:lastModifiedBy>Abhi Sidher</cp:lastModifiedBy>
  <cp:revision>1</cp:revision>
  <dcterms:created xsi:type="dcterms:W3CDTF">2023-11-26T00:46:45Z</dcterms:created>
  <dcterms:modified xsi:type="dcterms:W3CDTF">2023-12-03T00:10:38Z</dcterms:modified>
</cp:coreProperties>
</file>