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36" r:id="rId4"/>
    <p:sldId id="338" r:id="rId5"/>
    <p:sldId id="339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40" r:id="rId15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4" autoAdjust="0"/>
  </p:normalViewPr>
  <p:slideViewPr>
    <p:cSldViewPr snapToObjects="1">
      <p:cViewPr>
        <p:scale>
          <a:sx n="100" d="100"/>
          <a:sy n="100" d="100"/>
        </p:scale>
        <p:origin x="135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41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932040" y="2204864"/>
            <a:ext cx="3870430" cy="129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Unit-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тестирование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Continuous Integration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,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 </a:t>
            </a:r>
            <a:r>
              <a:rPr lang="az-Cyrl-AZ" sz="2800" b="1" dirty="0" smtClean="0">
                <a:solidFill>
                  <a:srgbClr val="008000"/>
                </a:solidFill>
                <a:latin typeface="Calibri"/>
              </a:rPr>
              <a:t>запуск тестов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610" y="1529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1610" y="5052287"/>
            <a:ext cx="3659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mvn</a:t>
            </a:r>
            <a:r>
              <a:rPr lang="en-US" dirty="0"/>
              <a:t> </a:t>
            </a:r>
            <a:r>
              <a:rPr lang="en-US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Сервер </a:t>
            </a:r>
            <a:r>
              <a:rPr lang="en-US" dirty="0" smtClean="0"/>
              <a:t>Continuous Integration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014976"/>
            <a:ext cx="5548772" cy="13871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9" y="3701386"/>
            <a:ext cx="6075675" cy="10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Continuous Integration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06615" y="1853825"/>
            <a:ext cx="6660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</a:t>
            </a:r>
            <a:r>
              <a:rPr lang="ru-RU" dirty="0"/>
              <a:t>компиляции </a:t>
            </a:r>
            <a:r>
              <a:rPr lang="ru-RU" dirty="0" smtClean="0"/>
              <a:t>кода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</a:t>
            </a:r>
            <a:r>
              <a:rPr lang="ru-RU" dirty="0"/>
              <a:t>корректности кода путем запуска </a:t>
            </a:r>
            <a:r>
              <a:rPr lang="ru-RU" dirty="0" smtClean="0"/>
              <a:t>тестов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Отправка отчетов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апуск </a:t>
            </a:r>
            <a:r>
              <a:rPr lang="ru-RU" dirty="0"/>
              <a:t>по </a:t>
            </a:r>
            <a:r>
              <a:rPr lang="ru-RU" dirty="0" smtClean="0"/>
              <a:t>запросу </a:t>
            </a:r>
            <a:r>
              <a:rPr lang="en-US" dirty="0" smtClean="0"/>
              <a:t>/ </a:t>
            </a:r>
            <a:r>
              <a:rPr lang="ru-RU" dirty="0" err="1" smtClean="0"/>
              <a:t>коммиту</a:t>
            </a:r>
            <a:r>
              <a:rPr lang="ru-RU" dirty="0" smtClean="0"/>
              <a:t> </a:t>
            </a:r>
            <a:r>
              <a:rPr lang="ru-RU" dirty="0"/>
              <a:t>/ по </a:t>
            </a:r>
            <a:r>
              <a:rPr lang="ru-RU" dirty="0" smtClean="0"/>
              <a:t>расписанию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550" y="3429000"/>
            <a:ext cx="32596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Популярные системы для 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Travis</a:t>
            </a:r>
            <a:r>
              <a:rPr lang="ru-RU" dirty="0" smtClean="0"/>
              <a:t> </a:t>
            </a:r>
            <a:r>
              <a:rPr lang="en-US" dirty="0" smtClean="0"/>
              <a:t>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TeamCity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5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Continuous Integration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0" y="2486024"/>
            <a:ext cx="4895850" cy="1857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65" y="1030414"/>
            <a:ext cx="4572000" cy="14698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760" y="4509120"/>
            <a:ext cx="5856480" cy="14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Конец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3986935" y="3254850"/>
            <a:ext cx="1395155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Конец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091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Как тестировать код?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6348" y="1915959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Простота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06348" y="2643167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− Качество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06348" y="2995370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−</a:t>
            </a:r>
            <a:r>
              <a:rPr lang="ru-RU" dirty="0" smtClean="0"/>
              <a:t> Скорость тестирования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09417" y="1557374"/>
            <a:ext cx="27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Ручное тестирование</a:t>
            </a:r>
            <a:endParaRPr lang="ru-RU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06348" y="2284582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Гибкость</a:t>
            </a:r>
            <a:endParaRPr lang="ru-R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09417" y="3591868"/>
            <a:ext cx="428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Автоматизированное </a:t>
            </a:r>
            <a:r>
              <a:rPr lang="ru-RU" dirty="0" smtClean="0"/>
              <a:t>тестирование</a:t>
            </a:r>
            <a:endParaRPr lang="ru-RU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06348" y="3959768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Скорость тестирования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06250" y="4689140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− Гибкость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506348" y="5039888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±</a:t>
            </a:r>
            <a:r>
              <a:rPr lang="ru-RU" dirty="0" smtClean="0"/>
              <a:t> Скорость создания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506348" y="4319808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Качество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Виды тестирования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605" y="1556473"/>
            <a:ext cx="383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Модульное (</a:t>
            </a:r>
            <a:r>
              <a:rPr lang="en-US" dirty="0" smtClean="0"/>
              <a:t>Unit)</a:t>
            </a:r>
            <a:r>
              <a:rPr lang="ru-RU" dirty="0" smtClean="0"/>
              <a:t> тестирование</a:t>
            </a:r>
            <a:endParaRPr lang="ru-R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19709" y="1925251"/>
            <a:ext cx="377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Интеграционное</a:t>
            </a:r>
            <a:r>
              <a:rPr lang="ru-RU" dirty="0" smtClean="0"/>
              <a:t> тестирование</a:t>
            </a:r>
            <a:endParaRPr lang="ru-RU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9709" y="2291487"/>
            <a:ext cx="611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Системное </a:t>
            </a:r>
            <a:r>
              <a:rPr lang="ru-RU" dirty="0" smtClean="0"/>
              <a:t>тестирование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Интеграционное функциональное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Нагрузочное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…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019709" y="4904873"/>
            <a:ext cx="61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Тестированием занимаются не только </a:t>
            </a:r>
            <a:r>
              <a:rPr lang="ru-RU" dirty="0" err="1" smtClean="0"/>
              <a:t>тестировщики</a:t>
            </a:r>
            <a:r>
              <a:rPr lang="ru-RU" dirty="0" smtClean="0"/>
              <a:t>, но и программисты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19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Модульное тестирование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10" y="1603727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это?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61610" y="1953127"/>
            <a:ext cx="29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зависимости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61610" y="2322459"/>
            <a:ext cx="255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заглушки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61610" y="3041191"/>
            <a:ext cx="396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стоит </a:t>
            </a:r>
            <a:r>
              <a:rPr lang="en-US" dirty="0" smtClean="0"/>
              <a:t>/ </a:t>
            </a:r>
            <a:r>
              <a:rPr lang="ru-RU" dirty="0" smtClean="0"/>
              <a:t>не стоит тестировать</a:t>
            </a:r>
            <a:endParaRPr lang="ru-R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61610" y="2671859"/>
            <a:ext cx="433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писать, когда не писать тесты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61610" y="3411496"/>
            <a:ext cx="665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какой момент писать тесты (до</a:t>
            </a:r>
            <a:r>
              <a:rPr lang="ru-RU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во время </a:t>
            </a:r>
            <a:r>
              <a:rPr lang="en-US" dirty="0" smtClean="0"/>
              <a:t>/</a:t>
            </a:r>
            <a:r>
              <a:rPr lang="ru-RU" dirty="0" smtClean="0"/>
              <a:t> после кода)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62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Требования к тестам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10" y="1603727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Говорящие названия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61610" y="1953127"/>
            <a:ext cx="324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Длина максимум 10 строк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61610" y="2322459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Никако</a:t>
            </a:r>
            <a:r>
              <a:rPr lang="ru-RU" dirty="0" smtClean="0"/>
              <a:t>й логики (циклы, условия и т.п.)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61610" y="3041191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Никаких </a:t>
            </a:r>
            <a:r>
              <a:rPr lang="ru-RU" dirty="0" err="1" smtClean="0"/>
              <a:t>рандомных</a:t>
            </a:r>
            <a:r>
              <a:rPr lang="ru-RU" dirty="0" smtClean="0"/>
              <a:t> значений</a:t>
            </a:r>
            <a:endParaRPr lang="ru-R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61610" y="267185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Тесты не должны жестко завязываться на реализацию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61610" y="3388620"/>
            <a:ext cx="42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Правило </a:t>
            </a:r>
            <a:r>
              <a:rPr lang="en-US" dirty="0" smtClean="0"/>
              <a:t>AAA (Arrange, Act, Assert)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65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solidFill>
                  <a:srgbClr val="008000"/>
                </a:solidFill>
                <a:latin typeface="Calibri"/>
              </a:rPr>
              <a:t>JUnit</a:t>
            </a:r>
            <a:r>
              <a:rPr lang="en-US" sz="2800" b="1" dirty="0" smtClean="0">
                <a:solidFill>
                  <a:srgbClr val="008000"/>
                </a:solidFill>
                <a:latin typeface="Calibri"/>
              </a:rPr>
              <a:t>, </a:t>
            </a: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простейший тест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964" y="1133745"/>
            <a:ext cx="853244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8964" y="3203975"/>
            <a:ext cx="721182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getValueEqualsSet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someClass.setValue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someClass.getValue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085" y="1936515"/>
            <a:ext cx="661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Располагается в отдельной иерархии папок с корнем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Наименование</a:t>
            </a:r>
            <a:r>
              <a:rPr lang="en-US" dirty="0" smtClean="0"/>
              <a:t> </a:t>
            </a:r>
            <a:r>
              <a:rPr lang="ru-RU" dirty="0" smtClean="0"/>
              <a:t>класса заканчивается на </a:t>
            </a:r>
            <a:r>
              <a:rPr lang="en-US" dirty="0" smtClean="0"/>
              <a:t>Test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85" y="2655470"/>
            <a:ext cx="4022365" cy="2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solidFill>
                  <a:srgbClr val="008000"/>
                </a:solidFill>
                <a:latin typeface="Calibri"/>
              </a:rPr>
              <a:t>JUnit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085" y="1593822"/>
            <a:ext cx="38523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Аннотации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@</a:t>
            </a:r>
            <a:r>
              <a:rPr lang="en-US" dirty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Before, @After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 smtClean="0"/>
              <a:t>AfterClass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… есть еще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Проверки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AssertTrue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AssertEquals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AssertNotNull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... много 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1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29576" y="346680"/>
            <a:ext cx="5914632" cy="345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rgbClr val="008000"/>
                </a:solidFill>
                <a:latin typeface="Calibri"/>
              </a:rPr>
              <a:t>Заглушки, </a:t>
            </a:r>
            <a:r>
              <a:rPr lang="en-US" sz="2800" b="1" dirty="0" err="1" smtClean="0">
                <a:solidFill>
                  <a:srgbClr val="008000"/>
                </a:solidFill>
                <a:latin typeface="Calibri"/>
              </a:rPr>
              <a:t>Mockito</a:t>
            </a:r>
            <a:endParaRPr lang="ru-RU" sz="2800" b="1" dirty="0" smtClean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443843"/>
            <a:ext cx="783087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someClassMock.getValue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237</Words>
  <Application>Microsoft Office PowerPoint</Application>
  <PresentationFormat>Экран (4:3)</PresentationFormat>
  <Paragraphs>81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Как тестировать код?</vt:lpstr>
      <vt:lpstr>Виды тестирования</vt:lpstr>
      <vt:lpstr>Модульное тестирование</vt:lpstr>
      <vt:lpstr>Требования к тестам</vt:lpstr>
      <vt:lpstr>JUnit, простейший тест</vt:lpstr>
      <vt:lpstr>JUnit</vt:lpstr>
      <vt:lpstr>JUnit</vt:lpstr>
      <vt:lpstr>Заглушки, Mockito</vt:lpstr>
      <vt:lpstr>JUnit, запуск тестов</vt:lpstr>
      <vt:lpstr>Continuous Integration</vt:lpstr>
      <vt:lpstr>Continuous Integration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Пользователь Windows</cp:lastModifiedBy>
  <cp:revision>121</cp:revision>
  <dcterms:modified xsi:type="dcterms:W3CDTF">2018-07-05T23:03:40Z</dcterms:modified>
</cp:coreProperties>
</file>