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1be9415d1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1be9415d1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1be9415d1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1be9415d1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1be9415d1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1be9415d1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1be9415d1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1be9415d1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1be9415d1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1be9415d1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be9415d1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1be9415d1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1be9415d1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1be9415d1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1be9415d1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1be9415d1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1be9415d1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1be9415d1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1be9415d1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1be9415d1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1be9415d1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1be9415d1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1be9415d1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1be9415d1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1be9415d1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1be9415d1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1be9415d1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1be9415d1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C2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BlueSend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подготовлен Дружининым Дмитрием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Подключение к устройству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Когда вы выбираете устройство из списка и нажимаете на него, приложение запускает клиентский поток (ClientClass), который пытается установить Bluetooth-соединение с выбранным устройством.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Отправка сообщения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нажатии на кнопку "Send" приложение берет текст из текстового поля, преобразует его в байты и отправляет его через Bluetooth-соединение.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входящих сообщений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Поток SendReceive слушает входящие данные через Bluetooth и передает их в главный поток приложения для отображения в окне.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Обновление интерфейса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Интерфейс пользователя обновляется с помощью обработчика (handler) в зависимости от состояния Bluetooth-соединения (слушание, подключение, успешное подключение, неудачное подключение, получение сообщения)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библиотеки и кла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9666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android.bluetooth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None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BluetoothAdapter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Этот класс позволяет взаимодействовать с Bluetooth-адаптером устройства, включая его активацию и получение списка связанных устройств.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None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BluetoothDevice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Представляет удаленное устройство Bluetooth, с которым можно устанавливать соединение.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None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BluetoothServerSocket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Используется для создания сервера, который слушает входящие Bluetooth-соединения.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None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BluetoothSocket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Представляет Bluetooth-соединение, которое может быть как клиентским, так и серверным.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android.content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None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Используется для запуска активации Bluetooth (если он выключен) с помощью </a:t>
            </a: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BluetoothAdapter.ACTION_REQUEST_ENABLE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android.os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None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Используется для обновления пользовательского интерфейса из других потоков, особенно для обновления статуса соединения и отображения входящих сообщений.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android.widget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None/>
            </a:pP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Разные виджеты пользовательского интерфейса, такие как </a:t>
            </a: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которые используются для создания пользовательского интерфейса приложения.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androidx.appcompat.app.AppCompatActivity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Это базовый класс для создания активностей (Activity) в Android-приложениях.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AutoNum type="arabicPeriod"/>
            </a:pPr>
            <a:r>
              <a:rPr lang="ru" sz="110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androidx.core.app.ActivityCompat</a:t>
            </a:r>
            <a:r>
              <a:rPr lang="ru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Используется для проверки и запроса разрешений на использование Bluetooth.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2856150" y="18872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Последние пару лет были довольно беспокойными, в частности под вопросом оказалась возможность связи благодаря интернету. Из этого вытекает сама идея мессенджера, который позволит поддерживать связь и в условиях отсутствия связи.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Мой проект является упрощённой версией Bluetooth-мессенджера, он позволяет переправлять сообщения с одного устройства на другое, которое находится в радиусе подключения Bluetooth первого.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Инициализация Bluetooth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Интерфейс пользователя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Обработка разрешений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Список доступных устройств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Ожидание соединения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Подключение к устройству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Отправка сообщения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Обработка входящих сообщений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Обновление интерфейса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Инициализация Bluetooth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начале кода создаются переменные и константы для управления Bluetooth-соединением. Здесь также проверяется состояние Bluetooth-адаптера, и если он выключен, запускается запрос на его активацию.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пользователя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приложении имеется пользовательский интерфейс, включая кнопки для прослушивания и подключения к устройствам Bluetooth, а также для отправки сообщений. Есть также текстовое поле для ввода сообщений и окно для отображения полученных сообщений.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разрешений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Проводится проверка на использование Bluetooth.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Bluetooth-список устройств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нажатии на кнопку "List Devices" приложение отображает список устройств, с которыми устройство уже было связано, и выводит их в ListView.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Ожидание соединения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Когда вы выбираете устройство из списка и нажимаете "Listen", приложение запускает серверный поток (ServerClass), который ожидает входящие Bluetooth-соединения.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