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341" r:id="rId3"/>
    <p:sldId id="343" r:id="rId4"/>
    <p:sldId id="342" r:id="rId5"/>
    <p:sldId id="345" r:id="rId6"/>
    <p:sldId id="344" r:id="rId7"/>
    <p:sldId id="346" r:id="rId8"/>
    <p:sldId id="347" r:id="rId9"/>
    <p:sldId id="34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581400"/>
            <a:ext cx="7518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0" y="914400"/>
            <a:ext cx="11582400" cy="2514600"/>
            <a:chOff x="0" y="576"/>
            <a:chExt cx="5472" cy="1584"/>
          </a:xfrm>
        </p:grpSpPr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1800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813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4813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 sz="1800"/>
            </a:p>
          </p:txBody>
        </p:sp>
      </p:grp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7600" y="1443038"/>
            <a:ext cx="94488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93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81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21752" y="96838"/>
            <a:ext cx="2559049" cy="59991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42484" y="96838"/>
            <a:ext cx="7476067" cy="59991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21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9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4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98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03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98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377950"/>
            <a:ext cx="28448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930400" y="1377950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42485" y="96839"/>
            <a:ext cx="9544049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5768" y="1981200"/>
            <a:ext cx="1021503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153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8AACBD8-73B4-4E1E-A307-41AC2FB6C68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pt-BR"/>
          </a:p>
        </p:txBody>
      </p:sp>
      <p:sp>
        <p:nvSpPr>
          <p:cNvPr id="471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6695965-470B-4F73-8FA8-6F59834B8203}" type="slidenum">
              <a:rPr lang="pt-BR" smtClean="0"/>
              <a:t>‹nº›</a:t>
            </a:fld>
            <a:endParaRPr lang="pt-BR"/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117600" y="561975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0172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104277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Pesquisando os dados no </a:t>
            </a:r>
            <a:r>
              <a:rPr lang="pt-BR" dirty="0" err="1" smtClean="0"/>
              <a:t>PHPMyAdmin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6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" y="1509714"/>
            <a:ext cx="7973377" cy="361403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por Nome 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14" y="4452826"/>
            <a:ext cx="88392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7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Crie o arquivo </a:t>
            </a:r>
            <a:r>
              <a:rPr lang="pt-BR" dirty="0" err="1" smtClean="0"/>
              <a:t>consulta_nome.php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6102"/>
            <a:ext cx="7116621" cy="380686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151222" y="2439965"/>
            <a:ext cx="3801291" cy="2939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0000FF"/>
                </a:solidFill>
              </a:rPr>
              <a:t>Dentro do projeto da aula de estilização de formulário tenho a página </a:t>
            </a:r>
            <a:r>
              <a:rPr lang="pt-BR" b="1" dirty="0" err="1" smtClean="0">
                <a:solidFill>
                  <a:srgbClr val="FF0000"/>
                </a:solidFill>
              </a:rPr>
              <a:t>consulta_nome.php</a:t>
            </a:r>
            <a:r>
              <a:rPr lang="pt-BR" dirty="0" smtClean="0">
                <a:solidFill>
                  <a:srgbClr val="0000FF"/>
                </a:solidFill>
              </a:rPr>
              <a:t> na ultima linha desse projeto logo após  o fechamento do </a:t>
            </a:r>
            <a:r>
              <a:rPr lang="pt-BR" dirty="0" err="1" smtClean="0">
                <a:solidFill>
                  <a:srgbClr val="0000FF"/>
                </a:solidFill>
              </a:rPr>
              <a:t>html</a:t>
            </a:r>
            <a:r>
              <a:rPr lang="pt-BR" dirty="0" smtClean="0">
                <a:solidFill>
                  <a:srgbClr val="0000FF"/>
                </a:solidFill>
              </a:rPr>
              <a:t>, começo a desenvolver a parte de inserção de dados. </a:t>
            </a:r>
            <a:endParaRPr lang="pt-BR" dirty="0">
              <a:solidFill>
                <a:srgbClr val="0000FF"/>
              </a:solidFill>
            </a:endParaRPr>
          </a:p>
        </p:txBody>
      </p:sp>
      <p:cxnSp>
        <p:nvCxnSpPr>
          <p:cNvPr id="6" name="Conector de Seta Reta 5"/>
          <p:cNvCxnSpPr>
            <a:endCxn id="8" idx="3"/>
          </p:cNvCxnSpPr>
          <p:nvPr/>
        </p:nvCxnSpPr>
        <p:spPr>
          <a:xfrm flipH="1">
            <a:off x="4702629" y="3579223"/>
            <a:ext cx="4258492" cy="10580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058092" y="4452624"/>
            <a:ext cx="3644537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8818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Formulário de pesquisa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94" y="1760764"/>
            <a:ext cx="8420100" cy="2857500"/>
          </a:xfrm>
          <a:prstGeom prst="rect">
            <a:avLst/>
          </a:prstGeom>
        </p:spPr>
      </p:pic>
      <p:pic>
        <p:nvPicPr>
          <p:cNvPr id="5" name="Espaço Reservado para Conteúdo 7"/>
          <p:cNvPicPr>
            <a:picLocks noChangeAspect="1"/>
          </p:cNvPicPr>
          <p:nvPr/>
        </p:nvPicPr>
        <p:blipFill rotWithShape="1">
          <a:blip r:embed="rId3"/>
          <a:srcRect b="9612"/>
          <a:stretch/>
        </p:blipFill>
        <p:spPr bwMode="auto">
          <a:xfrm>
            <a:off x="5708469" y="4002694"/>
            <a:ext cx="6483531" cy="285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366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LIKE em uma Consulta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 </a:t>
            </a:r>
            <a:r>
              <a:rPr lang="pt-BR" b="1" dirty="0">
                <a:solidFill>
                  <a:srgbClr val="FF0000"/>
                </a:solidFill>
              </a:rPr>
              <a:t>LIKE</a:t>
            </a:r>
            <a:r>
              <a:rPr lang="pt-BR" dirty="0"/>
              <a:t> é utilizado para buscar por uma determinada </a:t>
            </a:r>
            <a:r>
              <a:rPr lang="pt-BR" dirty="0" err="1"/>
              <a:t>string</a:t>
            </a:r>
            <a:r>
              <a:rPr lang="pt-BR" dirty="0"/>
              <a:t> dentro de um campo com valores textuais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Com ele podemos, por exemplo, buscar os registros cujo NOME inicia com uma determinada palavra, ou contém um certo texto.</a:t>
            </a:r>
          </a:p>
        </p:txBody>
      </p:sp>
    </p:spTree>
    <p:extLst>
      <p:ext uri="{BB962C8B-B14F-4D97-AF65-F5344CB8AC3E}">
        <p14:creationId xmlns:p14="http://schemas.microsoft.com/office/powerpoint/2010/main" val="354387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Consulta Nome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01" y="1660886"/>
            <a:ext cx="11607324" cy="4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0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2485" y="96839"/>
            <a:ext cx="9544049" cy="752247"/>
          </a:xfrm>
        </p:spPr>
        <p:txBody>
          <a:bodyPr/>
          <a:lstStyle/>
          <a:p>
            <a:r>
              <a:rPr lang="pt-BR" dirty="0"/>
              <a:t>Código Consulta </a:t>
            </a:r>
            <a:r>
              <a:rPr lang="pt-BR" dirty="0" smtClean="0"/>
              <a:t>Nome- Continuação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217" y="849086"/>
            <a:ext cx="7594784" cy="59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5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da Pesquisa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485" y="1672045"/>
            <a:ext cx="9261044" cy="60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1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Completo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00" dirty="0"/>
              <a:t>&lt;H1&gt; Pesquisa por nome do cliente &lt;/h1&gt;</a:t>
            </a:r>
          </a:p>
          <a:p>
            <a:pPr marL="0" indent="0">
              <a:buNone/>
            </a:pPr>
            <a:endParaRPr lang="pt-BR" sz="300" dirty="0"/>
          </a:p>
          <a:p>
            <a:pPr marL="0" indent="0">
              <a:buNone/>
            </a:pPr>
            <a:r>
              <a:rPr lang="pt-BR" sz="300" dirty="0"/>
              <a:t>	&lt;</a:t>
            </a:r>
            <a:r>
              <a:rPr lang="pt-BR" sz="300" dirty="0" err="1"/>
              <a:t>form</a:t>
            </a:r>
            <a:r>
              <a:rPr lang="pt-BR" sz="300" dirty="0"/>
              <a:t> </a:t>
            </a:r>
            <a:r>
              <a:rPr lang="pt-BR" sz="300" dirty="0" err="1"/>
              <a:t>action</a:t>
            </a:r>
            <a:r>
              <a:rPr lang="pt-BR" sz="300" dirty="0"/>
              <a:t>="</a:t>
            </a:r>
            <a:r>
              <a:rPr lang="pt-BR" sz="300" dirty="0" err="1"/>
              <a:t>consulta_nome.php</a:t>
            </a:r>
            <a:r>
              <a:rPr lang="pt-BR" sz="300" dirty="0"/>
              <a:t>" </a:t>
            </a:r>
            <a:r>
              <a:rPr lang="pt-BR" sz="300" dirty="0" err="1"/>
              <a:t>method</a:t>
            </a:r>
            <a:r>
              <a:rPr lang="pt-BR" sz="300" dirty="0"/>
              <a:t>="post" &gt;</a:t>
            </a:r>
          </a:p>
          <a:p>
            <a:pPr marL="0" indent="0">
              <a:buNone/>
            </a:pPr>
            <a:r>
              <a:rPr lang="pt-BR" sz="300" dirty="0"/>
              <a:t>		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table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	&lt;</a:t>
            </a:r>
            <a:r>
              <a:rPr lang="pt-BR" sz="300" dirty="0" err="1"/>
              <a:t>tr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	&lt;</a:t>
            </a:r>
            <a:r>
              <a:rPr lang="pt-BR" sz="300" dirty="0" err="1"/>
              <a:t>div</a:t>
            </a:r>
            <a:r>
              <a:rPr lang="pt-BR" sz="300" dirty="0"/>
              <a:t> </a:t>
            </a:r>
            <a:r>
              <a:rPr lang="pt-BR" sz="300" dirty="0" err="1"/>
              <a:t>class</a:t>
            </a:r>
            <a:r>
              <a:rPr lang="pt-BR" sz="300" dirty="0"/>
              <a:t>="mb-3"&gt;</a:t>
            </a:r>
          </a:p>
          <a:p>
            <a:pPr marL="0" indent="0">
              <a:buNone/>
            </a:pPr>
            <a:r>
              <a:rPr lang="pt-BR" sz="300" dirty="0"/>
              <a:t>					&lt;</a:t>
            </a:r>
            <a:r>
              <a:rPr lang="pt-BR" sz="300" dirty="0" err="1"/>
              <a:t>td</a:t>
            </a:r>
            <a:r>
              <a:rPr lang="pt-BR" sz="300" dirty="0"/>
              <a:t>&gt; &lt;</a:t>
            </a:r>
            <a:r>
              <a:rPr lang="pt-BR" sz="300" dirty="0" err="1"/>
              <a:t>label</a:t>
            </a:r>
            <a:r>
              <a:rPr lang="pt-BR" sz="300" dirty="0"/>
              <a:t> for="nome" &gt;Digite o nome:&lt;/</a:t>
            </a:r>
            <a:r>
              <a:rPr lang="pt-BR" sz="300" dirty="0" err="1"/>
              <a:t>label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		&lt;input </a:t>
            </a:r>
            <a:r>
              <a:rPr lang="pt-BR" sz="300" dirty="0" err="1"/>
              <a:t>type</a:t>
            </a:r>
            <a:r>
              <a:rPr lang="pt-BR" sz="300" dirty="0"/>
              <a:t>="</a:t>
            </a:r>
            <a:r>
              <a:rPr lang="pt-BR" sz="300" dirty="0" err="1"/>
              <a:t>text</a:t>
            </a:r>
            <a:r>
              <a:rPr lang="pt-BR" sz="300" dirty="0"/>
              <a:t>" </a:t>
            </a:r>
            <a:r>
              <a:rPr lang="pt-BR" sz="300" dirty="0" err="1"/>
              <a:t>class</a:t>
            </a:r>
            <a:r>
              <a:rPr lang="pt-BR" sz="300" dirty="0"/>
              <a:t>="</a:t>
            </a:r>
            <a:r>
              <a:rPr lang="pt-BR" sz="300" dirty="0" err="1"/>
              <a:t>form-control</a:t>
            </a:r>
            <a:r>
              <a:rPr lang="pt-BR" sz="300" dirty="0"/>
              <a:t>" id="nome" </a:t>
            </a:r>
            <a:r>
              <a:rPr lang="pt-BR" sz="300" dirty="0" err="1"/>
              <a:t>name</a:t>
            </a:r>
            <a:r>
              <a:rPr lang="pt-BR" sz="300" dirty="0"/>
              <a:t>="nome"&gt;&lt;/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	&lt;</a:t>
            </a:r>
            <a:r>
              <a:rPr lang="pt-BR" sz="300" dirty="0" err="1"/>
              <a:t>tr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	&lt;</a:t>
            </a:r>
            <a:r>
              <a:rPr lang="pt-BR" sz="300" dirty="0" err="1"/>
              <a:t>td</a:t>
            </a:r>
            <a:r>
              <a:rPr lang="pt-BR" sz="300" dirty="0"/>
              <a:t>&gt;&lt;input </a:t>
            </a:r>
            <a:r>
              <a:rPr lang="pt-BR" sz="300" dirty="0" err="1"/>
              <a:t>type</a:t>
            </a:r>
            <a:r>
              <a:rPr lang="pt-BR" sz="300" dirty="0"/>
              <a:t>="</a:t>
            </a:r>
            <a:r>
              <a:rPr lang="pt-BR" sz="300" dirty="0" err="1"/>
              <a:t>submit</a:t>
            </a:r>
            <a:r>
              <a:rPr lang="pt-BR" sz="300" dirty="0"/>
              <a:t>" </a:t>
            </a:r>
            <a:r>
              <a:rPr lang="pt-BR" sz="300" dirty="0" err="1"/>
              <a:t>name</a:t>
            </a:r>
            <a:r>
              <a:rPr lang="pt-BR" sz="300" dirty="0"/>
              <a:t>="</a:t>
            </a:r>
            <a:r>
              <a:rPr lang="pt-BR" sz="300" dirty="0" err="1"/>
              <a:t>button</a:t>
            </a:r>
            <a:r>
              <a:rPr lang="pt-BR" sz="300" dirty="0"/>
              <a:t>" id="</a:t>
            </a:r>
            <a:r>
              <a:rPr lang="pt-BR" sz="300" dirty="0" err="1"/>
              <a:t>button</a:t>
            </a:r>
            <a:r>
              <a:rPr lang="pt-BR" sz="300" dirty="0"/>
              <a:t>" </a:t>
            </a:r>
            <a:r>
              <a:rPr lang="pt-BR" sz="300" dirty="0" err="1"/>
              <a:t>value</a:t>
            </a:r>
            <a:r>
              <a:rPr lang="pt-BR" sz="300" dirty="0"/>
              <a:t>="Pesquisar" </a:t>
            </a:r>
            <a:r>
              <a:rPr lang="pt-BR" sz="300" dirty="0" err="1"/>
              <a:t>class</a:t>
            </a:r>
            <a:r>
              <a:rPr lang="pt-BR" sz="300" dirty="0"/>
              <a:t>="</a:t>
            </a:r>
            <a:r>
              <a:rPr lang="pt-BR" sz="300" dirty="0" err="1"/>
              <a:t>btn</a:t>
            </a:r>
            <a:r>
              <a:rPr lang="pt-BR" sz="300" dirty="0"/>
              <a:t> </a:t>
            </a:r>
            <a:r>
              <a:rPr lang="pt-BR" sz="300" dirty="0" err="1"/>
              <a:t>btn-success</a:t>
            </a:r>
            <a:r>
              <a:rPr lang="pt-BR" sz="300" dirty="0"/>
              <a:t>"&gt;&lt;/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		&lt;/</a:t>
            </a:r>
            <a:r>
              <a:rPr lang="pt-BR" sz="300" dirty="0" err="1"/>
              <a:t>div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	&lt;/</a:t>
            </a:r>
            <a:r>
              <a:rPr lang="pt-BR" sz="300" dirty="0" err="1"/>
              <a:t>tr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	&lt;/</a:t>
            </a:r>
            <a:r>
              <a:rPr lang="pt-BR" sz="300" dirty="0" err="1"/>
              <a:t>tr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&lt;/</a:t>
            </a:r>
            <a:r>
              <a:rPr lang="pt-BR" sz="300" dirty="0" err="1"/>
              <a:t>table</a:t>
            </a:r>
            <a:r>
              <a:rPr lang="pt-BR" sz="300" dirty="0"/>
              <a:t>	&gt;</a:t>
            </a:r>
          </a:p>
          <a:p>
            <a:pPr marL="0" indent="0">
              <a:buNone/>
            </a:pPr>
            <a:r>
              <a:rPr lang="pt-BR" sz="300" dirty="0"/>
              <a:t>	&lt;/</a:t>
            </a:r>
            <a:r>
              <a:rPr lang="pt-BR" sz="300" dirty="0" err="1"/>
              <a:t>form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endParaRPr lang="pt-BR" sz="300" dirty="0"/>
          </a:p>
          <a:p>
            <a:pPr marL="0" indent="0">
              <a:buNone/>
            </a:pPr>
            <a:r>
              <a:rPr lang="pt-BR" sz="300" dirty="0"/>
              <a:t>&lt;p&gt;</a:t>
            </a:r>
          </a:p>
          <a:p>
            <a:pPr marL="0" indent="0">
              <a:buNone/>
            </a:pPr>
            <a:endParaRPr lang="pt-BR" sz="300" dirty="0"/>
          </a:p>
          <a:p>
            <a:pPr marL="0" indent="0">
              <a:buNone/>
            </a:pPr>
            <a:r>
              <a:rPr lang="pt-BR" sz="300" dirty="0"/>
              <a:t>&lt;center&gt;&lt;h1&gt;Resultado da Pesquisa &lt;/h1&gt;&lt;/center&gt;</a:t>
            </a:r>
          </a:p>
          <a:p>
            <a:pPr marL="0" indent="0">
              <a:buNone/>
            </a:pPr>
            <a:r>
              <a:rPr lang="pt-BR" sz="300" dirty="0"/>
              <a:t>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</a:p>
          <a:p>
            <a:pPr marL="0" indent="0">
              <a:buNone/>
            </a:pPr>
            <a:r>
              <a:rPr lang="pt-BR" sz="300" dirty="0"/>
              <a:t>	// Está anexando(chamando) os comando do arquivo "</a:t>
            </a:r>
            <a:r>
              <a:rPr lang="pt-BR" sz="300" dirty="0" err="1"/>
              <a:t>conexao.php</a:t>
            </a:r>
            <a:r>
              <a:rPr lang="pt-BR" sz="300" dirty="0"/>
              <a:t>" a este arquivo</a:t>
            </a:r>
          </a:p>
          <a:p>
            <a:pPr marL="0" indent="0">
              <a:buNone/>
            </a:pPr>
            <a:r>
              <a:rPr lang="pt-BR" sz="300" dirty="0"/>
              <a:t>	</a:t>
            </a:r>
            <a:r>
              <a:rPr lang="pt-BR" sz="300" dirty="0" err="1"/>
              <a:t>require_once</a:t>
            </a:r>
            <a:r>
              <a:rPr lang="pt-BR" sz="300" dirty="0"/>
              <a:t> "</a:t>
            </a:r>
            <a:r>
              <a:rPr lang="pt-BR" sz="300" dirty="0" err="1"/>
              <a:t>conexao.php</a:t>
            </a:r>
            <a:r>
              <a:rPr lang="pt-BR" sz="300" dirty="0"/>
              <a:t>";</a:t>
            </a:r>
          </a:p>
          <a:p>
            <a:pPr marL="0" indent="0">
              <a:buNone/>
            </a:pPr>
            <a:r>
              <a:rPr lang="pt-BR" sz="300" dirty="0"/>
              <a:t>	</a:t>
            </a:r>
          </a:p>
          <a:p>
            <a:pPr marL="0" indent="0">
              <a:buNone/>
            </a:pPr>
            <a:r>
              <a:rPr lang="pt-BR" sz="300" dirty="0"/>
              <a:t>// Verifica se todas as </a:t>
            </a:r>
            <a:r>
              <a:rPr lang="pt-BR" sz="300" dirty="0" err="1"/>
              <a:t>variaveis</a:t>
            </a:r>
            <a:r>
              <a:rPr lang="pt-BR" sz="300" dirty="0"/>
              <a:t> </a:t>
            </a:r>
            <a:r>
              <a:rPr lang="pt-BR" sz="300" dirty="0" err="1"/>
              <a:t>estao</a:t>
            </a:r>
            <a:r>
              <a:rPr lang="pt-BR" sz="300" dirty="0"/>
              <a:t> chegando aqui, sendo recebidas pelo </a:t>
            </a:r>
            <a:r>
              <a:rPr lang="pt-BR" sz="300" dirty="0" err="1"/>
              <a:t>formulario</a:t>
            </a:r>
            <a:r>
              <a:rPr lang="pt-BR" sz="300" dirty="0"/>
              <a:t> desta pagina</a:t>
            </a:r>
          </a:p>
          <a:p>
            <a:pPr marL="0" indent="0">
              <a:buNone/>
            </a:pPr>
            <a:r>
              <a:rPr lang="pt-BR" sz="300" dirty="0"/>
              <a:t>	</a:t>
            </a:r>
            <a:r>
              <a:rPr lang="pt-BR" sz="300" dirty="0" err="1"/>
              <a:t>if</a:t>
            </a:r>
            <a:r>
              <a:rPr lang="pt-BR" sz="300" dirty="0"/>
              <a:t>($_POST)</a:t>
            </a:r>
          </a:p>
          <a:p>
            <a:pPr marL="0" indent="0">
              <a:buNone/>
            </a:pPr>
            <a:r>
              <a:rPr lang="pt-BR" sz="300" dirty="0"/>
              <a:t>		{</a:t>
            </a:r>
          </a:p>
          <a:p>
            <a:pPr marL="0" indent="0">
              <a:buNone/>
            </a:pPr>
            <a:r>
              <a:rPr lang="pt-BR" sz="300" dirty="0"/>
              <a:t>		//</a:t>
            </a:r>
            <a:r>
              <a:rPr lang="pt-BR" sz="300" dirty="0" err="1"/>
              <a:t>varial</a:t>
            </a:r>
            <a:r>
              <a:rPr lang="pt-BR" sz="300" dirty="0"/>
              <a:t> que salva o nome digitado pelo usuário no campo de pesquisa</a:t>
            </a:r>
          </a:p>
          <a:p>
            <a:pPr marL="0" indent="0">
              <a:buNone/>
            </a:pPr>
            <a:r>
              <a:rPr lang="pt-BR" sz="300" dirty="0"/>
              <a:t>		$nome=$_POST['nome'];</a:t>
            </a:r>
          </a:p>
          <a:p>
            <a:pPr marL="0" indent="0">
              <a:buNone/>
            </a:pPr>
            <a:r>
              <a:rPr lang="pt-BR" sz="300" dirty="0"/>
              <a:t>		</a:t>
            </a:r>
          </a:p>
          <a:p>
            <a:pPr marL="0" indent="0">
              <a:buNone/>
            </a:pPr>
            <a:r>
              <a:rPr lang="pt-BR" sz="300" dirty="0"/>
              <a:t>		</a:t>
            </a:r>
          </a:p>
          <a:p>
            <a:pPr marL="0" indent="0">
              <a:buNone/>
            </a:pPr>
            <a:r>
              <a:rPr lang="pt-BR" sz="300" dirty="0"/>
              <a:t>		//seleciona o cliente  que tem os caracteres igual ao que foi digitado pelo usuário</a:t>
            </a:r>
          </a:p>
          <a:p>
            <a:pPr marL="0" indent="0">
              <a:buNone/>
            </a:pPr>
            <a:r>
              <a:rPr lang="pt-BR" sz="300" dirty="0"/>
              <a:t>		$</a:t>
            </a:r>
            <a:r>
              <a:rPr lang="pt-BR" sz="300" dirty="0" err="1"/>
              <a:t>sql</a:t>
            </a:r>
            <a:r>
              <a:rPr lang="pt-BR" sz="300" dirty="0"/>
              <a:t> = "SELECT * FROM </a:t>
            </a:r>
            <a:r>
              <a:rPr lang="pt-BR" sz="300" dirty="0" err="1"/>
              <a:t>tb_clientes</a:t>
            </a:r>
            <a:r>
              <a:rPr lang="pt-BR" sz="300" dirty="0"/>
              <a:t>  WHERE nome LIKE '%$nome%'";</a:t>
            </a:r>
          </a:p>
          <a:p>
            <a:pPr marL="0" indent="0">
              <a:buNone/>
            </a:pPr>
            <a:endParaRPr lang="pt-BR" sz="300" dirty="0"/>
          </a:p>
          <a:p>
            <a:pPr marL="0" indent="0">
              <a:buNone/>
            </a:pPr>
            <a:endParaRPr lang="pt-BR" sz="300" dirty="0"/>
          </a:p>
          <a:p>
            <a:pPr marL="0" indent="0">
              <a:buNone/>
            </a:pPr>
            <a:r>
              <a:rPr lang="pt-BR" sz="300" dirty="0"/>
              <a:t>//executa  a consulta acima no BD e guarda na </a:t>
            </a:r>
            <a:r>
              <a:rPr lang="pt-BR" sz="300" dirty="0" err="1"/>
              <a:t>váriavel</a:t>
            </a:r>
            <a:r>
              <a:rPr lang="pt-BR" sz="300" dirty="0"/>
              <a:t> resultado</a:t>
            </a:r>
          </a:p>
          <a:p>
            <a:pPr marL="0" indent="0">
              <a:buNone/>
            </a:pPr>
            <a:r>
              <a:rPr lang="pt-BR" sz="300" dirty="0"/>
              <a:t>$resultado=</a:t>
            </a:r>
            <a:r>
              <a:rPr lang="pt-BR" sz="300" dirty="0" err="1"/>
              <a:t>mysqli_query</a:t>
            </a:r>
            <a:r>
              <a:rPr lang="pt-BR" sz="300" dirty="0"/>
              <a:t>($</a:t>
            </a:r>
            <a:r>
              <a:rPr lang="pt-BR" sz="300" dirty="0" err="1"/>
              <a:t>conexao</a:t>
            </a:r>
            <a:r>
              <a:rPr lang="pt-BR" sz="300" dirty="0"/>
              <a:t>,$</a:t>
            </a:r>
            <a:r>
              <a:rPr lang="pt-BR" sz="300" dirty="0" err="1"/>
              <a:t>sql</a:t>
            </a:r>
            <a:r>
              <a:rPr lang="pt-BR" sz="300" dirty="0"/>
              <a:t>);</a:t>
            </a:r>
          </a:p>
          <a:p>
            <a:pPr marL="0" indent="0">
              <a:buNone/>
            </a:pPr>
            <a:r>
              <a:rPr lang="pt-BR" sz="300" dirty="0"/>
              <a:t>?&gt; </a:t>
            </a:r>
          </a:p>
          <a:p>
            <a:pPr marL="0" indent="0">
              <a:buNone/>
            </a:pPr>
            <a:endParaRPr lang="pt-BR" sz="300" dirty="0"/>
          </a:p>
          <a:p>
            <a:pPr marL="0" indent="0">
              <a:buNone/>
            </a:pPr>
            <a:r>
              <a:rPr lang="pt-BR" sz="300" dirty="0"/>
              <a:t>&lt;!--mostrar o resultado da pesquisa em tabela(estilo do </a:t>
            </a:r>
            <a:r>
              <a:rPr lang="pt-BR" sz="300" dirty="0" err="1"/>
              <a:t>Bootstrap</a:t>
            </a:r>
            <a:r>
              <a:rPr lang="pt-BR" sz="300" dirty="0"/>
              <a:t> na tabela)--&gt;</a:t>
            </a:r>
          </a:p>
          <a:p>
            <a:pPr marL="0" indent="0">
              <a:buNone/>
            </a:pPr>
            <a:r>
              <a:rPr lang="pt-BR" sz="300" dirty="0"/>
              <a:t>&lt;</a:t>
            </a:r>
            <a:r>
              <a:rPr lang="pt-BR" sz="300" dirty="0" err="1"/>
              <a:t>table</a:t>
            </a:r>
            <a:r>
              <a:rPr lang="pt-BR" sz="300" dirty="0"/>
              <a:t> </a:t>
            </a:r>
            <a:r>
              <a:rPr lang="pt-BR" sz="300" dirty="0" err="1"/>
              <a:t>class</a:t>
            </a:r>
            <a:r>
              <a:rPr lang="pt-BR" sz="300" dirty="0"/>
              <a:t>="</a:t>
            </a:r>
            <a:r>
              <a:rPr lang="pt-BR" sz="300" dirty="0" err="1"/>
              <a:t>table</a:t>
            </a:r>
            <a:r>
              <a:rPr lang="pt-BR" sz="300" dirty="0"/>
              <a:t> </a:t>
            </a:r>
            <a:r>
              <a:rPr lang="pt-BR" sz="300" dirty="0" err="1"/>
              <a:t>table-dark</a:t>
            </a:r>
            <a:r>
              <a:rPr lang="pt-BR" sz="300" dirty="0"/>
              <a:t> </a:t>
            </a:r>
            <a:r>
              <a:rPr lang="pt-BR" sz="300" dirty="0" err="1"/>
              <a:t>table-striped</a:t>
            </a:r>
            <a:r>
              <a:rPr lang="pt-BR" sz="300" dirty="0"/>
              <a:t>" </a:t>
            </a:r>
            <a:r>
              <a:rPr lang="pt-BR" sz="300" dirty="0" err="1"/>
              <a:t>width</a:t>
            </a:r>
            <a:r>
              <a:rPr lang="pt-BR" sz="300" dirty="0"/>
              <a:t>="491" </a:t>
            </a:r>
            <a:r>
              <a:rPr lang="pt-BR" sz="300" dirty="0" err="1"/>
              <a:t>border</a:t>
            </a:r>
            <a:r>
              <a:rPr lang="pt-BR" sz="300" dirty="0"/>
              <a:t>="1" &gt;</a:t>
            </a:r>
          </a:p>
          <a:p>
            <a:pPr marL="0" indent="0">
              <a:buNone/>
            </a:pPr>
            <a:r>
              <a:rPr lang="pt-BR" sz="300" dirty="0"/>
              <a:t>  &lt;</a:t>
            </a:r>
            <a:r>
              <a:rPr lang="pt-BR" sz="300" dirty="0" err="1"/>
              <a:t>tr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&lt;</a:t>
            </a:r>
            <a:r>
              <a:rPr lang="pt-BR" sz="300" dirty="0" err="1"/>
              <a:t>th</a:t>
            </a:r>
            <a:r>
              <a:rPr lang="pt-BR" sz="300" dirty="0"/>
              <a:t>&gt;Código&lt;/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&lt;</a:t>
            </a:r>
            <a:r>
              <a:rPr lang="pt-BR" sz="300" dirty="0" err="1"/>
              <a:t>th</a:t>
            </a:r>
            <a:r>
              <a:rPr lang="pt-BR" sz="300" dirty="0"/>
              <a:t>&gt;Nome&lt;/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&lt;</a:t>
            </a:r>
            <a:r>
              <a:rPr lang="pt-BR" sz="300" dirty="0" err="1"/>
              <a:t>th</a:t>
            </a:r>
            <a:r>
              <a:rPr lang="pt-BR" sz="300" dirty="0"/>
              <a:t>&gt;Data de nascimento&lt;/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&lt;</a:t>
            </a:r>
            <a:r>
              <a:rPr lang="pt-BR" sz="300" dirty="0" err="1"/>
              <a:t>th</a:t>
            </a:r>
            <a:r>
              <a:rPr lang="pt-BR" sz="300" dirty="0"/>
              <a:t>&gt;Celular&lt;/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&lt;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  <a:r>
              <a:rPr lang="pt-BR" sz="300" dirty="0" err="1"/>
              <a:t>Email</a:t>
            </a:r>
            <a:r>
              <a:rPr lang="pt-BR" sz="300" dirty="0"/>
              <a:t>&lt;/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&lt;</a:t>
            </a:r>
            <a:r>
              <a:rPr lang="pt-BR" sz="300" dirty="0" err="1"/>
              <a:t>th</a:t>
            </a:r>
            <a:r>
              <a:rPr lang="pt-BR" sz="300" dirty="0"/>
              <a:t>&gt;Rua&lt;/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&lt;</a:t>
            </a:r>
            <a:r>
              <a:rPr lang="pt-BR" sz="300" dirty="0" err="1"/>
              <a:t>th</a:t>
            </a:r>
            <a:r>
              <a:rPr lang="pt-BR" sz="300" dirty="0"/>
              <a:t>&gt;Número&lt;/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&lt;</a:t>
            </a:r>
            <a:r>
              <a:rPr lang="pt-BR" sz="300" dirty="0" err="1"/>
              <a:t>th</a:t>
            </a:r>
            <a:r>
              <a:rPr lang="pt-BR" sz="300" dirty="0"/>
              <a:t>&gt;Bairro&lt;/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&lt;</a:t>
            </a:r>
            <a:r>
              <a:rPr lang="pt-BR" sz="300" dirty="0" err="1"/>
              <a:t>th</a:t>
            </a:r>
            <a:r>
              <a:rPr lang="pt-BR" sz="300" dirty="0"/>
              <a:t>&gt;CEP&lt;/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&lt;</a:t>
            </a:r>
            <a:r>
              <a:rPr lang="pt-BR" sz="300" dirty="0" err="1"/>
              <a:t>th</a:t>
            </a:r>
            <a:r>
              <a:rPr lang="pt-BR" sz="300" dirty="0"/>
              <a:t>&gt;Cidade&lt;/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&lt;</a:t>
            </a:r>
            <a:r>
              <a:rPr lang="pt-BR" sz="300" dirty="0" err="1"/>
              <a:t>th</a:t>
            </a:r>
            <a:r>
              <a:rPr lang="pt-BR" sz="300" dirty="0"/>
              <a:t>&gt;Estado&lt;/</a:t>
            </a:r>
            <a:r>
              <a:rPr lang="pt-BR" sz="300" dirty="0" err="1"/>
              <a:t>th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  &lt;/</a:t>
            </a:r>
            <a:r>
              <a:rPr lang="pt-BR" sz="300" dirty="0" err="1"/>
              <a:t>tr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</a:p>
          <a:p>
            <a:pPr marL="0" indent="0">
              <a:buNone/>
            </a:pPr>
            <a:r>
              <a:rPr lang="pt-BR" sz="300" dirty="0"/>
              <a:t>			//</a:t>
            </a:r>
            <a:r>
              <a:rPr lang="pt-BR" sz="300" dirty="0" err="1"/>
              <a:t>mysqli_fetch_array</a:t>
            </a:r>
            <a:r>
              <a:rPr lang="pt-BR" sz="300" dirty="0"/>
              <a:t> é uma matriz que </a:t>
            </a:r>
            <a:r>
              <a:rPr lang="pt-BR" sz="300" dirty="0" err="1"/>
              <a:t>obtem</a:t>
            </a:r>
            <a:r>
              <a:rPr lang="pt-BR" sz="300" dirty="0"/>
              <a:t> os dados da variável @resultado</a:t>
            </a:r>
          </a:p>
          <a:p>
            <a:pPr marL="0" indent="0">
              <a:buNone/>
            </a:pPr>
            <a:r>
              <a:rPr lang="pt-BR" sz="300" dirty="0"/>
              <a:t>			//</a:t>
            </a:r>
            <a:r>
              <a:rPr lang="pt-BR" sz="300" dirty="0" err="1"/>
              <a:t>while</a:t>
            </a:r>
            <a:r>
              <a:rPr lang="pt-BR" sz="300" dirty="0"/>
              <a:t>(enquanto)</a:t>
            </a:r>
          </a:p>
          <a:p>
            <a:pPr marL="0" indent="0">
              <a:buNone/>
            </a:pPr>
            <a:r>
              <a:rPr lang="pt-BR" sz="300" dirty="0"/>
              <a:t>			//enquanto tem consulta, mostra em uma matriz que esta guardado dentro da varável $linha</a:t>
            </a:r>
          </a:p>
          <a:p>
            <a:pPr marL="0" indent="0">
              <a:buNone/>
            </a:pPr>
            <a:r>
              <a:rPr lang="pt-BR" sz="300" dirty="0"/>
              <a:t>			</a:t>
            </a:r>
            <a:r>
              <a:rPr lang="pt-BR" sz="300" dirty="0" err="1"/>
              <a:t>while</a:t>
            </a:r>
            <a:r>
              <a:rPr lang="pt-BR" sz="300" dirty="0"/>
              <a:t> ($linha=</a:t>
            </a:r>
            <a:r>
              <a:rPr lang="pt-BR" sz="300" dirty="0" err="1"/>
              <a:t>mysqli_fetch_array</a:t>
            </a:r>
            <a:r>
              <a:rPr lang="pt-BR" sz="300" dirty="0"/>
              <a:t>($resultado))</a:t>
            </a:r>
          </a:p>
          <a:p>
            <a:pPr marL="0" indent="0">
              <a:buNone/>
            </a:pPr>
            <a:r>
              <a:rPr lang="pt-BR" sz="300" dirty="0"/>
              <a:t>			{?&gt;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tr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td</a:t>
            </a:r>
            <a:r>
              <a:rPr lang="pt-BR" sz="300" dirty="0"/>
              <a:t>&gt;&lt;?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  <a:r>
              <a:rPr lang="pt-BR" sz="300" dirty="0" err="1"/>
              <a:t>echo</a:t>
            </a:r>
            <a:r>
              <a:rPr lang="pt-BR" sz="300" dirty="0"/>
              <a:t> $linha["</a:t>
            </a:r>
            <a:r>
              <a:rPr lang="pt-BR" sz="300" dirty="0" err="1"/>
              <a:t>codcliente</a:t>
            </a:r>
            <a:r>
              <a:rPr lang="pt-BR" sz="300" dirty="0"/>
              <a:t>"];?&gt;&lt;/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td</a:t>
            </a:r>
            <a:r>
              <a:rPr lang="pt-BR" sz="300" dirty="0"/>
              <a:t>&gt;&lt;?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  <a:r>
              <a:rPr lang="pt-BR" sz="300" dirty="0" err="1"/>
              <a:t>echo</a:t>
            </a:r>
            <a:r>
              <a:rPr lang="pt-BR" sz="300" dirty="0"/>
              <a:t> $linha["nome"];?&gt; 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td</a:t>
            </a:r>
            <a:r>
              <a:rPr lang="pt-BR" sz="300" dirty="0"/>
              <a:t>&gt;&lt;?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  <a:r>
              <a:rPr lang="pt-BR" sz="300" dirty="0" err="1"/>
              <a:t>echo</a:t>
            </a:r>
            <a:r>
              <a:rPr lang="pt-BR" sz="300" dirty="0"/>
              <a:t> $linha["</a:t>
            </a:r>
            <a:r>
              <a:rPr lang="pt-BR" sz="300" dirty="0" err="1"/>
              <a:t>data_nasc</a:t>
            </a:r>
            <a:r>
              <a:rPr lang="pt-BR" sz="300" dirty="0"/>
              <a:t>"];?&gt; 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td</a:t>
            </a:r>
            <a:r>
              <a:rPr lang="pt-BR" sz="300" dirty="0"/>
              <a:t>&gt;&lt;?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  <a:r>
              <a:rPr lang="pt-BR" sz="300" dirty="0" err="1"/>
              <a:t>echo</a:t>
            </a:r>
            <a:r>
              <a:rPr lang="pt-BR" sz="300" dirty="0"/>
              <a:t> $linha["celular"];?&gt; 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td</a:t>
            </a:r>
            <a:r>
              <a:rPr lang="pt-BR" sz="300" dirty="0"/>
              <a:t>&gt;&lt;?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  <a:r>
              <a:rPr lang="pt-BR" sz="300" dirty="0" err="1"/>
              <a:t>echo</a:t>
            </a:r>
            <a:r>
              <a:rPr lang="pt-BR" sz="300" dirty="0"/>
              <a:t> $linha["</a:t>
            </a:r>
            <a:r>
              <a:rPr lang="pt-BR" sz="300" dirty="0" err="1"/>
              <a:t>email</a:t>
            </a:r>
            <a:r>
              <a:rPr lang="pt-BR" sz="300" dirty="0"/>
              <a:t>"];?&gt; 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td</a:t>
            </a:r>
            <a:r>
              <a:rPr lang="pt-BR" sz="300" dirty="0"/>
              <a:t>&gt;&lt;?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  <a:r>
              <a:rPr lang="pt-BR" sz="300" dirty="0" err="1"/>
              <a:t>echo</a:t>
            </a:r>
            <a:r>
              <a:rPr lang="pt-BR" sz="300" dirty="0"/>
              <a:t> $linha["rua"];?&gt; 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td</a:t>
            </a:r>
            <a:r>
              <a:rPr lang="pt-BR" sz="300" dirty="0"/>
              <a:t>&gt;&lt;?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  <a:r>
              <a:rPr lang="pt-BR" sz="300" dirty="0" err="1"/>
              <a:t>echo</a:t>
            </a:r>
            <a:r>
              <a:rPr lang="pt-BR" sz="300" dirty="0"/>
              <a:t> $linha["numero"];?&gt; 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td</a:t>
            </a:r>
            <a:r>
              <a:rPr lang="pt-BR" sz="300" dirty="0"/>
              <a:t>&gt;&lt;?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  <a:r>
              <a:rPr lang="pt-BR" sz="300" dirty="0" err="1"/>
              <a:t>echo</a:t>
            </a:r>
            <a:r>
              <a:rPr lang="pt-BR" sz="300" dirty="0"/>
              <a:t> $linha["bairro"];?&gt; 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td</a:t>
            </a:r>
            <a:r>
              <a:rPr lang="pt-BR" sz="300" dirty="0"/>
              <a:t>&gt;&lt;?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  <a:r>
              <a:rPr lang="pt-BR" sz="300" dirty="0" err="1"/>
              <a:t>echo</a:t>
            </a:r>
            <a:r>
              <a:rPr lang="pt-BR" sz="300" dirty="0"/>
              <a:t> $linha["</a:t>
            </a:r>
            <a:r>
              <a:rPr lang="pt-BR" sz="300" dirty="0" err="1"/>
              <a:t>cep</a:t>
            </a:r>
            <a:r>
              <a:rPr lang="pt-BR" sz="300" dirty="0"/>
              <a:t>"];?&gt; 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td</a:t>
            </a:r>
            <a:r>
              <a:rPr lang="pt-BR" sz="300" dirty="0"/>
              <a:t>&gt;&lt;?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  <a:r>
              <a:rPr lang="pt-BR" sz="300" dirty="0" err="1"/>
              <a:t>echo</a:t>
            </a:r>
            <a:r>
              <a:rPr lang="pt-BR" sz="300" dirty="0"/>
              <a:t> $linha["cidade"];?&gt; 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&lt;</a:t>
            </a:r>
            <a:r>
              <a:rPr lang="pt-BR" sz="300" dirty="0" err="1"/>
              <a:t>td</a:t>
            </a:r>
            <a:r>
              <a:rPr lang="pt-BR" sz="300" dirty="0"/>
              <a:t>&gt;&lt;?</a:t>
            </a:r>
            <a:r>
              <a:rPr lang="pt-BR" sz="300" dirty="0" err="1"/>
              <a:t>php</a:t>
            </a:r>
            <a:r>
              <a:rPr lang="pt-BR" sz="300" dirty="0"/>
              <a:t> </a:t>
            </a:r>
            <a:r>
              <a:rPr lang="pt-BR" sz="300" dirty="0" err="1"/>
              <a:t>echo</a:t>
            </a:r>
            <a:r>
              <a:rPr lang="pt-BR" sz="300" dirty="0"/>
              <a:t> $linha["estado"];?&gt; &lt;/</a:t>
            </a:r>
            <a:r>
              <a:rPr lang="pt-BR" sz="300" dirty="0" err="1"/>
              <a:t>td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					&lt;?</a:t>
            </a:r>
            <a:r>
              <a:rPr lang="pt-BR" sz="300" dirty="0" err="1"/>
              <a:t>php</a:t>
            </a:r>
            <a:r>
              <a:rPr lang="pt-BR" sz="300" dirty="0"/>
              <a:t> }} ?&gt; </a:t>
            </a:r>
          </a:p>
          <a:p>
            <a:pPr marL="0" indent="0">
              <a:buNone/>
            </a:pPr>
            <a:r>
              <a:rPr lang="pt-BR" sz="300" dirty="0"/>
              <a:t>  &lt;/</a:t>
            </a:r>
            <a:r>
              <a:rPr lang="pt-BR" sz="300" dirty="0" err="1"/>
              <a:t>tr</a:t>
            </a:r>
            <a:r>
              <a:rPr lang="pt-BR" sz="300" dirty="0"/>
              <a:t>&gt;&lt;/</a:t>
            </a:r>
            <a:r>
              <a:rPr lang="pt-BR" sz="300" dirty="0" err="1"/>
              <a:t>table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&lt;/</a:t>
            </a:r>
            <a:r>
              <a:rPr lang="pt-BR" sz="300" dirty="0" err="1"/>
              <a:t>body</a:t>
            </a:r>
            <a:r>
              <a:rPr lang="pt-BR" sz="300" dirty="0"/>
              <a:t>&gt;</a:t>
            </a:r>
          </a:p>
          <a:p>
            <a:pPr marL="0" indent="0">
              <a:buNone/>
            </a:pPr>
            <a:r>
              <a:rPr lang="pt-BR" sz="300" dirty="0"/>
              <a:t>&lt;/</a:t>
            </a:r>
            <a:r>
              <a:rPr lang="pt-BR" sz="300" dirty="0" err="1"/>
              <a:t>html</a:t>
            </a:r>
            <a:r>
              <a:rPr lang="pt-BR" sz="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58276715"/>
      </p:ext>
    </p:extLst>
  </p:cSld>
  <p:clrMapOvr>
    <a:masterClrMapping/>
  </p:clrMapOvr>
</p:sld>
</file>

<file path=ppt/theme/theme1.xml><?xml version="1.0" encoding="utf-8"?>
<a:theme xmlns:a="http://schemas.openxmlformats.org/drawingml/2006/main" name="Eixo">
  <a:themeElements>
    <a:clrScheme name="Eixo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C8329F5AE14742B2A29A0B1569828C" ma:contentTypeVersion="3" ma:contentTypeDescription="Crie um novo documento." ma:contentTypeScope="" ma:versionID="b37b3e5df79de3e853c39c2aecc83f5c">
  <xsd:schema xmlns:xsd="http://www.w3.org/2001/XMLSchema" xmlns:xs="http://www.w3.org/2001/XMLSchema" xmlns:p="http://schemas.microsoft.com/office/2006/metadata/properties" xmlns:ns2="07ccd6ea-d54d-495e-befd-61b16b741a03" targetNamespace="http://schemas.microsoft.com/office/2006/metadata/properties" ma:root="true" ma:fieldsID="b6c9bf994f3717bd46a49069d5c923bd" ns2:_="">
    <xsd:import namespace="07ccd6ea-d54d-495e-befd-61b16b741a0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ccd6ea-d54d-495e-befd-61b16b741a0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7ccd6ea-d54d-495e-befd-61b16b741a03" xsi:nil="true"/>
  </documentManagement>
</p:properties>
</file>

<file path=customXml/itemProps1.xml><?xml version="1.0" encoding="utf-8"?>
<ds:datastoreItem xmlns:ds="http://schemas.openxmlformats.org/officeDocument/2006/customXml" ds:itemID="{BCBC3F51-50FD-4C2B-BBF4-DECE08ACC3DB}"/>
</file>

<file path=customXml/itemProps2.xml><?xml version="1.0" encoding="utf-8"?>
<ds:datastoreItem xmlns:ds="http://schemas.openxmlformats.org/officeDocument/2006/customXml" ds:itemID="{50274E89-9EED-40E5-B957-90ECCF7AD3FA}"/>
</file>

<file path=customXml/itemProps3.xml><?xml version="1.0" encoding="utf-8"?>
<ds:datastoreItem xmlns:ds="http://schemas.openxmlformats.org/officeDocument/2006/customXml" ds:itemID="{F8E87737-98E6-43FC-BEDB-8C65229C95BD}"/>
</file>

<file path=docProps/app.xml><?xml version="1.0" encoding="utf-8"?>
<Properties xmlns="http://schemas.openxmlformats.org/officeDocument/2006/extended-properties" xmlns:vt="http://schemas.openxmlformats.org/officeDocument/2006/docPropsVTypes">
  <Template>05 - Estudo do Componente Checkbox e Select (IF no PHP)</Template>
  <TotalTime>357</TotalTime>
  <Words>80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Eixo</vt:lpstr>
      <vt:lpstr>Pesquisando os dados no PHPMyAdmin</vt:lpstr>
      <vt:lpstr>Pesquisa por Nome </vt:lpstr>
      <vt:lpstr>Crie o arquivo consulta_nome.php</vt:lpstr>
      <vt:lpstr>Formulário de pesquisa</vt:lpstr>
      <vt:lpstr>Operador LIKE em uma Consulta</vt:lpstr>
      <vt:lpstr>Código Consulta Nome</vt:lpstr>
      <vt:lpstr>Código Consulta Nome- Continuação</vt:lpstr>
      <vt:lpstr>Resultado da Pesquisa</vt:lpstr>
      <vt:lpstr>Código Completo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do PHP com Banco de Dados MySQL</dc:title>
  <dc:creator>Etec</dc:creator>
  <cp:lastModifiedBy>Usuário do Windows</cp:lastModifiedBy>
  <cp:revision>25</cp:revision>
  <dcterms:created xsi:type="dcterms:W3CDTF">2019-08-05T17:37:06Z</dcterms:created>
  <dcterms:modified xsi:type="dcterms:W3CDTF">2022-05-11T11:25:56Z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0x01010012C8329F5AE14742B2A29A0B1569828C</vt:lpwstr>
  </property>
</Properties>
</file>