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349" r:id="rId3"/>
    <p:sldId id="355" r:id="rId4"/>
    <p:sldId id="356" r:id="rId5"/>
    <p:sldId id="337" r:id="rId6"/>
    <p:sldId id="358" r:id="rId7"/>
    <p:sldId id="311" r:id="rId8"/>
    <p:sldId id="350" r:id="rId9"/>
    <p:sldId id="351" r:id="rId10"/>
    <p:sldId id="357" r:id="rId11"/>
    <p:sldId id="353" r:id="rId12"/>
    <p:sldId id="35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581400"/>
            <a:ext cx="7518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0" y="914400"/>
            <a:ext cx="11582400" cy="2514600"/>
            <a:chOff x="0" y="576"/>
            <a:chExt cx="5472" cy="1584"/>
          </a:xfrm>
        </p:grpSpPr>
        <p:sp>
          <p:nvSpPr>
            <p:cNvPr id="4813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1800"/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813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4813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 sz="1800"/>
            </a:p>
          </p:txBody>
        </p:sp>
      </p:grp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7600" y="1443038"/>
            <a:ext cx="94488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93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81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21752" y="96838"/>
            <a:ext cx="2559049" cy="59991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42484" y="96838"/>
            <a:ext cx="7476067" cy="59991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21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29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7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04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98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5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03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98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1377950"/>
            <a:ext cx="28448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930400" y="1377950"/>
            <a:ext cx="9652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42485" y="96839"/>
            <a:ext cx="9544049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5768" y="1981200"/>
            <a:ext cx="1021503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61533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38AACBD8-73B4-4E1E-A307-41AC2FB6C68A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pt-BR"/>
          </a:p>
        </p:txBody>
      </p:sp>
      <p:sp>
        <p:nvSpPr>
          <p:cNvPr id="471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117600" y="561975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0172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04277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pt-BR" dirty="0" smtClean="0"/>
          </a:p>
          <a:p>
            <a:pPr algn="r"/>
            <a:endParaRPr lang="pt-BR" dirty="0"/>
          </a:p>
          <a:p>
            <a:pPr algn="r"/>
            <a:r>
              <a:rPr lang="pt-BR" dirty="0" err="1" smtClean="0"/>
              <a:t>Prof.Valdirene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Atualizando os dados no </a:t>
            </a:r>
            <a:r>
              <a:rPr lang="pt-BR" dirty="0" err="1" smtClean="0"/>
              <a:t>PHPMyAdmin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96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Atualização(UPDATE 2</a:t>
            </a:r>
            <a:r>
              <a:rPr lang="pt-BR"/>
              <a:t>)-</a:t>
            </a:r>
            <a:r>
              <a:rPr lang="pt-BR" smtClean="0"/>
              <a:t>Código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2358" y="1981200"/>
            <a:ext cx="10708444" cy="4632664"/>
          </a:xfrm>
        </p:spPr>
        <p:txBody>
          <a:bodyPr/>
          <a:lstStyle/>
          <a:p>
            <a:pPr marL="0" indent="0">
              <a:buNone/>
            </a:pPr>
            <a:r>
              <a:rPr lang="pt-BR" sz="100" dirty="0"/>
              <a:t>&lt;</a:t>
            </a:r>
            <a:r>
              <a:rPr lang="pt-BR" sz="100" dirty="0" err="1"/>
              <a:t>html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&lt;</a:t>
            </a:r>
            <a:r>
              <a:rPr lang="pt-BR" sz="100" dirty="0" err="1"/>
              <a:t>head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&lt;meta  </a:t>
            </a:r>
            <a:r>
              <a:rPr lang="pt-BR" sz="100" dirty="0" err="1"/>
              <a:t>charset</a:t>
            </a:r>
            <a:r>
              <a:rPr lang="pt-BR" sz="100" dirty="0"/>
              <a:t>="utf-8" /&gt;</a:t>
            </a:r>
          </a:p>
          <a:p>
            <a:pPr marL="0" indent="0">
              <a:buNone/>
            </a:pPr>
            <a:r>
              <a:rPr lang="pt-BR" sz="100" dirty="0"/>
              <a:t>	&lt;!--Esta </a:t>
            </a:r>
            <a:r>
              <a:rPr lang="pt-BR" sz="100" dirty="0" err="1"/>
              <a:t>tag</a:t>
            </a:r>
            <a:r>
              <a:rPr lang="pt-BR" sz="100" dirty="0"/>
              <a:t> indica ao browser que estamos usando o conjunto de caracteres Unicode,</a:t>
            </a:r>
          </a:p>
          <a:p>
            <a:pPr marL="0" indent="0">
              <a:buNone/>
            </a:pPr>
            <a:r>
              <a:rPr lang="pt-BR" sz="100" dirty="0"/>
              <a:t>	 para exibir acentos e cedilha, por exemplo--&gt;</a:t>
            </a:r>
          </a:p>
          <a:p>
            <a:pPr marL="0" indent="0">
              <a:buNone/>
            </a:pPr>
            <a:r>
              <a:rPr lang="pt-BR" sz="100" dirty="0"/>
              <a:t>	 </a:t>
            </a:r>
          </a:p>
          <a:p>
            <a:pPr marL="0" indent="0">
              <a:buNone/>
            </a:pPr>
            <a:r>
              <a:rPr lang="pt-BR" sz="100" dirty="0"/>
              <a:t>	&lt;meta </a:t>
            </a:r>
            <a:r>
              <a:rPr lang="pt-BR" sz="100" dirty="0" err="1"/>
              <a:t>http-equiv</a:t>
            </a:r>
            <a:r>
              <a:rPr lang="pt-BR" sz="100" dirty="0"/>
              <a:t>="X-UA-</a:t>
            </a:r>
            <a:r>
              <a:rPr lang="pt-BR" sz="100" dirty="0" err="1"/>
              <a:t>Compatible</a:t>
            </a:r>
            <a:r>
              <a:rPr lang="pt-BR" sz="100" dirty="0"/>
              <a:t>" </a:t>
            </a:r>
            <a:r>
              <a:rPr lang="pt-BR" sz="100" dirty="0" err="1"/>
              <a:t>content</a:t>
            </a:r>
            <a:r>
              <a:rPr lang="pt-BR" sz="100" dirty="0"/>
              <a:t>="IE=</a:t>
            </a:r>
            <a:r>
              <a:rPr lang="pt-BR" sz="100" dirty="0" err="1"/>
              <a:t>edge</a:t>
            </a:r>
            <a:r>
              <a:rPr lang="pt-BR" sz="100" dirty="0"/>
              <a:t>"&gt;&lt;!--deixa o </a:t>
            </a:r>
            <a:r>
              <a:rPr lang="pt-BR" sz="100" dirty="0" err="1"/>
              <a:t>formulario</a:t>
            </a:r>
            <a:r>
              <a:rPr lang="pt-BR" sz="100" dirty="0"/>
              <a:t> responsivo--&gt;</a:t>
            </a:r>
          </a:p>
          <a:p>
            <a:pPr marL="0" indent="0">
              <a:buNone/>
            </a:pPr>
            <a:r>
              <a:rPr lang="pt-BR" sz="100" dirty="0"/>
              <a:t>	&lt;meta </a:t>
            </a:r>
            <a:r>
              <a:rPr lang="pt-BR" sz="100" dirty="0" err="1"/>
              <a:t>name</a:t>
            </a:r>
            <a:r>
              <a:rPr lang="pt-BR" sz="100" dirty="0"/>
              <a:t>="</a:t>
            </a:r>
            <a:r>
              <a:rPr lang="pt-BR" sz="100" dirty="0" err="1"/>
              <a:t>viewport</a:t>
            </a:r>
            <a:r>
              <a:rPr lang="pt-BR" sz="100" dirty="0"/>
              <a:t>" </a:t>
            </a:r>
            <a:r>
              <a:rPr lang="pt-BR" sz="100" dirty="0" err="1"/>
              <a:t>content</a:t>
            </a:r>
            <a:r>
              <a:rPr lang="pt-BR" sz="100" dirty="0"/>
              <a:t>="</a:t>
            </a:r>
            <a:r>
              <a:rPr lang="pt-BR" sz="100" dirty="0" err="1"/>
              <a:t>width</a:t>
            </a:r>
            <a:r>
              <a:rPr lang="pt-BR" sz="100" dirty="0"/>
              <a:t>=</a:t>
            </a:r>
            <a:r>
              <a:rPr lang="pt-BR" sz="100" dirty="0" err="1"/>
              <a:t>device-width</a:t>
            </a:r>
            <a:r>
              <a:rPr lang="pt-BR" sz="100" dirty="0"/>
              <a:t>, </a:t>
            </a:r>
            <a:r>
              <a:rPr lang="pt-BR" sz="100" dirty="0" err="1"/>
              <a:t>initial-scale</a:t>
            </a:r>
            <a:r>
              <a:rPr lang="pt-BR" sz="100" dirty="0"/>
              <a:t>=1"&gt; </a:t>
            </a:r>
          </a:p>
          <a:p>
            <a:pPr marL="0" indent="0">
              <a:buNone/>
            </a:pPr>
            <a:r>
              <a:rPr lang="pt-BR" sz="100" dirty="0"/>
              <a:t>	&lt;!--A </a:t>
            </a:r>
            <a:r>
              <a:rPr lang="pt-BR" sz="100" dirty="0" err="1"/>
              <a:t>tag</a:t>
            </a:r>
            <a:r>
              <a:rPr lang="pt-BR" sz="100" dirty="0"/>
              <a:t> de </a:t>
            </a:r>
            <a:r>
              <a:rPr lang="pt-BR" sz="100" dirty="0" err="1"/>
              <a:t>viewport</a:t>
            </a:r>
            <a:r>
              <a:rPr lang="pt-BR" sz="100" dirty="0"/>
              <a:t> faz o site ocupar todo o espaço</a:t>
            </a:r>
          </a:p>
          <a:p>
            <a:pPr marL="0" indent="0">
              <a:buNone/>
            </a:pPr>
            <a:r>
              <a:rPr lang="pt-BR" sz="100" dirty="0"/>
              <a:t>	 disponível na janela, seja em celulares,</a:t>
            </a:r>
          </a:p>
          <a:p>
            <a:pPr marL="0" indent="0">
              <a:buNone/>
            </a:pPr>
            <a:r>
              <a:rPr lang="pt-BR" sz="100" dirty="0"/>
              <a:t>	 </a:t>
            </a:r>
            <a:r>
              <a:rPr lang="pt-BR" sz="100" dirty="0" err="1"/>
              <a:t>tablets</a:t>
            </a:r>
            <a:r>
              <a:rPr lang="pt-BR" sz="100" dirty="0"/>
              <a:t> ou </a:t>
            </a:r>
            <a:r>
              <a:rPr lang="pt-BR" sz="100" dirty="0" err="1"/>
              <a:t>PC’s</a:t>
            </a:r>
            <a:r>
              <a:rPr lang="pt-BR" sz="100" dirty="0"/>
              <a:t>. É a </a:t>
            </a:r>
            <a:r>
              <a:rPr lang="pt-BR" sz="100" dirty="0" err="1"/>
              <a:t>tag</a:t>
            </a:r>
            <a:r>
              <a:rPr lang="pt-BR" sz="100" dirty="0"/>
              <a:t> mais importante.--&gt;</a:t>
            </a:r>
          </a:p>
          <a:p>
            <a:pPr marL="0" indent="0">
              <a:buNone/>
            </a:pPr>
            <a:r>
              <a:rPr lang="pt-BR" sz="100" dirty="0"/>
              <a:t>&lt;</a:t>
            </a:r>
            <a:r>
              <a:rPr lang="pt-BR" sz="100" dirty="0" err="1"/>
              <a:t>title</a:t>
            </a:r>
            <a:r>
              <a:rPr lang="pt-BR" sz="100" dirty="0"/>
              <a:t>&gt;Pesquisa de Cliente&lt;/</a:t>
            </a:r>
            <a:r>
              <a:rPr lang="pt-BR" sz="100" dirty="0" err="1"/>
              <a:t>title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&lt;meta </a:t>
            </a:r>
            <a:r>
              <a:rPr lang="pt-BR" sz="100" dirty="0" err="1"/>
              <a:t>http-equiv</a:t>
            </a:r>
            <a:r>
              <a:rPr lang="pt-BR" sz="100" dirty="0"/>
              <a:t>="</a:t>
            </a:r>
            <a:r>
              <a:rPr lang="pt-BR" sz="100" dirty="0" err="1"/>
              <a:t>Content-Type</a:t>
            </a:r>
            <a:r>
              <a:rPr lang="pt-BR" sz="100" dirty="0"/>
              <a:t>" </a:t>
            </a:r>
            <a:r>
              <a:rPr lang="pt-BR" sz="100" dirty="0" err="1"/>
              <a:t>content</a:t>
            </a:r>
            <a:r>
              <a:rPr lang="pt-BR" sz="100" dirty="0"/>
              <a:t>="</a:t>
            </a:r>
            <a:r>
              <a:rPr lang="pt-BR" sz="100" dirty="0" err="1"/>
              <a:t>text</a:t>
            </a:r>
            <a:r>
              <a:rPr lang="pt-BR" sz="100" dirty="0"/>
              <a:t>/</a:t>
            </a:r>
            <a:r>
              <a:rPr lang="pt-BR" sz="100" dirty="0" err="1"/>
              <a:t>html</a:t>
            </a:r>
            <a:r>
              <a:rPr lang="pt-BR" sz="100" dirty="0"/>
              <a:t>; </a:t>
            </a:r>
            <a:r>
              <a:rPr lang="pt-BR" sz="100" dirty="0" err="1"/>
              <a:t>charset</a:t>
            </a:r>
            <a:r>
              <a:rPr lang="pt-BR" sz="100" dirty="0"/>
              <a:t>=iso-8859-1"&gt;</a:t>
            </a:r>
          </a:p>
          <a:p>
            <a:pPr marL="0" indent="0">
              <a:buNone/>
            </a:pPr>
            <a:r>
              <a:rPr lang="pt-BR" sz="100" dirty="0"/>
              <a:t>&lt;link </a:t>
            </a:r>
            <a:r>
              <a:rPr lang="pt-BR" sz="100" dirty="0" err="1"/>
              <a:t>href</a:t>
            </a:r>
            <a:r>
              <a:rPr lang="pt-BR" sz="100" dirty="0"/>
              <a:t>="https://cdn.jsdelivr.net/npm/bootstrap@5.0.1/dist/css/bootstrap.min.css" </a:t>
            </a:r>
            <a:r>
              <a:rPr lang="pt-BR" sz="100" dirty="0" err="1"/>
              <a:t>rel</a:t>
            </a:r>
            <a:r>
              <a:rPr lang="pt-BR" sz="100" dirty="0"/>
              <a:t>="</a:t>
            </a:r>
            <a:r>
              <a:rPr lang="pt-BR" sz="100" dirty="0" err="1"/>
              <a:t>stylesheet</a:t>
            </a:r>
            <a:r>
              <a:rPr lang="pt-BR" sz="100" dirty="0"/>
              <a:t>" </a:t>
            </a:r>
            <a:r>
              <a:rPr lang="pt-BR" sz="100" dirty="0" err="1"/>
              <a:t>integrity</a:t>
            </a:r>
            <a:r>
              <a:rPr lang="pt-BR" sz="100" dirty="0"/>
              <a:t>="sha384-+0n0xVW2eSR5OomGNYDnhzAbDsOXxcvSN1TPprVMTNDbiYZCxYbOOl7+AMvyTG2x" </a:t>
            </a:r>
            <a:r>
              <a:rPr lang="pt-BR" sz="100" dirty="0" err="1"/>
              <a:t>crossorigin</a:t>
            </a:r>
            <a:r>
              <a:rPr lang="pt-BR" sz="100" dirty="0"/>
              <a:t>="</a:t>
            </a:r>
            <a:r>
              <a:rPr lang="pt-BR" sz="100" dirty="0" err="1"/>
              <a:t>anonymous</a:t>
            </a:r>
            <a:r>
              <a:rPr lang="pt-BR" sz="100" dirty="0"/>
              <a:t>"&gt;</a:t>
            </a:r>
          </a:p>
          <a:p>
            <a:pPr marL="0" indent="0">
              <a:buNone/>
            </a:pPr>
            <a:r>
              <a:rPr lang="pt-BR" sz="100" dirty="0"/>
              <a:t>&lt;/</a:t>
            </a:r>
            <a:r>
              <a:rPr lang="pt-BR" sz="100" dirty="0" err="1"/>
              <a:t>head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endParaRPr lang="pt-BR" sz="100" dirty="0"/>
          </a:p>
          <a:p>
            <a:pPr marL="0" indent="0">
              <a:buNone/>
            </a:pPr>
            <a:r>
              <a:rPr lang="pt-BR" sz="100" dirty="0"/>
              <a:t>&lt;</a:t>
            </a:r>
            <a:r>
              <a:rPr lang="pt-BR" sz="100" dirty="0" err="1"/>
              <a:t>body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endParaRPr lang="pt-BR" sz="100" dirty="0"/>
          </a:p>
          <a:p>
            <a:pPr marL="0" indent="0">
              <a:buNone/>
            </a:pPr>
            <a:r>
              <a:rPr lang="pt-BR" sz="100" dirty="0"/>
              <a:t>	</a:t>
            </a:r>
          </a:p>
          <a:p>
            <a:pPr marL="0" indent="0">
              <a:buNone/>
            </a:pPr>
            <a:r>
              <a:rPr lang="pt-BR" sz="100" dirty="0"/>
              <a:t>	</a:t>
            </a:r>
          </a:p>
          <a:p>
            <a:pPr marL="0" indent="0">
              <a:buNone/>
            </a:pPr>
            <a:r>
              <a:rPr lang="pt-BR" sz="100" dirty="0"/>
              <a:t>	</a:t>
            </a:r>
          </a:p>
          <a:p>
            <a:pPr marL="0" indent="0">
              <a:buNone/>
            </a:pPr>
            <a:r>
              <a:rPr lang="pt-BR" sz="100" dirty="0"/>
              <a:t>		&lt;</a:t>
            </a:r>
            <a:r>
              <a:rPr lang="pt-BR" sz="100" dirty="0" err="1"/>
              <a:t>nav</a:t>
            </a:r>
            <a:r>
              <a:rPr lang="pt-BR" sz="100" dirty="0"/>
              <a:t> id="menu"&gt;</a:t>
            </a:r>
          </a:p>
          <a:p>
            <a:pPr marL="0" indent="0">
              <a:buNone/>
            </a:pPr>
            <a:r>
              <a:rPr lang="pt-BR" sz="100" dirty="0"/>
              <a:t>			&lt;</a:t>
            </a:r>
            <a:r>
              <a:rPr lang="pt-BR" sz="100" dirty="0" err="1"/>
              <a:t>ul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&lt;li&gt; &lt;a </a:t>
            </a:r>
            <a:r>
              <a:rPr lang="pt-BR" sz="100" dirty="0" err="1"/>
              <a:t>href</a:t>
            </a:r>
            <a:r>
              <a:rPr lang="pt-BR" sz="100" dirty="0"/>
              <a:t>="#"&gt;Home&lt;/a&gt;&lt;/li&gt;</a:t>
            </a:r>
          </a:p>
          <a:p>
            <a:pPr marL="0" indent="0">
              <a:buNone/>
            </a:pPr>
            <a:r>
              <a:rPr lang="pt-BR" sz="100" dirty="0"/>
              <a:t>			&lt;li&gt; &lt;a </a:t>
            </a:r>
            <a:r>
              <a:rPr lang="pt-BR" sz="100" dirty="0" err="1"/>
              <a:t>href</a:t>
            </a:r>
            <a:r>
              <a:rPr lang="pt-BR" sz="100" dirty="0"/>
              <a:t>="</a:t>
            </a:r>
            <a:r>
              <a:rPr lang="pt-BR" sz="100" dirty="0" err="1"/>
              <a:t>cadastro.php</a:t>
            </a:r>
            <a:r>
              <a:rPr lang="pt-BR" sz="100" dirty="0"/>
              <a:t>"&gt;Cadastro de Clientes&lt;/a&gt;&lt;/li&gt;</a:t>
            </a:r>
          </a:p>
          <a:p>
            <a:pPr marL="0" indent="0">
              <a:buNone/>
            </a:pPr>
            <a:r>
              <a:rPr lang="pt-BR" sz="100" dirty="0"/>
              <a:t>			&lt;li&gt; &lt;a </a:t>
            </a:r>
            <a:r>
              <a:rPr lang="pt-BR" sz="100" dirty="0" err="1"/>
              <a:t>href</a:t>
            </a:r>
            <a:r>
              <a:rPr lang="pt-BR" sz="100" dirty="0"/>
              <a:t>="</a:t>
            </a:r>
            <a:r>
              <a:rPr lang="pt-BR" sz="100" dirty="0" err="1"/>
              <a:t>consulta.php</a:t>
            </a:r>
            <a:r>
              <a:rPr lang="pt-BR" sz="100" dirty="0"/>
              <a:t>"&gt;Pesquisa de Clientes&lt;/a&gt;&lt;/li&gt;</a:t>
            </a:r>
          </a:p>
          <a:p>
            <a:pPr marL="0" indent="0">
              <a:buNone/>
            </a:pPr>
            <a:r>
              <a:rPr lang="pt-BR" sz="100" dirty="0"/>
              <a:t>			&lt;li&gt; &lt;a </a:t>
            </a:r>
            <a:r>
              <a:rPr lang="pt-BR" sz="100" dirty="0" err="1"/>
              <a:t>href</a:t>
            </a:r>
            <a:r>
              <a:rPr lang="pt-BR" sz="100" dirty="0"/>
              <a:t>="update1.php"&gt;</a:t>
            </a:r>
            <a:r>
              <a:rPr lang="pt-BR" sz="100" dirty="0" err="1"/>
              <a:t>Atualiza&amp;ccedil</a:t>
            </a:r>
            <a:r>
              <a:rPr lang="pt-BR" sz="100" dirty="0"/>
              <a:t>;&amp;</a:t>
            </a:r>
            <a:r>
              <a:rPr lang="pt-BR" sz="100" dirty="0" err="1"/>
              <a:t>atilde;o</a:t>
            </a:r>
            <a:r>
              <a:rPr lang="pt-BR" sz="100" dirty="0"/>
              <a:t> de dados de Clientes&lt;/a&gt;&lt;/li&gt;</a:t>
            </a:r>
          </a:p>
          <a:p>
            <a:pPr marL="0" indent="0">
              <a:buNone/>
            </a:pPr>
            <a:r>
              <a:rPr lang="pt-BR" sz="100" dirty="0"/>
              <a:t>			&lt;li&gt; &lt;a </a:t>
            </a:r>
            <a:r>
              <a:rPr lang="pt-BR" sz="100" dirty="0" err="1"/>
              <a:t>href</a:t>
            </a:r>
            <a:r>
              <a:rPr lang="pt-BR" sz="100" dirty="0"/>
              <a:t>="delete1.php"&gt;</a:t>
            </a:r>
            <a:r>
              <a:rPr lang="pt-BR" sz="100" dirty="0" err="1"/>
              <a:t>Exclus&amp;atilde;o</a:t>
            </a:r>
            <a:r>
              <a:rPr lang="pt-BR" sz="100" dirty="0"/>
              <a:t> de Clientes&lt;/a&gt;&lt;/li&gt;</a:t>
            </a:r>
          </a:p>
          <a:p>
            <a:pPr marL="0" indent="0">
              <a:buNone/>
            </a:pPr>
            <a:r>
              <a:rPr lang="pt-BR" sz="100" dirty="0"/>
              <a:t>			&lt;/</a:t>
            </a:r>
            <a:r>
              <a:rPr lang="pt-BR" sz="100" dirty="0" err="1"/>
              <a:t>ul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&lt;/</a:t>
            </a:r>
            <a:r>
              <a:rPr lang="pt-BR" sz="100" dirty="0" err="1"/>
              <a:t>nav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endParaRPr lang="pt-BR" sz="100" dirty="0"/>
          </a:p>
          <a:p>
            <a:pPr marL="0" indent="0">
              <a:buNone/>
            </a:pPr>
            <a:endParaRPr lang="pt-BR" sz="100" dirty="0"/>
          </a:p>
          <a:p>
            <a:pPr marL="0" indent="0">
              <a:buNone/>
            </a:pPr>
            <a:r>
              <a:rPr lang="pt-BR" sz="100" dirty="0"/>
              <a:t>&lt;</a:t>
            </a:r>
            <a:r>
              <a:rPr lang="pt-BR" sz="100" dirty="0" err="1"/>
              <a:t>style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endParaRPr lang="pt-BR" sz="100" dirty="0"/>
          </a:p>
          <a:p>
            <a:pPr marL="0" indent="0">
              <a:buNone/>
            </a:pPr>
            <a:r>
              <a:rPr lang="pt-BR" sz="100" dirty="0" err="1"/>
              <a:t>body</a:t>
            </a:r>
            <a:r>
              <a:rPr lang="pt-BR" sz="100" dirty="0"/>
              <a:t>{</a:t>
            </a:r>
          </a:p>
          <a:p>
            <a:pPr marL="0" indent="0">
              <a:buNone/>
            </a:pPr>
            <a:endParaRPr lang="pt-BR" sz="100" dirty="0"/>
          </a:p>
          <a:p>
            <a:pPr marL="0" indent="0">
              <a:buNone/>
            </a:pPr>
            <a:r>
              <a:rPr lang="pt-BR" sz="100" dirty="0"/>
              <a:t>    background: </a:t>
            </a:r>
            <a:r>
              <a:rPr lang="pt-BR" sz="100" dirty="0" err="1"/>
              <a:t>url</a:t>
            </a:r>
            <a:r>
              <a:rPr lang="pt-BR" sz="100" dirty="0"/>
              <a:t>(suporte.jpg);</a:t>
            </a:r>
          </a:p>
          <a:p>
            <a:pPr marL="0" indent="0">
              <a:buNone/>
            </a:pPr>
            <a:r>
              <a:rPr lang="pt-BR" sz="100" dirty="0"/>
              <a:t> background-</a:t>
            </a:r>
            <a:r>
              <a:rPr lang="pt-BR" sz="100" dirty="0" err="1"/>
              <a:t>size</a:t>
            </a:r>
            <a:r>
              <a:rPr lang="pt-BR" sz="100" dirty="0"/>
              <a:t>: 100% 100%;</a:t>
            </a:r>
          </a:p>
          <a:p>
            <a:pPr marL="0" indent="0">
              <a:buNone/>
            </a:pPr>
            <a:r>
              <a:rPr lang="pt-BR" sz="100" dirty="0"/>
              <a:t>}</a:t>
            </a:r>
          </a:p>
          <a:p>
            <a:pPr marL="0" indent="0">
              <a:buNone/>
            </a:pPr>
            <a:r>
              <a:rPr lang="pt-BR" sz="100" dirty="0"/>
              <a:t>#menu </a:t>
            </a:r>
            <a:r>
              <a:rPr lang="pt-BR" sz="100" dirty="0" err="1"/>
              <a:t>ul</a:t>
            </a:r>
            <a:r>
              <a:rPr lang="pt-BR" sz="100" dirty="0"/>
              <a:t> {</a:t>
            </a:r>
          </a:p>
          <a:p>
            <a:pPr marL="0" indent="0">
              <a:buNone/>
            </a:pPr>
            <a:r>
              <a:rPr lang="pt-BR" sz="100" dirty="0" err="1"/>
              <a:t>width</a:t>
            </a:r>
            <a:r>
              <a:rPr lang="pt-BR" sz="100" dirty="0"/>
              <a:t>: 100%;</a:t>
            </a:r>
          </a:p>
          <a:p>
            <a:pPr marL="0" indent="0">
              <a:buNone/>
            </a:pPr>
            <a:r>
              <a:rPr lang="pt-BR" sz="100" dirty="0" err="1"/>
              <a:t>height</a:t>
            </a:r>
            <a:r>
              <a:rPr lang="pt-BR" sz="100" dirty="0"/>
              <a:t>: auto;</a:t>
            </a:r>
          </a:p>
          <a:p>
            <a:pPr marL="0" indent="0">
              <a:buNone/>
            </a:pPr>
            <a:r>
              <a:rPr lang="pt-BR" sz="100" dirty="0" err="1"/>
              <a:t>padding</a:t>
            </a:r>
            <a:r>
              <a:rPr lang="pt-BR" sz="100" dirty="0"/>
              <a:t>: 10px;</a:t>
            </a:r>
          </a:p>
          <a:p>
            <a:pPr marL="0" indent="0">
              <a:buNone/>
            </a:pPr>
            <a:r>
              <a:rPr lang="pt-BR" sz="100" dirty="0" err="1"/>
              <a:t>margin</a:t>
            </a:r>
            <a:r>
              <a:rPr lang="pt-BR" sz="100" dirty="0"/>
              <a:t>: 0;</a:t>
            </a:r>
          </a:p>
          <a:p>
            <a:pPr marL="0" indent="0">
              <a:buNone/>
            </a:pPr>
            <a:r>
              <a:rPr lang="pt-BR" sz="100" dirty="0"/>
              <a:t>background-color: #069;</a:t>
            </a:r>
          </a:p>
          <a:p>
            <a:pPr marL="0" indent="0">
              <a:buNone/>
            </a:pPr>
            <a:r>
              <a:rPr lang="pt-BR" sz="100" dirty="0" err="1"/>
              <a:t>list-style</a:t>
            </a:r>
            <a:r>
              <a:rPr lang="pt-BR" sz="100" dirty="0"/>
              <a:t>: </a:t>
            </a:r>
            <a:r>
              <a:rPr lang="pt-BR" sz="100" dirty="0" err="1"/>
              <a:t>none</a:t>
            </a:r>
            <a:r>
              <a:rPr lang="pt-BR" sz="100" dirty="0"/>
              <a:t>; </a:t>
            </a:r>
          </a:p>
          <a:p>
            <a:pPr marL="0" indent="0">
              <a:buNone/>
            </a:pPr>
            <a:r>
              <a:rPr lang="pt-BR" sz="100" dirty="0"/>
              <a:t>/* remove os pontinhos antes dos itens */</a:t>
            </a:r>
          </a:p>
          <a:p>
            <a:pPr marL="0" indent="0">
              <a:buNone/>
            </a:pPr>
            <a:r>
              <a:rPr lang="pt-BR" sz="100" dirty="0"/>
              <a:t>}</a:t>
            </a:r>
          </a:p>
          <a:p>
            <a:pPr marL="0" indent="0">
              <a:buNone/>
            </a:pPr>
            <a:r>
              <a:rPr lang="pt-BR" sz="100" dirty="0"/>
              <a:t>#menu </a:t>
            </a:r>
            <a:r>
              <a:rPr lang="pt-BR" sz="100" dirty="0" err="1"/>
              <a:t>ul</a:t>
            </a:r>
            <a:r>
              <a:rPr lang="pt-BR" sz="100" dirty="0"/>
              <a:t> li {</a:t>
            </a:r>
          </a:p>
          <a:p>
            <a:pPr marL="0" indent="0">
              <a:buNone/>
            </a:pPr>
            <a:r>
              <a:rPr lang="pt-BR" sz="100" dirty="0"/>
              <a:t>display: </a:t>
            </a:r>
            <a:r>
              <a:rPr lang="pt-BR" sz="100" dirty="0" err="1"/>
              <a:t>inline</a:t>
            </a:r>
            <a:r>
              <a:rPr lang="pt-BR" sz="100" dirty="0"/>
              <a:t>; </a:t>
            </a:r>
          </a:p>
          <a:p>
            <a:pPr marL="0" indent="0">
              <a:buNone/>
            </a:pPr>
            <a:r>
              <a:rPr lang="pt-BR" sz="100" dirty="0"/>
              <a:t>/* alinha os itens na horizontal */</a:t>
            </a:r>
          </a:p>
          <a:p>
            <a:pPr marL="0" indent="0">
              <a:buNone/>
            </a:pPr>
            <a:r>
              <a:rPr lang="pt-BR" sz="100" dirty="0"/>
              <a:t>}</a:t>
            </a:r>
          </a:p>
          <a:p>
            <a:pPr marL="0" indent="0">
              <a:buNone/>
            </a:pPr>
            <a:r>
              <a:rPr lang="pt-BR" sz="100" dirty="0"/>
              <a:t>#menu </a:t>
            </a:r>
            <a:r>
              <a:rPr lang="pt-BR" sz="100" dirty="0" err="1"/>
              <a:t>ul</a:t>
            </a:r>
            <a:r>
              <a:rPr lang="pt-BR" sz="100" dirty="0"/>
              <a:t> li a {</a:t>
            </a:r>
          </a:p>
          <a:p>
            <a:pPr marL="0" indent="0">
              <a:buNone/>
            </a:pPr>
            <a:r>
              <a:rPr lang="pt-BR" sz="100" dirty="0" err="1"/>
              <a:t>padding</a:t>
            </a:r>
            <a:r>
              <a:rPr lang="pt-BR" sz="100" dirty="0"/>
              <a:t>: 2px 10px;</a:t>
            </a:r>
          </a:p>
          <a:p>
            <a:pPr marL="0" indent="0">
              <a:buNone/>
            </a:pPr>
            <a:r>
              <a:rPr lang="pt-BR" sz="100" dirty="0"/>
              <a:t>display: </a:t>
            </a:r>
            <a:r>
              <a:rPr lang="pt-BR" sz="100" dirty="0" err="1"/>
              <a:t>inline-block</a:t>
            </a:r>
            <a:r>
              <a:rPr lang="pt-BR" sz="100" dirty="0"/>
              <a:t>;</a:t>
            </a:r>
          </a:p>
          <a:p>
            <a:pPr marL="0" indent="0">
              <a:buNone/>
            </a:pPr>
            <a:r>
              <a:rPr lang="pt-BR" sz="100" dirty="0" err="1"/>
              <a:t>margin-left</a:t>
            </a:r>
            <a:r>
              <a:rPr lang="pt-BR" sz="100" dirty="0"/>
              <a:t>: 15px;</a:t>
            </a:r>
          </a:p>
          <a:p>
            <a:pPr marL="0" indent="0">
              <a:buNone/>
            </a:pPr>
            <a:r>
              <a:rPr lang="pt-BR" sz="100" dirty="0"/>
              <a:t>background-color: #069;</a:t>
            </a:r>
          </a:p>
          <a:p>
            <a:pPr marL="0" indent="0">
              <a:buNone/>
            </a:pPr>
            <a:r>
              <a:rPr lang="pt-BR" sz="100" dirty="0"/>
              <a:t>color: #</a:t>
            </a:r>
            <a:r>
              <a:rPr lang="pt-BR" sz="100" dirty="0" err="1"/>
              <a:t>fff</a:t>
            </a:r>
            <a:r>
              <a:rPr lang="pt-BR" sz="100" dirty="0"/>
              <a:t>;</a:t>
            </a:r>
          </a:p>
          <a:p>
            <a:pPr marL="0" indent="0">
              <a:buNone/>
            </a:pPr>
            <a:r>
              <a:rPr lang="pt-BR" sz="100" dirty="0" err="1"/>
              <a:t>text-decoration</a:t>
            </a:r>
            <a:r>
              <a:rPr lang="pt-BR" sz="100" dirty="0"/>
              <a:t>: </a:t>
            </a:r>
            <a:r>
              <a:rPr lang="pt-BR" sz="100" dirty="0" err="1"/>
              <a:t>none</a:t>
            </a:r>
            <a:r>
              <a:rPr lang="pt-BR" sz="100" dirty="0"/>
              <a:t>; </a:t>
            </a:r>
          </a:p>
          <a:p>
            <a:pPr marL="0" indent="0">
              <a:buNone/>
            </a:pPr>
            <a:r>
              <a:rPr lang="pt-BR" sz="100" dirty="0"/>
              <a:t>/* remove o sublinhado do link */</a:t>
            </a:r>
          </a:p>
          <a:p>
            <a:pPr marL="0" indent="0">
              <a:buNone/>
            </a:pPr>
            <a:endParaRPr lang="pt-BR" sz="100" dirty="0"/>
          </a:p>
          <a:p>
            <a:pPr marL="0" indent="0">
              <a:buNone/>
            </a:pPr>
            <a:r>
              <a:rPr lang="pt-BR" sz="100" dirty="0" err="1"/>
              <a:t>border-bottom</a:t>
            </a:r>
            <a:r>
              <a:rPr lang="pt-BR" sz="100" dirty="0"/>
              <a:t>: 3px </a:t>
            </a:r>
            <a:r>
              <a:rPr lang="pt-BR" sz="100" dirty="0" err="1"/>
              <a:t>solid</a:t>
            </a:r>
            <a:r>
              <a:rPr lang="pt-BR" sz="100" dirty="0"/>
              <a:t> #069;</a:t>
            </a:r>
          </a:p>
          <a:p>
            <a:pPr marL="0" indent="0">
              <a:buNone/>
            </a:pPr>
            <a:r>
              <a:rPr lang="pt-BR" sz="100" dirty="0"/>
              <a:t>}</a:t>
            </a:r>
          </a:p>
          <a:p>
            <a:pPr marL="0" indent="0">
              <a:buNone/>
            </a:pPr>
            <a:r>
              <a:rPr lang="pt-BR" sz="100" dirty="0"/>
              <a:t>#menu </a:t>
            </a:r>
            <a:r>
              <a:rPr lang="pt-BR" sz="100" dirty="0" err="1"/>
              <a:t>ul</a:t>
            </a:r>
            <a:r>
              <a:rPr lang="pt-BR" sz="100" dirty="0"/>
              <a:t> li a:hover { </a:t>
            </a:r>
          </a:p>
          <a:p>
            <a:pPr marL="0" indent="0">
              <a:buNone/>
            </a:pPr>
            <a:r>
              <a:rPr lang="pt-BR" sz="100" dirty="0"/>
              <a:t>/* efeito para quando passar o mouse </a:t>
            </a:r>
          </a:p>
          <a:p>
            <a:pPr marL="0" indent="0">
              <a:buNone/>
            </a:pPr>
            <a:r>
              <a:rPr lang="pt-BR" sz="100" dirty="0"/>
              <a:t>   sobre o item do menu */</a:t>
            </a:r>
          </a:p>
          <a:p>
            <a:pPr marL="0" indent="0">
              <a:buNone/>
            </a:pPr>
            <a:r>
              <a:rPr lang="pt-BR" sz="100" dirty="0"/>
              <a:t>color: #f5f5f5;</a:t>
            </a:r>
          </a:p>
          <a:p>
            <a:pPr marL="0" indent="0">
              <a:buNone/>
            </a:pPr>
            <a:r>
              <a:rPr lang="pt-BR" sz="100" dirty="0" err="1"/>
              <a:t>border-bottom</a:t>
            </a:r>
            <a:r>
              <a:rPr lang="pt-BR" sz="100" dirty="0"/>
              <a:t>: 3px </a:t>
            </a:r>
            <a:r>
              <a:rPr lang="pt-BR" sz="100" dirty="0" err="1"/>
              <a:t>solid</a:t>
            </a:r>
            <a:r>
              <a:rPr lang="pt-BR" sz="100" dirty="0"/>
              <a:t> #f5f5f5;</a:t>
            </a:r>
          </a:p>
          <a:p>
            <a:pPr marL="0" indent="0">
              <a:buNone/>
            </a:pPr>
            <a:r>
              <a:rPr lang="pt-BR" sz="100" dirty="0"/>
              <a:t>}</a:t>
            </a:r>
          </a:p>
          <a:p>
            <a:pPr marL="0" indent="0">
              <a:buNone/>
            </a:pPr>
            <a:r>
              <a:rPr lang="pt-BR" sz="100" dirty="0"/>
              <a:t>&lt;/</a:t>
            </a:r>
            <a:r>
              <a:rPr lang="pt-BR" sz="100" dirty="0" err="1"/>
              <a:t>style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endParaRPr lang="pt-BR" sz="100" dirty="0"/>
          </a:p>
          <a:p>
            <a:pPr marL="0" indent="0">
              <a:buNone/>
            </a:pPr>
            <a:r>
              <a:rPr lang="pt-BR" sz="100" dirty="0"/>
              <a:t>&lt;h2&gt;</a:t>
            </a:r>
            <a:r>
              <a:rPr lang="pt-BR" sz="100" dirty="0" err="1"/>
              <a:t>Altera&amp;ccedil</a:t>
            </a:r>
            <a:r>
              <a:rPr lang="pt-BR" sz="100" dirty="0"/>
              <a:t>;&amp;</a:t>
            </a:r>
            <a:r>
              <a:rPr lang="pt-BR" sz="100" dirty="0" err="1"/>
              <a:t>atilde;o</a:t>
            </a:r>
            <a:r>
              <a:rPr lang="pt-BR" sz="100" dirty="0"/>
              <a:t>  do Cadastro de Clientes&lt;/h2&gt;</a:t>
            </a:r>
          </a:p>
          <a:p>
            <a:pPr marL="0" indent="0">
              <a:buNone/>
            </a:pPr>
            <a:r>
              <a:rPr lang="pt-BR" sz="100" dirty="0"/>
              <a:t>&lt;</a:t>
            </a:r>
            <a:r>
              <a:rPr lang="pt-BR" sz="100" dirty="0" err="1"/>
              <a:t>form</a:t>
            </a:r>
            <a:r>
              <a:rPr lang="pt-BR" sz="100" dirty="0"/>
              <a:t> id="form1" </a:t>
            </a:r>
            <a:r>
              <a:rPr lang="pt-BR" sz="100" dirty="0" err="1"/>
              <a:t>name</a:t>
            </a:r>
            <a:r>
              <a:rPr lang="pt-BR" sz="100" dirty="0"/>
              <a:t>="form1" </a:t>
            </a:r>
            <a:r>
              <a:rPr lang="pt-BR" sz="100" dirty="0" err="1"/>
              <a:t>method</a:t>
            </a:r>
            <a:r>
              <a:rPr lang="pt-BR" sz="100" dirty="0"/>
              <a:t>="post" </a:t>
            </a:r>
            <a:r>
              <a:rPr lang="pt-BR" sz="100" dirty="0" err="1"/>
              <a:t>action</a:t>
            </a:r>
            <a:r>
              <a:rPr lang="pt-BR" sz="100" dirty="0"/>
              <a:t>="update3.php"&gt;</a:t>
            </a:r>
          </a:p>
          <a:p>
            <a:pPr marL="0" indent="0">
              <a:buNone/>
            </a:pPr>
            <a:r>
              <a:rPr lang="pt-BR" sz="100" dirty="0"/>
              <a:t>&lt;?</a:t>
            </a:r>
            <a:r>
              <a:rPr lang="pt-BR" sz="100" dirty="0" err="1"/>
              <a:t>php</a:t>
            </a:r>
            <a:endParaRPr lang="pt-BR" sz="100" dirty="0"/>
          </a:p>
          <a:p>
            <a:pPr marL="0" indent="0">
              <a:buNone/>
            </a:pPr>
            <a:r>
              <a:rPr lang="pt-BR" sz="100" dirty="0"/>
              <a:t>	$</a:t>
            </a:r>
            <a:r>
              <a:rPr lang="pt-BR" sz="100" dirty="0" err="1"/>
              <a:t>codigo</a:t>
            </a:r>
            <a:r>
              <a:rPr lang="pt-BR" sz="100" dirty="0"/>
              <a:t>=$_POST["</a:t>
            </a:r>
            <a:r>
              <a:rPr lang="pt-BR" sz="100" dirty="0" err="1"/>
              <a:t>codigo</a:t>
            </a:r>
            <a:r>
              <a:rPr lang="pt-BR" sz="100" dirty="0"/>
              <a:t>"]; </a:t>
            </a:r>
          </a:p>
          <a:p>
            <a:pPr marL="0" indent="0">
              <a:buNone/>
            </a:pPr>
            <a:r>
              <a:rPr lang="pt-BR" sz="100" dirty="0"/>
              <a:t>	$</a:t>
            </a:r>
            <a:r>
              <a:rPr lang="pt-BR" sz="100" dirty="0" err="1"/>
              <a:t>conexao</a:t>
            </a:r>
            <a:r>
              <a:rPr lang="pt-BR" sz="100" dirty="0"/>
              <a:t> = </a:t>
            </a:r>
            <a:r>
              <a:rPr lang="pt-BR" sz="100" dirty="0" err="1"/>
              <a:t>mysqli_connect</a:t>
            </a:r>
            <a:r>
              <a:rPr lang="pt-BR" sz="100" dirty="0"/>
              <a:t>("</a:t>
            </a:r>
            <a:r>
              <a:rPr lang="pt-BR" sz="100" dirty="0" err="1"/>
              <a:t>localhost</a:t>
            </a:r>
            <a:r>
              <a:rPr lang="pt-BR" sz="100" dirty="0"/>
              <a:t>","root","", "aula");</a:t>
            </a:r>
          </a:p>
          <a:p>
            <a:pPr marL="0" indent="0">
              <a:buNone/>
            </a:pPr>
            <a:r>
              <a:rPr lang="pt-BR" sz="100" dirty="0"/>
              <a:t>	$</a:t>
            </a:r>
            <a:r>
              <a:rPr lang="pt-BR" sz="100" dirty="0" err="1"/>
              <a:t>sql</a:t>
            </a:r>
            <a:r>
              <a:rPr lang="pt-BR" sz="100" dirty="0"/>
              <a:t> = "</a:t>
            </a:r>
            <a:r>
              <a:rPr lang="pt-BR" sz="100" dirty="0" err="1"/>
              <a:t>select</a:t>
            </a:r>
            <a:r>
              <a:rPr lang="pt-BR" sz="100" dirty="0"/>
              <a:t> * </a:t>
            </a:r>
            <a:r>
              <a:rPr lang="pt-BR" sz="100" dirty="0" err="1"/>
              <a:t>from</a:t>
            </a:r>
            <a:r>
              <a:rPr lang="pt-BR" sz="100" dirty="0"/>
              <a:t> </a:t>
            </a:r>
            <a:r>
              <a:rPr lang="pt-BR" sz="100" dirty="0" err="1"/>
              <a:t>tb_clientes</a:t>
            </a:r>
            <a:r>
              <a:rPr lang="pt-BR" sz="100" dirty="0"/>
              <a:t> </a:t>
            </a:r>
            <a:r>
              <a:rPr lang="pt-BR" sz="100" dirty="0" err="1"/>
              <a:t>where</a:t>
            </a:r>
            <a:r>
              <a:rPr lang="pt-BR" sz="100" dirty="0"/>
              <a:t> </a:t>
            </a:r>
            <a:r>
              <a:rPr lang="pt-BR" sz="100" dirty="0" err="1"/>
              <a:t>codcliente</a:t>
            </a:r>
            <a:r>
              <a:rPr lang="pt-BR" sz="100" dirty="0"/>
              <a:t> = $</a:t>
            </a:r>
            <a:r>
              <a:rPr lang="pt-BR" sz="100" dirty="0" err="1"/>
              <a:t>codigo</a:t>
            </a:r>
            <a:r>
              <a:rPr lang="pt-BR" sz="100" dirty="0"/>
              <a:t>";</a:t>
            </a:r>
          </a:p>
          <a:p>
            <a:pPr marL="0" indent="0">
              <a:buNone/>
            </a:pPr>
            <a:r>
              <a:rPr lang="pt-BR" sz="100" dirty="0"/>
              <a:t>	$</a:t>
            </a:r>
            <a:r>
              <a:rPr lang="pt-BR" sz="100" dirty="0" err="1"/>
              <a:t>result</a:t>
            </a:r>
            <a:r>
              <a:rPr lang="pt-BR" sz="100" dirty="0"/>
              <a:t> = </a:t>
            </a:r>
            <a:r>
              <a:rPr lang="pt-BR" sz="100" dirty="0" err="1"/>
              <a:t>mysqli_query</a:t>
            </a:r>
            <a:r>
              <a:rPr lang="pt-BR" sz="100" dirty="0"/>
              <a:t>($</a:t>
            </a:r>
            <a:r>
              <a:rPr lang="pt-BR" sz="100" dirty="0" err="1"/>
              <a:t>conexao</a:t>
            </a:r>
            <a:r>
              <a:rPr lang="pt-BR" sz="100" dirty="0"/>
              <a:t>,$</a:t>
            </a:r>
            <a:r>
              <a:rPr lang="pt-BR" sz="100" dirty="0" err="1"/>
              <a:t>sql</a:t>
            </a:r>
            <a:r>
              <a:rPr lang="pt-BR" sz="100" dirty="0"/>
              <a:t>) </a:t>
            </a:r>
            <a:r>
              <a:rPr lang="pt-BR" sz="100" dirty="0" err="1"/>
              <a:t>or</a:t>
            </a:r>
            <a:r>
              <a:rPr lang="pt-BR" sz="100" dirty="0"/>
              <a:t> die( </a:t>
            </a:r>
            <a:r>
              <a:rPr lang="pt-BR" sz="100" dirty="0" err="1"/>
              <a:t>mysqli_error</a:t>
            </a:r>
            <a:r>
              <a:rPr lang="pt-BR" sz="100" dirty="0"/>
              <a:t>() );</a:t>
            </a:r>
          </a:p>
          <a:p>
            <a:pPr marL="0" indent="0">
              <a:buNone/>
            </a:pPr>
            <a:r>
              <a:rPr lang="pt-BR" sz="100" dirty="0"/>
              <a:t>	$</a:t>
            </a:r>
            <a:r>
              <a:rPr lang="pt-BR" sz="100" dirty="0" err="1"/>
              <a:t>numrow</a:t>
            </a:r>
            <a:r>
              <a:rPr lang="pt-BR" sz="100" dirty="0"/>
              <a:t>=</a:t>
            </a:r>
            <a:r>
              <a:rPr lang="pt-BR" sz="100" dirty="0" err="1"/>
              <a:t>mysqli_num_rows</a:t>
            </a:r>
            <a:r>
              <a:rPr lang="pt-BR" sz="100" dirty="0"/>
              <a:t>($</a:t>
            </a:r>
            <a:r>
              <a:rPr lang="pt-BR" sz="100" dirty="0" err="1"/>
              <a:t>result</a:t>
            </a:r>
            <a:r>
              <a:rPr lang="pt-BR" sz="100" dirty="0"/>
              <a:t>);</a:t>
            </a:r>
          </a:p>
          <a:p>
            <a:pPr marL="0" indent="0">
              <a:buNone/>
            </a:pPr>
            <a:r>
              <a:rPr lang="pt-BR" sz="100" dirty="0"/>
              <a:t>	</a:t>
            </a:r>
          </a:p>
          <a:p>
            <a:pPr marL="0" indent="0">
              <a:buNone/>
            </a:pPr>
            <a:r>
              <a:rPr lang="pt-BR" sz="100" dirty="0"/>
              <a:t>		</a:t>
            </a:r>
            <a:r>
              <a:rPr lang="pt-BR" sz="100" dirty="0" err="1"/>
              <a:t>if</a:t>
            </a:r>
            <a:r>
              <a:rPr lang="pt-BR" sz="100" dirty="0"/>
              <a:t>($</a:t>
            </a:r>
            <a:r>
              <a:rPr lang="pt-BR" sz="100" dirty="0" err="1"/>
              <a:t>numrow</a:t>
            </a:r>
            <a:r>
              <a:rPr lang="pt-BR" sz="100" dirty="0"/>
              <a:t>&gt;0)</a:t>
            </a:r>
          </a:p>
          <a:p>
            <a:pPr marL="0" indent="0">
              <a:buNone/>
            </a:pPr>
            <a:r>
              <a:rPr lang="pt-BR" sz="100" dirty="0"/>
              <a:t>		{</a:t>
            </a:r>
          </a:p>
          <a:p>
            <a:pPr marL="0" indent="0">
              <a:buNone/>
            </a:pPr>
            <a:r>
              <a:rPr lang="pt-BR" sz="100" dirty="0"/>
              <a:t>			</a:t>
            </a:r>
            <a:r>
              <a:rPr lang="pt-BR" sz="100" dirty="0" err="1"/>
              <a:t>while</a:t>
            </a:r>
            <a:r>
              <a:rPr lang="pt-BR" sz="100" dirty="0"/>
              <a:t> ($linha = </a:t>
            </a:r>
            <a:r>
              <a:rPr lang="pt-BR" sz="100" dirty="0" err="1"/>
              <a:t>mysqli_fetch_array</a:t>
            </a:r>
            <a:r>
              <a:rPr lang="pt-BR" sz="100" dirty="0"/>
              <a:t>($</a:t>
            </a:r>
            <a:r>
              <a:rPr lang="pt-BR" sz="100" dirty="0" err="1"/>
              <a:t>result</a:t>
            </a:r>
            <a:r>
              <a:rPr lang="pt-BR" sz="100" dirty="0"/>
              <a:t>) )</a:t>
            </a:r>
          </a:p>
          <a:p>
            <a:pPr marL="0" indent="0">
              <a:buNone/>
            </a:pPr>
            <a:r>
              <a:rPr lang="pt-BR" sz="100" dirty="0"/>
              <a:t>			{		</a:t>
            </a:r>
          </a:p>
          <a:p>
            <a:pPr marL="0" indent="0">
              <a:buNone/>
            </a:pPr>
            <a:r>
              <a:rPr lang="pt-BR" sz="100" dirty="0"/>
              <a:t>?&gt;</a:t>
            </a:r>
          </a:p>
          <a:p>
            <a:pPr marL="0" indent="0">
              <a:buNone/>
            </a:pPr>
            <a:r>
              <a:rPr lang="pt-BR" sz="100" dirty="0"/>
              <a:t>				&lt;</a:t>
            </a:r>
            <a:r>
              <a:rPr lang="pt-BR" sz="100" dirty="0" err="1"/>
              <a:t>table</a:t>
            </a:r>
            <a:r>
              <a:rPr lang="pt-BR" sz="100" dirty="0"/>
              <a:t> &gt;</a:t>
            </a:r>
          </a:p>
          <a:p>
            <a:pPr marL="0" indent="0">
              <a:buNone/>
            </a:pPr>
            <a:r>
              <a:rPr lang="pt-BR" sz="100" dirty="0"/>
              <a:t>					&lt;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  <a:r>
              <a:rPr lang="pt-BR" sz="100" dirty="0" err="1"/>
              <a:t>Codigo</a:t>
            </a:r>
            <a:r>
              <a:rPr lang="pt-BR" sz="100" dirty="0"/>
              <a:t>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&gt;&lt;</a:t>
            </a:r>
            <a:r>
              <a:rPr lang="pt-BR" sz="100" dirty="0" err="1"/>
              <a:t>label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	&lt;input </a:t>
            </a:r>
            <a:r>
              <a:rPr lang="pt-BR" sz="100" dirty="0" err="1"/>
              <a:t>type</a:t>
            </a:r>
            <a:r>
              <a:rPr lang="pt-BR" sz="100" dirty="0"/>
              <a:t>="</a:t>
            </a:r>
            <a:r>
              <a:rPr lang="pt-BR" sz="100" dirty="0" err="1"/>
              <a:t>text</a:t>
            </a:r>
            <a:r>
              <a:rPr lang="pt-BR" sz="100" dirty="0"/>
              <a:t>" </a:t>
            </a:r>
            <a:r>
              <a:rPr lang="pt-BR" sz="100" dirty="0" err="1"/>
              <a:t>name</a:t>
            </a:r>
            <a:r>
              <a:rPr lang="pt-BR" sz="100" dirty="0"/>
              <a:t>="</a:t>
            </a:r>
            <a:r>
              <a:rPr lang="pt-BR" sz="100" dirty="0" err="1"/>
              <a:t>codigo</a:t>
            </a:r>
            <a:r>
              <a:rPr lang="pt-BR" sz="100" dirty="0"/>
              <a:t>"  id="</a:t>
            </a:r>
            <a:r>
              <a:rPr lang="pt-BR" sz="100" dirty="0" err="1"/>
              <a:t>codigo</a:t>
            </a:r>
            <a:r>
              <a:rPr lang="pt-BR" sz="100" dirty="0"/>
              <a:t>" </a:t>
            </a:r>
            <a:r>
              <a:rPr lang="pt-BR" sz="100" dirty="0" err="1"/>
              <a:t>readonly</a:t>
            </a:r>
            <a:r>
              <a:rPr lang="pt-BR" sz="100" dirty="0"/>
              <a:t>="</a:t>
            </a:r>
            <a:r>
              <a:rPr lang="pt-BR" sz="100" dirty="0" err="1"/>
              <a:t>readonly</a:t>
            </a:r>
            <a:r>
              <a:rPr lang="pt-BR" sz="100" dirty="0"/>
              <a:t>" </a:t>
            </a:r>
            <a:r>
              <a:rPr lang="pt-BR" sz="100" dirty="0" err="1"/>
              <a:t>value</a:t>
            </a:r>
            <a:r>
              <a:rPr lang="pt-BR" sz="100" dirty="0"/>
              <a:t>="&lt;?</a:t>
            </a:r>
            <a:r>
              <a:rPr lang="pt-BR" sz="100" dirty="0" err="1"/>
              <a:t>php</a:t>
            </a:r>
            <a:r>
              <a:rPr lang="pt-BR" sz="100" dirty="0"/>
              <a:t> </a:t>
            </a:r>
            <a:r>
              <a:rPr lang="pt-BR" sz="100" dirty="0" err="1"/>
              <a:t>echo</a:t>
            </a:r>
            <a:r>
              <a:rPr lang="pt-BR" sz="100" dirty="0"/>
              <a:t> $linha["</a:t>
            </a:r>
            <a:r>
              <a:rPr lang="pt-BR" sz="100" dirty="0" err="1"/>
              <a:t>codcliente</a:t>
            </a:r>
            <a:r>
              <a:rPr lang="pt-BR" sz="100" dirty="0"/>
              <a:t>"]; ?&gt;"/&gt;</a:t>
            </a:r>
          </a:p>
          <a:p>
            <a:pPr marL="0" indent="0">
              <a:buNone/>
            </a:pPr>
            <a:r>
              <a:rPr lang="pt-BR" sz="100" dirty="0"/>
              <a:t>						  &lt;/</a:t>
            </a:r>
            <a:r>
              <a:rPr lang="pt-BR" sz="100" dirty="0" err="1"/>
              <a:t>label</a:t>
            </a:r>
            <a:r>
              <a:rPr lang="pt-BR" sz="100" dirty="0"/>
              <a:t>&gt;&lt;/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&lt;/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 </a:t>
            </a:r>
            <a:r>
              <a:rPr lang="pt-BR" sz="100" dirty="0" err="1"/>
              <a:t>width</a:t>
            </a:r>
            <a:r>
              <a:rPr lang="pt-BR" sz="100" dirty="0"/>
              <a:t>="66"&gt;Nome&lt;/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 </a:t>
            </a:r>
            <a:r>
              <a:rPr lang="pt-BR" sz="100" dirty="0" err="1"/>
              <a:t>width</a:t>
            </a:r>
            <a:r>
              <a:rPr lang="pt-BR" sz="100" dirty="0"/>
              <a:t>="265"&gt;&lt;</a:t>
            </a:r>
            <a:r>
              <a:rPr lang="pt-BR" sz="100" dirty="0" err="1"/>
              <a:t>label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	&lt;input </a:t>
            </a:r>
            <a:r>
              <a:rPr lang="pt-BR" sz="100" dirty="0" err="1"/>
              <a:t>name</a:t>
            </a:r>
            <a:r>
              <a:rPr lang="pt-BR" sz="100" dirty="0"/>
              <a:t>="nome" </a:t>
            </a:r>
            <a:r>
              <a:rPr lang="pt-BR" sz="100" dirty="0" err="1"/>
              <a:t>type</a:t>
            </a:r>
            <a:r>
              <a:rPr lang="pt-BR" sz="100" dirty="0"/>
              <a:t>="</a:t>
            </a:r>
            <a:r>
              <a:rPr lang="pt-BR" sz="100" dirty="0" err="1"/>
              <a:t>text</a:t>
            </a:r>
            <a:r>
              <a:rPr lang="pt-BR" sz="100" dirty="0"/>
              <a:t>" id="nome" </a:t>
            </a:r>
            <a:r>
              <a:rPr lang="pt-BR" sz="100" dirty="0" err="1"/>
              <a:t>maxlength</a:t>
            </a:r>
            <a:r>
              <a:rPr lang="pt-BR" sz="100" dirty="0"/>
              <a:t>="50" </a:t>
            </a:r>
            <a:r>
              <a:rPr lang="pt-BR" sz="100" dirty="0" err="1"/>
              <a:t>value</a:t>
            </a:r>
            <a:r>
              <a:rPr lang="pt-BR" sz="100" dirty="0"/>
              <a:t>="&lt;?</a:t>
            </a:r>
            <a:r>
              <a:rPr lang="pt-BR" sz="100" dirty="0" err="1"/>
              <a:t>php</a:t>
            </a:r>
            <a:r>
              <a:rPr lang="pt-BR" sz="100" dirty="0"/>
              <a:t> </a:t>
            </a:r>
            <a:r>
              <a:rPr lang="pt-BR" sz="100" dirty="0" err="1"/>
              <a:t>echo</a:t>
            </a:r>
            <a:r>
              <a:rPr lang="pt-BR" sz="100" dirty="0"/>
              <a:t> $linha["nome"]; ?&gt;" /&gt;</a:t>
            </a:r>
          </a:p>
          <a:p>
            <a:pPr marL="0" indent="0">
              <a:buNone/>
            </a:pPr>
            <a:r>
              <a:rPr lang="pt-BR" sz="100" dirty="0"/>
              <a:t>						  &lt;/</a:t>
            </a:r>
            <a:r>
              <a:rPr lang="pt-BR" sz="100" dirty="0" err="1"/>
              <a:t>label</a:t>
            </a:r>
            <a:r>
              <a:rPr lang="pt-BR" sz="100" dirty="0"/>
              <a:t>&gt;&lt;/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&lt;/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</a:t>
            </a:r>
          </a:p>
          <a:p>
            <a:pPr marL="0" indent="0">
              <a:buNone/>
            </a:pPr>
            <a:r>
              <a:rPr lang="pt-BR" sz="100" dirty="0"/>
              <a:t>					 &lt;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&gt;Data de Nascimento&lt;/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&gt;&lt;</a:t>
            </a:r>
            <a:r>
              <a:rPr lang="pt-BR" sz="100" dirty="0" err="1"/>
              <a:t>label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	&lt;input </a:t>
            </a:r>
            <a:r>
              <a:rPr lang="pt-BR" sz="100" dirty="0" err="1"/>
              <a:t>name</a:t>
            </a:r>
            <a:r>
              <a:rPr lang="pt-BR" sz="100" dirty="0"/>
              <a:t>="</a:t>
            </a:r>
            <a:r>
              <a:rPr lang="pt-BR" sz="100" dirty="0" err="1"/>
              <a:t>data_nasc</a:t>
            </a:r>
            <a:r>
              <a:rPr lang="pt-BR" sz="100" dirty="0"/>
              <a:t>" </a:t>
            </a:r>
            <a:r>
              <a:rPr lang="pt-BR" sz="100" dirty="0" err="1"/>
              <a:t>type</a:t>
            </a:r>
            <a:r>
              <a:rPr lang="pt-BR" sz="100" dirty="0"/>
              <a:t>="date" id="</a:t>
            </a:r>
            <a:r>
              <a:rPr lang="pt-BR" sz="100" dirty="0" err="1"/>
              <a:t>data_nasc</a:t>
            </a:r>
            <a:r>
              <a:rPr lang="pt-BR" sz="100" dirty="0"/>
              <a:t>" </a:t>
            </a:r>
            <a:r>
              <a:rPr lang="pt-BR" sz="100" dirty="0" err="1"/>
              <a:t>maxlength</a:t>
            </a:r>
            <a:r>
              <a:rPr lang="pt-BR" sz="100" dirty="0"/>
              <a:t>="50" </a:t>
            </a:r>
            <a:r>
              <a:rPr lang="pt-BR" sz="100" dirty="0" err="1"/>
              <a:t>value</a:t>
            </a:r>
            <a:r>
              <a:rPr lang="pt-BR" sz="100" dirty="0"/>
              <a:t>="&lt;?</a:t>
            </a:r>
            <a:r>
              <a:rPr lang="pt-BR" sz="100" dirty="0" err="1"/>
              <a:t>php</a:t>
            </a:r>
            <a:r>
              <a:rPr lang="pt-BR" sz="100" dirty="0"/>
              <a:t> </a:t>
            </a:r>
            <a:r>
              <a:rPr lang="pt-BR" sz="100" dirty="0" err="1"/>
              <a:t>echo</a:t>
            </a:r>
            <a:r>
              <a:rPr lang="pt-BR" sz="100" dirty="0"/>
              <a:t> $linha["</a:t>
            </a:r>
            <a:r>
              <a:rPr lang="pt-BR" sz="100" dirty="0" err="1"/>
              <a:t>data_nasc</a:t>
            </a:r>
            <a:r>
              <a:rPr lang="pt-BR" sz="100" dirty="0"/>
              <a:t>"]; ?&gt;"/&gt;</a:t>
            </a:r>
          </a:p>
          <a:p>
            <a:pPr marL="0" indent="0">
              <a:buNone/>
            </a:pPr>
            <a:r>
              <a:rPr lang="pt-BR" sz="100" dirty="0"/>
              <a:t>						  &lt;/</a:t>
            </a:r>
            <a:r>
              <a:rPr lang="pt-BR" sz="100" dirty="0" err="1"/>
              <a:t>label</a:t>
            </a:r>
            <a:r>
              <a:rPr lang="pt-BR" sz="100" dirty="0"/>
              <a:t>&gt;&lt;/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&lt;/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</a:t>
            </a:r>
          </a:p>
          <a:p>
            <a:pPr marL="0" indent="0">
              <a:buNone/>
            </a:pPr>
            <a:r>
              <a:rPr lang="pt-BR" sz="100" dirty="0"/>
              <a:t>					&lt;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&gt;Celular&lt;/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&gt;&lt;</a:t>
            </a:r>
            <a:r>
              <a:rPr lang="pt-BR" sz="100" dirty="0" err="1"/>
              <a:t>label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	&lt;input </a:t>
            </a:r>
            <a:r>
              <a:rPr lang="pt-BR" sz="100" dirty="0" err="1"/>
              <a:t>name</a:t>
            </a:r>
            <a:r>
              <a:rPr lang="pt-BR" sz="100" dirty="0"/>
              <a:t>="celular" </a:t>
            </a:r>
            <a:r>
              <a:rPr lang="pt-BR" sz="100" dirty="0" err="1"/>
              <a:t>type</a:t>
            </a:r>
            <a:r>
              <a:rPr lang="pt-BR" sz="100" dirty="0"/>
              <a:t>="</a:t>
            </a:r>
            <a:r>
              <a:rPr lang="pt-BR" sz="100" dirty="0" err="1"/>
              <a:t>text</a:t>
            </a:r>
            <a:r>
              <a:rPr lang="pt-BR" sz="100" dirty="0"/>
              <a:t>" id="celular" </a:t>
            </a:r>
            <a:r>
              <a:rPr lang="pt-BR" sz="100" dirty="0" err="1"/>
              <a:t>maxlength</a:t>
            </a:r>
            <a:r>
              <a:rPr lang="pt-BR" sz="100" dirty="0"/>
              <a:t>="50" </a:t>
            </a:r>
            <a:r>
              <a:rPr lang="pt-BR" sz="100" dirty="0" err="1"/>
              <a:t>value</a:t>
            </a:r>
            <a:r>
              <a:rPr lang="pt-BR" sz="100" dirty="0"/>
              <a:t>="&lt;?</a:t>
            </a:r>
            <a:r>
              <a:rPr lang="pt-BR" sz="100" dirty="0" err="1"/>
              <a:t>php</a:t>
            </a:r>
            <a:r>
              <a:rPr lang="pt-BR" sz="100" dirty="0"/>
              <a:t> </a:t>
            </a:r>
            <a:r>
              <a:rPr lang="pt-BR" sz="100" dirty="0" err="1"/>
              <a:t>echo</a:t>
            </a:r>
            <a:r>
              <a:rPr lang="pt-BR" sz="100" dirty="0"/>
              <a:t> $linha["celular"]; ?&gt;"/&gt;</a:t>
            </a:r>
          </a:p>
          <a:p>
            <a:pPr marL="0" indent="0">
              <a:buNone/>
            </a:pPr>
            <a:r>
              <a:rPr lang="pt-BR" sz="100" dirty="0"/>
              <a:t>						  &lt;/</a:t>
            </a:r>
            <a:r>
              <a:rPr lang="pt-BR" sz="100" dirty="0" err="1"/>
              <a:t>label</a:t>
            </a:r>
            <a:r>
              <a:rPr lang="pt-BR" sz="100" dirty="0"/>
              <a:t>&gt;&lt;/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&lt;/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</a:t>
            </a:r>
          </a:p>
          <a:p>
            <a:pPr marL="0" indent="0">
              <a:buNone/>
            </a:pPr>
            <a:r>
              <a:rPr lang="pt-BR" sz="100" dirty="0"/>
              <a:t>					  &lt;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&gt;E-mail&lt;/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&gt;&lt;</a:t>
            </a:r>
            <a:r>
              <a:rPr lang="pt-BR" sz="100" dirty="0" err="1"/>
              <a:t>label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&lt;input </a:t>
            </a:r>
            <a:r>
              <a:rPr lang="pt-BR" sz="100" dirty="0" err="1"/>
              <a:t>name</a:t>
            </a:r>
            <a:r>
              <a:rPr lang="pt-BR" sz="100" dirty="0"/>
              <a:t>="</a:t>
            </a:r>
            <a:r>
              <a:rPr lang="pt-BR" sz="100" dirty="0" err="1"/>
              <a:t>email</a:t>
            </a:r>
            <a:r>
              <a:rPr lang="pt-BR" sz="100" dirty="0"/>
              <a:t>" </a:t>
            </a:r>
            <a:r>
              <a:rPr lang="pt-BR" sz="100" dirty="0" err="1"/>
              <a:t>type</a:t>
            </a:r>
            <a:r>
              <a:rPr lang="pt-BR" sz="100" dirty="0"/>
              <a:t>="</a:t>
            </a:r>
            <a:r>
              <a:rPr lang="pt-BR" sz="100" dirty="0" err="1"/>
              <a:t>text</a:t>
            </a:r>
            <a:r>
              <a:rPr lang="pt-BR" sz="100" dirty="0"/>
              <a:t>" id="</a:t>
            </a:r>
            <a:r>
              <a:rPr lang="pt-BR" sz="100" dirty="0" err="1"/>
              <a:t>email</a:t>
            </a:r>
            <a:r>
              <a:rPr lang="pt-BR" sz="100" dirty="0"/>
              <a:t>" </a:t>
            </a:r>
            <a:r>
              <a:rPr lang="pt-BR" sz="100" dirty="0" err="1"/>
              <a:t>size</a:t>
            </a:r>
            <a:r>
              <a:rPr lang="pt-BR" sz="100" dirty="0"/>
              <a:t>="30" </a:t>
            </a:r>
            <a:r>
              <a:rPr lang="pt-BR" sz="100" dirty="0" err="1"/>
              <a:t>maxlength</a:t>
            </a:r>
            <a:r>
              <a:rPr lang="pt-BR" sz="100" dirty="0"/>
              <a:t>="80" </a:t>
            </a:r>
            <a:r>
              <a:rPr lang="pt-BR" sz="100" dirty="0" err="1"/>
              <a:t>value</a:t>
            </a:r>
            <a:r>
              <a:rPr lang="pt-BR" sz="100" dirty="0"/>
              <a:t>="&lt;?</a:t>
            </a:r>
            <a:r>
              <a:rPr lang="pt-BR" sz="100" dirty="0" err="1"/>
              <a:t>php</a:t>
            </a:r>
            <a:r>
              <a:rPr lang="pt-BR" sz="100" dirty="0"/>
              <a:t> </a:t>
            </a:r>
            <a:r>
              <a:rPr lang="pt-BR" sz="100" dirty="0" err="1"/>
              <a:t>echo</a:t>
            </a:r>
            <a:r>
              <a:rPr lang="pt-BR" sz="100" dirty="0"/>
              <a:t> $linha["</a:t>
            </a:r>
            <a:r>
              <a:rPr lang="pt-BR" sz="100" dirty="0" err="1"/>
              <a:t>email</a:t>
            </a:r>
            <a:r>
              <a:rPr lang="pt-BR" sz="100" dirty="0"/>
              <a:t>"]; ?&gt;"/&gt;</a:t>
            </a:r>
          </a:p>
          <a:p>
            <a:pPr marL="0" indent="0">
              <a:buNone/>
            </a:pPr>
            <a:r>
              <a:rPr lang="pt-BR" sz="100" dirty="0"/>
              <a:t>						  &lt;/</a:t>
            </a:r>
            <a:r>
              <a:rPr lang="pt-BR" sz="100" dirty="0" err="1"/>
              <a:t>label</a:t>
            </a:r>
            <a:r>
              <a:rPr lang="pt-BR" sz="100" dirty="0"/>
              <a:t>&gt;&lt;/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&lt;/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 &lt;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&gt;Rua&lt;/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&gt;&lt;</a:t>
            </a:r>
            <a:r>
              <a:rPr lang="pt-BR" sz="100" dirty="0" err="1"/>
              <a:t>label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&lt;input </a:t>
            </a:r>
            <a:r>
              <a:rPr lang="pt-BR" sz="100" dirty="0" err="1"/>
              <a:t>name</a:t>
            </a:r>
            <a:r>
              <a:rPr lang="pt-BR" sz="100" dirty="0"/>
              <a:t>="rua" </a:t>
            </a:r>
            <a:r>
              <a:rPr lang="pt-BR" sz="100" dirty="0" err="1"/>
              <a:t>type</a:t>
            </a:r>
            <a:r>
              <a:rPr lang="pt-BR" sz="100" dirty="0"/>
              <a:t>="</a:t>
            </a:r>
            <a:r>
              <a:rPr lang="pt-BR" sz="100" dirty="0" err="1"/>
              <a:t>text</a:t>
            </a:r>
            <a:r>
              <a:rPr lang="pt-BR" sz="100" dirty="0"/>
              <a:t>" id="rua" </a:t>
            </a:r>
            <a:r>
              <a:rPr lang="pt-BR" sz="100" dirty="0" err="1"/>
              <a:t>size</a:t>
            </a:r>
            <a:r>
              <a:rPr lang="pt-BR" sz="100" dirty="0"/>
              <a:t>="40" </a:t>
            </a:r>
            <a:r>
              <a:rPr lang="pt-BR" sz="100" dirty="0" err="1"/>
              <a:t>maxlength</a:t>
            </a:r>
            <a:r>
              <a:rPr lang="pt-BR" sz="100" dirty="0"/>
              <a:t>="80" </a:t>
            </a:r>
            <a:r>
              <a:rPr lang="pt-BR" sz="100" dirty="0" err="1"/>
              <a:t>value</a:t>
            </a:r>
            <a:r>
              <a:rPr lang="pt-BR" sz="100" dirty="0"/>
              <a:t>="&lt;?</a:t>
            </a:r>
            <a:r>
              <a:rPr lang="pt-BR" sz="100" dirty="0" err="1"/>
              <a:t>php</a:t>
            </a:r>
            <a:r>
              <a:rPr lang="pt-BR" sz="100" dirty="0"/>
              <a:t> </a:t>
            </a:r>
            <a:r>
              <a:rPr lang="pt-BR" sz="100" dirty="0" err="1"/>
              <a:t>echo</a:t>
            </a:r>
            <a:r>
              <a:rPr lang="pt-BR" sz="100" dirty="0"/>
              <a:t> $linha["rua"]; ?&gt;"/&gt;</a:t>
            </a:r>
          </a:p>
          <a:p>
            <a:pPr marL="0" indent="0">
              <a:buNone/>
            </a:pPr>
            <a:r>
              <a:rPr lang="pt-BR" sz="100" dirty="0"/>
              <a:t>						  &lt;/</a:t>
            </a:r>
            <a:r>
              <a:rPr lang="pt-BR" sz="100" dirty="0" err="1"/>
              <a:t>label</a:t>
            </a:r>
            <a:r>
              <a:rPr lang="pt-BR" sz="100" dirty="0"/>
              <a:t>&gt;&lt;/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&lt;/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&gt;Número&lt;/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&gt;&lt;</a:t>
            </a:r>
            <a:r>
              <a:rPr lang="pt-BR" sz="100" dirty="0" err="1"/>
              <a:t>label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&lt;input </a:t>
            </a:r>
            <a:r>
              <a:rPr lang="pt-BR" sz="100" dirty="0" err="1"/>
              <a:t>name</a:t>
            </a:r>
            <a:r>
              <a:rPr lang="pt-BR" sz="100" dirty="0"/>
              <a:t>="numero" </a:t>
            </a:r>
            <a:r>
              <a:rPr lang="pt-BR" sz="100" dirty="0" err="1"/>
              <a:t>type</a:t>
            </a:r>
            <a:r>
              <a:rPr lang="pt-BR" sz="100" dirty="0"/>
              <a:t>="</a:t>
            </a:r>
            <a:r>
              <a:rPr lang="pt-BR" sz="100" dirty="0" err="1"/>
              <a:t>text</a:t>
            </a:r>
            <a:r>
              <a:rPr lang="pt-BR" sz="100" dirty="0"/>
              <a:t>" id="numero" </a:t>
            </a:r>
            <a:r>
              <a:rPr lang="pt-BR" sz="100" dirty="0" err="1"/>
              <a:t>size</a:t>
            </a:r>
            <a:r>
              <a:rPr lang="pt-BR" sz="100" dirty="0"/>
              <a:t>="10" </a:t>
            </a:r>
            <a:r>
              <a:rPr lang="pt-BR" sz="100" dirty="0" err="1"/>
              <a:t>maxlength</a:t>
            </a:r>
            <a:r>
              <a:rPr lang="pt-BR" sz="100" dirty="0"/>
              <a:t>="30" </a:t>
            </a:r>
            <a:r>
              <a:rPr lang="pt-BR" sz="100" dirty="0" err="1"/>
              <a:t>value</a:t>
            </a:r>
            <a:r>
              <a:rPr lang="pt-BR" sz="100" dirty="0"/>
              <a:t>="&lt;?</a:t>
            </a:r>
            <a:r>
              <a:rPr lang="pt-BR" sz="100" dirty="0" err="1"/>
              <a:t>php</a:t>
            </a:r>
            <a:r>
              <a:rPr lang="pt-BR" sz="100" dirty="0"/>
              <a:t> </a:t>
            </a:r>
            <a:r>
              <a:rPr lang="pt-BR" sz="100" dirty="0" err="1"/>
              <a:t>echo</a:t>
            </a:r>
            <a:r>
              <a:rPr lang="pt-BR" sz="100" dirty="0"/>
              <a:t> $linha["numero"]; ?&gt;"/&gt;</a:t>
            </a:r>
          </a:p>
          <a:p>
            <a:pPr marL="0" indent="0">
              <a:buNone/>
            </a:pPr>
            <a:r>
              <a:rPr lang="pt-BR" sz="100" dirty="0"/>
              <a:t>						  &lt;/</a:t>
            </a:r>
            <a:r>
              <a:rPr lang="pt-BR" sz="100" dirty="0" err="1"/>
              <a:t>label</a:t>
            </a:r>
            <a:r>
              <a:rPr lang="pt-BR" sz="100" dirty="0"/>
              <a:t>&gt;&lt;/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&lt;/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&gt;Bairro&lt;/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&gt;&lt;</a:t>
            </a:r>
            <a:r>
              <a:rPr lang="pt-BR" sz="100" dirty="0" err="1"/>
              <a:t>label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&lt;input </a:t>
            </a:r>
            <a:r>
              <a:rPr lang="pt-BR" sz="100" dirty="0" err="1"/>
              <a:t>name</a:t>
            </a:r>
            <a:r>
              <a:rPr lang="pt-BR" sz="100" dirty="0"/>
              <a:t>="bairro" </a:t>
            </a:r>
            <a:r>
              <a:rPr lang="pt-BR" sz="100" dirty="0" err="1"/>
              <a:t>type</a:t>
            </a:r>
            <a:r>
              <a:rPr lang="pt-BR" sz="100" dirty="0"/>
              <a:t>="</a:t>
            </a:r>
            <a:r>
              <a:rPr lang="pt-BR" sz="100" dirty="0" err="1"/>
              <a:t>text</a:t>
            </a:r>
            <a:r>
              <a:rPr lang="pt-BR" sz="100" dirty="0"/>
              <a:t>" id="bairro" </a:t>
            </a:r>
            <a:r>
              <a:rPr lang="pt-BR" sz="100" dirty="0" err="1"/>
              <a:t>size</a:t>
            </a:r>
            <a:r>
              <a:rPr lang="pt-BR" sz="100" dirty="0"/>
              <a:t>="30" </a:t>
            </a:r>
            <a:r>
              <a:rPr lang="pt-BR" sz="100" dirty="0" err="1"/>
              <a:t>maxlength</a:t>
            </a:r>
            <a:r>
              <a:rPr lang="pt-BR" sz="100" dirty="0"/>
              <a:t>="60" </a:t>
            </a:r>
            <a:r>
              <a:rPr lang="pt-BR" sz="100" dirty="0" err="1"/>
              <a:t>value</a:t>
            </a:r>
            <a:r>
              <a:rPr lang="pt-BR" sz="100" dirty="0"/>
              <a:t>="&lt;?</a:t>
            </a:r>
            <a:r>
              <a:rPr lang="pt-BR" sz="100" dirty="0" err="1"/>
              <a:t>php</a:t>
            </a:r>
            <a:r>
              <a:rPr lang="pt-BR" sz="100" dirty="0"/>
              <a:t> </a:t>
            </a:r>
            <a:r>
              <a:rPr lang="pt-BR" sz="100" dirty="0" err="1"/>
              <a:t>echo</a:t>
            </a:r>
            <a:r>
              <a:rPr lang="pt-BR" sz="100" dirty="0"/>
              <a:t> $linha["bairro"]; ?&gt;"/&gt;</a:t>
            </a:r>
          </a:p>
          <a:p>
            <a:pPr marL="0" indent="0">
              <a:buNone/>
            </a:pPr>
            <a:r>
              <a:rPr lang="pt-BR" sz="100" dirty="0"/>
              <a:t>						  &lt;/</a:t>
            </a:r>
            <a:r>
              <a:rPr lang="pt-BR" sz="100" dirty="0" err="1"/>
              <a:t>label</a:t>
            </a:r>
            <a:r>
              <a:rPr lang="pt-BR" sz="100" dirty="0"/>
              <a:t>&gt;&lt;/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&lt;/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&gt;CEP&lt;/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&gt;&lt;</a:t>
            </a:r>
            <a:r>
              <a:rPr lang="pt-BR" sz="100" dirty="0" err="1"/>
              <a:t>label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&lt;input </a:t>
            </a:r>
            <a:r>
              <a:rPr lang="pt-BR" sz="100" dirty="0" err="1"/>
              <a:t>name</a:t>
            </a:r>
            <a:r>
              <a:rPr lang="pt-BR" sz="100" dirty="0"/>
              <a:t>="</a:t>
            </a:r>
            <a:r>
              <a:rPr lang="pt-BR" sz="100" dirty="0" err="1"/>
              <a:t>cep</a:t>
            </a:r>
            <a:r>
              <a:rPr lang="pt-BR" sz="100" dirty="0"/>
              <a:t>" </a:t>
            </a:r>
            <a:r>
              <a:rPr lang="pt-BR" sz="100" dirty="0" err="1"/>
              <a:t>type</a:t>
            </a:r>
            <a:r>
              <a:rPr lang="pt-BR" sz="100" dirty="0"/>
              <a:t>="</a:t>
            </a:r>
            <a:r>
              <a:rPr lang="pt-BR" sz="100" dirty="0" err="1"/>
              <a:t>text</a:t>
            </a:r>
            <a:r>
              <a:rPr lang="pt-BR" sz="100" dirty="0"/>
              <a:t>" id="</a:t>
            </a:r>
            <a:r>
              <a:rPr lang="pt-BR" sz="100" dirty="0" err="1"/>
              <a:t>cep</a:t>
            </a:r>
            <a:r>
              <a:rPr lang="pt-BR" sz="100" dirty="0"/>
              <a:t>" </a:t>
            </a:r>
            <a:r>
              <a:rPr lang="pt-BR" sz="100" dirty="0" err="1"/>
              <a:t>size</a:t>
            </a:r>
            <a:r>
              <a:rPr lang="pt-BR" sz="100" dirty="0"/>
              <a:t>="10" </a:t>
            </a:r>
            <a:r>
              <a:rPr lang="pt-BR" sz="100" dirty="0" err="1"/>
              <a:t>maxlength</a:t>
            </a:r>
            <a:r>
              <a:rPr lang="pt-BR" sz="100" dirty="0"/>
              <a:t>="20" </a:t>
            </a:r>
            <a:r>
              <a:rPr lang="pt-BR" sz="100" dirty="0" err="1"/>
              <a:t>value</a:t>
            </a:r>
            <a:r>
              <a:rPr lang="pt-BR" sz="100" dirty="0"/>
              <a:t>="&lt;?</a:t>
            </a:r>
            <a:r>
              <a:rPr lang="pt-BR" sz="100" dirty="0" err="1"/>
              <a:t>php</a:t>
            </a:r>
            <a:r>
              <a:rPr lang="pt-BR" sz="100" dirty="0"/>
              <a:t> </a:t>
            </a:r>
            <a:r>
              <a:rPr lang="pt-BR" sz="100" dirty="0" err="1"/>
              <a:t>echo</a:t>
            </a:r>
            <a:r>
              <a:rPr lang="pt-BR" sz="100" dirty="0"/>
              <a:t> $linha["</a:t>
            </a:r>
            <a:r>
              <a:rPr lang="pt-BR" sz="100" dirty="0" err="1"/>
              <a:t>cep</a:t>
            </a:r>
            <a:r>
              <a:rPr lang="pt-BR" sz="100" dirty="0"/>
              <a:t>"]; ?&gt;"/&gt;</a:t>
            </a:r>
          </a:p>
          <a:p>
            <a:pPr marL="0" indent="0">
              <a:buNone/>
            </a:pPr>
            <a:r>
              <a:rPr lang="pt-BR" sz="100" dirty="0"/>
              <a:t>						  &lt;/</a:t>
            </a:r>
            <a:r>
              <a:rPr lang="pt-BR" sz="100" dirty="0" err="1"/>
              <a:t>label</a:t>
            </a:r>
            <a:r>
              <a:rPr lang="pt-BR" sz="100" dirty="0"/>
              <a:t>&gt;&lt;/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&lt;/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&gt;Cidade&lt;/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&gt;&lt;</a:t>
            </a:r>
            <a:r>
              <a:rPr lang="pt-BR" sz="100" dirty="0" err="1"/>
              <a:t>label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	&lt;input </a:t>
            </a:r>
            <a:r>
              <a:rPr lang="pt-BR" sz="100" dirty="0" err="1"/>
              <a:t>name</a:t>
            </a:r>
            <a:r>
              <a:rPr lang="pt-BR" sz="100" dirty="0"/>
              <a:t>="cidade" </a:t>
            </a:r>
            <a:r>
              <a:rPr lang="pt-BR" sz="100" dirty="0" err="1"/>
              <a:t>type</a:t>
            </a:r>
            <a:r>
              <a:rPr lang="pt-BR" sz="100" dirty="0"/>
              <a:t>="</a:t>
            </a:r>
            <a:r>
              <a:rPr lang="pt-BR" sz="100" dirty="0" err="1"/>
              <a:t>text</a:t>
            </a:r>
            <a:r>
              <a:rPr lang="pt-BR" sz="100" dirty="0"/>
              <a:t>" id="cidade" </a:t>
            </a:r>
            <a:r>
              <a:rPr lang="pt-BR" sz="100" dirty="0" err="1"/>
              <a:t>maxlength</a:t>
            </a:r>
            <a:r>
              <a:rPr lang="pt-BR" sz="100" dirty="0"/>
              <a:t>="50" </a:t>
            </a:r>
            <a:r>
              <a:rPr lang="pt-BR" sz="100" dirty="0" err="1"/>
              <a:t>value</a:t>
            </a:r>
            <a:r>
              <a:rPr lang="pt-BR" sz="100" dirty="0"/>
              <a:t>="&lt;?</a:t>
            </a:r>
            <a:r>
              <a:rPr lang="pt-BR" sz="100" dirty="0" err="1"/>
              <a:t>php</a:t>
            </a:r>
            <a:r>
              <a:rPr lang="pt-BR" sz="100" dirty="0"/>
              <a:t> </a:t>
            </a:r>
            <a:r>
              <a:rPr lang="pt-BR" sz="100" dirty="0" err="1"/>
              <a:t>echo</a:t>
            </a:r>
            <a:r>
              <a:rPr lang="pt-BR" sz="100" dirty="0"/>
              <a:t> $linha["cidade"]; ?&gt;"/&gt;</a:t>
            </a:r>
          </a:p>
          <a:p>
            <a:pPr marL="0" indent="0">
              <a:buNone/>
            </a:pPr>
            <a:r>
              <a:rPr lang="pt-BR" sz="100" dirty="0"/>
              <a:t>						  &lt;/</a:t>
            </a:r>
            <a:r>
              <a:rPr lang="pt-BR" sz="100" dirty="0" err="1"/>
              <a:t>label</a:t>
            </a:r>
            <a:r>
              <a:rPr lang="pt-BR" sz="100" dirty="0"/>
              <a:t>&gt;&lt;/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&lt;/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&gt;Estado&lt;/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</a:t>
            </a:r>
            <a:r>
              <a:rPr lang="pt-BR" sz="100" dirty="0" err="1"/>
              <a:t>td</a:t>
            </a:r>
            <a:r>
              <a:rPr lang="pt-BR" sz="100" dirty="0"/>
              <a:t>&gt;&lt;</a:t>
            </a:r>
            <a:r>
              <a:rPr lang="pt-BR" sz="100" dirty="0" err="1"/>
              <a:t>label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	  &lt;input </a:t>
            </a:r>
            <a:r>
              <a:rPr lang="pt-BR" sz="100" dirty="0" err="1"/>
              <a:t>name</a:t>
            </a:r>
            <a:r>
              <a:rPr lang="pt-BR" sz="100" dirty="0"/>
              <a:t>="estado" </a:t>
            </a:r>
            <a:r>
              <a:rPr lang="pt-BR" sz="100" dirty="0" err="1"/>
              <a:t>type</a:t>
            </a:r>
            <a:r>
              <a:rPr lang="pt-BR" sz="100" dirty="0"/>
              <a:t>="</a:t>
            </a:r>
            <a:r>
              <a:rPr lang="pt-BR" sz="100" dirty="0" err="1"/>
              <a:t>text</a:t>
            </a:r>
            <a:r>
              <a:rPr lang="pt-BR" sz="100" dirty="0"/>
              <a:t>" id="estado" </a:t>
            </a:r>
            <a:r>
              <a:rPr lang="pt-BR" sz="100" dirty="0" err="1"/>
              <a:t>size</a:t>
            </a:r>
            <a:r>
              <a:rPr lang="pt-BR" sz="100" dirty="0"/>
              <a:t>="2" </a:t>
            </a:r>
            <a:r>
              <a:rPr lang="pt-BR" sz="100" dirty="0" err="1"/>
              <a:t>maxlength</a:t>
            </a:r>
            <a:r>
              <a:rPr lang="pt-BR" sz="100" dirty="0"/>
              <a:t>="2" </a:t>
            </a:r>
            <a:r>
              <a:rPr lang="pt-BR" sz="100" dirty="0" err="1"/>
              <a:t>value</a:t>
            </a:r>
            <a:r>
              <a:rPr lang="pt-BR" sz="100" dirty="0"/>
              <a:t>="&lt;?</a:t>
            </a:r>
            <a:r>
              <a:rPr lang="pt-BR" sz="100" dirty="0" err="1"/>
              <a:t>php</a:t>
            </a:r>
            <a:r>
              <a:rPr lang="pt-BR" sz="100" dirty="0"/>
              <a:t> </a:t>
            </a:r>
            <a:r>
              <a:rPr lang="pt-BR" sz="100" dirty="0" err="1"/>
              <a:t>echo</a:t>
            </a:r>
            <a:r>
              <a:rPr lang="pt-BR" sz="100" dirty="0"/>
              <a:t> $linha["estado"]; ?&gt;"/&gt;</a:t>
            </a:r>
          </a:p>
          <a:p>
            <a:pPr marL="0" indent="0">
              <a:buNone/>
            </a:pPr>
            <a:r>
              <a:rPr lang="pt-BR" sz="100" dirty="0"/>
              <a:t>						  &lt;/</a:t>
            </a:r>
            <a:r>
              <a:rPr lang="pt-BR" sz="100" dirty="0" err="1"/>
              <a:t>label</a:t>
            </a:r>
            <a:r>
              <a:rPr lang="pt-BR" sz="100" dirty="0"/>
              <a:t>&gt;&lt;/</a:t>
            </a:r>
            <a:r>
              <a:rPr lang="pt-BR" sz="100" dirty="0" err="1"/>
              <a:t>td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		&lt;/</a:t>
            </a:r>
            <a:r>
              <a:rPr lang="pt-BR" sz="100" dirty="0" err="1"/>
              <a:t>tr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			&lt;/</a:t>
            </a:r>
            <a:r>
              <a:rPr lang="pt-BR" sz="100" dirty="0" err="1"/>
              <a:t>table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  &lt;p&gt;</a:t>
            </a:r>
          </a:p>
          <a:p>
            <a:pPr marL="0" indent="0">
              <a:buNone/>
            </a:pPr>
            <a:r>
              <a:rPr lang="pt-BR" sz="100" dirty="0"/>
              <a:t>  &lt;p&gt;</a:t>
            </a:r>
          </a:p>
          <a:p>
            <a:pPr marL="0" indent="0">
              <a:buNone/>
            </a:pPr>
            <a:r>
              <a:rPr lang="pt-BR" sz="100" dirty="0"/>
              <a:t>    &lt;</a:t>
            </a:r>
            <a:r>
              <a:rPr lang="pt-BR" sz="100" dirty="0" err="1"/>
              <a:t>label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    &lt;input </a:t>
            </a:r>
            <a:r>
              <a:rPr lang="pt-BR" sz="100" dirty="0" err="1"/>
              <a:t>type</a:t>
            </a:r>
            <a:r>
              <a:rPr lang="pt-BR" sz="100" dirty="0"/>
              <a:t>="</a:t>
            </a:r>
            <a:r>
              <a:rPr lang="pt-BR" sz="100" dirty="0" err="1"/>
              <a:t>submit</a:t>
            </a:r>
            <a:r>
              <a:rPr lang="pt-BR" sz="100" dirty="0"/>
              <a:t>" </a:t>
            </a:r>
            <a:r>
              <a:rPr lang="pt-BR" sz="100" dirty="0" err="1"/>
              <a:t>name</a:t>
            </a:r>
            <a:r>
              <a:rPr lang="pt-BR" sz="100" dirty="0"/>
              <a:t>="</a:t>
            </a:r>
            <a:r>
              <a:rPr lang="pt-BR" sz="100" dirty="0" err="1"/>
              <a:t>button</a:t>
            </a:r>
            <a:r>
              <a:rPr lang="pt-BR" sz="100" dirty="0"/>
              <a:t>" id="</a:t>
            </a:r>
            <a:r>
              <a:rPr lang="pt-BR" sz="100" dirty="0" err="1"/>
              <a:t>button</a:t>
            </a:r>
            <a:r>
              <a:rPr lang="pt-BR" sz="100" dirty="0"/>
              <a:t>" </a:t>
            </a:r>
            <a:r>
              <a:rPr lang="pt-BR" sz="100" dirty="0" err="1"/>
              <a:t>value</a:t>
            </a:r>
            <a:r>
              <a:rPr lang="pt-BR" sz="100" dirty="0"/>
              <a:t>="Alterar" </a:t>
            </a:r>
            <a:r>
              <a:rPr lang="pt-BR" sz="100" dirty="0" err="1"/>
              <a:t>class</a:t>
            </a:r>
            <a:r>
              <a:rPr lang="pt-BR" sz="100" dirty="0"/>
              <a:t>="</a:t>
            </a:r>
            <a:r>
              <a:rPr lang="pt-BR" sz="100" dirty="0" err="1"/>
              <a:t>btn</a:t>
            </a:r>
            <a:r>
              <a:rPr lang="pt-BR" sz="100" dirty="0"/>
              <a:t> </a:t>
            </a:r>
            <a:r>
              <a:rPr lang="pt-BR" sz="100" dirty="0" err="1"/>
              <a:t>btn-danger</a:t>
            </a:r>
            <a:r>
              <a:rPr lang="pt-BR" sz="100" dirty="0"/>
              <a:t>"  /&gt;</a:t>
            </a:r>
          </a:p>
          <a:p>
            <a:pPr marL="0" indent="0">
              <a:buNone/>
            </a:pPr>
            <a:r>
              <a:rPr lang="pt-BR" sz="100" dirty="0"/>
              <a:t> &lt;/</a:t>
            </a:r>
            <a:r>
              <a:rPr lang="pt-BR" sz="100" dirty="0" err="1"/>
              <a:t>label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  &lt;/p&gt;</a:t>
            </a:r>
          </a:p>
          <a:p>
            <a:pPr marL="0" indent="0">
              <a:buNone/>
            </a:pPr>
            <a:r>
              <a:rPr lang="pt-BR" sz="100" dirty="0"/>
              <a:t>  &lt;?</a:t>
            </a:r>
            <a:r>
              <a:rPr lang="pt-BR" sz="100" dirty="0" err="1"/>
              <a:t>php</a:t>
            </a:r>
            <a:r>
              <a:rPr lang="pt-BR" sz="100" dirty="0"/>
              <a:t> }</a:t>
            </a:r>
          </a:p>
          <a:p>
            <a:pPr marL="0" indent="0">
              <a:buNone/>
            </a:pPr>
            <a:r>
              <a:rPr lang="pt-BR" sz="100" dirty="0"/>
              <a:t>  }</a:t>
            </a:r>
          </a:p>
          <a:p>
            <a:pPr marL="0" indent="0">
              <a:buNone/>
            </a:pPr>
            <a:r>
              <a:rPr lang="pt-BR" sz="100" dirty="0"/>
              <a:t>  </a:t>
            </a:r>
            <a:r>
              <a:rPr lang="pt-BR" sz="100" dirty="0" err="1"/>
              <a:t>else</a:t>
            </a:r>
            <a:endParaRPr lang="pt-BR" sz="100" dirty="0"/>
          </a:p>
          <a:p>
            <a:pPr marL="0" indent="0">
              <a:buNone/>
            </a:pPr>
            <a:r>
              <a:rPr lang="pt-BR" sz="100" dirty="0"/>
              <a:t>  </a:t>
            </a:r>
            <a:r>
              <a:rPr lang="pt-BR" sz="100" dirty="0" err="1"/>
              <a:t>echo</a:t>
            </a:r>
            <a:r>
              <a:rPr lang="pt-BR" sz="100" dirty="0"/>
              <a:t>  "&lt;b&gt;&lt;</a:t>
            </a:r>
            <a:r>
              <a:rPr lang="pt-BR" sz="100" dirty="0" err="1"/>
              <a:t>font</a:t>
            </a:r>
            <a:r>
              <a:rPr lang="pt-BR" sz="100" dirty="0"/>
              <a:t> color='#FF0000'&gt;  Cliente </a:t>
            </a:r>
            <a:r>
              <a:rPr lang="pt-BR" sz="100" dirty="0" err="1"/>
              <a:t>n&amp;atilde;o</a:t>
            </a:r>
            <a:r>
              <a:rPr lang="pt-BR" sz="100" dirty="0"/>
              <a:t>  Cadastrado &lt;/</a:t>
            </a:r>
            <a:r>
              <a:rPr lang="pt-BR" sz="100" dirty="0" err="1"/>
              <a:t>font</a:t>
            </a:r>
            <a:r>
              <a:rPr lang="pt-BR" sz="100" dirty="0"/>
              <a:t>&gt;&lt;/b&gt;";</a:t>
            </a:r>
          </a:p>
          <a:p>
            <a:pPr marL="0" indent="0">
              <a:buNone/>
            </a:pPr>
            <a:r>
              <a:rPr lang="pt-BR" sz="100" dirty="0"/>
              <a:t>    ?&gt;</a:t>
            </a:r>
          </a:p>
          <a:p>
            <a:pPr marL="0" indent="0">
              <a:buNone/>
            </a:pPr>
            <a:r>
              <a:rPr lang="pt-BR" sz="100" dirty="0"/>
              <a:t>&lt;/</a:t>
            </a:r>
            <a:r>
              <a:rPr lang="pt-BR" sz="100" dirty="0" err="1"/>
              <a:t>form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&lt;/</a:t>
            </a:r>
            <a:r>
              <a:rPr lang="pt-BR" sz="100" dirty="0" err="1"/>
              <a:t>body</a:t>
            </a:r>
            <a:r>
              <a:rPr lang="pt-BR" sz="100" dirty="0"/>
              <a:t>&gt;</a:t>
            </a:r>
          </a:p>
          <a:p>
            <a:pPr marL="0" indent="0">
              <a:buNone/>
            </a:pPr>
            <a:r>
              <a:rPr lang="pt-BR" sz="100" dirty="0"/>
              <a:t>&lt;/</a:t>
            </a:r>
            <a:r>
              <a:rPr lang="pt-BR" sz="100" dirty="0" err="1"/>
              <a:t>html</a:t>
            </a:r>
            <a:r>
              <a:rPr lang="pt-BR" sz="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284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Atualização(UPDATE 3</a:t>
            </a:r>
            <a:r>
              <a:rPr lang="pt-BR" dirty="0" smtClean="0"/>
              <a:t>)-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59" y="1509714"/>
            <a:ext cx="9896475" cy="5057775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4243" y="5067619"/>
            <a:ext cx="48768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update3.php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900" dirty="0"/>
              <a:t>&lt;?</a:t>
            </a:r>
            <a:r>
              <a:rPr lang="pt-BR" sz="900" dirty="0" err="1"/>
              <a:t>php</a:t>
            </a:r>
            <a:r>
              <a:rPr lang="pt-BR" sz="900" dirty="0"/>
              <a:t> </a:t>
            </a:r>
          </a:p>
          <a:p>
            <a:pPr marL="0" indent="0">
              <a:buNone/>
            </a:pPr>
            <a:r>
              <a:rPr lang="pt-BR" sz="900" dirty="0"/>
              <a:t>  $</a:t>
            </a:r>
            <a:r>
              <a:rPr lang="pt-BR" sz="900" dirty="0" err="1"/>
              <a:t>codigo</a:t>
            </a:r>
            <a:r>
              <a:rPr lang="pt-BR" sz="900" dirty="0"/>
              <a:t>=$_POST["</a:t>
            </a:r>
            <a:r>
              <a:rPr lang="pt-BR" sz="900" dirty="0" err="1"/>
              <a:t>codigo</a:t>
            </a:r>
            <a:r>
              <a:rPr lang="pt-BR" sz="900" dirty="0"/>
              <a:t>"];</a:t>
            </a:r>
          </a:p>
          <a:p>
            <a:pPr marL="0" indent="0">
              <a:buNone/>
            </a:pPr>
            <a:r>
              <a:rPr lang="pt-BR" sz="900" dirty="0"/>
              <a:t>  $nome=$_POST["nome"];</a:t>
            </a:r>
          </a:p>
          <a:p>
            <a:pPr marL="0" indent="0">
              <a:buNone/>
            </a:pPr>
            <a:r>
              <a:rPr lang="pt-BR" sz="900" dirty="0"/>
              <a:t>  $</a:t>
            </a:r>
            <a:r>
              <a:rPr lang="pt-BR" sz="900" dirty="0" err="1"/>
              <a:t>data_nasc</a:t>
            </a:r>
            <a:r>
              <a:rPr lang="pt-BR" sz="900" dirty="0"/>
              <a:t>=$_POST["</a:t>
            </a:r>
            <a:r>
              <a:rPr lang="pt-BR" sz="900" dirty="0" err="1"/>
              <a:t>data_nasc</a:t>
            </a:r>
            <a:r>
              <a:rPr lang="pt-BR" sz="900" dirty="0"/>
              <a:t>"];</a:t>
            </a:r>
          </a:p>
          <a:p>
            <a:pPr marL="0" indent="0">
              <a:buNone/>
            </a:pPr>
            <a:r>
              <a:rPr lang="pt-BR" sz="900" dirty="0"/>
              <a:t>  $celular=$_POST["celular"];</a:t>
            </a:r>
          </a:p>
          <a:p>
            <a:pPr marL="0" indent="0">
              <a:buNone/>
            </a:pPr>
            <a:r>
              <a:rPr lang="pt-BR" sz="900" dirty="0"/>
              <a:t>  $</a:t>
            </a:r>
            <a:r>
              <a:rPr lang="pt-BR" sz="900" dirty="0" err="1"/>
              <a:t>email</a:t>
            </a:r>
            <a:r>
              <a:rPr lang="pt-BR" sz="900" dirty="0"/>
              <a:t>=$_POST["</a:t>
            </a:r>
            <a:r>
              <a:rPr lang="pt-BR" sz="900" dirty="0" err="1"/>
              <a:t>email</a:t>
            </a:r>
            <a:r>
              <a:rPr lang="pt-BR" sz="900" dirty="0"/>
              <a:t>"];</a:t>
            </a:r>
          </a:p>
          <a:p>
            <a:pPr marL="0" indent="0">
              <a:buNone/>
            </a:pPr>
            <a:r>
              <a:rPr lang="pt-BR" sz="900" dirty="0"/>
              <a:t>  $rua=$_POST["rua"];</a:t>
            </a:r>
          </a:p>
          <a:p>
            <a:pPr marL="0" indent="0">
              <a:buNone/>
            </a:pPr>
            <a:r>
              <a:rPr lang="pt-BR" sz="900" dirty="0"/>
              <a:t>  $numero=$_POST["numero"];</a:t>
            </a:r>
          </a:p>
          <a:p>
            <a:pPr marL="0" indent="0">
              <a:buNone/>
            </a:pPr>
            <a:r>
              <a:rPr lang="pt-BR" sz="900" dirty="0"/>
              <a:t>  $bairro=$_POST["bairro"];</a:t>
            </a:r>
          </a:p>
          <a:p>
            <a:pPr marL="0" indent="0">
              <a:buNone/>
            </a:pPr>
            <a:r>
              <a:rPr lang="pt-BR" sz="900" dirty="0"/>
              <a:t>  $</a:t>
            </a:r>
            <a:r>
              <a:rPr lang="pt-BR" sz="900" dirty="0" err="1"/>
              <a:t>cep</a:t>
            </a:r>
            <a:r>
              <a:rPr lang="pt-BR" sz="900" dirty="0"/>
              <a:t>=$_POST["</a:t>
            </a:r>
            <a:r>
              <a:rPr lang="pt-BR" sz="900" dirty="0" err="1"/>
              <a:t>cep</a:t>
            </a:r>
            <a:r>
              <a:rPr lang="pt-BR" sz="900" dirty="0"/>
              <a:t>"];</a:t>
            </a:r>
          </a:p>
          <a:p>
            <a:pPr marL="0" indent="0">
              <a:buNone/>
            </a:pPr>
            <a:r>
              <a:rPr lang="pt-BR" sz="900" dirty="0"/>
              <a:t>  $cidade=$_POST["cidade"];</a:t>
            </a:r>
          </a:p>
          <a:p>
            <a:pPr marL="0" indent="0">
              <a:buNone/>
            </a:pPr>
            <a:r>
              <a:rPr lang="pt-BR" sz="900" dirty="0"/>
              <a:t>  $estado=$_POST["estado"];</a:t>
            </a:r>
          </a:p>
          <a:p>
            <a:pPr marL="0" indent="0">
              <a:buNone/>
            </a:pPr>
            <a:endParaRPr lang="pt-BR" sz="900" dirty="0"/>
          </a:p>
          <a:p>
            <a:pPr marL="0" indent="0">
              <a:buNone/>
            </a:pPr>
            <a:endParaRPr lang="pt-BR" sz="900" dirty="0"/>
          </a:p>
          <a:p>
            <a:pPr marL="0" indent="0">
              <a:buNone/>
            </a:pPr>
            <a:r>
              <a:rPr lang="pt-BR" sz="900" dirty="0"/>
              <a:t>	$</a:t>
            </a:r>
            <a:r>
              <a:rPr lang="pt-BR" sz="900" dirty="0" err="1"/>
              <a:t>conexao</a:t>
            </a:r>
            <a:r>
              <a:rPr lang="pt-BR" sz="900" dirty="0"/>
              <a:t> = </a:t>
            </a:r>
            <a:r>
              <a:rPr lang="pt-BR" sz="900" dirty="0" err="1"/>
              <a:t>mysqli_connect</a:t>
            </a:r>
            <a:r>
              <a:rPr lang="pt-BR" sz="900" dirty="0"/>
              <a:t>("</a:t>
            </a:r>
            <a:r>
              <a:rPr lang="pt-BR" sz="900" dirty="0" err="1"/>
              <a:t>localhost</a:t>
            </a:r>
            <a:r>
              <a:rPr lang="pt-BR" sz="900" dirty="0"/>
              <a:t>","root","", "aula");</a:t>
            </a:r>
          </a:p>
          <a:p>
            <a:pPr marL="0" indent="0">
              <a:buNone/>
            </a:pPr>
            <a:endParaRPr lang="pt-BR" sz="900" dirty="0"/>
          </a:p>
          <a:p>
            <a:pPr marL="0" indent="0">
              <a:buNone/>
            </a:pPr>
            <a:r>
              <a:rPr lang="pt-BR" sz="900" dirty="0"/>
              <a:t>	$</a:t>
            </a:r>
            <a:r>
              <a:rPr lang="pt-BR" sz="900" dirty="0" err="1"/>
              <a:t>sql</a:t>
            </a:r>
            <a:r>
              <a:rPr lang="pt-BR" sz="900" dirty="0"/>
              <a:t> = "</a:t>
            </a:r>
            <a:r>
              <a:rPr lang="pt-BR" sz="900" dirty="0" err="1"/>
              <a:t>update</a:t>
            </a:r>
            <a:r>
              <a:rPr lang="pt-BR" sz="900" dirty="0"/>
              <a:t> </a:t>
            </a:r>
            <a:r>
              <a:rPr lang="pt-BR" sz="900" dirty="0" err="1"/>
              <a:t>tb_clientes</a:t>
            </a:r>
            <a:r>
              <a:rPr lang="pt-BR" sz="900" dirty="0"/>
              <a:t> set nome='$nome', </a:t>
            </a:r>
            <a:r>
              <a:rPr lang="pt-BR" sz="900" dirty="0" err="1"/>
              <a:t>data_nasc</a:t>
            </a:r>
            <a:r>
              <a:rPr lang="pt-BR" sz="900" dirty="0"/>
              <a:t>='$</a:t>
            </a:r>
            <a:r>
              <a:rPr lang="pt-BR" sz="900" dirty="0" err="1"/>
              <a:t>data_nasc</a:t>
            </a:r>
            <a:r>
              <a:rPr lang="pt-BR" sz="900" dirty="0"/>
              <a:t>', celular='$celular', </a:t>
            </a:r>
            <a:r>
              <a:rPr lang="pt-BR" sz="900" dirty="0" err="1"/>
              <a:t>email</a:t>
            </a:r>
            <a:r>
              <a:rPr lang="pt-BR" sz="900" dirty="0"/>
              <a:t>='$</a:t>
            </a:r>
            <a:r>
              <a:rPr lang="pt-BR" sz="900" dirty="0" err="1"/>
              <a:t>email</a:t>
            </a:r>
            <a:r>
              <a:rPr lang="pt-BR" sz="900" dirty="0"/>
              <a:t>', rua='$rua',</a:t>
            </a:r>
          </a:p>
          <a:p>
            <a:pPr marL="0" indent="0">
              <a:buNone/>
            </a:pPr>
            <a:r>
              <a:rPr lang="pt-BR" sz="900" dirty="0"/>
              <a:t>	numero='$numero', bairro='$bairro', </a:t>
            </a:r>
            <a:r>
              <a:rPr lang="pt-BR" sz="900" dirty="0" err="1"/>
              <a:t>cep</a:t>
            </a:r>
            <a:r>
              <a:rPr lang="pt-BR" sz="900" dirty="0"/>
              <a:t>='$</a:t>
            </a:r>
            <a:r>
              <a:rPr lang="pt-BR" sz="900" dirty="0" err="1"/>
              <a:t>cep</a:t>
            </a:r>
            <a:r>
              <a:rPr lang="pt-BR" sz="900" dirty="0"/>
              <a:t>', cidade='$cidade', estado='$estado' </a:t>
            </a:r>
            <a:r>
              <a:rPr lang="pt-BR" sz="900" dirty="0" err="1"/>
              <a:t>where</a:t>
            </a:r>
            <a:r>
              <a:rPr lang="pt-BR" sz="900" dirty="0"/>
              <a:t> </a:t>
            </a:r>
            <a:r>
              <a:rPr lang="pt-BR" sz="900" dirty="0" err="1"/>
              <a:t>codcliente</a:t>
            </a:r>
            <a:r>
              <a:rPr lang="pt-BR" sz="900" dirty="0"/>
              <a:t> =$</a:t>
            </a:r>
            <a:r>
              <a:rPr lang="pt-BR" sz="900" dirty="0" err="1"/>
              <a:t>codigo</a:t>
            </a:r>
            <a:r>
              <a:rPr lang="pt-BR" sz="900" dirty="0"/>
              <a:t>";</a:t>
            </a:r>
          </a:p>
          <a:p>
            <a:pPr marL="0" indent="0">
              <a:buNone/>
            </a:pPr>
            <a:r>
              <a:rPr lang="pt-BR" sz="900" dirty="0"/>
              <a:t>	</a:t>
            </a:r>
          </a:p>
          <a:p>
            <a:pPr marL="0" indent="0">
              <a:buNone/>
            </a:pPr>
            <a:r>
              <a:rPr lang="pt-BR" sz="900" dirty="0"/>
              <a:t>	$</a:t>
            </a:r>
            <a:r>
              <a:rPr lang="pt-BR" sz="900" dirty="0" err="1"/>
              <a:t>result</a:t>
            </a:r>
            <a:r>
              <a:rPr lang="pt-BR" sz="900" dirty="0"/>
              <a:t> = </a:t>
            </a:r>
            <a:r>
              <a:rPr lang="pt-BR" sz="900" dirty="0" err="1"/>
              <a:t>mysqli_query</a:t>
            </a:r>
            <a:r>
              <a:rPr lang="pt-BR" sz="900" dirty="0"/>
              <a:t>($</a:t>
            </a:r>
            <a:r>
              <a:rPr lang="pt-BR" sz="900" dirty="0" err="1"/>
              <a:t>conexao</a:t>
            </a:r>
            <a:r>
              <a:rPr lang="pt-BR" sz="900" dirty="0"/>
              <a:t>, $</a:t>
            </a:r>
            <a:r>
              <a:rPr lang="pt-BR" sz="900" dirty="0" err="1"/>
              <a:t>sql</a:t>
            </a:r>
            <a:r>
              <a:rPr lang="pt-BR" sz="900" dirty="0"/>
              <a:t>) </a:t>
            </a:r>
            <a:r>
              <a:rPr lang="pt-BR" sz="900" dirty="0" err="1"/>
              <a:t>or</a:t>
            </a:r>
            <a:r>
              <a:rPr lang="pt-BR" sz="900" dirty="0"/>
              <a:t> die( </a:t>
            </a:r>
            <a:r>
              <a:rPr lang="pt-BR" sz="900" dirty="0" err="1"/>
              <a:t>mysqli_error</a:t>
            </a:r>
            <a:r>
              <a:rPr lang="pt-BR" sz="900" dirty="0"/>
              <a:t>() );</a:t>
            </a:r>
          </a:p>
          <a:p>
            <a:pPr marL="0" indent="0">
              <a:buNone/>
            </a:pPr>
            <a:r>
              <a:rPr lang="pt-BR" sz="900" dirty="0"/>
              <a:t>	</a:t>
            </a:r>
          </a:p>
          <a:p>
            <a:pPr marL="0" indent="0">
              <a:buNone/>
            </a:pPr>
            <a:r>
              <a:rPr lang="pt-BR" sz="900" dirty="0"/>
              <a:t>	</a:t>
            </a:r>
            <a:r>
              <a:rPr lang="pt-BR" sz="900" dirty="0" err="1"/>
              <a:t>if</a:t>
            </a:r>
            <a:r>
              <a:rPr lang="pt-BR" sz="900" dirty="0"/>
              <a:t> ( $</a:t>
            </a:r>
            <a:r>
              <a:rPr lang="pt-BR" sz="900" dirty="0" err="1"/>
              <a:t>result</a:t>
            </a:r>
            <a:r>
              <a:rPr lang="pt-BR" sz="900" dirty="0"/>
              <a:t> )</a:t>
            </a:r>
          </a:p>
          <a:p>
            <a:pPr marL="0" indent="0">
              <a:buNone/>
            </a:pPr>
            <a:r>
              <a:rPr lang="pt-BR" sz="900" dirty="0"/>
              <a:t>		</a:t>
            </a:r>
            <a:r>
              <a:rPr lang="pt-BR" sz="900" dirty="0" err="1"/>
              <a:t>echo</a:t>
            </a:r>
            <a:r>
              <a:rPr lang="pt-BR" sz="900" dirty="0"/>
              <a:t> "&lt;h1&gt;</a:t>
            </a:r>
            <a:r>
              <a:rPr lang="pt-BR" sz="900" dirty="0" err="1"/>
              <a:t>Clienter</a:t>
            </a:r>
            <a:r>
              <a:rPr lang="pt-BR" sz="900" dirty="0"/>
              <a:t> alterado com sucesso !!!&lt;/h1&gt;";</a:t>
            </a:r>
          </a:p>
          <a:p>
            <a:pPr marL="0" indent="0">
              <a:buNone/>
            </a:pPr>
            <a:r>
              <a:rPr lang="pt-BR" sz="900" dirty="0"/>
              <a:t>	</a:t>
            </a:r>
            <a:r>
              <a:rPr lang="pt-BR" sz="900" dirty="0" err="1"/>
              <a:t>else</a:t>
            </a:r>
            <a:endParaRPr lang="pt-BR" sz="900" dirty="0"/>
          </a:p>
          <a:p>
            <a:pPr marL="0" indent="0">
              <a:buNone/>
            </a:pPr>
            <a:r>
              <a:rPr lang="pt-BR" sz="900" dirty="0"/>
              <a:t>		</a:t>
            </a:r>
            <a:r>
              <a:rPr lang="pt-BR" sz="900" dirty="0" err="1"/>
              <a:t>echo</a:t>
            </a:r>
            <a:r>
              <a:rPr lang="pt-BR" sz="900" dirty="0"/>
              <a:t> "Ocorreu o seguinte erro ao alterar: ".$</a:t>
            </a:r>
            <a:r>
              <a:rPr lang="pt-BR" sz="900" dirty="0" err="1"/>
              <a:t>result</a:t>
            </a:r>
            <a:r>
              <a:rPr lang="pt-BR" sz="900" dirty="0"/>
              <a:t>;	</a:t>
            </a:r>
          </a:p>
          <a:p>
            <a:pPr marL="0" indent="0">
              <a:buNone/>
            </a:pPr>
            <a:r>
              <a:rPr lang="pt-BR" sz="9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3654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Alteração de Cadastro de Clientes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b="3768"/>
          <a:stretch/>
        </p:blipFill>
        <p:spPr>
          <a:xfrm>
            <a:off x="1695811" y="2608421"/>
            <a:ext cx="3285083" cy="3117274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11" y="5923161"/>
            <a:ext cx="3285082" cy="73161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Texto Explicativo 1 7"/>
          <p:cNvSpPr/>
          <p:nvPr/>
        </p:nvSpPr>
        <p:spPr>
          <a:xfrm>
            <a:off x="7527347" y="1900238"/>
            <a:ext cx="1566775" cy="856990"/>
          </a:xfrm>
          <a:prstGeom prst="borderCallout1">
            <a:avLst>
              <a:gd name="adj1" fmla="val 18750"/>
              <a:gd name="adj2" fmla="val -8333"/>
              <a:gd name="adj3" fmla="val 15501"/>
              <a:gd name="adj4" fmla="val -1558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  <a:r>
              <a:rPr lang="pt-BR" dirty="0" smtClean="0"/>
              <a:t>pdate1.php</a:t>
            </a:r>
            <a:endParaRPr lang="pt-BR" dirty="0"/>
          </a:p>
        </p:txBody>
      </p:sp>
      <p:sp>
        <p:nvSpPr>
          <p:cNvPr id="9" name="Texto Explicativo 1 8"/>
          <p:cNvSpPr/>
          <p:nvPr/>
        </p:nvSpPr>
        <p:spPr>
          <a:xfrm>
            <a:off x="7527347" y="3880355"/>
            <a:ext cx="1566774" cy="856990"/>
          </a:xfrm>
          <a:prstGeom prst="borderCallout1">
            <a:avLst>
              <a:gd name="adj1" fmla="val 18750"/>
              <a:gd name="adj2" fmla="val -8333"/>
              <a:gd name="adj3" fmla="val 15501"/>
              <a:gd name="adj4" fmla="val -1558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  <a:r>
              <a:rPr lang="pt-BR" dirty="0" smtClean="0"/>
              <a:t>pdate2.php</a:t>
            </a:r>
            <a:endParaRPr lang="pt-BR" dirty="0"/>
          </a:p>
        </p:txBody>
      </p:sp>
      <p:sp>
        <p:nvSpPr>
          <p:cNvPr id="10" name="Texto Explicativo 1 9"/>
          <p:cNvSpPr/>
          <p:nvPr/>
        </p:nvSpPr>
        <p:spPr>
          <a:xfrm>
            <a:off x="7593028" y="5923161"/>
            <a:ext cx="1601666" cy="856990"/>
          </a:xfrm>
          <a:prstGeom prst="borderCallout1">
            <a:avLst>
              <a:gd name="adj1" fmla="val 18750"/>
              <a:gd name="adj2" fmla="val -8333"/>
              <a:gd name="adj3" fmla="val 15501"/>
              <a:gd name="adj4" fmla="val -1558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  <a:r>
              <a:rPr lang="pt-BR" dirty="0" smtClean="0"/>
              <a:t>pdate3.php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812" y="1595093"/>
            <a:ext cx="3285082" cy="863541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90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17" y="1731299"/>
            <a:ext cx="7439025" cy="421005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2743200" y="4325152"/>
            <a:ext cx="864524" cy="673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Crie as paginas </a:t>
            </a:r>
            <a:r>
              <a:rPr lang="pt-BR" sz="3600" dirty="0" err="1" smtClean="0"/>
              <a:t>php</a:t>
            </a:r>
            <a:r>
              <a:rPr lang="pt-BR" sz="3600" dirty="0" smtClean="0"/>
              <a:t> dentro do seu projeto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3483033" y="3033020"/>
            <a:ext cx="6483927" cy="140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3483033" y="4325152"/>
            <a:ext cx="6483927" cy="33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541222" y="4839803"/>
            <a:ext cx="5827222" cy="100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9966960" y="2701636"/>
            <a:ext cx="16459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u</a:t>
            </a:r>
            <a:r>
              <a:rPr lang="pt-BR" dirty="0" smtClean="0"/>
              <a:t>pdate1.php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0070974" y="4127173"/>
            <a:ext cx="16459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update2.php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67996" y="5638086"/>
            <a:ext cx="16459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update3.php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6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14589"/>
          <a:stretch/>
        </p:blipFill>
        <p:spPr>
          <a:xfrm>
            <a:off x="252060" y="1040199"/>
            <a:ext cx="4361504" cy="3624348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3295"/>
          <a:stretch/>
        </p:blipFill>
        <p:spPr>
          <a:xfrm>
            <a:off x="4613564" y="2231935"/>
            <a:ext cx="4100634" cy="38635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b="33155"/>
          <a:stretch/>
        </p:blipFill>
        <p:spPr>
          <a:xfrm>
            <a:off x="7472355" y="5332885"/>
            <a:ext cx="4719645" cy="152511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396538" y="540327"/>
            <a:ext cx="16459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u</a:t>
            </a:r>
            <a:r>
              <a:rPr lang="pt-BR" dirty="0" smtClean="0"/>
              <a:t>pdate1.php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826435" y="1862603"/>
            <a:ext cx="16459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update2.php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9526185" y="4963553"/>
            <a:ext cx="16459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update3.php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0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Atualização (UPDATE 1) 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6" y="3128269"/>
            <a:ext cx="5302493" cy="13938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481" y="3825196"/>
            <a:ext cx="74676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do update1.php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" dirty="0"/>
              <a:t>&lt;</a:t>
            </a:r>
            <a:r>
              <a:rPr lang="pt-BR" sz="200" dirty="0" err="1"/>
              <a:t>html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&lt;</a:t>
            </a:r>
            <a:r>
              <a:rPr lang="pt-BR" sz="200" dirty="0" err="1"/>
              <a:t>head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&lt;meta  </a:t>
            </a:r>
            <a:r>
              <a:rPr lang="pt-BR" sz="200" dirty="0" err="1"/>
              <a:t>charset</a:t>
            </a:r>
            <a:r>
              <a:rPr lang="pt-BR" sz="200" dirty="0"/>
              <a:t>="utf-8" /&gt;</a:t>
            </a:r>
          </a:p>
          <a:p>
            <a:pPr marL="0" indent="0">
              <a:buNone/>
            </a:pPr>
            <a:r>
              <a:rPr lang="pt-BR" sz="200" dirty="0"/>
              <a:t>	&lt;!--Esta </a:t>
            </a:r>
            <a:r>
              <a:rPr lang="pt-BR" sz="200" dirty="0" err="1"/>
              <a:t>tag</a:t>
            </a:r>
            <a:r>
              <a:rPr lang="pt-BR" sz="200" dirty="0"/>
              <a:t> indica ao browser que estamos usando o conjunto de caracteres Unicode,</a:t>
            </a:r>
          </a:p>
          <a:p>
            <a:pPr marL="0" indent="0">
              <a:buNone/>
            </a:pPr>
            <a:r>
              <a:rPr lang="pt-BR" sz="200" dirty="0"/>
              <a:t>	 para exibir acentos e cedilha, por exemplo--&gt;</a:t>
            </a:r>
          </a:p>
          <a:p>
            <a:pPr marL="0" indent="0">
              <a:buNone/>
            </a:pPr>
            <a:r>
              <a:rPr lang="pt-BR" sz="200" dirty="0"/>
              <a:t>	 </a:t>
            </a:r>
          </a:p>
          <a:p>
            <a:pPr marL="0" indent="0">
              <a:buNone/>
            </a:pPr>
            <a:r>
              <a:rPr lang="pt-BR" sz="200" dirty="0"/>
              <a:t>	&lt;meta </a:t>
            </a:r>
            <a:r>
              <a:rPr lang="pt-BR" sz="200" dirty="0" err="1"/>
              <a:t>http-equiv</a:t>
            </a:r>
            <a:r>
              <a:rPr lang="pt-BR" sz="200" dirty="0"/>
              <a:t>="X-UA-</a:t>
            </a:r>
            <a:r>
              <a:rPr lang="pt-BR" sz="200" dirty="0" err="1"/>
              <a:t>Compatible</a:t>
            </a:r>
            <a:r>
              <a:rPr lang="pt-BR" sz="200" dirty="0"/>
              <a:t>" </a:t>
            </a:r>
            <a:r>
              <a:rPr lang="pt-BR" sz="200" dirty="0" err="1"/>
              <a:t>content</a:t>
            </a:r>
            <a:r>
              <a:rPr lang="pt-BR" sz="200" dirty="0"/>
              <a:t>="IE=</a:t>
            </a:r>
            <a:r>
              <a:rPr lang="pt-BR" sz="200" dirty="0" err="1"/>
              <a:t>edge</a:t>
            </a:r>
            <a:r>
              <a:rPr lang="pt-BR" sz="200" dirty="0"/>
              <a:t>"&gt;&lt;!--deixa o </a:t>
            </a:r>
            <a:r>
              <a:rPr lang="pt-BR" sz="200" dirty="0" err="1"/>
              <a:t>formulario</a:t>
            </a:r>
            <a:r>
              <a:rPr lang="pt-BR" sz="200" dirty="0"/>
              <a:t> responsivo--&gt;</a:t>
            </a:r>
          </a:p>
          <a:p>
            <a:pPr marL="0" indent="0">
              <a:buNone/>
            </a:pPr>
            <a:r>
              <a:rPr lang="pt-BR" sz="200" dirty="0"/>
              <a:t>	&lt;meta </a:t>
            </a:r>
            <a:r>
              <a:rPr lang="pt-BR" sz="200" dirty="0" err="1"/>
              <a:t>name</a:t>
            </a:r>
            <a:r>
              <a:rPr lang="pt-BR" sz="200" dirty="0"/>
              <a:t>="</a:t>
            </a:r>
            <a:r>
              <a:rPr lang="pt-BR" sz="200" dirty="0" err="1"/>
              <a:t>viewport</a:t>
            </a:r>
            <a:r>
              <a:rPr lang="pt-BR" sz="200" dirty="0"/>
              <a:t>" </a:t>
            </a:r>
            <a:r>
              <a:rPr lang="pt-BR" sz="200" dirty="0" err="1"/>
              <a:t>content</a:t>
            </a:r>
            <a:r>
              <a:rPr lang="pt-BR" sz="200" dirty="0"/>
              <a:t>="</a:t>
            </a:r>
            <a:r>
              <a:rPr lang="pt-BR" sz="200" dirty="0" err="1"/>
              <a:t>width</a:t>
            </a:r>
            <a:r>
              <a:rPr lang="pt-BR" sz="200" dirty="0"/>
              <a:t>=</a:t>
            </a:r>
            <a:r>
              <a:rPr lang="pt-BR" sz="200" dirty="0" err="1"/>
              <a:t>device-width</a:t>
            </a:r>
            <a:r>
              <a:rPr lang="pt-BR" sz="200" dirty="0"/>
              <a:t>, </a:t>
            </a:r>
            <a:r>
              <a:rPr lang="pt-BR" sz="200" dirty="0" err="1"/>
              <a:t>initial-scale</a:t>
            </a:r>
            <a:r>
              <a:rPr lang="pt-BR" sz="200" dirty="0"/>
              <a:t>=1"&gt; </a:t>
            </a:r>
          </a:p>
          <a:p>
            <a:pPr marL="0" indent="0">
              <a:buNone/>
            </a:pPr>
            <a:r>
              <a:rPr lang="pt-BR" sz="200" dirty="0"/>
              <a:t>	&lt;!--A </a:t>
            </a:r>
            <a:r>
              <a:rPr lang="pt-BR" sz="200" dirty="0" err="1"/>
              <a:t>tag</a:t>
            </a:r>
            <a:r>
              <a:rPr lang="pt-BR" sz="200" dirty="0"/>
              <a:t> de </a:t>
            </a:r>
            <a:r>
              <a:rPr lang="pt-BR" sz="200" dirty="0" err="1"/>
              <a:t>viewport</a:t>
            </a:r>
            <a:r>
              <a:rPr lang="pt-BR" sz="200" dirty="0"/>
              <a:t> faz o site ocupar todo o espaço</a:t>
            </a:r>
          </a:p>
          <a:p>
            <a:pPr marL="0" indent="0">
              <a:buNone/>
            </a:pPr>
            <a:r>
              <a:rPr lang="pt-BR" sz="200" dirty="0"/>
              <a:t>	 disponível na janela, seja em celulares,</a:t>
            </a:r>
          </a:p>
          <a:p>
            <a:pPr marL="0" indent="0">
              <a:buNone/>
            </a:pPr>
            <a:r>
              <a:rPr lang="pt-BR" sz="200" dirty="0"/>
              <a:t>	 </a:t>
            </a:r>
            <a:r>
              <a:rPr lang="pt-BR" sz="200" dirty="0" err="1"/>
              <a:t>tablets</a:t>
            </a:r>
            <a:r>
              <a:rPr lang="pt-BR" sz="200" dirty="0"/>
              <a:t> ou </a:t>
            </a:r>
            <a:r>
              <a:rPr lang="pt-BR" sz="200" dirty="0" err="1"/>
              <a:t>PC’s</a:t>
            </a:r>
            <a:r>
              <a:rPr lang="pt-BR" sz="200" dirty="0"/>
              <a:t>. É a </a:t>
            </a:r>
            <a:r>
              <a:rPr lang="pt-BR" sz="200" dirty="0" err="1"/>
              <a:t>tag</a:t>
            </a:r>
            <a:r>
              <a:rPr lang="pt-BR" sz="200" dirty="0"/>
              <a:t> mais importante.--&gt;</a:t>
            </a:r>
          </a:p>
          <a:p>
            <a:pPr marL="0" indent="0">
              <a:buNone/>
            </a:pPr>
            <a:r>
              <a:rPr lang="pt-BR" sz="200" dirty="0"/>
              <a:t>&lt;</a:t>
            </a:r>
            <a:r>
              <a:rPr lang="pt-BR" sz="200" dirty="0" err="1"/>
              <a:t>title</a:t>
            </a:r>
            <a:r>
              <a:rPr lang="pt-BR" sz="200" dirty="0"/>
              <a:t>&gt;Pesquisa de Cliente&lt;/</a:t>
            </a:r>
            <a:r>
              <a:rPr lang="pt-BR" sz="200" dirty="0" err="1"/>
              <a:t>title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&lt;meta </a:t>
            </a:r>
            <a:r>
              <a:rPr lang="pt-BR" sz="200" dirty="0" err="1"/>
              <a:t>http-equiv</a:t>
            </a:r>
            <a:r>
              <a:rPr lang="pt-BR" sz="200" dirty="0"/>
              <a:t>="</a:t>
            </a:r>
            <a:r>
              <a:rPr lang="pt-BR" sz="200" dirty="0" err="1"/>
              <a:t>Content-Type</a:t>
            </a:r>
            <a:r>
              <a:rPr lang="pt-BR" sz="200" dirty="0"/>
              <a:t>" </a:t>
            </a:r>
            <a:r>
              <a:rPr lang="pt-BR" sz="200" dirty="0" err="1"/>
              <a:t>content</a:t>
            </a:r>
            <a:r>
              <a:rPr lang="pt-BR" sz="200" dirty="0"/>
              <a:t>="</a:t>
            </a:r>
            <a:r>
              <a:rPr lang="pt-BR" sz="200" dirty="0" err="1"/>
              <a:t>text</a:t>
            </a:r>
            <a:r>
              <a:rPr lang="pt-BR" sz="200" dirty="0"/>
              <a:t>/</a:t>
            </a:r>
            <a:r>
              <a:rPr lang="pt-BR" sz="200" dirty="0" err="1"/>
              <a:t>html</a:t>
            </a:r>
            <a:r>
              <a:rPr lang="pt-BR" sz="200" dirty="0"/>
              <a:t>; </a:t>
            </a:r>
            <a:r>
              <a:rPr lang="pt-BR" sz="200" dirty="0" err="1"/>
              <a:t>charset</a:t>
            </a:r>
            <a:r>
              <a:rPr lang="pt-BR" sz="200" dirty="0"/>
              <a:t>=iso-8859-1"&gt;</a:t>
            </a:r>
          </a:p>
          <a:p>
            <a:pPr marL="0" indent="0">
              <a:buNone/>
            </a:pPr>
            <a:r>
              <a:rPr lang="pt-BR" sz="200" dirty="0"/>
              <a:t>&lt;link </a:t>
            </a:r>
            <a:r>
              <a:rPr lang="pt-BR" sz="200" dirty="0" err="1"/>
              <a:t>href</a:t>
            </a:r>
            <a:r>
              <a:rPr lang="pt-BR" sz="200" dirty="0"/>
              <a:t>="https://cdn.jsdelivr.net/npm/bootstrap@5.0.1/dist/css/bootstrap.min.css" </a:t>
            </a:r>
            <a:r>
              <a:rPr lang="pt-BR" sz="200" dirty="0" err="1"/>
              <a:t>rel</a:t>
            </a:r>
            <a:r>
              <a:rPr lang="pt-BR" sz="200" dirty="0"/>
              <a:t>="</a:t>
            </a:r>
            <a:r>
              <a:rPr lang="pt-BR" sz="200" dirty="0" err="1"/>
              <a:t>stylesheet</a:t>
            </a:r>
            <a:r>
              <a:rPr lang="pt-BR" sz="200" dirty="0"/>
              <a:t>" </a:t>
            </a:r>
            <a:r>
              <a:rPr lang="pt-BR" sz="200" dirty="0" err="1"/>
              <a:t>integrity</a:t>
            </a:r>
            <a:r>
              <a:rPr lang="pt-BR" sz="200" dirty="0"/>
              <a:t>="sha384-+0n0xVW2eSR5OomGNYDnhzAbDsOXxcvSN1TPprVMTNDbiYZCxYbOOl7+AMvyTG2x" </a:t>
            </a:r>
            <a:r>
              <a:rPr lang="pt-BR" sz="200" dirty="0" err="1"/>
              <a:t>crossorigin</a:t>
            </a:r>
            <a:r>
              <a:rPr lang="pt-BR" sz="200" dirty="0"/>
              <a:t>="</a:t>
            </a:r>
            <a:r>
              <a:rPr lang="pt-BR" sz="200" dirty="0" err="1"/>
              <a:t>anonymous</a:t>
            </a:r>
            <a:r>
              <a:rPr lang="pt-BR" sz="200" dirty="0"/>
              <a:t>"&gt;</a:t>
            </a:r>
          </a:p>
          <a:p>
            <a:pPr marL="0" indent="0">
              <a:buNone/>
            </a:pPr>
            <a:r>
              <a:rPr lang="pt-BR" sz="200" dirty="0"/>
              <a:t>&lt;/</a:t>
            </a:r>
            <a:r>
              <a:rPr lang="pt-BR" sz="200" dirty="0" err="1"/>
              <a:t>head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endParaRPr lang="pt-BR" sz="200" dirty="0"/>
          </a:p>
          <a:p>
            <a:pPr marL="0" indent="0">
              <a:buNone/>
            </a:pPr>
            <a:r>
              <a:rPr lang="pt-BR" sz="200" dirty="0"/>
              <a:t>&lt;</a:t>
            </a:r>
            <a:r>
              <a:rPr lang="pt-BR" sz="200" dirty="0" err="1"/>
              <a:t>body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&lt;</a:t>
            </a:r>
            <a:r>
              <a:rPr lang="pt-BR" sz="200" dirty="0" err="1"/>
              <a:t>nav</a:t>
            </a:r>
            <a:r>
              <a:rPr lang="pt-BR" sz="200" dirty="0"/>
              <a:t> id="menu"&gt;</a:t>
            </a:r>
          </a:p>
          <a:p>
            <a:pPr marL="0" indent="0">
              <a:buNone/>
            </a:pPr>
            <a:r>
              <a:rPr lang="pt-BR" sz="200" dirty="0"/>
              <a:t>&lt;</a:t>
            </a:r>
            <a:r>
              <a:rPr lang="pt-BR" sz="200" dirty="0" err="1"/>
              <a:t>ul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&lt;li&gt; &lt;a </a:t>
            </a:r>
            <a:r>
              <a:rPr lang="pt-BR" sz="200" dirty="0" err="1"/>
              <a:t>href</a:t>
            </a:r>
            <a:r>
              <a:rPr lang="pt-BR" sz="200" dirty="0"/>
              <a:t>="#"&gt;Home&lt;/a&gt;&lt;/li&gt;</a:t>
            </a:r>
          </a:p>
          <a:p>
            <a:pPr marL="0" indent="0">
              <a:buNone/>
            </a:pPr>
            <a:r>
              <a:rPr lang="pt-BR" sz="200" dirty="0"/>
              <a:t>&lt;li&gt; &lt;a </a:t>
            </a:r>
            <a:r>
              <a:rPr lang="pt-BR" sz="200" dirty="0" err="1"/>
              <a:t>href</a:t>
            </a:r>
            <a:r>
              <a:rPr lang="pt-BR" sz="200" dirty="0"/>
              <a:t>="</a:t>
            </a:r>
            <a:r>
              <a:rPr lang="pt-BR" sz="200" dirty="0" err="1"/>
              <a:t>cadastro.php</a:t>
            </a:r>
            <a:r>
              <a:rPr lang="pt-BR" sz="200" dirty="0"/>
              <a:t>"&gt;Cadastro de Clientes&lt;/a&gt;&lt;/li&gt;</a:t>
            </a:r>
          </a:p>
          <a:p>
            <a:pPr marL="0" indent="0">
              <a:buNone/>
            </a:pPr>
            <a:r>
              <a:rPr lang="pt-BR" sz="200" dirty="0"/>
              <a:t>&lt;li&gt; &lt;a </a:t>
            </a:r>
            <a:r>
              <a:rPr lang="pt-BR" sz="200" dirty="0" err="1"/>
              <a:t>href</a:t>
            </a:r>
            <a:r>
              <a:rPr lang="pt-BR" sz="200" dirty="0"/>
              <a:t>="</a:t>
            </a:r>
            <a:r>
              <a:rPr lang="pt-BR" sz="200" dirty="0" err="1"/>
              <a:t>consulta.php</a:t>
            </a:r>
            <a:r>
              <a:rPr lang="pt-BR" sz="200" dirty="0"/>
              <a:t>"&gt;Pesquisa de Clientes&lt;/a&gt;&lt;/li&gt;</a:t>
            </a:r>
          </a:p>
          <a:p>
            <a:pPr marL="0" indent="0">
              <a:buNone/>
            </a:pPr>
            <a:r>
              <a:rPr lang="pt-BR" sz="200" dirty="0"/>
              <a:t>&lt;li&gt; &lt;a </a:t>
            </a:r>
            <a:r>
              <a:rPr lang="pt-BR" sz="200" dirty="0" err="1"/>
              <a:t>href</a:t>
            </a:r>
            <a:r>
              <a:rPr lang="pt-BR" sz="200" dirty="0"/>
              <a:t>="update1.php"&gt;</a:t>
            </a:r>
            <a:r>
              <a:rPr lang="pt-BR" sz="200" dirty="0" err="1"/>
              <a:t>Atualiza&amp;ccedil</a:t>
            </a:r>
            <a:r>
              <a:rPr lang="pt-BR" sz="200" dirty="0"/>
              <a:t>;&amp;</a:t>
            </a:r>
            <a:r>
              <a:rPr lang="pt-BR" sz="200" dirty="0" err="1"/>
              <a:t>atilde;o</a:t>
            </a:r>
            <a:r>
              <a:rPr lang="pt-BR" sz="200" dirty="0"/>
              <a:t> de dados de Clientes&lt;/a&gt;&lt;/li&gt;</a:t>
            </a:r>
          </a:p>
          <a:p>
            <a:pPr marL="0" indent="0">
              <a:buNone/>
            </a:pPr>
            <a:r>
              <a:rPr lang="pt-BR" sz="200" dirty="0"/>
              <a:t>&lt;li&gt; &lt;a </a:t>
            </a:r>
            <a:r>
              <a:rPr lang="pt-BR" sz="200" dirty="0" err="1"/>
              <a:t>href</a:t>
            </a:r>
            <a:r>
              <a:rPr lang="pt-BR" sz="200" dirty="0"/>
              <a:t>="delete1.php"&gt;</a:t>
            </a:r>
            <a:r>
              <a:rPr lang="pt-BR" sz="200" dirty="0" err="1"/>
              <a:t>Exclus&amp;atilde;o</a:t>
            </a:r>
            <a:r>
              <a:rPr lang="pt-BR" sz="200" dirty="0"/>
              <a:t> de Clientes&lt;/a&gt;&lt;/li&gt;</a:t>
            </a:r>
          </a:p>
          <a:p>
            <a:pPr marL="0" indent="0">
              <a:buNone/>
            </a:pPr>
            <a:r>
              <a:rPr lang="pt-BR" sz="200" dirty="0"/>
              <a:t>&lt;/</a:t>
            </a:r>
            <a:r>
              <a:rPr lang="pt-BR" sz="200" dirty="0" err="1"/>
              <a:t>ul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&lt;/</a:t>
            </a:r>
            <a:r>
              <a:rPr lang="pt-BR" sz="200" dirty="0" err="1"/>
              <a:t>nav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endParaRPr lang="pt-BR" sz="200" dirty="0"/>
          </a:p>
          <a:p>
            <a:pPr marL="0" indent="0">
              <a:buNone/>
            </a:pPr>
            <a:r>
              <a:rPr lang="pt-BR" sz="200" dirty="0"/>
              <a:t>&lt;</a:t>
            </a:r>
            <a:r>
              <a:rPr lang="pt-BR" sz="200" dirty="0" err="1"/>
              <a:t>style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endParaRPr lang="pt-BR" sz="200" dirty="0"/>
          </a:p>
          <a:p>
            <a:pPr marL="0" indent="0">
              <a:buNone/>
            </a:pPr>
            <a:r>
              <a:rPr lang="pt-BR" sz="200" dirty="0" err="1"/>
              <a:t>body</a:t>
            </a:r>
            <a:r>
              <a:rPr lang="pt-BR" sz="200" dirty="0"/>
              <a:t>{</a:t>
            </a:r>
          </a:p>
          <a:p>
            <a:pPr marL="0" indent="0">
              <a:buNone/>
            </a:pPr>
            <a:endParaRPr lang="pt-BR" sz="200" dirty="0"/>
          </a:p>
          <a:p>
            <a:pPr marL="0" indent="0">
              <a:buNone/>
            </a:pPr>
            <a:r>
              <a:rPr lang="pt-BR" sz="200" dirty="0"/>
              <a:t>    background: </a:t>
            </a:r>
            <a:r>
              <a:rPr lang="pt-BR" sz="200" dirty="0" err="1"/>
              <a:t>url</a:t>
            </a:r>
            <a:r>
              <a:rPr lang="pt-BR" sz="200" dirty="0"/>
              <a:t>(suporte.jpg);</a:t>
            </a:r>
          </a:p>
          <a:p>
            <a:pPr marL="0" indent="0">
              <a:buNone/>
            </a:pPr>
            <a:r>
              <a:rPr lang="pt-BR" sz="200" dirty="0"/>
              <a:t> background-</a:t>
            </a:r>
            <a:r>
              <a:rPr lang="pt-BR" sz="200" dirty="0" err="1"/>
              <a:t>size</a:t>
            </a:r>
            <a:r>
              <a:rPr lang="pt-BR" sz="200" dirty="0"/>
              <a:t>: 100% 100%;</a:t>
            </a:r>
          </a:p>
          <a:p>
            <a:pPr marL="0" indent="0">
              <a:buNone/>
            </a:pPr>
            <a:r>
              <a:rPr lang="pt-BR" sz="200" dirty="0"/>
              <a:t>}</a:t>
            </a:r>
          </a:p>
          <a:p>
            <a:pPr marL="0" indent="0">
              <a:buNone/>
            </a:pPr>
            <a:r>
              <a:rPr lang="pt-BR" sz="200" dirty="0"/>
              <a:t>#menu </a:t>
            </a:r>
            <a:r>
              <a:rPr lang="pt-BR" sz="200" dirty="0" err="1"/>
              <a:t>ul</a:t>
            </a:r>
            <a:r>
              <a:rPr lang="pt-BR" sz="200" dirty="0"/>
              <a:t> {</a:t>
            </a:r>
          </a:p>
          <a:p>
            <a:pPr marL="0" indent="0">
              <a:buNone/>
            </a:pPr>
            <a:r>
              <a:rPr lang="pt-BR" sz="200" dirty="0" err="1"/>
              <a:t>width</a:t>
            </a:r>
            <a:r>
              <a:rPr lang="pt-BR" sz="200" dirty="0"/>
              <a:t>: 100%;</a:t>
            </a:r>
          </a:p>
          <a:p>
            <a:pPr marL="0" indent="0">
              <a:buNone/>
            </a:pPr>
            <a:r>
              <a:rPr lang="pt-BR" sz="200" dirty="0" err="1"/>
              <a:t>height</a:t>
            </a:r>
            <a:r>
              <a:rPr lang="pt-BR" sz="200" dirty="0"/>
              <a:t>: auto;</a:t>
            </a:r>
          </a:p>
          <a:p>
            <a:pPr marL="0" indent="0">
              <a:buNone/>
            </a:pPr>
            <a:r>
              <a:rPr lang="pt-BR" sz="200" dirty="0" err="1"/>
              <a:t>padding</a:t>
            </a:r>
            <a:r>
              <a:rPr lang="pt-BR" sz="200" dirty="0"/>
              <a:t>: 10px;</a:t>
            </a:r>
          </a:p>
          <a:p>
            <a:pPr marL="0" indent="0">
              <a:buNone/>
            </a:pPr>
            <a:r>
              <a:rPr lang="pt-BR" sz="200" dirty="0" err="1"/>
              <a:t>margin</a:t>
            </a:r>
            <a:r>
              <a:rPr lang="pt-BR" sz="200" dirty="0"/>
              <a:t>: 0;</a:t>
            </a:r>
          </a:p>
          <a:p>
            <a:pPr marL="0" indent="0">
              <a:buNone/>
            </a:pPr>
            <a:r>
              <a:rPr lang="pt-BR" sz="200" dirty="0"/>
              <a:t>background-color: #069;</a:t>
            </a:r>
          </a:p>
          <a:p>
            <a:pPr marL="0" indent="0">
              <a:buNone/>
            </a:pPr>
            <a:r>
              <a:rPr lang="pt-BR" sz="200" dirty="0" err="1"/>
              <a:t>list-style</a:t>
            </a:r>
            <a:r>
              <a:rPr lang="pt-BR" sz="200" dirty="0"/>
              <a:t>: </a:t>
            </a:r>
            <a:r>
              <a:rPr lang="pt-BR" sz="200" dirty="0" err="1"/>
              <a:t>none</a:t>
            </a:r>
            <a:r>
              <a:rPr lang="pt-BR" sz="200" dirty="0"/>
              <a:t>; </a:t>
            </a:r>
          </a:p>
          <a:p>
            <a:pPr marL="0" indent="0">
              <a:buNone/>
            </a:pPr>
            <a:r>
              <a:rPr lang="pt-BR" sz="200" dirty="0"/>
              <a:t>/* remove os pontinhos antes dos itens */</a:t>
            </a:r>
          </a:p>
          <a:p>
            <a:pPr marL="0" indent="0">
              <a:buNone/>
            </a:pPr>
            <a:r>
              <a:rPr lang="pt-BR" sz="200" dirty="0"/>
              <a:t>}</a:t>
            </a:r>
          </a:p>
          <a:p>
            <a:pPr marL="0" indent="0">
              <a:buNone/>
            </a:pPr>
            <a:r>
              <a:rPr lang="pt-BR" sz="200" dirty="0"/>
              <a:t>#menu </a:t>
            </a:r>
            <a:r>
              <a:rPr lang="pt-BR" sz="200" dirty="0" err="1"/>
              <a:t>ul</a:t>
            </a:r>
            <a:r>
              <a:rPr lang="pt-BR" sz="200" dirty="0"/>
              <a:t> li {</a:t>
            </a:r>
          </a:p>
          <a:p>
            <a:pPr marL="0" indent="0">
              <a:buNone/>
            </a:pPr>
            <a:r>
              <a:rPr lang="pt-BR" sz="200" dirty="0"/>
              <a:t>display: </a:t>
            </a:r>
            <a:r>
              <a:rPr lang="pt-BR" sz="200" dirty="0" err="1"/>
              <a:t>inline</a:t>
            </a:r>
            <a:r>
              <a:rPr lang="pt-BR" sz="200" dirty="0"/>
              <a:t>; </a:t>
            </a:r>
          </a:p>
          <a:p>
            <a:pPr marL="0" indent="0">
              <a:buNone/>
            </a:pPr>
            <a:r>
              <a:rPr lang="pt-BR" sz="200" dirty="0"/>
              <a:t>/* alinha os itens na horizontal */</a:t>
            </a:r>
          </a:p>
          <a:p>
            <a:pPr marL="0" indent="0">
              <a:buNone/>
            </a:pPr>
            <a:r>
              <a:rPr lang="pt-BR" sz="200" dirty="0"/>
              <a:t>}</a:t>
            </a:r>
          </a:p>
          <a:p>
            <a:pPr marL="0" indent="0">
              <a:buNone/>
            </a:pPr>
            <a:r>
              <a:rPr lang="pt-BR" sz="200" dirty="0"/>
              <a:t>#menu </a:t>
            </a:r>
            <a:r>
              <a:rPr lang="pt-BR" sz="200" dirty="0" err="1"/>
              <a:t>ul</a:t>
            </a:r>
            <a:r>
              <a:rPr lang="pt-BR" sz="200" dirty="0"/>
              <a:t> li a {</a:t>
            </a:r>
          </a:p>
          <a:p>
            <a:pPr marL="0" indent="0">
              <a:buNone/>
            </a:pPr>
            <a:r>
              <a:rPr lang="pt-BR" sz="200" dirty="0" err="1"/>
              <a:t>padding</a:t>
            </a:r>
            <a:r>
              <a:rPr lang="pt-BR" sz="200" dirty="0"/>
              <a:t>: 2px 10px;</a:t>
            </a:r>
          </a:p>
          <a:p>
            <a:pPr marL="0" indent="0">
              <a:buNone/>
            </a:pPr>
            <a:r>
              <a:rPr lang="pt-BR" sz="200" dirty="0"/>
              <a:t>display: </a:t>
            </a:r>
            <a:r>
              <a:rPr lang="pt-BR" sz="200" dirty="0" err="1"/>
              <a:t>inline-block</a:t>
            </a:r>
            <a:r>
              <a:rPr lang="pt-BR" sz="200" dirty="0"/>
              <a:t>;</a:t>
            </a:r>
          </a:p>
          <a:p>
            <a:pPr marL="0" indent="0">
              <a:buNone/>
            </a:pPr>
            <a:r>
              <a:rPr lang="pt-BR" sz="200" dirty="0" err="1"/>
              <a:t>margin-left</a:t>
            </a:r>
            <a:r>
              <a:rPr lang="pt-BR" sz="200" dirty="0"/>
              <a:t>: 15px;</a:t>
            </a:r>
          </a:p>
          <a:p>
            <a:pPr marL="0" indent="0">
              <a:buNone/>
            </a:pPr>
            <a:r>
              <a:rPr lang="pt-BR" sz="200" dirty="0"/>
              <a:t>background-color: #069;</a:t>
            </a:r>
          </a:p>
          <a:p>
            <a:pPr marL="0" indent="0">
              <a:buNone/>
            </a:pPr>
            <a:r>
              <a:rPr lang="pt-BR" sz="200" dirty="0"/>
              <a:t>color: #</a:t>
            </a:r>
            <a:r>
              <a:rPr lang="pt-BR" sz="200" dirty="0" err="1"/>
              <a:t>fff</a:t>
            </a:r>
            <a:r>
              <a:rPr lang="pt-BR" sz="200" dirty="0"/>
              <a:t>;</a:t>
            </a:r>
          </a:p>
          <a:p>
            <a:pPr marL="0" indent="0">
              <a:buNone/>
            </a:pPr>
            <a:r>
              <a:rPr lang="pt-BR" sz="200" dirty="0" err="1"/>
              <a:t>text-decoration</a:t>
            </a:r>
            <a:r>
              <a:rPr lang="pt-BR" sz="200" dirty="0"/>
              <a:t>: </a:t>
            </a:r>
            <a:r>
              <a:rPr lang="pt-BR" sz="200" dirty="0" err="1"/>
              <a:t>none</a:t>
            </a:r>
            <a:r>
              <a:rPr lang="pt-BR" sz="200" dirty="0"/>
              <a:t>; </a:t>
            </a:r>
          </a:p>
          <a:p>
            <a:pPr marL="0" indent="0">
              <a:buNone/>
            </a:pPr>
            <a:r>
              <a:rPr lang="pt-BR" sz="200" dirty="0"/>
              <a:t>/* remove o sublinhado do link */</a:t>
            </a:r>
          </a:p>
          <a:p>
            <a:pPr marL="0" indent="0">
              <a:buNone/>
            </a:pPr>
            <a:endParaRPr lang="pt-BR" sz="200" dirty="0"/>
          </a:p>
          <a:p>
            <a:pPr marL="0" indent="0">
              <a:buNone/>
            </a:pPr>
            <a:r>
              <a:rPr lang="pt-BR" sz="200" dirty="0" err="1"/>
              <a:t>border-bottom</a:t>
            </a:r>
            <a:r>
              <a:rPr lang="pt-BR" sz="200" dirty="0"/>
              <a:t>: 3px </a:t>
            </a:r>
            <a:r>
              <a:rPr lang="pt-BR" sz="200" dirty="0" err="1"/>
              <a:t>solid</a:t>
            </a:r>
            <a:r>
              <a:rPr lang="pt-BR" sz="200" dirty="0"/>
              <a:t> #069;</a:t>
            </a:r>
          </a:p>
          <a:p>
            <a:pPr marL="0" indent="0">
              <a:buNone/>
            </a:pPr>
            <a:r>
              <a:rPr lang="pt-BR" sz="200" dirty="0"/>
              <a:t>}</a:t>
            </a:r>
          </a:p>
          <a:p>
            <a:pPr marL="0" indent="0">
              <a:buNone/>
            </a:pPr>
            <a:r>
              <a:rPr lang="pt-BR" sz="200" dirty="0"/>
              <a:t>#menu </a:t>
            </a:r>
            <a:r>
              <a:rPr lang="pt-BR" sz="200" dirty="0" err="1"/>
              <a:t>ul</a:t>
            </a:r>
            <a:r>
              <a:rPr lang="pt-BR" sz="200" dirty="0"/>
              <a:t> li a:hover { </a:t>
            </a:r>
          </a:p>
          <a:p>
            <a:pPr marL="0" indent="0">
              <a:buNone/>
            </a:pPr>
            <a:r>
              <a:rPr lang="pt-BR" sz="200" dirty="0"/>
              <a:t>/* efeito para quando passar o mouse </a:t>
            </a:r>
          </a:p>
          <a:p>
            <a:pPr marL="0" indent="0">
              <a:buNone/>
            </a:pPr>
            <a:r>
              <a:rPr lang="pt-BR" sz="200" dirty="0"/>
              <a:t>   sobre o item do menu */</a:t>
            </a:r>
          </a:p>
          <a:p>
            <a:pPr marL="0" indent="0">
              <a:buNone/>
            </a:pPr>
            <a:r>
              <a:rPr lang="pt-BR" sz="200" dirty="0"/>
              <a:t>color: #f5f5f5;</a:t>
            </a:r>
          </a:p>
          <a:p>
            <a:pPr marL="0" indent="0">
              <a:buNone/>
            </a:pPr>
            <a:r>
              <a:rPr lang="pt-BR" sz="200" dirty="0" err="1"/>
              <a:t>border-bottom</a:t>
            </a:r>
            <a:r>
              <a:rPr lang="pt-BR" sz="200" dirty="0"/>
              <a:t>: 3px </a:t>
            </a:r>
            <a:r>
              <a:rPr lang="pt-BR" sz="200" dirty="0" err="1"/>
              <a:t>solid</a:t>
            </a:r>
            <a:r>
              <a:rPr lang="pt-BR" sz="200" dirty="0"/>
              <a:t> #f5f5f5;</a:t>
            </a:r>
          </a:p>
          <a:p>
            <a:pPr marL="0" indent="0">
              <a:buNone/>
            </a:pPr>
            <a:r>
              <a:rPr lang="pt-BR" sz="200" dirty="0"/>
              <a:t>}</a:t>
            </a:r>
          </a:p>
          <a:p>
            <a:pPr marL="0" indent="0">
              <a:buNone/>
            </a:pPr>
            <a:r>
              <a:rPr lang="pt-BR" sz="200" dirty="0"/>
              <a:t>&lt;/</a:t>
            </a:r>
            <a:r>
              <a:rPr lang="pt-BR" sz="200" dirty="0" err="1"/>
              <a:t>style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endParaRPr lang="pt-BR" sz="200" dirty="0"/>
          </a:p>
          <a:p>
            <a:pPr marL="0" indent="0">
              <a:buNone/>
            </a:pPr>
            <a:r>
              <a:rPr lang="pt-BR" sz="200" dirty="0"/>
              <a:t>&lt;?</a:t>
            </a:r>
            <a:r>
              <a:rPr lang="pt-BR" sz="200" dirty="0" err="1"/>
              <a:t>php</a:t>
            </a:r>
            <a:r>
              <a:rPr lang="pt-BR" sz="200" dirty="0"/>
              <a:t> </a:t>
            </a:r>
          </a:p>
          <a:p>
            <a:pPr marL="0" indent="0">
              <a:buNone/>
            </a:pPr>
            <a:r>
              <a:rPr lang="pt-BR" sz="200" dirty="0"/>
              <a:t>//abre a conexão  com o BD</a:t>
            </a:r>
          </a:p>
          <a:p>
            <a:pPr marL="0" indent="0">
              <a:buNone/>
            </a:pPr>
            <a:r>
              <a:rPr lang="pt-BR" sz="200" dirty="0"/>
              <a:t>	</a:t>
            </a:r>
            <a:r>
              <a:rPr lang="pt-BR" sz="200" dirty="0" err="1"/>
              <a:t>require_once</a:t>
            </a:r>
            <a:r>
              <a:rPr lang="pt-BR" sz="200" dirty="0"/>
              <a:t> "</a:t>
            </a:r>
            <a:r>
              <a:rPr lang="pt-BR" sz="200" dirty="0" err="1"/>
              <a:t>conexao.php</a:t>
            </a:r>
            <a:r>
              <a:rPr lang="pt-BR" sz="200" dirty="0"/>
              <a:t>";</a:t>
            </a:r>
          </a:p>
          <a:p>
            <a:pPr marL="0" indent="0">
              <a:buNone/>
            </a:pPr>
            <a:endParaRPr lang="pt-BR" sz="200" dirty="0"/>
          </a:p>
          <a:p>
            <a:pPr marL="0" indent="0">
              <a:buNone/>
            </a:pPr>
            <a:r>
              <a:rPr lang="pt-BR" sz="200" dirty="0"/>
              <a:t>$</a:t>
            </a:r>
            <a:r>
              <a:rPr lang="pt-BR" sz="200" dirty="0" err="1"/>
              <a:t>sql</a:t>
            </a:r>
            <a:r>
              <a:rPr lang="pt-BR" sz="200" dirty="0"/>
              <a:t>="</a:t>
            </a:r>
            <a:r>
              <a:rPr lang="pt-BR" sz="200" dirty="0" err="1"/>
              <a:t>select</a:t>
            </a:r>
            <a:r>
              <a:rPr lang="pt-BR" sz="200" dirty="0"/>
              <a:t> * </a:t>
            </a:r>
            <a:r>
              <a:rPr lang="pt-BR" sz="200" dirty="0" err="1"/>
              <a:t>from</a:t>
            </a:r>
            <a:r>
              <a:rPr lang="pt-BR" sz="200" dirty="0"/>
              <a:t> </a:t>
            </a:r>
            <a:r>
              <a:rPr lang="pt-BR" sz="200" dirty="0" err="1"/>
              <a:t>tb_clientes</a:t>
            </a:r>
            <a:r>
              <a:rPr lang="pt-BR" sz="200" dirty="0"/>
              <a:t>";</a:t>
            </a:r>
          </a:p>
          <a:p>
            <a:pPr marL="0" indent="0">
              <a:buNone/>
            </a:pPr>
            <a:r>
              <a:rPr lang="pt-BR" sz="200" dirty="0"/>
              <a:t>$resultado=</a:t>
            </a:r>
            <a:r>
              <a:rPr lang="pt-BR" sz="200" dirty="0" err="1"/>
              <a:t>mysqli_query</a:t>
            </a:r>
            <a:r>
              <a:rPr lang="pt-BR" sz="200" dirty="0"/>
              <a:t>($</a:t>
            </a:r>
            <a:r>
              <a:rPr lang="pt-BR" sz="200" dirty="0" err="1"/>
              <a:t>conexao</a:t>
            </a:r>
            <a:r>
              <a:rPr lang="pt-BR" sz="200" dirty="0"/>
              <a:t>,$</a:t>
            </a:r>
            <a:r>
              <a:rPr lang="pt-BR" sz="200" dirty="0" err="1"/>
              <a:t>sql</a:t>
            </a:r>
            <a:r>
              <a:rPr lang="pt-BR" sz="200" dirty="0"/>
              <a:t>);</a:t>
            </a:r>
          </a:p>
          <a:p>
            <a:pPr marL="0" indent="0">
              <a:buNone/>
            </a:pPr>
            <a:r>
              <a:rPr lang="pt-BR" sz="200" dirty="0"/>
              <a:t>?&gt; </a:t>
            </a:r>
          </a:p>
          <a:p>
            <a:pPr marL="0" indent="0">
              <a:buNone/>
            </a:pPr>
            <a:endParaRPr lang="pt-BR" sz="200" dirty="0"/>
          </a:p>
          <a:p>
            <a:pPr marL="0" indent="0">
              <a:buNone/>
            </a:pPr>
            <a:r>
              <a:rPr lang="pt-BR" sz="200" dirty="0"/>
              <a:t>		&lt;center&gt; &lt;h1&gt; Clientes Cadastrados&lt;/h1&gt;&lt;/center&gt;</a:t>
            </a:r>
          </a:p>
          <a:p>
            <a:pPr marL="0" indent="0">
              <a:buNone/>
            </a:pPr>
            <a:r>
              <a:rPr lang="pt-BR" sz="200" dirty="0"/>
              <a:t>		&lt;</a:t>
            </a:r>
            <a:r>
              <a:rPr lang="pt-BR" sz="200" dirty="0" err="1"/>
              <a:t>table</a:t>
            </a:r>
            <a:r>
              <a:rPr lang="pt-BR" sz="200" dirty="0"/>
              <a:t> </a:t>
            </a:r>
            <a:r>
              <a:rPr lang="pt-BR" sz="200" dirty="0" err="1"/>
              <a:t>class</a:t>
            </a:r>
            <a:r>
              <a:rPr lang="pt-BR" sz="200" dirty="0"/>
              <a:t>="</a:t>
            </a:r>
            <a:r>
              <a:rPr lang="pt-BR" sz="200" dirty="0" err="1"/>
              <a:t>table</a:t>
            </a:r>
            <a:r>
              <a:rPr lang="pt-BR" sz="200" dirty="0"/>
              <a:t> </a:t>
            </a:r>
            <a:r>
              <a:rPr lang="pt-BR" sz="200" dirty="0" err="1"/>
              <a:t>table-dark</a:t>
            </a:r>
            <a:r>
              <a:rPr lang="pt-BR" sz="200" dirty="0"/>
              <a:t> </a:t>
            </a:r>
            <a:r>
              <a:rPr lang="pt-BR" sz="200" dirty="0" err="1"/>
              <a:t>table-striped</a:t>
            </a:r>
            <a:r>
              <a:rPr lang="pt-BR" sz="200" dirty="0"/>
              <a:t>" </a:t>
            </a:r>
            <a:r>
              <a:rPr lang="pt-BR" sz="200" dirty="0" err="1"/>
              <a:t>width</a:t>
            </a:r>
            <a:r>
              <a:rPr lang="pt-BR" sz="200" dirty="0"/>
              <a:t>="491" </a:t>
            </a:r>
            <a:r>
              <a:rPr lang="pt-BR" sz="200" dirty="0" err="1"/>
              <a:t>border</a:t>
            </a:r>
            <a:r>
              <a:rPr lang="pt-BR" sz="200" dirty="0"/>
              <a:t>="1" &gt;</a:t>
            </a:r>
          </a:p>
          <a:p>
            <a:pPr marL="0" indent="0">
              <a:buNone/>
            </a:pPr>
            <a:r>
              <a:rPr lang="pt-BR" sz="200" dirty="0"/>
              <a:t>		  &lt;</a:t>
            </a:r>
            <a:r>
              <a:rPr lang="pt-BR" sz="200" dirty="0" err="1"/>
              <a:t>tr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	&lt;</a:t>
            </a:r>
            <a:r>
              <a:rPr lang="pt-BR" sz="200" dirty="0" err="1"/>
              <a:t>th</a:t>
            </a:r>
            <a:r>
              <a:rPr lang="pt-BR" sz="200" dirty="0"/>
              <a:t>&gt;Código&lt;/</a:t>
            </a:r>
            <a:r>
              <a:rPr lang="pt-BR" sz="200" dirty="0" err="1"/>
              <a:t>th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	&lt;</a:t>
            </a:r>
            <a:r>
              <a:rPr lang="pt-BR" sz="200" dirty="0" err="1"/>
              <a:t>th</a:t>
            </a:r>
            <a:r>
              <a:rPr lang="pt-BR" sz="200" dirty="0"/>
              <a:t> &gt;Nome&lt;/</a:t>
            </a:r>
            <a:r>
              <a:rPr lang="pt-BR" sz="200" dirty="0" err="1"/>
              <a:t>th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	&lt;</a:t>
            </a:r>
            <a:r>
              <a:rPr lang="pt-BR" sz="200" dirty="0" err="1"/>
              <a:t>th</a:t>
            </a:r>
            <a:r>
              <a:rPr lang="pt-BR" sz="200" dirty="0"/>
              <a:t>  &gt;Data de nascimento&lt;/</a:t>
            </a:r>
            <a:r>
              <a:rPr lang="pt-BR" sz="200" dirty="0" err="1"/>
              <a:t>th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	&lt;</a:t>
            </a:r>
            <a:r>
              <a:rPr lang="pt-BR" sz="200" dirty="0" err="1"/>
              <a:t>th</a:t>
            </a:r>
            <a:r>
              <a:rPr lang="pt-BR" sz="200" dirty="0"/>
              <a:t>  &gt;Celular&lt;/</a:t>
            </a:r>
            <a:r>
              <a:rPr lang="pt-BR" sz="200" dirty="0" err="1"/>
              <a:t>th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	&lt;</a:t>
            </a:r>
            <a:r>
              <a:rPr lang="pt-BR" sz="200" dirty="0" err="1"/>
              <a:t>th</a:t>
            </a:r>
            <a:r>
              <a:rPr lang="pt-BR" sz="200" dirty="0"/>
              <a:t>  &gt;</a:t>
            </a:r>
            <a:r>
              <a:rPr lang="pt-BR" sz="200" dirty="0" err="1"/>
              <a:t>Email</a:t>
            </a:r>
            <a:r>
              <a:rPr lang="pt-BR" sz="200" dirty="0"/>
              <a:t>&lt;/</a:t>
            </a:r>
            <a:r>
              <a:rPr lang="pt-BR" sz="200" dirty="0" err="1"/>
              <a:t>th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	&lt;</a:t>
            </a:r>
            <a:r>
              <a:rPr lang="pt-BR" sz="200" dirty="0" err="1"/>
              <a:t>th</a:t>
            </a:r>
            <a:r>
              <a:rPr lang="pt-BR" sz="200" dirty="0"/>
              <a:t> &gt;Rua&lt;/</a:t>
            </a:r>
            <a:r>
              <a:rPr lang="pt-BR" sz="200" dirty="0" err="1"/>
              <a:t>th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	&lt;</a:t>
            </a:r>
            <a:r>
              <a:rPr lang="pt-BR" sz="200" dirty="0" err="1"/>
              <a:t>th</a:t>
            </a:r>
            <a:r>
              <a:rPr lang="pt-BR" sz="200" dirty="0"/>
              <a:t> &gt;Número&lt;/</a:t>
            </a:r>
            <a:r>
              <a:rPr lang="pt-BR" sz="200" dirty="0" err="1"/>
              <a:t>th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	&lt;</a:t>
            </a:r>
            <a:r>
              <a:rPr lang="pt-BR" sz="200" dirty="0" err="1"/>
              <a:t>th</a:t>
            </a:r>
            <a:r>
              <a:rPr lang="pt-BR" sz="200" dirty="0"/>
              <a:t> &gt;Bairro&lt;/</a:t>
            </a:r>
            <a:r>
              <a:rPr lang="pt-BR" sz="200" dirty="0" err="1"/>
              <a:t>th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	&lt;</a:t>
            </a:r>
            <a:r>
              <a:rPr lang="pt-BR" sz="200" dirty="0" err="1"/>
              <a:t>th</a:t>
            </a:r>
            <a:r>
              <a:rPr lang="pt-BR" sz="200" dirty="0"/>
              <a:t> &gt;CEP&lt;/</a:t>
            </a:r>
            <a:r>
              <a:rPr lang="pt-BR" sz="200" dirty="0" err="1"/>
              <a:t>th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	&lt;</a:t>
            </a:r>
            <a:r>
              <a:rPr lang="pt-BR" sz="200" dirty="0" err="1"/>
              <a:t>th</a:t>
            </a:r>
            <a:r>
              <a:rPr lang="pt-BR" sz="200" dirty="0"/>
              <a:t> &gt;Cidade&lt;/</a:t>
            </a:r>
            <a:r>
              <a:rPr lang="pt-BR" sz="200" dirty="0" err="1"/>
              <a:t>th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	&lt;</a:t>
            </a:r>
            <a:r>
              <a:rPr lang="pt-BR" sz="200" dirty="0" err="1"/>
              <a:t>th</a:t>
            </a:r>
            <a:r>
              <a:rPr lang="pt-BR" sz="200" dirty="0"/>
              <a:t> &gt;Estado&lt;/</a:t>
            </a:r>
            <a:r>
              <a:rPr lang="pt-BR" sz="200" dirty="0" err="1"/>
              <a:t>th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  &lt;/</a:t>
            </a:r>
            <a:r>
              <a:rPr lang="pt-BR" sz="200" dirty="0" err="1"/>
              <a:t>tr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&lt;?</a:t>
            </a:r>
            <a:r>
              <a:rPr lang="pt-BR" sz="200" dirty="0" err="1"/>
              <a:t>php</a:t>
            </a:r>
            <a:r>
              <a:rPr lang="pt-BR" sz="200" dirty="0"/>
              <a:t> </a:t>
            </a:r>
          </a:p>
          <a:p>
            <a:pPr marL="0" indent="0">
              <a:buNone/>
            </a:pPr>
            <a:r>
              <a:rPr lang="pt-BR" sz="200" dirty="0"/>
              <a:t>		</a:t>
            </a:r>
            <a:r>
              <a:rPr lang="pt-BR" sz="200" dirty="0" err="1"/>
              <a:t>while</a:t>
            </a:r>
            <a:r>
              <a:rPr lang="pt-BR" sz="200" dirty="0"/>
              <a:t> ($linha=</a:t>
            </a:r>
            <a:r>
              <a:rPr lang="pt-BR" sz="200" dirty="0" err="1"/>
              <a:t>mysqli_fetch_array</a:t>
            </a:r>
            <a:r>
              <a:rPr lang="pt-BR" sz="200" dirty="0"/>
              <a:t>($resultado))</a:t>
            </a:r>
          </a:p>
          <a:p>
            <a:pPr marL="0" indent="0">
              <a:buNone/>
            </a:pPr>
            <a:r>
              <a:rPr lang="pt-BR" sz="200" dirty="0"/>
              <a:t>		{</a:t>
            </a:r>
          </a:p>
          <a:p>
            <a:pPr marL="0" indent="0">
              <a:buNone/>
            </a:pPr>
            <a:r>
              <a:rPr lang="pt-BR" sz="200" dirty="0"/>
              <a:t>		?&gt;</a:t>
            </a:r>
          </a:p>
          <a:p>
            <a:pPr marL="0" indent="0">
              <a:buNone/>
            </a:pPr>
            <a:r>
              <a:rPr lang="pt-BR" sz="200" dirty="0"/>
              <a:t>		&lt;</a:t>
            </a:r>
            <a:r>
              <a:rPr lang="pt-BR" sz="200" dirty="0" err="1"/>
              <a:t>tr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&lt;</a:t>
            </a:r>
            <a:r>
              <a:rPr lang="pt-BR" sz="200" dirty="0" err="1"/>
              <a:t>td</a:t>
            </a:r>
            <a:r>
              <a:rPr lang="pt-BR" sz="200" dirty="0"/>
              <a:t>&gt;&lt;?</a:t>
            </a:r>
            <a:r>
              <a:rPr lang="pt-BR" sz="200" dirty="0" err="1"/>
              <a:t>php</a:t>
            </a:r>
            <a:r>
              <a:rPr lang="pt-BR" sz="200" dirty="0"/>
              <a:t> </a:t>
            </a:r>
            <a:r>
              <a:rPr lang="pt-BR" sz="200" dirty="0" err="1"/>
              <a:t>echo</a:t>
            </a:r>
            <a:r>
              <a:rPr lang="pt-BR" sz="200" dirty="0"/>
              <a:t> $linha["</a:t>
            </a:r>
            <a:r>
              <a:rPr lang="pt-BR" sz="200" dirty="0" err="1"/>
              <a:t>codcliente</a:t>
            </a:r>
            <a:r>
              <a:rPr lang="pt-BR" sz="200" dirty="0"/>
              <a:t>"];?&gt;&lt;/</a:t>
            </a:r>
            <a:r>
              <a:rPr lang="pt-BR" sz="200" dirty="0" err="1"/>
              <a:t>td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&lt;</a:t>
            </a:r>
            <a:r>
              <a:rPr lang="pt-BR" sz="200" dirty="0" err="1"/>
              <a:t>td</a:t>
            </a:r>
            <a:r>
              <a:rPr lang="pt-BR" sz="200" dirty="0"/>
              <a:t>&gt;&lt;?</a:t>
            </a:r>
            <a:r>
              <a:rPr lang="pt-BR" sz="200" dirty="0" err="1"/>
              <a:t>php</a:t>
            </a:r>
            <a:r>
              <a:rPr lang="pt-BR" sz="200" dirty="0"/>
              <a:t> </a:t>
            </a:r>
            <a:r>
              <a:rPr lang="pt-BR" sz="200" dirty="0" err="1"/>
              <a:t>echo</a:t>
            </a:r>
            <a:r>
              <a:rPr lang="pt-BR" sz="200" dirty="0"/>
              <a:t> $linha["nome"];?&gt; &lt;/</a:t>
            </a:r>
            <a:r>
              <a:rPr lang="pt-BR" sz="200" dirty="0" err="1"/>
              <a:t>td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&lt;</a:t>
            </a:r>
            <a:r>
              <a:rPr lang="pt-BR" sz="200" dirty="0" err="1"/>
              <a:t>td</a:t>
            </a:r>
            <a:r>
              <a:rPr lang="pt-BR" sz="200" dirty="0"/>
              <a:t>&gt;&lt;?</a:t>
            </a:r>
            <a:r>
              <a:rPr lang="pt-BR" sz="200" dirty="0" err="1"/>
              <a:t>php</a:t>
            </a:r>
            <a:r>
              <a:rPr lang="pt-BR" sz="200" dirty="0"/>
              <a:t> </a:t>
            </a:r>
            <a:r>
              <a:rPr lang="pt-BR" sz="200" dirty="0" err="1"/>
              <a:t>echo</a:t>
            </a:r>
            <a:r>
              <a:rPr lang="pt-BR" sz="200" dirty="0"/>
              <a:t> $linha["</a:t>
            </a:r>
            <a:r>
              <a:rPr lang="pt-BR" sz="200" dirty="0" err="1"/>
              <a:t>data_nasc</a:t>
            </a:r>
            <a:r>
              <a:rPr lang="pt-BR" sz="200" dirty="0"/>
              <a:t>"];?&gt; &lt;/</a:t>
            </a:r>
            <a:r>
              <a:rPr lang="pt-BR" sz="200" dirty="0" err="1"/>
              <a:t>td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&lt;</a:t>
            </a:r>
            <a:r>
              <a:rPr lang="pt-BR" sz="200" dirty="0" err="1"/>
              <a:t>td</a:t>
            </a:r>
            <a:r>
              <a:rPr lang="pt-BR" sz="200" dirty="0"/>
              <a:t>&gt;&lt;?</a:t>
            </a:r>
            <a:r>
              <a:rPr lang="pt-BR" sz="200" dirty="0" err="1"/>
              <a:t>php</a:t>
            </a:r>
            <a:r>
              <a:rPr lang="pt-BR" sz="200" dirty="0"/>
              <a:t> </a:t>
            </a:r>
            <a:r>
              <a:rPr lang="pt-BR" sz="200" dirty="0" err="1"/>
              <a:t>echo</a:t>
            </a:r>
            <a:r>
              <a:rPr lang="pt-BR" sz="200" dirty="0"/>
              <a:t> $linha["celular"];?&gt; &lt;/</a:t>
            </a:r>
            <a:r>
              <a:rPr lang="pt-BR" sz="200" dirty="0" err="1"/>
              <a:t>td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&lt;</a:t>
            </a:r>
            <a:r>
              <a:rPr lang="pt-BR" sz="200" dirty="0" err="1"/>
              <a:t>td</a:t>
            </a:r>
            <a:r>
              <a:rPr lang="pt-BR" sz="200" dirty="0"/>
              <a:t>&gt;&lt;?</a:t>
            </a:r>
            <a:r>
              <a:rPr lang="pt-BR" sz="200" dirty="0" err="1"/>
              <a:t>php</a:t>
            </a:r>
            <a:r>
              <a:rPr lang="pt-BR" sz="200" dirty="0"/>
              <a:t> </a:t>
            </a:r>
            <a:r>
              <a:rPr lang="pt-BR" sz="200" dirty="0" err="1"/>
              <a:t>echo</a:t>
            </a:r>
            <a:r>
              <a:rPr lang="pt-BR" sz="200" dirty="0"/>
              <a:t> $linha["</a:t>
            </a:r>
            <a:r>
              <a:rPr lang="pt-BR" sz="200" dirty="0" err="1"/>
              <a:t>email</a:t>
            </a:r>
            <a:r>
              <a:rPr lang="pt-BR" sz="200" dirty="0"/>
              <a:t>"];?&gt; &lt;/</a:t>
            </a:r>
            <a:r>
              <a:rPr lang="pt-BR" sz="200" dirty="0" err="1"/>
              <a:t>td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&lt;</a:t>
            </a:r>
            <a:r>
              <a:rPr lang="pt-BR" sz="200" dirty="0" err="1"/>
              <a:t>td</a:t>
            </a:r>
            <a:r>
              <a:rPr lang="pt-BR" sz="200" dirty="0"/>
              <a:t>&gt;&lt;?</a:t>
            </a:r>
            <a:r>
              <a:rPr lang="pt-BR" sz="200" dirty="0" err="1"/>
              <a:t>php</a:t>
            </a:r>
            <a:r>
              <a:rPr lang="pt-BR" sz="200" dirty="0"/>
              <a:t> </a:t>
            </a:r>
            <a:r>
              <a:rPr lang="pt-BR" sz="200" dirty="0" err="1"/>
              <a:t>echo</a:t>
            </a:r>
            <a:r>
              <a:rPr lang="pt-BR" sz="200" dirty="0"/>
              <a:t> $linha["rua"];?&gt; &lt;/</a:t>
            </a:r>
            <a:r>
              <a:rPr lang="pt-BR" sz="200" dirty="0" err="1"/>
              <a:t>td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&lt;</a:t>
            </a:r>
            <a:r>
              <a:rPr lang="pt-BR" sz="200" dirty="0" err="1"/>
              <a:t>td</a:t>
            </a:r>
            <a:r>
              <a:rPr lang="pt-BR" sz="200" dirty="0"/>
              <a:t>&gt;&lt;?</a:t>
            </a:r>
            <a:r>
              <a:rPr lang="pt-BR" sz="200" dirty="0" err="1"/>
              <a:t>php</a:t>
            </a:r>
            <a:r>
              <a:rPr lang="pt-BR" sz="200" dirty="0"/>
              <a:t> </a:t>
            </a:r>
            <a:r>
              <a:rPr lang="pt-BR" sz="200" dirty="0" err="1"/>
              <a:t>echo</a:t>
            </a:r>
            <a:r>
              <a:rPr lang="pt-BR" sz="200" dirty="0"/>
              <a:t> $linha["numero"];?&gt; &lt;/</a:t>
            </a:r>
            <a:r>
              <a:rPr lang="pt-BR" sz="200" dirty="0" err="1"/>
              <a:t>td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&lt;</a:t>
            </a:r>
            <a:r>
              <a:rPr lang="pt-BR" sz="200" dirty="0" err="1"/>
              <a:t>td</a:t>
            </a:r>
            <a:r>
              <a:rPr lang="pt-BR" sz="200" dirty="0"/>
              <a:t>&gt;&lt;?</a:t>
            </a:r>
            <a:r>
              <a:rPr lang="pt-BR" sz="200" dirty="0" err="1"/>
              <a:t>php</a:t>
            </a:r>
            <a:r>
              <a:rPr lang="pt-BR" sz="200" dirty="0"/>
              <a:t> </a:t>
            </a:r>
            <a:r>
              <a:rPr lang="pt-BR" sz="200" dirty="0" err="1"/>
              <a:t>echo</a:t>
            </a:r>
            <a:r>
              <a:rPr lang="pt-BR" sz="200" dirty="0"/>
              <a:t> $linha["bairro"];?&gt; &lt;/</a:t>
            </a:r>
            <a:r>
              <a:rPr lang="pt-BR" sz="200" dirty="0" err="1"/>
              <a:t>td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&lt;</a:t>
            </a:r>
            <a:r>
              <a:rPr lang="pt-BR" sz="200" dirty="0" err="1"/>
              <a:t>td</a:t>
            </a:r>
            <a:r>
              <a:rPr lang="pt-BR" sz="200" dirty="0"/>
              <a:t>&gt;&lt;?</a:t>
            </a:r>
            <a:r>
              <a:rPr lang="pt-BR" sz="200" dirty="0" err="1"/>
              <a:t>php</a:t>
            </a:r>
            <a:r>
              <a:rPr lang="pt-BR" sz="200" dirty="0"/>
              <a:t> </a:t>
            </a:r>
            <a:r>
              <a:rPr lang="pt-BR" sz="200" dirty="0" err="1"/>
              <a:t>echo</a:t>
            </a:r>
            <a:r>
              <a:rPr lang="pt-BR" sz="200" dirty="0"/>
              <a:t> $linha["</a:t>
            </a:r>
            <a:r>
              <a:rPr lang="pt-BR" sz="200" dirty="0" err="1"/>
              <a:t>cep</a:t>
            </a:r>
            <a:r>
              <a:rPr lang="pt-BR" sz="200" dirty="0"/>
              <a:t>"];?&gt; &lt;/</a:t>
            </a:r>
            <a:r>
              <a:rPr lang="pt-BR" sz="200" dirty="0" err="1"/>
              <a:t>td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&lt;</a:t>
            </a:r>
            <a:r>
              <a:rPr lang="pt-BR" sz="200" dirty="0" err="1"/>
              <a:t>td</a:t>
            </a:r>
            <a:r>
              <a:rPr lang="pt-BR" sz="200" dirty="0"/>
              <a:t>&gt;&lt;?</a:t>
            </a:r>
            <a:r>
              <a:rPr lang="pt-BR" sz="200" dirty="0" err="1"/>
              <a:t>php</a:t>
            </a:r>
            <a:r>
              <a:rPr lang="pt-BR" sz="200" dirty="0"/>
              <a:t> </a:t>
            </a:r>
            <a:r>
              <a:rPr lang="pt-BR" sz="200" dirty="0" err="1"/>
              <a:t>echo</a:t>
            </a:r>
            <a:r>
              <a:rPr lang="pt-BR" sz="200" dirty="0"/>
              <a:t> $linha["cidade"];?&gt; &lt;/</a:t>
            </a:r>
            <a:r>
              <a:rPr lang="pt-BR" sz="200" dirty="0" err="1"/>
              <a:t>td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&lt;</a:t>
            </a:r>
            <a:r>
              <a:rPr lang="pt-BR" sz="200" dirty="0" err="1"/>
              <a:t>td</a:t>
            </a:r>
            <a:r>
              <a:rPr lang="pt-BR" sz="200" dirty="0"/>
              <a:t>&gt;&lt;?</a:t>
            </a:r>
            <a:r>
              <a:rPr lang="pt-BR" sz="200" dirty="0" err="1"/>
              <a:t>php</a:t>
            </a:r>
            <a:r>
              <a:rPr lang="pt-BR" sz="200" dirty="0"/>
              <a:t> </a:t>
            </a:r>
            <a:r>
              <a:rPr lang="pt-BR" sz="200" dirty="0" err="1"/>
              <a:t>echo</a:t>
            </a:r>
            <a:r>
              <a:rPr lang="pt-BR" sz="200" dirty="0"/>
              <a:t> $linha["estado"];?&gt; &lt;/</a:t>
            </a:r>
            <a:r>
              <a:rPr lang="pt-BR" sz="200" dirty="0" err="1"/>
              <a:t>td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endParaRPr lang="pt-BR" sz="200" dirty="0"/>
          </a:p>
          <a:p>
            <a:pPr marL="0" indent="0">
              <a:buNone/>
            </a:pPr>
            <a:r>
              <a:rPr lang="pt-BR" sz="200" dirty="0"/>
              <a:t>		&lt;?</a:t>
            </a:r>
            <a:r>
              <a:rPr lang="pt-BR" sz="200" dirty="0" err="1"/>
              <a:t>php</a:t>
            </a:r>
            <a:r>
              <a:rPr lang="pt-BR" sz="200" dirty="0"/>
              <a:t> } ?&gt; </a:t>
            </a:r>
          </a:p>
          <a:p>
            <a:pPr marL="0" indent="0">
              <a:buNone/>
            </a:pPr>
            <a:r>
              <a:rPr lang="pt-BR" sz="200" dirty="0"/>
              <a:t>		  &lt;/</a:t>
            </a:r>
            <a:r>
              <a:rPr lang="pt-BR" sz="200" dirty="0" err="1"/>
              <a:t>tr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		&lt;/</a:t>
            </a:r>
            <a:r>
              <a:rPr lang="pt-BR" sz="200" dirty="0" err="1"/>
              <a:t>table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&lt;P&gt;</a:t>
            </a:r>
          </a:p>
          <a:p>
            <a:pPr marL="0" indent="0">
              <a:buNone/>
            </a:pPr>
            <a:r>
              <a:rPr lang="pt-BR" sz="200" dirty="0"/>
              <a:t>&lt;h2&gt;</a:t>
            </a:r>
            <a:r>
              <a:rPr lang="pt-BR" sz="200" dirty="0" err="1"/>
              <a:t>Altera&amp;ccedil</a:t>
            </a:r>
            <a:r>
              <a:rPr lang="pt-BR" sz="200" dirty="0"/>
              <a:t>;&amp;</a:t>
            </a:r>
            <a:r>
              <a:rPr lang="pt-BR" sz="200" dirty="0" err="1"/>
              <a:t>atilde;o</a:t>
            </a:r>
            <a:r>
              <a:rPr lang="pt-BR" sz="200" dirty="0"/>
              <a:t>  do Cadastro de Clientes&lt;/h2&gt;</a:t>
            </a:r>
          </a:p>
          <a:p>
            <a:pPr marL="0" indent="0">
              <a:buNone/>
            </a:pPr>
            <a:r>
              <a:rPr lang="pt-BR" sz="200" dirty="0"/>
              <a:t>&lt;p&gt;</a:t>
            </a:r>
          </a:p>
          <a:p>
            <a:pPr marL="0" indent="0">
              <a:buNone/>
            </a:pPr>
            <a:r>
              <a:rPr lang="pt-BR" sz="200" dirty="0"/>
              <a:t>&lt;p&gt;</a:t>
            </a:r>
          </a:p>
          <a:p>
            <a:pPr marL="0" indent="0">
              <a:buNone/>
            </a:pPr>
            <a:endParaRPr lang="pt-BR" sz="200" dirty="0"/>
          </a:p>
          <a:p>
            <a:pPr marL="0" indent="0">
              <a:buNone/>
            </a:pPr>
            <a:endParaRPr lang="pt-BR" sz="200" dirty="0"/>
          </a:p>
          <a:p>
            <a:pPr marL="0" indent="0">
              <a:buNone/>
            </a:pPr>
            <a:r>
              <a:rPr lang="pt-BR" sz="200" dirty="0"/>
              <a:t>&lt;</a:t>
            </a:r>
            <a:r>
              <a:rPr lang="pt-BR" sz="200" dirty="0" err="1"/>
              <a:t>form</a:t>
            </a:r>
            <a:r>
              <a:rPr lang="pt-BR" sz="200" dirty="0"/>
              <a:t> id="form1" </a:t>
            </a:r>
            <a:r>
              <a:rPr lang="pt-BR" sz="200" dirty="0" err="1"/>
              <a:t>name</a:t>
            </a:r>
            <a:r>
              <a:rPr lang="pt-BR" sz="200" dirty="0"/>
              <a:t>="form1" </a:t>
            </a:r>
            <a:r>
              <a:rPr lang="pt-BR" sz="200" dirty="0" err="1"/>
              <a:t>method</a:t>
            </a:r>
            <a:r>
              <a:rPr lang="pt-BR" sz="200" dirty="0"/>
              <a:t>="post" </a:t>
            </a:r>
            <a:r>
              <a:rPr lang="pt-BR" sz="200" dirty="0" err="1"/>
              <a:t>action</a:t>
            </a:r>
            <a:r>
              <a:rPr lang="pt-BR" sz="200" dirty="0"/>
              <a:t>="update2.php"&gt;</a:t>
            </a:r>
          </a:p>
          <a:p>
            <a:pPr marL="0" indent="0">
              <a:buNone/>
            </a:pPr>
            <a:r>
              <a:rPr lang="pt-BR" sz="200" dirty="0"/>
              <a:t>  Digite o </a:t>
            </a:r>
            <a:r>
              <a:rPr lang="pt-BR" sz="200" dirty="0" err="1"/>
              <a:t>codigo</a:t>
            </a:r>
            <a:r>
              <a:rPr lang="pt-BR" sz="200" dirty="0"/>
              <a:t> do cliente que deseja alterar:&lt;</a:t>
            </a:r>
            <a:r>
              <a:rPr lang="pt-BR" sz="200" dirty="0" err="1"/>
              <a:t>br</a:t>
            </a:r>
            <a:r>
              <a:rPr lang="pt-BR" sz="200" dirty="0"/>
              <a:t> /&gt;</a:t>
            </a:r>
          </a:p>
          <a:p>
            <a:pPr marL="0" indent="0">
              <a:buNone/>
            </a:pPr>
            <a:r>
              <a:rPr lang="pt-BR" sz="200" dirty="0"/>
              <a:t>  &lt;</a:t>
            </a:r>
            <a:r>
              <a:rPr lang="pt-BR" sz="200" dirty="0" err="1"/>
              <a:t>label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  &lt;input </a:t>
            </a:r>
            <a:r>
              <a:rPr lang="pt-BR" sz="200" dirty="0" err="1"/>
              <a:t>type</a:t>
            </a:r>
            <a:r>
              <a:rPr lang="pt-BR" sz="200" dirty="0"/>
              <a:t>="</a:t>
            </a:r>
            <a:r>
              <a:rPr lang="pt-BR" sz="200" dirty="0" err="1"/>
              <a:t>text</a:t>
            </a:r>
            <a:r>
              <a:rPr lang="pt-BR" sz="200" dirty="0"/>
              <a:t>"  </a:t>
            </a:r>
            <a:r>
              <a:rPr lang="pt-BR" sz="200" dirty="0" err="1"/>
              <a:t>class</a:t>
            </a:r>
            <a:r>
              <a:rPr lang="pt-BR" sz="200" dirty="0"/>
              <a:t>="</a:t>
            </a:r>
            <a:r>
              <a:rPr lang="pt-BR" sz="200" dirty="0" err="1"/>
              <a:t>form-control</a:t>
            </a:r>
            <a:r>
              <a:rPr lang="pt-BR" sz="200" dirty="0"/>
              <a:t>" </a:t>
            </a:r>
            <a:r>
              <a:rPr lang="pt-BR" sz="200" dirty="0" err="1"/>
              <a:t>name</a:t>
            </a:r>
            <a:r>
              <a:rPr lang="pt-BR" sz="200" dirty="0"/>
              <a:t>="</a:t>
            </a:r>
            <a:r>
              <a:rPr lang="pt-BR" sz="200" dirty="0" err="1"/>
              <a:t>codigo</a:t>
            </a:r>
            <a:r>
              <a:rPr lang="pt-BR" sz="200" dirty="0"/>
              <a:t>" id="</a:t>
            </a:r>
            <a:r>
              <a:rPr lang="pt-BR" sz="200" dirty="0" err="1"/>
              <a:t>codigo</a:t>
            </a:r>
            <a:r>
              <a:rPr lang="pt-BR" sz="200" dirty="0"/>
              <a:t>" /&gt;</a:t>
            </a:r>
          </a:p>
          <a:p>
            <a:pPr marL="0" indent="0">
              <a:buNone/>
            </a:pPr>
            <a:r>
              <a:rPr lang="pt-BR" sz="200" dirty="0"/>
              <a:t>  &lt;/</a:t>
            </a:r>
            <a:r>
              <a:rPr lang="pt-BR" sz="200" dirty="0" err="1"/>
              <a:t>label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  &lt;</a:t>
            </a:r>
            <a:r>
              <a:rPr lang="pt-BR" sz="200" dirty="0" err="1"/>
              <a:t>label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      &lt;input </a:t>
            </a:r>
            <a:r>
              <a:rPr lang="pt-BR" sz="200" dirty="0" err="1"/>
              <a:t>type</a:t>
            </a:r>
            <a:r>
              <a:rPr lang="pt-BR" sz="200" dirty="0"/>
              <a:t>="</a:t>
            </a:r>
            <a:r>
              <a:rPr lang="pt-BR" sz="200" dirty="0" err="1"/>
              <a:t>submit</a:t>
            </a:r>
            <a:r>
              <a:rPr lang="pt-BR" sz="200" dirty="0"/>
              <a:t>" </a:t>
            </a:r>
            <a:r>
              <a:rPr lang="pt-BR" sz="200" dirty="0" err="1"/>
              <a:t>name</a:t>
            </a:r>
            <a:r>
              <a:rPr lang="pt-BR" sz="200" dirty="0"/>
              <a:t>="</a:t>
            </a:r>
            <a:r>
              <a:rPr lang="pt-BR" sz="200" dirty="0" err="1"/>
              <a:t>button</a:t>
            </a:r>
            <a:r>
              <a:rPr lang="pt-BR" sz="200" dirty="0"/>
              <a:t>" id="</a:t>
            </a:r>
            <a:r>
              <a:rPr lang="pt-BR" sz="200" dirty="0" err="1"/>
              <a:t>button</a:t>
            </a:r>
            <a:r>
              <a:rPr lang="pt-BR" sz="200" dirty="0"/>
              <a:t>" </a:t>
            </a:r>
            <a:r>
              <a:rPr lang="pt-BR" sz="200" dirty="0" err="1"/>
              <a:t>class</a:t>
            </a:r>
            <a:r>
              <a:rPr lang="pt-BR" sz="200" dirty="0"/>
              <a:t>="</a:t>
            </a:r>
            <a:r>
              <a:rPr lang="pt-BR" sz="200" dirty="0" err="1"/>
              <a:t>btn</a:t>
            </a:r>
            <a:r>
              <a:rPr lang="pt-BR" sz="200" dirty="0"/>
              <a:t> </a:t>
            </a:r>
            <a:r>
              <a:rPr lang="pt-BR" sz="200" dirty="0" err="1"/>
              <a:t>btn-danger</a:t>
            </a:r>
            <a:r>
              <a:rPr lang="pt-BR" sz="200" dirty="0"/>
              <a:t>" </a:t>
            </a:r>
            <a:r>
              <a:rPr lang="pt-BR" sz="200" dirty="0" err="1"/>
              <a:t>value</a:t>
            </a:r>
            <a:r>
              <a:rPr lang="pt-BR" sz="200" dirty="0"/>
              <a:t>="Alterar" /&gt;</a:t>
            </a:r>
          </a:p>
          <a:p>
            <a:pPr marL="0" indent="0">
              <a:buNone/>
            </a:pPr>
            <a:r>
              <a:rPr lang="pt-BR" sz="200" dirty="0"/>
              <a:t>  &lt;/</a:t>
            </a:r>
            <a:r>
              <a:rPr lang="pt-BR" sz="200" dirty="0" err="1"/>
              <a:t>label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  &lt;/p&gt;</a:t>
            </a:r>
          </a:p>
          <a:p>
            <a:pPr marL="0" indent="0">
              <a:buNone/>
            </a:pPr>
            <a:r>
              <a:rPr lang="pt-BR" sz="200" dirty="0"/>
              <a:t>&lt;/</a:t>
            </a:r>
            <a:r>
              <a:rPr lang="pt-BR" sz="200" dirty="0" err="1"/>
              <a:t>form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&lt;p&gt;&lt;/p&gt;</a:t>
            </a:r>
          </a:p>
          <a:p>
            <a:pPr marL="0" indent="0">
              <a:buNone/>
            </a:pPr>
            <a:endParaRPr lang="pt-BR" sz="200" dirty="0"/>
          </a:p>
          <a:p>
            <a:pPr marL="0" indent="0">
              <a:buNone/>
            </a:pPr>
            <a:r>
              <a:rPr lang="pt-BR" sz="200" dirty="0"/>
              <a:t>&lt;/</a:t>
            </a:r>
            <a:r>
              <a:rPr lang="pt-BR" sz="200" dirty="0" err="1"/>
              <a:t>body</a:t>
            </a:r>
            <a:r>
              <a:rPr lang="pt-BR" sz="200" dirty="0"/>
              <a:t>&gt;</a:t>
            </a:r>
          </a:p>
          <a:p>
            <a:pPr marL="0" indent="0">
              <a:buNone/>
            </a:pPr>
            <a:r>
              <a:rPr lang="pt-BR" sz="200" dirty="0"/>
              <a:t>&lt;/</a:t>
            </a:r>
            <a:r>
              <a:rPr lang="pt-BR" sz="200" dirty="0" err="1"/>
              <a:t>html</a:t>
            </a:r>
            <a:r>
              <a:rPr lang="pt-BR" sz="2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33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98" y="2895958"/>
            <a:ext cx="4405746" cy="3776354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Atualização(UPDATE 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705005" y="1579418"/>
            <a:ext cx="731520" cy="2078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Atualização(UPDATE 2</a:t>
            </a:r>
            <a:r>
              <a:rPr lang="pt-BR" dirty="0" smtClean="0"/>
              <a:t>)-Continuação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486" y="1509714"/>
            <a:ext cx="7722524" cy="5210378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5436525" y="1787236"/>
            <a:ext cx="2136369" cy="64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572894" y="1953491"/>
            <a:ext cx="2901141" cy="65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Envie para a página update3.php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2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Atualização(UPDATE 2)-Continuação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46" y="1576977"/>
            <a:ext cx="6758247" cy="52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ixo">
  <a:themeElements>
    <a:clrScheme name="Eixo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05 - Estudo do Componente Checkbox e Select (IF no PHP)</Template>
  <TotalTime>649</TotalTime>
  <Words>163</Words>
  <Application>Microsoft Office PowerPoint</Application>
  <PresentationFormat>Widescreen</PresentationFormat>
  <Paragraphs>349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Eixo</vt:lpstr>
      <vt:lpstr>Atualizando os dados no PHPMyAdmin</vt:lpstr>
      <vt:lpstr>Alteração de Cadastro de Clientes</vt:lpstr>
      <vt:lpstr>Crie as paginas php dentro do seu projeto</vt:lpstr>
      <vt:lpstr>Apresentação do PowerPoint</vt:lpstr>
      <vt:lpstr>Atualização (UPDATE 1) </vt:lpstr>
      <vt:lpstr>Código do update1.php</vt:lpstr>
      <vt:lpstr>Atualização(UPDATE 2)</vt:lpstr>
      <vt:lpstr>Atualização(UPDATE 2)-Continuação</vt:lpstr>
      <vt:lpstr>Atualização(UPDATE 2)-Continuação</vt:lpstr>
      <vt:lpstr>Atualização(UPDATE 2)-Código</vt:lpstr>
      <vt:lpstr>Atualização(UPDATE 3)-</vt:lpstr>
      <vt:lpstr>Código update3.php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do PHP com Banco de Dados MySQL</dc:title>
  <dc:creator>Etec</dc:creator>
  <cp:lastModifiedBy>Aluno</cp:lastModifiedBy>
  <cp:revision>53</cp:revision>
  <dcterms:created xsi:type="dcterms:W3CDTF">2019-08-05T17:37:06Z</dcterms:created>
  <dcterms:modified xsi:type="dcterms:W3CDTF">2021-08-27T13:26:33Z</dcterms:modified>
</cp:coreProperties>
</file>