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8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FBA5-E76C-42CD-BB6B-58E1507EA99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2660-F883-471C-AEF6-4713C2AC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33" y="1092816"/>
            <a:ext cx="5181866" cy="3905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1" y="1092816"/>
            <a:ext cx="6451932" cy="3695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101" y="96356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(a)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65151" y="96499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(b)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665151" y="963562"/>
            <a:ext cx="0" cy="35691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6955" y="673612"/>
            <a:ext cx="173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DTW cost matrix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96572" y="673612"/>
            <a:ext cx="395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Positions of leader and follower in x-axis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469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190" t="20935" r="18985" b="1903"/>
          <a:stretch/>
        </p:blipFill>
        <p:spPr>
          <a:xfrm>
            <a:off x="5635910" y="957435"/>
            <a:ext cx="5807403" cy="4428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366" t="20357" r="27221" b="2224"/>
          <a:stretch/>
        </p:blipFill>
        <p:spPr>
          <a:xfrm>
            <a:off x="631674" y="950054"/>
            <a:ext cx="5004236" cy="4443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9453" y="96356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(a)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33047" y="96499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(b)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79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6869" y="3454059"/>
            <a:ext cx="1612491" cy="816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getFactions</a:t>
            </a:r>
            <a:r>
              <a:rPr lang="en-US" dirty="0"/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800" y="2438399"/>
            <a:ext cx="1612491" cy="816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mFLICA</a:t>
            </a:r>
            <a:r>
              <a:rPr lang="en-US" dirty="0"/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09618" y="2438398"/>
            <a:ext cx="2109020" cy="816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followingNetwork</a:t>
            </a:r>
            <a:r>
              <a:rPr lang="en-US" dirty="0"/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6869" y="2438397"/>
            <a:ext cx="2249129" cy="816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getDynamicFollNet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679291" y="2846436"/>
            <a:ext cx="1167578" cy="2"/>
          </a:xfrm>
          <a:prstGeom prst="straightConnector1">
            <a:avLst/>
          </a:prstGeom>
          <a:ln w="412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657734" y="2438397"/>
            <a:ext cx="2109020" cy="816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followingRelation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6" idx="1"/>
          </p:cNvCxnSpPr>
          <p:nvPr/>
        </p:nvCxnSpPr>
        <p:spPr>
          <a:xfrm>
            <a:off x="6095998" y="2846436"/>
            <a:ext cx="813620" cy="1"/>
          </a:xfrm>
          <a:prstGeom prst="straightConnector1">
            <a:avLst/>
          </a:prstGeom>
          <a:ln w="412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6" idx="1"/>
          </p:cNvCxnSpPr>
          <p:nvPr/>
        </p:nvCxnSpPr>
        <p:spPr>
          <a:xfrm flipV="1">
            <a:off x="9018638" y="2846436"/>
            <a:ext cx="639096" cy="1"/>
          </a:xfrm>
          <a:prstGeom prst="straightConnector1">
            <a:avLst/>
          </a:prstGeom>
          <a:ln w="412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454" y="3254474"/>
            <a:ext cx="3038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Input: </a:t>
            </a: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time series</a:t>
            </a:r>
            <a:br>
              <a:rPr lang="en-US" dirty="0"/>
            </a:br>
            <a:r>
              <a:rPr lang="en-US" b="1" dirty="0"/>
              <a:t>Output</a:t>
            </a:r>
            <a:r>
              <a:rPr lang="en-US" dirty="0"/>
              <a:t>: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following </a:t>
            </a:r>
            <a:r>
              <a:rPr lang="en-US" dirty="0" smtClean="0"/>
              <a:t>network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etwork densities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action leaders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action members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action </a:t>
            </a:r>
            <a:r>
              <a:rPr lang="en-US" dirty="0"/>
              <a:t>size ratios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23880" y="1203659"/>
            <a:ext cx="3038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Input: </a:t>
            </a: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time series</a:t>
            </a:r>
            <a:br>
              <a:rPr lang="en-US" dirty="0"/>
            </a:br>
            <a:r>
              <a:rPr lang="en-US" b="1" dirty="0"/>
              <a:t>Output</a:t>
            </a:r>
            <a:r>
              <a:rPr lang="en-US" dirty="0"/>
              <a:t>: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following </a:t>
            </a:r>
            <a:r>
              <a:rPr lang="en-US" dirty="0" smtClean="0"/>
              <a:t>network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etwork densities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83495" y="1203658"/>
            <a:ext cx="243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Input: </a:t>
            </a: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time series</a:t>
            </a:r>
            <a:br>
              <a:rPr lang="en-US" dirty="0"/>
            </a:br>
            <a:r>
              <a:rPr lang="en-US" b="1" dirty="0"/>
              <a:t>Output</a:t>
            </a:r>
            <a:r>
              <a:rPr lang="en-US" dirty="0"/>
              <a:t>: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ollowing network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etwork density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45043" y="1203658"/>
            <a:ext cx="266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Input: </a:t>
            </a:r>
            <a:r>
              <a:rPr lang="en-US" dirty="0"/>
              <a:t>P</a:t>
            </a:r>
            <a:r>
              <a:rPr lang="en-US" dirty="0" smtClean="0"/>
              <a:t>air of time series</a:t>
            </a:r>
          </a:p>
          <a:p>
            <a:pPr lvl="0"/>
            <a:r>
              <a:rPr lang="en-US" b="1" dirty="0" smtClean="0"/>
              <a:t>Output</a:t>
            </a:r>
            <a:r>
              <a:rPr lang="en-US" dirty="0"/>
              <a:t>: </a:t>
            </a:r>
            <a:r>
              <a:rPr lang="en-US" dirty="0" smtClean="0"/>
              <a:t>Following relation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44055" y="4250921"/>
            <a:ext cx="33783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 </a:t>
            </a:r>
            <a:r>
              <a:rPr lang="en-US" dirty="0"/>
              <a:t>Dynamic </a:t>
            </a:r>
            <a:r>
              <a:rPr lang="en-US" dirty="0" smtClean="0"/>
              <a:t>following </a:t>
            </a:r>
            <a:r>
              <a:rPr lang="en-US" dirty="0"/>
              <a:t>network</a:t>
            </a:r>
          </a:p>
          <a:p>
            <a:pPr lvl="0"/>
            <a:r>
              <a:rPr lang="en-US" b="1" dirty="0" smtClean="0"/>
              <a:t>Output</a:t>
            </a:r>
            <a:r>
              <a:rPr lang="en-US" dirty="0"/>
              <a:t>: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Faction leaders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action members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action </a:t>
            </a:r>
            <a:r>
              <a:rPr lang="en-US" dirty="0"/>
              <a:t>size ratios</a:t>
            </a:r>
          </a:p>
        </p:txBody>
      </p:sp>
      <p:cxnSp>
        <p:nvCxnSpPr>
          <p:cNvPr id="30" name="Straight Arrow Connector 29"/>
          <p:cNvCxnSpPr>
            <a:stCxn id="5" idx="3"/>
            <a:endCxn id="4" idx="1"/>
          </p:cNvCxnSpPr>
          <p:nvPr/>
        </p:nvCxnSpPr>
        <p:spPr>
          <a:xfrm>
            <a:off x="2679291" y="2846438"/>
            <a:ext cx="1167578" cy="1015660"/>
          </a:xfrm>
          <a:prstGeom prst="straightConnector1">
            <a:avLst/>
          </a:prstGeom>
          <a:ln w="412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09618" y="3434845"/>
            <a:ext cx="2368976" cy="816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getReachableNodes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7" idx="1"/>
          </p:cNvCxnSpPr>
          <p:nvPr/>
        </p:nvCxnSpPr>
        <p:spPr>
          <a:xfrm flipV="1">
            <a:off x="5459360" y="3842884"/>
            <a:ext cx="1450258" cy="19214"/>
          </a:xfrm>
          <a:prstGeom prst="straightConnector1">
            <a:avLst/>
          </a:prstGeom>
          <a:ln w="412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66451" y="4250921"/>
            <a:ext cx="3945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Faction leader</a:t>
            </a:r>
            <a:endParaRPr lang="en-US" dirty="0"/>
          </a:p>
          <a:p>
            <a:pPr lvl="0"/>
            <a:r>
              <a:rPr lang="en-US" b="1" dirty="0"/>
              <a:t>Output</a:t>
            </a:r>
            <a:r>
              <a:rPr lang="en-US" dirty="0"/>
              <a:t>: </a:t>
            </a:r>
            <a:r>
              <a:rPr lang="en-US" dirty="0" smtClean="0"/>
              <a:t>Faction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NTNECTEC</dc:creator>
  <cp:lastModifiedBy>NTNECTEC</cp:lastModifiedBy>
  <cp:revision>18</cp:revision>
  <dcterms:created xsi:type="dcterms:W3CDTF">2020-04-02T07:31:41Z</dcterms:created>
  <dcterms:modified xsi:type="dcterms:W3CDTF">2020-04-10T09:27:44Z</dcterms:modified>
</cp:coreProperties>
</file>