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D2564-CF13-E12D-ADA1-8847D397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6267EF-6070-CC85-9151-76F618EE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6500EF-2077-47FE-9D54-7D4EC1F0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27689-02E9-3DDD-E5AE-F88DF1B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1F9B7-42B4-AFDB-7C84-C4FADBB9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5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31472-B32E-32CF-0064-369E7ADB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7E6037-36AA-03FF-8DD2-E2DB5374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163034-8C85-86A1-286D-A527FA8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47AD11-406E-26ED-FB5E-489490D3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514A3-4FEB-A91C-BC28-771DDC7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4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64B76F-CACB-EEC0-4044-1965A7434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6F7328-8A2F-D84D-4C84-E2E661CC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8CB47C-8E43-9998-FF21-B6B69ADA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6984F-D6EF-C535-AF92-4799AEF1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AD604-8793-2B55-21D1-2AFDA717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54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C10AA-269A-A134-EF7F-25A37822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AA091-61DE-85CF-9B02-FA4FC111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04766B-7F71-F3ED-454B-B23ACCF4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B1D2C-98A0-3BDB-873C-4E3F4F7E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1A6E03-8BD2-76C1-5E48-E63E6F8C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1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8EE75-DA09-7525-93A2-67BE0CD9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A831C0-C9E7-55BF-3865-AABE3B46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BCCE-F905-45ED-150B-91C15989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5E6662-336A-910C-9DC6-45882B57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07D3F-F7F0-38AA-D2EF-AD4FF490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1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6228D-C52D-9F02-C4BA-F3B448C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FC0189-AD53-A691-2C1F-99AF7708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585736-4C02-4218-DF54-8E5B3447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9CC77E-BE6F-A616-1A2F-5FA8999C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650BCF-0697-E996-520D-89B8C690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8A6FC4-646D-F191-7290-B2E75999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6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055F4-2491-5414-BF55-7E6DE773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1E5081-F12B-BB32-7ECD-A0493325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6C5A60-25CC-036A-824B-1206FE26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9F7E9F-E365-64A8-7ABC-E48A37B00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5FB35B-874D-E71F-05C6-E59F13BEC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1D8C09D-6FF2-1AB4-1ECE-826D944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3E484E-2383-F650-1E0F-C7680B34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7E239C8-59D9-8DDA-5D29-E72BBEDE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02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B230C-1FB4-D899-B23A-F3EEFDA6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F22D14-3E1B-3D37-9F0C-29B0D978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BD88B0-C800-F9F4-EA01-348080F5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92D0CC-5A1B-5F16-7186-366A42E9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8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D8F497-6F77-1375-4D25-1D57921A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86504A-7433-0417-0AD8-A881EED8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3A883-BC06-1B8C-7DA6-DF97003C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E204A-5FA7-256B-D937-AD026982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77F40-4BDD-31B8-D2A1-3E4369B2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C9DA7F-1E87-CE47-2245-168E5880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3E35E7-3934-525F-5DF6-CA9EC086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D80D86-0DAE-9D1C-7FA9-22EB0E14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064330-716B-A19D-1BE2-77A7CF24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00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81A0-5326-F8A9-F78B-521522F6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B5F3FE-5267-4AF1-F091-1C107B3F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56E718-2C7E-B21D-02C4-234183A1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68EA84-FA14-C4C3-C460-88F91ED4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58551A-7DD5-D1C4-AB60-D3FF7400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72DF0-BFD8-FFE4-5CBF-C71BC171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918088-F180-6631-E8C7-971E51E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A35C4E-2EFA-9AC6-D1E4-EAE9659B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F4C7D8-9A7C-7105-D15B-5DD3B2E63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B9647-1A3C-485C-891C-5ABA19C32EE8}" type="datetimeFigureOut">
              <a:rPr lang="it-IT" smtClean="0"/>
              <a:t>28/04/2024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2A74-838C-F4DD-784E-32B94F1F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BAAF8C-BDBA-85A3-8C1F-5D18322AC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D6E91-463D-429F-AC35-E731095964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9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ezio.github.io/itzez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98DDCA-5437-190F-2CB8-58558C97283D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funziona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Indovinator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E044FC-255C-60FB-9891-8665121695E1}"/>
              </a:ext>
            </a:extLst>
          </p:cNvPr>
          <p:cNvSpPr txBox="1"/>
          <p:nvPr/>
        </p:nvSpPr>
        <p:spPr>
          <a:xfrm>
            <a:off x="1179226" y="28909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Il </a:t>
            </a:r>
            <a:r>
              <a:rPr lang="en-US" sz="2400" dirty="0" err="1">
                <a:solidFill>
                  <a:schemeClr val="tx2"/>
                </a:solidFill>
              </a:rPr>
              <a:t>gioco</a:t>
            </a:r>
            <a:r>
              <a:rPr lang="en-US" sz="2400" dirty="0">
                <a:solidFill>
                  <a:schemeClr val="tx2"/>
                </a:solidFill>
              </a:rPr>
              <a:t> è </a:t>
            </a:r>
            <a:r>
              <a:rPr lang="en-US" sz="2400" dirty="0" err="1">
                <a:solidFill>
                  <a:schemeClr val="tx2"/>
                </a:solidFill>
              </a:rPr>
              <a:t>stato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sviluppato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dalla</a:t>
            </a:r>
            <a:r>
              <a:rPr lang="en-US" sz="2400" dirty="0">
                <a:solidFill>
                  <a:schemeClr val="tx2"/>
                </a:solidFill>
              </a:rPr>
              <a:t> prima </a:t>
            </a:r>
            <a:r>
              <a:rPr lang="en-US" sz="2400" dirty="0" err="1">
                <a:solidFill>
                  <a:schemeClr val="tx2"/>
                </a:solidFill>
              </a:rPr>
              <a:t>traccia</a:t>
            </a:r>
            <a:r>
              <a:rPr lang="en-US" sz="2400" dirty="0">
                <a:solidFill>
                  <a:schemeClr val="tx2"/>
                </a:solidFill>
              </a:rPr>
              <a:t> a </a:t>
            </a:r>
            <a:r>
              <a:rPr lang="en-US" sz="2400" dirty="0" err="1">
                <a:solidFill>
                  <a:schemeClr val="tx2"/>
                </a:solidFill>
              </a:rPr>
              <a:t>noi</a:t>
            </a:r>
            <a:r>
              <a:rPr lang="en-US" sz="2400" dirty="0">
                <a:solidFill>
                  <a:schemeClr val="tx2"/>
                </a:solidFill>
              </a:rPr>
              <a:t> data, </a:t>
            </a:r>
            <a:r>
              <a:rPr lang="en-US" sz="2400" dirty="0" err="1">
                <a:solidFill>
                  <a:schemeClr val="tx2"/>
                </a:solidFill>
              </a:rPr>
              <a:t>siamo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partititi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dallo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sviluppo</a:t>
            </a:r>
            <a:r>
              <a:rPr lang="en-US" sz="2400" dirty="0">
                <a:solidFill>
                  <a:schemeClr val="tx2"/>
                </a:solidFill>
              </a:rPr>
              <a:t> del Flowchart </a:t>
            </a:r>
            <a:r>
              <a:rPr lang="en-US" sz="2400" dirty="0" err="1">
                <a:solidFill>
                  <a:schemeClr val="tx2"/>
                </a:solidFill>
              </a:rPr>
              <a:t>utilizzando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seguenti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blocchi</a:t>
            </a:r>
            <a:r>
              <a:rPr lang="en-US" sz="2400" dirty="0">
                <a:solidFill>
                  <a:schemeClr val="tx2"/>
                </a:solidFill>
              </a:rPr>
              <a:t>: Start, Input/output, </a:t>
            </a:r>
            <a:r>
              <a:rPr lang="en-US" sz="2400" dirty="0" err="1">
                <a:solidFill>
                  <a:schemeClr val="tx2"/>
                </a:solidFill>
              </a:rPr>
              <a:t>Decison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Terminato</a:t>
            </a:r>
            <a:r>
              <a:rPr lang="en-US" sz="2400" dirty="0">
                <a:solidFill>
                  <a:schemeClr val="tx2"/>
                </a:solidFill>
              </a:rPr>
              <a:t> lo schema </a:t>
            </a:r>
            <a:r>
              <a:rPr lang="en-US" sz="2400" dirty="0" err="1">
                <a:solidFill>
                  <a:schemeClr val="tx2"/>
                </a:solidFill>
              </a:rPr>
              <a:t>siamo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passati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alla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scrittura</a:t>
            </a:r>
            <a:r>
              <a:rPr lang="en-US" sz="2400" dirty="0">
                <a:solidFill>
                  <a:schemeClr val="tx2"/>
                </a:solidFill>
              </a:rPr>
              <a:t> del </a:t>
            </a:r>
            <a:r>
              <a:rPr lang="en-US" sz="2400" dirty="0" err="1">
                <a:solidFill>
                  <a:schemeClr val="tx2"/>
                </a:solidFill>
              </a:rPr>
              <a:t>codice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utilizzando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seguenti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linguaggi</a:t>
            </a:r>
            <a:r>
              <a:rPr lang="en-US" sz="2400" dirty="0">
                <a:solidFill>
                  <a:schemeClr val="tx2"/>
                </a:solidFill>
              </a:rPr>
              <a:t>: JavaScript, HTML e CSS. Finito il </a:t>
            </a:r>
            <a:r>
              <a:rPr lang="en-US" sz="2400" dirty="0" err="1">
                <a:solidFill>
                  <a:schemeClr val="tx2"/>
                </a:solidFill>
              </a:rPr>
              <a:t>codice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abbiamo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sistemato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vari</a:t>
            </a:r>
            <a:r>
              <a:rPr lang="en-US" sz="2400" dirty="0">
                <a:solidFill>
                  <a:schemeClr val="tx2"/>
                </a:solidFill>
              </a:rPr>
              <a:t> bug e in fine lo </a:t>
            </a:r>
            <a:r>
              <a:rPr lang="en-US" sz="2400" dirty="0" err="1">
                <a:solidFill>
                  <a:schemeClr val="tx2"/>
                </a:solidFill>
              </a:rPr>
              <a:t>abbiamo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caricato</a:t>
            </a:r>
            <a:r>
              <a:rPr lang="en-US" sz="2400" dirty="0">
                <a:solidFill>
                  <a:schemeClr val="tx2"/>
                </a:solidFill>
              </a:rPr>
              <a:t> Online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( </a:t>
            </a:r>
            <a:r>
              <a:rPr lang="en-US" sz="2400" dirty="0">
                <a:solidFill>
                  <a:schemeClr val="tx2"/>
                </a:solidFill>
                <a:hlinkClick r:id="rId2"/>
              </a:rPr>
              <a:t>https://darkezio.github.io/itzezio/</a:t>
            </a:r>
            <a:r>
              <a:rPr lang="en-US" sz="2400" dirty="0">
                <a:solidFill>
                  <a:schemeClr val="tx2"/>
                </a:solidFill>
              </a:rPr>
              <a:t> ). In fine </a:t>
            </a:r>
            <a:r>
              <a:rPr lang="en-US" sz="2400" dirty="0" err="1">
                <a:solidFill>
                  <a:schemeClr val="tx2"/>
                </a:solidFill>
              </a:rPr>
              <a:t>abbiamo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scelto</a:t>
            </a:r>
            <a:r>
              <a:rPr lang="en-US" sz="2400" dirty="0">
                <a:solidFill>
                  <a:schemeClr val="tx2"/>
                </a:solidFill>
              </a:rPr>
              <a:t> 20 </a:t>
            </a:r>
            <a:r>
              <a:rPr lang="en-US" sz="2400" dirty="0" err="1">
                <a:solidFill>
                  <a:schemeClr val="tx2"/>
                </a:solidFill>
              </a:rPr>
              <a:t>personaggi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noti</a:t>
            </a:r>
            <a:r>
              <a:rPr lang="en-US" sz="2400" dirty="0">
                <a:solidFill>
                  <a:schemeClr val="tx2"/>
                </a:solidFill>
              </a:rPr>
              <a:t> al mondo.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62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A86E93-21E1-B5AF-0661-563B40CE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Spiegazione del gioco</a:t>
            </a:r>
            <a:br>
              <a:rPr lang="it-IT" sz="3600" dirty="0">
                <a:solidFill>
                  <a:schemeClr val="tx2"/>
                </a:solidFill>
              </a:rPr>
            </a:b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EB0DF-4135-782E-E81A-5116A724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890979"/>
            <a:ext cx="10896600" cy="2693976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Scegliamo il nostro nome da inserire ed andiamo avanti iniziando con il gioco (premendo il pulsante GIOCA), possiamo trovare anche le regole nella sezione (Regole) e i personaggi da indovinare nella sezione (Personaggi). In base al personaggio da noi scelto da far indovinare ad Indovinator risponderemo con i tasti SI o NO, così da far avanzare il gioco e arrivare verso la fine. </a:t>
            </a:r>
          </a:p>
          <a:p>
            <a:r>
              <a:rPr lang="it-IT" sz="2400" dirty="0">
                <a:solidFill>
                  <a:schemeClr val="tx2"/>
                </a:solidFill>
              </a:rPr>
              <a:t>Nel caso in cui indovinator non riuscirà a trovare il nostro personaggio il gioco ci darà un’altra occasione per riprovare, trasportandoci alla prima schermata così da riiniziare da capo con le domande.</a:t>
            </a: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3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1CB25B-D857-567F-F571-2A412F2D164D}"/>
              </a:ext>
            </a:extLst>
          </p:cNvPr>
          <p:cNvSpPr txBox="1"/>
          <p:nvPr/>
        </p:nvSpPr>
        <p:spPr>
          <a:xfrm>
            <a:off x="171450" y="259762"/>
            <a:ext cx="242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Flowchart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Immagine 3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4729D63C-6CFB-190F-1467-85768B8D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75" y="0"/>
            <a:ext cx="7099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C77C3A9-7423-4B69-0549-C43477A1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Creato da: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75343-88AA-4699-3836-B80A431C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910" y="3992062"/>
            <a:ext cx="6737240" cy="1208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5° A EN: Heto Vittorio, </a:t>
            </a: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Marrone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Salvatore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9883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Spiegazione del gioco </vt:lpstr>
      <vt:lpstr>Presentazione standard di PowerPoint</vt:lpstr>
      <vt:lpstr>Creato 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Marrone</dc:creator>
  <cp:lastModifiedBy>Vittorio heto</cp:lastModifiedBy>
  <cp:revision>5</cp:revision>
  <dcterms:created xsi:type="dcterms:W3CDTF">2024-04-27T23:25:31Z</dcterms:created>
  <dcterms:modified xsi:type="dcterms:W3CDTF">2024-04-28T00:11:49Z</dcterms:modified>
</cp:coreProperties>
</file>