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7" r:id="rId2"/>
    <p:sldId id="265" r:id="rId3"/>
    <p:sldId id="259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13B1DA-22F2-4920-A9EF-CE7044FE0ADC}">
          <p14:sldIdLst>
            <p14:sldId id="257"/>
            <p14:sldId id="265"/>
            <p14:sldId id="259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D6D41-4E51-4C90-8B4E-38F41BAEC0AB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7CA5-190C-40E2-B3C6-67D55252C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1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7CA5-190C-40E2-B3C6-67D55252CA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2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Презентация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спринта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команды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«ВЮМНД»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7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647110"/>
            <a:ext cx="261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Итоги спринта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806489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1. Окна для «Менеджера»: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связи приложения с базой данных для отображения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информации обо всех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заказах, заказах,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требующих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доработки и добавления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новых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заказов.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запросов 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бд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для корректного отображения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2. Окна для «Работника»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эскиза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интерфейса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большего соответствия с поставленными требованиями.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Окончание работы по переносу интерфейса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3. Создание окна для авторизации и создание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окна-оповещения при неправильном вводе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пароля.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Добавлены словари в БД и исправлено множество недочётов.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lebyazhe43.ru/wp-content/uploads/2018/02/Itog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016224" cy="16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2" y="1916833"/>
            <a:ext cx="4109802" cy="25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119980" cy="25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9832" y="620688"/>
            <a:ext cx="321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Окно авторизации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82955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872" y="548680"/>
            <a:ext cx="288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менеджера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548680"/>
            <a:ext cx="288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менеджера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https://pp.userapi.com/c849416/v849416427/a87e3/3i8zNIAEty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8117861" cy="467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548680"/>
            <a:ext cx="288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менеджера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https://pp.userapi.com/c849416/v849416427/a87f1/Z7UCXZViW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9" y="1196752"/>
            <a:ext cx="7920880" cy="456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0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548680"/>
            <a:ext cx="288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менеджера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https://pp.userapi.com/c849416/v849416427/a87f8/7RpQZtQ78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11" y="1772816"/>
            <a:ext cx="38385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548680"/>
            <a:ext cx="2846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работника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https://pp.userapi.com/c849416/v849416913/ab003/x81qkqVA1y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1" y="1484784"/>
            <a:ext cx="8078542" cy="42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548680"/>
            <a:ext cx="2846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работника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 descr="https://pp.userapi.com/c849416/v849416913/ab00d/2Q7qugK1i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6" y="1268760"/>
            <a:ext cx="7958391" cy="42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548680"/>
            <a:ext cx="2846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Окна работника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https://pp.userapi.com/c849416/v849416913/ab014/VFDpdxdY_f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32" y="1556792"/>
            <a:ext cx="3276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32" y="1012518"/>
            <a:ext cx="7591712" cy="4871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1811" y="260648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База данных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46741"/>
            <a:ext cx="5407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Предыдущие сделанные работы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3353" y="1344071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 и утверждены все требования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Разработана и сделана первоначальная база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Придуман и перенесён в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первоначальный интерфейс программы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www.dataanalytica.systems/images/database-desig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719" y="3212976"/>
            <a:ext cx="2952328" cy="146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200/1*Rbb2OgXa8osy9NkaLE3d_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1677631" cy="17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84" y="2996952"/>
            <a:ext cx="1439072" cy="143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8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14710"/>
              </p:ext>
            </p:extLst>
          </p:nvPr>
        </p:nvGraphicFramePr>
        <p:xfrm>
          <a:off x="827584" y="980728"/>
          <a:ext cx="7920000" cy="45111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5656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7162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 словари в базу данных и архивацию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заказов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7162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Доделать функциональную часть для менеджера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7162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Изменить интерфейс для работника в соответствии с новыми требованиями и перенести его в </a:t>
                      </a:r>
                      <a:r>
                        <a:rPr lang="ru-RU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PyQT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03" y="4286216"/>
            <a:ext cx="1121341" cy="11213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5816" y="204184"/>
            <a:ext cx="383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Итоговая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-доска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03" y="2780928"/>
            <a:ext cx="1121341" cy="1121341"/>
          </a:xfrm>
          <a:prstGeom prst="rect">
            <a:avLst/>
          </a:prstGeom>
        </p:spPr>
      </p:pic>
      <p:pic>
        <p:nvPicPr>
          <p:cNvPr id="6" name="Picture 2" descr="http://www.vuelio.com/uk/wp-content/uploads/2016/02/tickcross-red-768x8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998896"/>
            <a:ext cx="580661" cy="61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07" y="1438225"/>
            <a:ext cx="560671" cy="5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04062"/>
              </p:ext>
            </p:extLst>
          </p:nvPr>
        </p:nvGraphicFramePr>
        <p:xfrm>
          <a:off x="827584" y="980728"/>
          <a:ext cx="7920000" cy="45111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5656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7162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 словари в базу данных и архивацию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заказов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7162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Доделать функциональную часть для менеджера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7162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Изменить интерфейс для работника в соответствии с новыми требованиями и перенести его в </a:t>
                      </a:r>
                      <a:r>
                        <a:rPr lang="ru-RU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PyQT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78" y="1528939"/>
            <a:ext cx="1536171" cy="8640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55" y="2996952"/>
            <a:ext cx="1536171" cy="8640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78" y="4293096"/>
            <a:ext cx="1536171" cy="864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58132"/>
            <a:ext cx="504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Первоначальная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-доска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69068"/>
              </p:ext>
            </p:extLst>
          </p:nvPr>
        </p:nvGraphicFramePr>
        <p:xfrm>
          <a:off x="1187624" y="1052736"/>
          <a:ext cx="7440488" cy="47683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4216"/>
                <a:gridCol w="5496272"/>
              </a:tblGrid>
              <a:tr h="1165585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Юра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Перенос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интерфейса в </a:t>
                      </a:r>
                      <a:r>
                        <a:rPr lang="en-US" sz="20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PyQT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Доработка функциональности программы.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165585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Виктор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Моральная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поддержка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Марина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Изменение интерфейса в соответствии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 требованиями и перенос в </a:t>
                      </a:r>
                      <a:r>
                        <a:rPr lang="en-US" sz="20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PyQT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Данара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Доработка базы данных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Никита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Решение проблем с доработкой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базы данных</a:t>
                      </a:r>
                      <a:r>
                        <a:rPr lang="en-US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ru-RU" sz="20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оздание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презентации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31840" y="256167"/>
            <a:ext cx="352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Распределение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задач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389855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Scrum-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собрания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1340768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«Что ты делал вчера, чтобы помочь команде завершить спринт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?»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Что ты будешь делать сегодня, чтобы помочь команде завершить спринт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?»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Какие препятствия встают на пути команды?»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14" y="3645024"/>
            <a:ext cx="4572000" cy="24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6" y="908720"/>
            <a:ext cx="1826263" cy="1385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3705" y="354722"/>
            <a:ext cx="63367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Воскресение: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Продумывал функциональные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части приложения 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менеджера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базы данных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дальнейшей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Реализация функций интерфейса менеджера, участие в обсуждении интерфейса 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работника.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334071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Юра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3705" y="2301177"/>
            <a:ext cx="63367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Вторник: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небольших мелочей по интерфейсу 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менеджера.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Доработка окна авторизации, участие в переносе интерфейса работника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3. Малый уровень знаний команды в использовании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3705" y="4354978"/>
            <a:ext cx="63367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Четверг: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Завершение переноса интерфейса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работника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Начало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планирование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функциональной части приложения для работника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0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0033" y="2334071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Марина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3705" y="836712"/>
            <a:ext cx="63367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Воскресение: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Морально подготовила команду к предстоящей работе.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Разработаю интерфейс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работника,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ешу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 проблемы, связанные с ним.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3705" y="2301177"/>
            <a:ext cx="63367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Вторник: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 интерфейс для работника.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 интерфейс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работника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Axure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Быстрое изучение работы с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PyQT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3782070"/>
            <a:ext cx="63367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Четверг: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Постаралась переделать интерфейс с новыми данными.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Закончу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перенос интерфейса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начну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работа с дальнейшим интерфейсом приложения.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7"/>
            <a:ext cx="1199155" cy="12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1194882" cy="1196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0033" y="2334071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Данара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3705" y="692696"/>
            <a:ext cx="63367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Воскресение: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Выявила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недочеты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БД.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Постараюсь исправить их все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Желание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отдохнуть в нерабочий день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3705" y="2060848"/>
            <a:ext cx="6336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Вторник: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подняты вопросы о необходимых поправках в проекте, вследствие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чего,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БД появилась необходимость сделать изменения.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Изменю базу данных.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времени - плотный график учебной группы в этот день недели.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3705" y="4172147"/>
            <a:ext cx="63367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Четверг: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обсуждения интерфейсной части проекта было решено добавить в БД триггеры; была изучена работа триггеров в используемой системе управления БД.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Будут добавлены триггеры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базу данных.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Прокрастинация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 особенности лично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моя.</a:t>
            </a:r>
          </a:p>
        </p:txBody>
      </p:sp>
    </p:spTree>
    <p:extLst>
      <p:ext uri="{BB962C8B-B14F-4D97-AF65-F5344CB8AC3E}">
        <p14:creationId xmlns:p14="http://schemas.microsoft.com/office/powerpoint/2010/main" val="11610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9"/>
            <a:ext cx="1368152" cy="136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0033" y="2334071"/>
            <a:ext cx="116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Никита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4184" y="980729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Воскресение: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Осуществлял моральную поддержку команды.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Поучаствую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обсуждении интерфейса для работника.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4184" y="2204864"/>
            <a:ext cx="63367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Вторник: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Помогал решить некоторые конфликтные ситуации.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Помочь в изменение БД и разработке интерфейса для работника.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211" y="3861048"/>
            <a:ext cx="63367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Четверг: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Помогал решить некоторые конфликтные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ситуации и проблемы связанные с БД.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презентации по отчётам  от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22837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477</TotalTime>
  <Words>630</Words>
  <Application>Microsoft Office PowerPoint</Application>
  <PresentationFormat>Экран (4:3)</PresentationFormat>
  <Paragraphs>99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Открытая</vt:lpstr>
      <vt:lpstr>Презентация спринта команды «ВЮМНД»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</dc:creator>
  <cp:lastModifiedBy>Пользователь Windows</cp:lastModifiedBy>
  <cp:revision>39</cp:revision>
  <dcterms:created xsi:type="dcterms:W3CDTF">2018-10-31T14:22:33Z</dcterms:created>
  <dcterms:modified xsi:type="dcterms:W3CDTF">2018-11-02T07:40:23Z</dcterms:modified>
</cp:coreProperties>
</file>