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9" r:id="rId3"/>
    <p:sldId id="264" r:id="rId4"/>
    <p:sldId id="271" r:id="rId5"/>
    <p:sldId id="285" r:id="rId6"/>
    <p:sldId id="283" r:id="rId7"/>
    <p:sldId id="284" r:id="rId8"/>
    <p:sldId id="282" r:id="rId9"/>
    <p:sldId id="286" r:id="rId10"/>
    <p:sldId id="287" r:id="rId11"/>
    <p:sldId id="281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13B1DA-22F2-4920-A9EF-CE7044FE0ADC}">
          <p14:sldIdLst>
            <p14:sldId id="257"/>
            <p14:sldId id="259"/>
            <p14:sldId id="264"/>
            <p14:sldId id="271"/>
            <p14:sldId id="285"/>
            <p14:sldId id="283"/>
            <p14:sldId id="284"/>
            <p14:sldId id="282"/>
            <p14:sldId id="286"/>
            <p14:sldId id="287"/>
            <p14:sldId id="281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3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D41-4E51-4C90-8B4E-38F41BAEC0AB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7CA5-190C-40E2-B3C6-67D55252C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7CA5-190C-40E2-B3C6-67D55252CA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спринта команды «ВЮМНД»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807621" cy="12241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68960"/>
            <a:ext cx="6139904" cy="2096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6525" y="395260"/>
            <a:ext cx="563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Пример отображения заказа в БД</a:t>
            </a:r>
          </a:p>
        </p:txBody>
      </p:sp>
    </p:spTree>
    <p:extLst>
      <p:ext uri="{BB962C8B-B14F-4D97-AF65-F5344CB8AC3E}">
        <p14:creationId xmlns:p14="http://schemas.microsoft.com/office/powerpoint/2010/main" val="395424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72945"/>
              </p:ext>
            </p:extLst>
          </p:nvPr>
        </p:nvGraphicFramePr>
        <p:xfrm>
          <a:off x="755576" y="1098733"/>
          <a:ext cx="7920000" cy="363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5656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Архивация заказов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 интерфейс менеджера и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работника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запросы к БД для «Работника» и «Менеджера». Назначить права доступа для БД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204184"/>
            <a:ext cx="383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Итоговая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-доска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10" y="2636912"/>
            <a:ext cx="977325" cy="977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9" y="3717032"/>
            <a:ext cx="977325" cy="977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10" y="1556792"/>
            <a:ext cx="977325" cy="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389855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Ретроспектива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268760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«Что было хорошего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этом спринте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?»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«Какие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проблемы были в этом спринте и их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решение?» «Какие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улучшения мы запланируем на следующий спринт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?»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14" y="3645024"/>
            <a:ext cx="4572000" cy="24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47231"/>
              </p:ext>
            </p:extLst>
          </p:nvPr>
        </p:nvGraphicFramePr>
        <p:xfrm>
          <a:off x="755576" y="1098733"/>
          <a:ext cx="7920000" cy="363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5656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Архивация заказов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 интерфейс менеджера и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работника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Исправить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запросы к БД для «Работника» и «Менеджера». Назначить права доступа для БД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8" y="1628800"/>
            <a:ext cx="1536171" cy="864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7" y="2708920"/>
            <a:ext cx="1536171" cy="86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8600" y="316821"/>
            <a:ext cx="504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Первоначальная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-доска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77" y="3717032"/>
            <a:ext cx="153617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02451"/>
              </p:ext>
            </p:extLst>
          </p:nvPr>
        </p:nvGraphicFramePr>
        <p:xfrm>
          <a:off x="1187624" y="1124744"/>
          <a:ext cx="7440488" cy="40643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4216"/>
                <a:gridCol w="5496272"/>
              </a:tblGrid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Юра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Работа над интерфейсом,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изменение и доработка функционала программы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Виктор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Разработка функционала и помощь в реализации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Марина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Работа над интерфейсом программы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Данара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Архивация заказов и доработка базы данных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Никита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Помощь </a:t>
                      </a: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 </a:t>
                      </a: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разработкой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базы данных</a:t>
                      </a:r>
                      <a:r>
                        <a:rPr lang="en-US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Создание презентации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332656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647110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Итоги спринта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80648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Окна для «Менеджера»: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таблицу в окне «Информация о заказе» были добавлены 2 строки: «Телефон», 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Окна для «Работника»: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таблицу в окне «Информация о заказе» были добавлены 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строки: «Краткое описание»,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Доп.информация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окнах «Текущие заказы» и «Новые заказы» были исправлены недочёты в таблицах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3. Написаны запросы к БД и выставлены права для «Работника» и «Менеджера».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Добавлена новая БД для архивации старых заказов.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5. Обсуждено и исправлено множество недочётов в функционале программы.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lebyazhe43.ru/wp-content/uploads/2018/02/Ito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016224" cy="1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3461" y="260648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38" y="1028700"/>
            <a:ext cx="5118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3461" y="260648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4" y="1052736"/>
            <a:ext cx="7344816" cy="42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3461" y="260648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7" y="980728"/>
            <a:ext cx="8475445" cy="43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267276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" y="980728"/>
            <a:ext cx="8532440" cy="44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7276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Архивация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0" y="1052736"/>
            <a:ext cx="7256620" cy="48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2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266</Words>
  <Application>Microsoft Office PowerPoint</Application>
  <PresentationFormat>Экран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Презентация спринта команды «ВЮМНД»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Пользователь Windows</cp:lastModifiedBy>
  <cp:revision>54</cp:revision>
  <dcterms:created xsi:type="dcterms:W3CDTF">2018-10-31T14:22:33Z</dcterms:created>
  <dcterms:modified xsi:type="dcterms:W3CDTF">2018-11-09T07:33:29Z</dcterms:modified>
</cp:coreProperties>
</file>