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7" r:id="rId2"/>
    <p:sldId id="259" r:id="rId3"/>
    <p:sldId id="264" r:id="rId4"/>
    <p:sldId id="271" r:id="rId5"/>
    <p:sldId id="286" r:id="rId6"/>
    <p:sldId id="287" r:id="rId7"/>
    <p:sldId id="285" r:id="rId8"/>
    <p:sldId id="283" r:id="rId9"/>
    <p:sldId id="288" r:id="rId10"/>
    <p:sldId id="290" r:id="rId11"/>
    <p:sldId id="281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C13B1DA-22F2-4920-A9EF-CE7044FE0ADC}">
          <p14:sldIdLst>
            <p14:sldId id="257"/>
            <p14:sldId id="259"/>
            <p14:sldId id="264"/>
            <p14:sldId id="271"/>
            <p14:sldId id="286"/>
            <p14:sldId id="287"/>
            <p14:sldId id="285"/>
            <p14:sldId id="283"/>
            <p14:sldId id="288"/>
            <p14:sldId id="290"/>
            <p14:sldId id="2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 autoAdjust="0"/>
  </p:normalViewPr>
  <p:slideViewPr>
    <p:cSldViewPr>
      <p:cViewPr varScale="1">
        <p:scale>
          <a:sx n="88" d="100"/>
          <a:sy n="88" d="100"/>
        </p:scale>
        <p:origin x="-1382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D6D41-4E51-4C90-8B4E-38F41BAEC0AB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D7CA5-190C-40E2-B3C6-67D55252C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110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D7CA5-190C-40E2-B3C6-67D55252CA1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61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Презентация спринта команды «ВЮМНД»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877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7704" y="300373"/>
            <a:ext cx="5452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Окно просмотра для Менеджера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6" t="5326" r="7071" b="11123"/>
          <a:stretch/>
        </p:blipFill>
        <p:spPr bwMode="auto">
          <a:xfrm>
            <a:off x="395536" y="1208858"/>
            <a:ext cx="4096565" cy="3228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3" t="4907" r="6103" b="10870"/>
          <a:stretch/>
        </p:blipFill>
        <p:spPr bwMode="auto">
          <a:xfrm>
            <a:off x="4625817" y="2564904"/>
            <a:ext cx="4248793" cy="3308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413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260290"/>
              </p:ext>
            </p:extLst>
          </p:nvPr>
        </p:nvGraphicFramePr>
        <p:xfrm>
          <a:off x="755576" y="836712"/>
          <a:ext cx="7920000" cy="451799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20000"/>
                <a:gridCol w="1800000"/>
                <a:gridCol w="1800000"/>
              </a:tblGrid>
              <a:tr h="396287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Нужно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сделать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В работе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Сделано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09975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Переделать требования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01123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Изменить статусы и переделать архивацию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01123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Добавить просмотр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модели (Новое окно)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60219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Хранение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паролей в виде </a:t>
                      </a:r>
                      <a:r>
                        <a:rPr lang="ru-RU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хеша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48149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Отмена заказа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01123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Продумать алгоритм подсчёта первоначальной цены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915816" y="204184"/>
            <a:ext cx="3659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Итоговая доска задач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487" y="1256949"/>
            <a:ext cx="661969" cy="66196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487" y="3356992"/>
            <a:ext cx="661969" cy="66196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628" y="4019597"/>
            <a:ext cx="661969" cy="661969"/>
          </a:xfrm>
          <a:prstGeom prst="rect">
            <a:avLst/>
          </a:prstGeom>
        </p:spPr>
      </p:pic>
      <p:pic>
        <p:nvPicPr>
          <p:cNvPr id="14" name="Picture 2" descr="http://www.vuelio.com/uk/wp-content/uploads/2016/02/tickcross-red-768x8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125" y="4043618"/>
            <a:ext cx="580661" cy="61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.vuelio.com/uk/wp-content/uploads/2016/02/tickcross-red-768x8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140" y="4681566"/>
            <a:ext cx="580661" cy="61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485" y="2015211"/>
            <a:ext cx="661969" cy="661969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487" y="2681221"/>
            <a:ext cx="661969" cy="66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882918"/>
              </p:ext>
            </p:extLst>
          </p:nvPr>
        </p:nvGraphicFramePr>
        <p:xfrm>
          <a:off x="755576" y="836712"/>
          <a:ext cx="7920000" cy="451799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20000"/>
                <a:gridCol w="1800000"/>
                <a:gridCol w="1800000"/>
              </a:tblGrid>
              <a:tr h="396287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Нужно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сделать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В работе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Сделано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09975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Переделать требования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01123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Изменить статусы и переделать архивацию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01123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Добавить просмотр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модели (Новое окно)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60219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Хранение</a:t>
                      </a:r>
                      <a:r>
                        <a:rPr lang="ru-RU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паролей в виде </a:t>
                      </a:r>
                      <a:r>
                        <a:rPr lang="ru-RU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хеша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48149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Отмена заказа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01123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Продумать алгоритм подсчёта первоначальной цены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37" y="1196752"/>
            <a:ext cx="1536171" cy="86409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96" y="1916832"/>
            <a:ext cx="1536171" cy="8640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77873" y="188640"/>
            <a:ext cx="4873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Первоначальная доска задач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980" y="2564904"/>
            <a:ext cx="1536171" cy="86409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979" y="3212976"/>
            <a:ext cx="1536171" cy="86409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978" y="3861048"/>
            <a:ext cx="1536171" cy="86409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96" y="4581128"/>
            <a:ext cx="1536171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156714"/>
              </p:ext>
            </p:extLst>
          </p:nvPr>
        </p:nvGraphicFramePr>
        <p:xfrm>
          <a:off x="1187624" y="1124744"/>
          <a:ext cx="7440488" cy="406433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44216"/>
                <a:gridCol w="5496272"/>
              </a:tblGrid>
              <a:tr h="813600">
                <a:tc>
                  <a:txBody>
                    <a:bodyPr/>
                    <a:lstStyle/>
                    <a:p>
                      <a:r>
                        <a:rPr lang="ru-RU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Юра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Разобраться</a:t>
                      </a:r>
                      <a:r>
                        <a:rPr lang="ru-RU" sz="20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с </a:t>
                      </a:r>
                      <a:r>
                        <a:rPr lang="ru-RU" sz="20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паролями и </a:t>
                      </a:r>
                      <a:r>
                        <a:rPr lang="ru-RU" sz="20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с «Отменой заказа»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813600">
                <a:tc>
                  <a:txBody>
                    <a:bodyPr/>
                    <a:lstStyle/>
                    <a:p>
                      <a:r>
                        <a:rPr lang="ru-RU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Виктор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0" smtClean="0">
                          <a:latin typeface="Times New Roman" pitchFamily="18" charset="0"/>
                          <a:cs typeface="Times New Roman" pitchFamily="18" charset="0"/>
                        </a:rPr>
                        <a:t>Добавление нового окна для просмотра модели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812378">
                <a:tc>
                  <a:txBody>
                    <a:bodyPr/>
                    <a:lstStyle/>
                    <a:p>
                      <a:r>
                        <a:rPr lang="ru-RU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Марина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Небольшие</a:t>
                      </a:r>
                      <a:r>
                        <a:rPr lang="ru-RU" sz="20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правки в интерфейсе(Болела)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812378">
                <a:tc>
                  <a:txBody>
                    <a:bodyPr/>
                    <a:lstStyle/>
                    <a:p>
                      <a:r>
                        <a:rPr lang="ru-RU" sz="2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Данара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Переделать</a:t>
                      </a:r>
                      <a:r>
                        <a:rPr lang="ru-RU" sz="20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архивацию </a:t>
                      </a:r>
                      <a:r>
                        <a:rPr lang="ru-RU" sz="2000" b="0" baseline="0" smtClean="0">
                          <a:latin typeface="Times New Roman" pitchFamily="18" charset="0"/>
                          <a:cs typeface="Times New Roman" pitchFamily="18" charset="0"/>
                        </a:rPr>
                        <a:t>и </a:t>
                      </a:r>
                      <a:r>
                        <a:rPr lang="ru-RU" sz="2000" b="0" baseline="0" smtClean="0">
                          <a:latin typeface="Times New Roman" pitchFamily="18" charset="0"/>
                          <a:cs typeface="Times New Roman" pitchFamily="18" charset="0"/>
                        </a:rPr>
                        <a:t>статусы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812378">
                <a:tc>
                  <a:txBody>
                    <a:bodyPr/>
                    <a:lstStyle/>
                    <a:p>
                      <a:r>
                        <a:rPr lang="ru-RU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Никита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Переделать</a:t>
                      </a:r>
                      <a:r>
                        <a:rPr lang="ru-RU" sz="20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старые требования. Сделать презентацию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915816" y="332656"/>
            <a:ext cx="3525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Распределение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задач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59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1880" y="647110"/>
            <a:ext cx="2614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Итоги спринта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340768"/>
            <a:ext cx="806489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Переделаны требования.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Были сделаны пароли в виде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хешей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Сделана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возможность выбора моделей с несколькими цветами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пластика(переделаны запросы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 добавление заказа и обновление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заказа соответственно).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Частично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сделана отмена заказов.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Добавили просмотр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модели в </a:t>
            </a:r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окне Менеджера.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http://lebyazhe43.ru/wp-content/uploads/2018/02/Itog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41168"/>
            <a:ext cx="2016224" cy="166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7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704" y="250452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Функциональные требования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43608" y="1268760"/>
            <a:ext cx="7272808" cy="3360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Менеджер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Добавление заказов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Отправка заказа работнику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Просмотр информации о заказах;</a:t>
            </a:r>
          </a:p>
          <a:p>
            <a:pPr marL="742950" lvl="1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Получение заказа на доработку и изменение его; </a:t>
            </a:r>
          </a:p>
          <a:p>
            <a:pPr marL="742950" lvl="1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Завершение заказа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Отмена заказа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30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704" y="250452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Функциональные требования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43608" y="1052736"/>
            <a:ext cx="7272808" cy="4284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Работник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Получение заказа;</a:t>
            </a:r>
          </a:p>
          <a:p>
            <a:pPr marL="800100" lvl="1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Просмотр заказов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Отказ от заказа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Проверка заказа;</a:t>
            </a:r>
          </a:p>
          <a:p>
            <a:pPr marL="800100" lvl="1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Возврат заказа на доработку;</a:t>
            </a:r>
          </a:p>
          <a:p>
            <a:pPr marL="800100" lvl="1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Отправка заявки на материалы; </a:t>
            </a:r>
          </a:p>
          <a:p>
            <a:pPr marL="800100" lvl="1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Изменение статуса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заказа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Выставление финальной цены.</a:t>
            </a:r>
          </a:p>
        </p:txBody>
      </p:sp>
    </p:spTree>
    <p:extLst>
      <p:ext uri="{BB962C8B-B14F-4D97-AF65-F5344CB8AC3E}">
        <p14:creationId xmlns:p14="http://schemas.microsoft.com/office/powerpoint/2010/main" val="418023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3461" y="260648"/>
            <a:ext cx="2885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Окно менеджера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s://pp.userapi.com/c830109/v830109979/1d7198/G0ghvOBDp_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47" y="980728"/>
            <a:ext cx="8128282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2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3461" y="260648"/>
            <a:ext cx="2885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Окно менеджера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https://pp.userapi.com/c830109/v830109979/1d71a1/AWsKwnWAQc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24" y="980728"/>
            <a:ext cx="8050528" cy="463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28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3461" y="260648"/>
            <a:ext cx="2249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База данных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12614"/>
            <a:ext cx="4160837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s://pp.userapi.com/c851136/v851136303/4cecc/WUxowQPDFy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280889"/>
            <a:ext cx="237172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pp.userapi.com/c851136/v851136303/4cec5/bn0h3LR7BP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53" y="3789040"/>
            <a:ext cx="569595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13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788</TotalTime>
  <Words>226</Words>
  <Application>Microsoft Office PowerPoint</Application>
  <PresentationFormat>Экран (4:3)</PresentationFormat>
  <Paragraphs>61</Paragraphs>
  <Slides>11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Открытая</vt:lpstr>
      <vt:lpstr>Презентация спринта команды «ВЮМНД»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Nikita</dc:creator>
  <cp:lastModifiedBy>Пользователь Windows</cp:lastModifiedBy>
  <cp:revision>67</cp:revision>
  <dcterms:created xsi:type="dcterms:W3CDTF">2018-10-31T14:22:33Z</dcterms:created>
  <dcterms:modified xsi:type="dcterms:W3CDTF">2018-11-23T07:04:24Z</dcterms:modified>
</cp:coreProperties>
</file>