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59" r:id="rId3"/>
    <p:sldId id="264" r:id="rId4"/>
    <p:sldId id="271" r:id="rId5"/>
    <p:sldId id="281" r:id="rId6"/>
    <p:sldId id="283" r:id="rId7"/>
    <p:sldId id="286" r:id="rId8"/>
    <p:sldId id="287" r:id="rId9"/>
    <p:sldId id="28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13B1DA-22F2-4920-A9EF-CE7044FE0ADC}">
          <p14:sldIdLst>
            <p14:sldId id="257"/>
            <p14:sldId id="259"/>
            <p14:sldId id="264"/>
            <p14:sldId id="271"/>
            <p14:sldId id="281"/>
            <p14:sldId id="283"/>
            <p14:sldId id="286"/>
            <p14:sldId id="287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33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D41-4E51-4C90-8B4E-38F41BAEC0AB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7CA5-190C-40E2-B3C6-67D55252C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7CA5-190C-40E2-B3C6-67D55252CA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спринта команды «ВЮМНД»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05254"/>
              </p:ext>
            </p:extLst>
          </p:nvPr>
        </p:nvGraphicFramePr>
        <p:xfrm>
          <a:off x="755576" y="1124744"/>
          <a:ext cx="7920000" cy="38168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История изменений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Сайт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для демонстрации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моделей и цветов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стоимости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Интерфейс «Снабженца»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Отмена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1484784"/>
            <a:ext cx="1536171" cy="864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2204864"/>
            <a:ext cx="1536171" cy="86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873" y="188640"/>
            <a:ext cx="487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Первоначальная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80" y="2852936"/>
            <a:ext cx="1536171" cy="8640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9" y="3501008"/>
            <a:ext cx="1536171" cy="8640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8" y="4149080"/>
            <a:ext cx="153617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54742"/>
              </p:ext>
            </p:extLst>
          </p:nvPr>
        </p:nvGraphicFramePr>
        <p:xfrm>
          <a:off x="1187624" y="1124744"/>
          <a:ext cx="7440488" cy="40643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4216"/>
                <a:gridCol w="5496272"/>
              </a:tblGrid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Юра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Разобраться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 «Отменой заказа»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Виктор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сайт и разобраться с определением стоимости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Марина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Сделать интерфейс «Снабженца»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Данара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Сделать «Историю изменений заказа»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Никита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Сделать «Историю изменений заказа».  презентацию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332656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647110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Итоги спринта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65206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Добавлена в БД таблица с историей изменений заказа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Сделано окно Снабженца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окна для склада, закупок и заявок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Окна для информации о поставке, для введения даты и выбора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Начата работа по «Отмены заказа» и «История изменений заказа»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lebyazhe43.ru/wp-content/uploads/2018/02/Ito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016224" cy="1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32095"/>
              </p:ext>
            </p:extLst>
          </p:nvPr>
        </p:nvGraphicFramePr>
        <p:xfrm>
          <a:off x="755576" y="836712"/>
          <a:ext cx="7920000" cy="38168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История изменений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Сайт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для демонстрации 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моделей и цветов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стоимости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Интерфейс «Снабженца»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Отмена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204184"/>
            <a:ext cx="3659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Итоговая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3356992"/>
            <a:ext cx="661969" cy="661969"/>
          </a:xfrm>
          <a:prstGeom prst="rect">
            <a:avLst/>
          </a:prstGeom>
        </p:spPr>
      </p:pic>
      <p:pic>
        <p:nvPicPr>
          <p:cNvPr id="16" name="Picture 2" descr="http://www.vuelio.com/uk/wp-content/uploads/2016/02/tickcross-red-768x8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40" y="2703666"/>
            <a:ext cx="580661" cy="6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71" y="1237815"/>
            <a:ext cx="735759" cy="73575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89" y="3945171"/>
            <a:ext cx="735759" cy="735759"/>
          </a:xfrm>
          <a:prstGeom prst="rect">
            <a:avLst/>
          </a:prstGeom>
        </p:spPr>
      </p:pic>
      <p:pic>
        <p:nvPicPr>
          <p:cNvPr id="9" name="Picture 2" descr="http://www.vuelio.com/uk/wp-content/uploads/2016/02/tickcross-red-768x8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319" y="1973574"/>
            <a:ext cx="580661" cy="6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3461" y="116632"/>
            <a:ext cx="286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снабженца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ikita\Desktop\0RIX7saH0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52" y="690201"/>
            <a:ext cx="6120680" cy="54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3461" y="116632"/>
            <a:ext cx="286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снабженца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56879"/>
            <a:ext cx="6140992" cy="5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3461" y="116632"/>
            <a:ext cx="286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снабженца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00" y="663236"/>
            <a:ext cx="6142783" cy="54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61261"/>
            <a:ext cx="5654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Дополнительные окна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снабженца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93" y="930738"/>
            <a:ext cx="4428232" cy="27438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" y="1484784"/>
            <a:ext cx="4061556" cy="3334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93" y="3781279"/>
            <a:ext cx="4597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1050</TotalTime>
  <Words>150</Words>
  <Application>Microsoft Office PowerPoint</Application>
  <PresentationFormat>Экран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Презентация спринта команды «ВЮМНД»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Пользователь Windows</cp:lastModifiedBy>
  <cp:revision>82</cp:revision>
  <dcterms:created xsi:type="dcterms:W3CDTF">2018-10-31T14:22:33Z</dcterms:created>
  <dcterms:modified xsi:type="dcterms:W3CDTF">2018-11-30T07:59:12Z</dcterms:modified>
</cp:coreProperties>
</file>