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7" r:id="rId2"/>
    <p:sldId id="259" r:id="rId3"/>
    <p:sldId id="264" r:id="rId4"/>
    <p:sldId id="271" r:id="rId5"/>
    <p:sldId id="288" r:id="rId6"/>
    <p:sldId id="281" r:id="rId7"/>
    <p:sldId id="287" r:id="rId8"/>
    <p:sldId id="289" r:id="rId9"/>
    <p:sldId id="29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C13B1DA-22F2-4920-A9EF-CE7044FE0ADC}">
          <p14:sldIdLst>
            <p14:sldId id="257"/>
            <p14:sldId id="259"/>
            <p14:sldId id="264"/>
            <p14:sldId id="271"/>
            <p14:sldId id="288"/>
            <p14:sldId id="281"/>
            <p14:sldId id="287"/>
            <p14:sldId id="289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 autoAdjust="0"/>
  </p:normalViewPr>
  <p:slideViewPr>
    <p:cSldViewPr>
      <p:cViewPr varScale="1">
        <p:scale>
          <a:sx n="88" d="100"/>
          <a:sy n="88" d="100"/>
        </p:scale>
        <p:origin x="-131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83</a:t>
                    </a:r>
                    <a:r>
                      <a:rPr lang="ru-RU" smtClean="0"/>
                      <a:t>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100</a:t>
                    </a:r>
                    <a:r>
                      <a:rPr lang="ru-RU" smtClean="0"/>
                      <a:t>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75</a:t>
                    </a:r>
                    <a:r>
                      <a:rPr lang="ru-RU" smtClean="0"/>
                      <a:t>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40</a:t>
                    </a:r>
                    <a:r>
                      <a:rPr lang="ru-RU" smtClean="0"/>
                      <a:t>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100</a:t>
                    </a:r>
                    <a:r>
                      <a:rPr lang="ru-RU" smtClean="0"/>
                      <a:t>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Лист1!$A$2:$A$6</c:f>
              <c:strCache>
                <c:ptCount val="5"/>
                <c:pt idx="0">
                  <c:v>Спринт 1</c:v>
                </c:pt>
                <c:pt idx="1">
                  <c:v>Спринт 2</c:v>
                </c:pt>
                <c:pt idx="2">
                  <c:v>Спринт 3</c:v>
                </c:pt>
                <c:pt idx="3">
                  <c:v>Спринт 4</c:v>
                </c:pt>
                <c:pt idx="4">
                  <c:v>Спринт 5</c:v>
                </c:pt>
              </c:strCache>
            </c:strRef>
          </c:cat>
          <c:val>
            <c:numRef>
              <c:f>Лист1!$B$2:$B$6</c:f>
              <c:numCache>
                <c:formatCode>Основной</c:formatCode>
                <c:ptCount val="5"/>
                <c:pt idx="0">
                  <c:v>83</c:v>
                </c:pt>
                <c:pt idx="1">
                  <c:v>100</c:v>
                </c:pt>
                <c:pt idx="2">
                  <c:v>75</c:v>
                </c:pt>
                <c:pt idx="3">
                  <c:v>40</c:v>
                </c:pt>
                <c:pt idx="4">
                  <c:v>100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37795584"/>
        <c:axId val="132907008"/>
      </c:barChart>
      <c:catAx>
        <c:axId val="237795584"/>
        <c:scaling>
          <c:orientation val="minMax"/>
        </c:scaling>
        <c:delete val="0"/>
        <c:axPos val="b"/>
        <c:majorTickMark val="out"/>
        <c:minorTickMark val="none"/>
        <c:tickLblPos val="nextTo"/>
        <c:crossAx val="132907008"/>
        <c:crosses val="autoZero"/>
        <c:auto val="1"/>
        <c:lblAlgn val="ctr"/>
        <c:lblOffset val="100"/>
        <c:noMultiLvlLbl val="0"/>
      </c:catAx>
      <c:valAx>
        <c:axId val="132907008"/>
        <c:scaling>
          <c:orientation val="minMax"/>
        </c:scaling>
        <c:delete val="1"/>
        <c:axPos val="l"/>
        <c:majorGridlines/>
        <c:numFmt formatCode="Основной" sourceLinked="1"/>
        <c:majorTickMark val="out"/>
        <c:minorTickMark val="none"/>
        <c:tickLblPos val="nextTo"/>
        <c:crossAx val="2377955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D6D41-4E51-4C90-8B4E-38F41BAEC0AB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D7CA5-190C-40E2-B3C6-67D55252C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11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7CA5-190C-40E2-B3C6-67D55252CA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61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Презентация спринта команды «ВЮМНД»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7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59066"/>
              </p:ext>
            </p:extLst>
          </p:nvPr>
        </p:nvGraphicFramePr>
        <p:xfrm>
          <a:off x="755576" y="980728"/>
          <a:ext cx="7920000" cy="48635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20000"/>
                <a:gridCol w="1800000"/>
                <a:gridCol w="1800000"/>
              </a:tblGrid>
              <a:tr h="39628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Нужно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сделать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 работе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Сделано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975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История 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изменений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отмена 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заказа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112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Добавить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новые функции и исправить БД</a:t>
                      </a:r>
                      <a:endParaRPr lang="ru-RU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1123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Добавить очистку полей при переходах между вкладками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0219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Новые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окна для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«Снабженца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» и «Работника»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8149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Исправить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все запросы у «Менеджера» и «Работник» к новой БД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8149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Определение стоимости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96" y="1313296"/>
            <a:ext cx="1536171" cy="8640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96" y="1988840"/>
            <a:ext cx="1536171" cy="864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77873" y="188640"/>
            <a:ext cx="4873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Первоначальная доска задач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96" y="2708920"/>
            <a:ext cx="1536171" cy="86409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79" y="3429000"/>
            <a:ext cx="1536171" cy="86409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78" y="4221088"/>
            <a:ext cx="1536171" cy="8640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96" y="5093998"/>
            <a:ext cx="153617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532190"/>
              </p:ext>
            </p:extLst>
          </p:nvPr>
        </p:nvGraphicFramePr>
        <p:xfrm>
          <a:off x="1187624" y="1124744"/>
          <a:ext cx="7440488" cy="44500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4216"/>
                <a:gridCol w="5496272"/>
              </a:tblGrid>
              <a:tr h="813600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Юра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Разобраться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 «Отменой заказа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». До</a:t>
                      </a:r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бавить очистку полей при переходах между вкладками и исправить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запросы к новой БД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3600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Виктор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Создать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сайт и разобраться с определением стоимости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2378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Марина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Новые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окна для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«Снабженца» и «Работника»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2378">
                <a:tc>
                  <a:txBody>
                    <a:bodyPr/>
                    <a:lstStyle/>
                    <a:p>
                      <a:r>
                        <a:rPr lang="ru-RU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Данара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Добавить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новые функции и исправить БД</a:t>
                      </a:r>
                      <a:endParaRPr lang="ru-RU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2378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Никита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Разобраться с 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«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Историей изменений заказа» </a:t>
                      </a:r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и исправить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запросы к новой БД. Сделать 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презентацию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15816" y="332656"/>
            <a:ext cx="3525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Распределение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задач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1547" y="463349"/>
            <a:ext cx="3136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Результат работы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052736"/>
            <a:ext cx="806489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Разобрались с БД:</a:t>
            </a:r>
          </a:p>
          <a:p>
            <a:pPr marL="914400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Удалили ненужные таблицы и исправили связи</a:t>
            </a:r>
          </a:p>
          <a:p>
            <a:pPr marL="914400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Сделаны триггеры на добавление нового материала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Сделаны новые окна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Окно для Снабженца: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«Добавить поставку»</a:t>
            </a:r>
          </a:p>
          <a:p>
            <a:pPr marL="914400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Окно для Работника: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«Оформление заявки»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Наконец сделаны «Отмена заказа» и «История изменений заказа»</a:t>
            </a: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Исправлены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все запросы у «Менеджера» и «Работник» к новой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БД</a:t>
            </a: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Дополнительная работа: Начата работа по созданию сайта</a:t>
            </a: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Было сделано определение цены за работу</a:t>
            </a:r>
          </a:p>
          <a:p>
            <a:pPr algn="just">
              <a:lnSpc>
                <a:spcPct val="150000"/>
              </a:lnSpc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://lebyazhe43.ru/wp-content/uploads/2018/02/Itog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016224" cy="166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945547" cy="378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65622" y="465794"/>
            <a:ext cx="2629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Trello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наше всё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08314"/>
              </p:ext>
            </p:extLst>
          </p:nvPr>
        </p:nvGraphicFramePr>
        <p:xfrm>
          <a:off x="755576" y="980728"/>
          <a:ext cx="7920000" cy="48965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20000"/>
                <a:gridCol w="1800000"/>
                <a:gridCol w="1800000"/>
              </a:tblGrid>
              <a:tr h="39628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Нужно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сделать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 работе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Сделано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975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История 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изменений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отмена 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заказа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112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Добавить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новые функции и исправить БД</a:t>
                      </a:r>
                      <a:endParaRPr lang="ru-RU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1123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Добавить очистку полей при переходах между вкладками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0219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Новые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окна для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«Снабженца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» и «Работника»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8149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Исправить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все запросы у «Менеджера» и «Работник» к новой БД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1156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Определение стоимости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15816" y="204184"/>
            <a:ext cx="3659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Итоговая доска задач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87" y="1412776"/>
            <a:ext cx="661969" cy="6619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87" y="2135166"/>
            <a:ext cx="661969" cy="66196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93" y="2829823"/>
            <a:ext cx="661969" cy="66196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93" y="3491792"/>
            <a:ext cx="661969" cy="66196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86" y="4348716"/>
            <a:ext cx="661969" cy="66196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84" y="5229200"/>
            <a:ext cx="661969" cy="6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260648"/>
            <a:ext cx="2129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Новые окна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s://pp.userapi.com/c848616/v848616060/d7325/ojZhG_V0oE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37" y="1196752"/>
            <a:ext cx="462915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p.userapi.com/c848616/v848616060/d732c/81bcnD5Ukp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16068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2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2682573822"/>
              </p:ext>
            </p:extLst>
          </p:nvPr>
        </p:nvGraphicFramePr>
        <p:xfrm>
          <a:off x="1763688" y="141277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1720" y="388366"/>
            <a:ext cx="5683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Показатель успешности спринтов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6238" y="548680"/>
            <a:ext cx="260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Ретроспектива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4572000" cy="240315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47833" y="1544834"/>
            <a:ext cx="7038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«Что было хорошего в этом спринте?»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«Какие проблемы были в этом спринте 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можно сделать лучше?»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5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2137</TotalTime>
  <Words>293</Words>
  <Application>Microsoft Office PowerPoint</Application>
  <PresentationFormat>Экран (4:3)</PresentationFormat>
  <Paragraphs>55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Презентация спринта команды «ВЮМНД»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</dc:creator>
  <cp:lastModifiedBy>Пользователь Windows</cp:lastModifiedBy>
  <cp:revision>96</cp:revision>
  <dcterms:created xsi:type="dcterms:W3CDTF">2018-10-31T14:22:33Z</dcterms:created>
  <dcterms:modified xsi:type="dcterms:W3CDTF">2018-12-07T07:28:58Z</dcterms:modified>
</cp:coreProperties>
</file>