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naheim"/>
      <p:regular r:id="rId25"/>
    </p:embeddedFont>
    <p:embeddedFont>
      <p:font typeface="Bebas Neue"/>
      <p:regular r:id="rId26"/>
    </p:embeddedFont>
    <p:embeddedFont>
      <p:font typeface="Days One"/>
      <p:regular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basNeue-regular.fntdata"/><Relationship Id="rId25" Type="http://schemas.openxmlformats.org/officeDocument/2006/relationships/font" Target="fonts/Anaheim-regular.fntdata"/><Relationship Id="rId28" Type="http://schemas.openxmlformats.org/officeDocument/2006/relationships/font" Target="fonts/OpenSans-regular.fntdata"/><Relationship Id="rId27" Type="http://schemas.openxmlformats.org/officeDocument/2006/relationships/font" Target="fonts/Days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e551a476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e551a476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aca44f968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aca44f968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aca44f96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1aca44f96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1aca44f96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1aca44f96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1aca44f96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1aca44f96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1aca44f968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1aca44f968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1a69b122aa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1a69b122aa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e674e09f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e674e09f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e674e09cd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e674e09cd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729f4ff97_0_29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729f4ff97_0_29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1aca44f9683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1aca44f9683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e6630f26ff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e6630f26ff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e729f4ff97_0_28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e729f4ff97_0_28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e6630f26ff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e6630f26ff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e6630f26ff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e6630f26ff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6630f26ff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6630f26ff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e756124717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e756124717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aca44f96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1aca44f96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e75612471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e7561247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e729f4ff97_0_29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e729f4ff97_0_29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rgbClr val="FF00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5" name="Google Shape;1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7" name="Google Shape;17;p2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0" name="Google Shape;20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1" name="Google Shape;21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5" name="Google Shape;2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7" name="Google Shape;27;p2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" name="Google Shape;29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0" name="Google Shape;30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1" name="Google Shape;31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2" name="Google Shape;32;p2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5" name="Google Shape;3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7" name="Google Shape;37;p2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" name="Google Shape;39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0" name="Google Shape;40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2" name="Google Shape;42;p2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" name="Google Shape;4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5" name="Google Shape;4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47" name="Google Shape;47;p2"/>
          <p:cNvSpPr txBox="1"/>
          <p:nvPr>
            <p:ph type="ctrTitle"/>
          </p:nvPr>
        </p:nvSpPr>
        <p:spPr>
          <a:xfrm>
            <a:off x="1539350" y="2123363"/>
            <a:ext cx="6237600" cy="1448400"/>
          </a:xfrm>
          <a:prstGeom prst="rect">
            <a:avLst/>
          </a:prstGeom>
          <a:effectLst>
            <a:outerShdw blurRad="114300" rotWithShape="0" algn="bl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" type="subTitle"/>
          </p:nvPr>
        </p:nvSpPr>
        <p:spPr>
          <a:xfrm>
            <a:off x="2478650" y="37999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1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11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382" name="Google Shape;382;p11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383" name="Google Shape;383;p1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4" name="Google Shape;384;p1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85" name="Google Shape;385;p1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386" name="Google Shape;386;p1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387" name="Google Shape;387;p11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388" name="Google Shape;388;p1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9" name="Google Shape;389;p1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90" name="Google Shape;390;p1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391" name="Google Shape;391;p1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392" name="Google Shape;392;p11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393" name="Google Shape;393;p1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4" name="Google Shape;394;p1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95" name="Google Shape;395;p1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396" name="Google Shape;396;p1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397" name="Google Shape;397;p11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398" name="Google Shape;398;p1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9" name="Google Shape;399;p1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00" name="Google Shape;400;p1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401" name="Google Shape;401;p1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402" name="Google Shape;402;p11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403" name="Google Shape;403;p1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4" name="Google Shape;404;p1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05" name="Google Shape;405;p1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406" name="Google Shape;406;p1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407" name="Google Shape;407;p11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408" name="Google Shape;408;p1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9" name="Google Shape;409;p1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10" name="Google Shape;410;p1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411" name="Google Shape;411;p1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412" name="Google Shape;412;p11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413" name="Google Shape;413;p1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4" name="Google Shape;414;p1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15" name="Google Shape;415;p1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416" name="Google Shape;416;p1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417" name="Google Shape;41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effectLst>
            <a:outerShdw blurRad="142875" rotWithShape="0" algn="bl">
              <a:schemeClr val="accen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8" name="Google Shape;418;p11"/>
          <p:cNvSpPr txBox="1"/>
          <p:nvPr>
            <p:ph idx="1" type="subTitle"/>
          </p:nvPr>
        </p:nvSpPr>
        <p:spPr>
          <a:xfrm>
            <a:off x="1284000" y="3069625"/>
            <a:ext cx="6576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/>
          <p:nvPr/>
        </p:nvSpPr>
        <p:spPr>
          <a:xfrm flipH="1">
            <a:off x="318182" y="285750"/>
            <a:ext cx="8513700" cy="45720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13"/>
          <p:cNvGrpSpPr/>
          <p:nvPr/>
        </p:nvGrpSpPr>
        <p:grpSpPr>
          <a:xfrm flipH="1">
            <a:off x="8536126" y="592350"/>
            <a:ext cx="587149" cy="3958800"/>
            <a:chOff x="13382" y="548825"/>
            <a:chExt cx="587149" cy="3958800"/>
          </a:xfrm>
        </p:grpSpPr>
        <p:grpSp>
          <p:nvGrpSpPr>
            <p:cNvPr id="423" name="Google Shape;423;p13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424" name="Google Shape;424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5" name="Google Shape;425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26" name="Google Shape;426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27" name="Google Shape;427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28" name="Google Shape;428;p13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429" name="Google Shape;429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0" name="Google Shape;430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31" name="Google Shape;431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32" name="Google Shape;432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33" name="Google Shape;433;p13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434" name="Google Shape;434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5" name="Google Shape;435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36" name="Google Shape;436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37" name="Google Shape;437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38" name="Google Shape;438;p13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439" name="Google Shape;439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0" name="Google Shape;440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41" name="Google Shape;441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42" name="Google Shape;442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43" name="Google Shape;443;p13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444" name="Google Shape;444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5" name="Google Shape;445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46" name="Google Shape;446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47" name="Google Shape;447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48" name="Google Shape;448;p13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449" name="Google Shape;449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0" name="Google Shape;450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51" name="Google Shape;451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52" name="Google Shape;452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53" name="Google Shape;453;p13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454" name="Google Shape;454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5" name="Google Shape;455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56" name="Google Shape;456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57" name="Google Shape;457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458" name="Google Shape;458;p13"/>
          <p:cNvSpPr txBox="1"/>
          <p:nvPr>
            <p:ph type="title"/>
          </p:nvPr>
        </p:nvSpPr>
        <p:spPr>
          <a:xfrm>
            <a:off x="914400" y="1787800"/>
            <a:ext cx="2340900" cy="527700"/>
          </a:xfrm>
          <a:prstGeom prst="rect">
            <a:avLst/>
          </a:prstGeom>
          <a:effectLst>
            <a:outerShdw blurRad="57150" rotWithShape="0" algn="bl">
              <a:schemeClr val="dk1">
                <a:alpha val="8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9" name="Google Shape;459;p13"/>
          <p:cNvSpPr txBox="1"/>
          <p:nvPr>
            <p:ph idx="1" type="subTitle"/>
          </p:nvPr>
        </p:nvSpPr>
        <p:spPr>
          <a:xfrm>
            <a:off x="914400" y="2176900"/>
            <a:ext cx="23454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0" name="Google Shape;460;p13"/>
          <p:cNvSpPr txBox="1"/>
          <p:nvPr>
            <p:ph idx="2" type="title"/>
          </p:nvPr>
        </p:nvSpPr>
        <p:spPr>
          <a:xfrm>
            <a:off x="3433944" y="1787800"/>
            <a:ext cx="2337000" cy="527700"/>
          </a:xfrm>
          <a:prstGeom prst="rect">
            <a:avLst/>
          </a:prstGeom>
          <a:effectLst>
            <a:outerShdw blurRad="57150" rotWithShape="0" algn="bl">
              <a:schemeClr val="dk1">
                <a:alpha val="8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1" name="Google Shape;461;p13"/>
          <p:cNvSpPr txBox="1"/>
          <p:nvPr>
            <p:ph idx="3" type="subTitle"/>
          </p:nvPr>
        </p:nvSpPr>
        <p:spPr>
          <a:xfrm>
            <a:off x="3433944" y="2176900"/>
            <a:ext cx="2337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2" name="Google Shape;462;p13"/>
          <p:cNvSpPr txBox="1"/>
          <p:nvPr>
            <p:ph idx="4" type="title"/>
          </p:nvPr>
        </p:nvSpPr>
        <p:spPr>
          <a:xfrm>
            <a:off x="5935200" y="1787800"/>
            <a:ext cx="2340900" cy="527700"/>
          </a:xfrm>
          <a:prstGeom prst="rect">
            <a:avLst/>
          </a:prstGeom>
          <a:effectLst>
            <a:outerShdw blurRad="57150" rotWithShape="0" algn="bl">
              <a:schemeClr val="dk1">
                <a:alpha val="8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3" name="Google Shape;463;p13"/>
          <p:cNvSpPr txBox="1"/>
          <p:nvPr>
            <p:ph idx="5" type="subTitle"/>
          </p:nvPr>
        </p:nvSpPr>
        <p:spPr>
          <a:xfrm>
            <a:off x="5935200" y="2176900"/>
            <a:ext cx="2340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4" name="Google Shape;464;p13"/>
          <p:cNvSpPr txBox="1"/>
          <p:nvPr>
            <p:ph idx="6" type="title"/>
          </p:nvPr>
        </p:nvSpPr>
        <p:spPr>
          <a:xfrm>
            <a:off x="922003" y="3577200"/>
            <a:ext cx="2333400" cy="527700"/>
          </a:xfrm>
          <a:prstGeom prst="rect">
            <a:avLst/>
          </a:prstGeom>
          <a:effectLst>
            <a:outerShdw blurRad="57150" rotWithShape="0" algn="bl">
              <a:schemeClr val="dk1">
                <a:alpha val="8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5" name="Google Shape;465;p13"/>
          <p:cNvSpPr txBox="1"/>
          <p:nvPr>
            <p:ph idx="7" type="subTitle"/>
          </p:nvPr>
        </p:nvSpPr>
        <p:spPr>
          <a:xfrm>
            <a:off x="914400" y="3966300"/>
            <a:ext cx="2333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6" name="Google Shape;466;p13"/>
          <p:cNvSpPr txBox="1"/>
          <p:nvPr>
            <p:ph idx="8" type="title"/>
          </p:nvPr>
        </p:nvSpPr>
        <p:spPr>
          <a:xfrm>
            <a:off x="3437751" y="3577200"/>
            <a:ext cx="2337000" cy="527700"/>
          </a:xfrm>
          <a:prstGeom prst="rect">
            <a:avLst/>
          </a:prstGeom>
          <a:effectLst>
            <a:outerShdw blurRad="57150" rotWithShape="0" algn="bl">
              <a:schemeClr val="dk1">
                <a:alpha val="8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7" name="Google Shape;467;p13"/>
          <p:cNvSpPr txBox="1"/>
          <p:nvPr>
            <p:ph idx="9" type="subTitle"/>
          </p:nvPr>
        </p:nvSpPr>
        <p:spPr>
          <a:xfrm>
            <a:off x="3433944" y="3966300"/>
            <a:ext cx="2337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8" name="Google Shape;468;p13"/>
          <p:cNvSpPr txBox="1"/>
          <p:nvPr>
            <p:ph idx="13" type="title"/>
          </p:nvPr>
        </p:nvSpPr>
        <p:spPr>
          <a:xfrm>
            <a:off x="5935200" y="3577200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9" name="Google Shape;469;p13"/>
          <p:cNvSpPr txBox="1"/>
          <p:nvPr>
            <p:ph idx="14" type="subTitle"/>
          </p:nvPr>
        </p:nvSpPr>
        <p:spPr>
          <a:xfrm>
            <a:off x="5935200" y="3966300"/>
            <a:ext cx="2340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0" name="Google Shape;470;p13"/>
          <p:cNvSpPr txBox="1"/>
          <p:nvPr>
            <p:ph idx="15" type="title"/>
          </p:nvPr>
        </p:nvSpPr>
        <p:spPr>
          <a:xfrm>
            <a:off x="914411" y="475488"/>
            <a:ext cx="6899400" cy="572700"/>
          </a:xfrm>
          <a:prstGeom prst="rect">
            <a:avLst/>
          </a:prstGeom>
          <a:effectLst>
            <a:outerShdw blurRad="214313" rotWithShape="0" algn="bl" dist="19050">
              <a:schemeClr val="accent2">
                <a:alpha val="75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/>
          <p:nvPr/>
        </p:nvSpPr>
        <p:spPr>
          <a:xfrm flipH="1">
            <a:off x="310335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4"/>
          <p:cNvSpPr/>
          <p:nvPr/>
        </p:nvSpPr>
        <p:spPr>
          <a:xfrm flipH="1">
            <a:off x="310335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rgbClr val="FF00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14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7" name="Google Shape;477;p1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78" name="Google Shape;478;p1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479" name="Google Shape;479;p1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480" name="Google Shape;480;p14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481" name="Google Shape;481;p1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2" name="Google Shape;482;p1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83" name="Google Shape;483;p1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484" name="Google Shape;484;p1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485" name="Google Shape;485;p14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486" name="Google Shape;486;p1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1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88" name="Google Shape;488;p1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489" name="Google Shape;489;p1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490" name="Google Shape;490;p14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491" name="Google Shape;491;p1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2" name="Google Shape;492;p1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93" name="Google Shape;493;p1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494" name="Google Shape;494;p1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495" name="Google Shape;495;p14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496" name="Google Shape;496;p1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7" name="Google Shape;497;p1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98" name="Google Shape;498;p1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499" name="Google Shape;499;p1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500" name="Google Shape;500;p14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501" name="Google Shape;501;p1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2" name="Google Shape;502;p1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03" name="Google Shape;503;p1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504" name="Google Shape;504;p1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505" name="Google Shape;505;p14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506" name="Google Shape;506;p1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7" name="Google Shape;507;p1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08" name="Google Shape;508;p1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509" name="Google Shape;509;p1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510" name="Google Shape;510;p14"/>
          <p:cNvSpPr txBox="1"/>
          <p:nvPr>
            <p:ph type="title"/>
          </p:nvPr>
        </p:nvSpPr>
        <p:spPr>
          <a:xfrm>
            <a:off x="1458125" y="3087900"/>
            <a:ext cx="6227700" cy="531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1" name="Google Shape;511;p14"/>
          <p:cNvSpPr txBox="1"/>
          <p:nvPr>
            <p:ph idx="1" type="subTitle"/>
          </p:nvPr>
        </p:nvSpPr>
        <p:spPr>
          <a:xfrm>
            <a:off x="1458125" y="1484675"/>
            <a:ext cx="6227700" cy="14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5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5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15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516" name="Google Shape;516;p15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517" name="Google Shape;517;p1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8" name="Google Shape;518;p1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19" name="Google Shape;519;p1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520" name="Google Shape;520;p1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521" name="Google Shape;521;p15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522" name="Google Shape;522;p1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3" name="Google Shape;523;p1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24" name="Google Shape;524;p1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525" name="Google Shape;525;p1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526" name="Google Shape;526;p15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527" name="Google Shape;527;p1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8" name="Google Shape;528;p1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29" name="Google Shape;529;p1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530" name="Google Shape;530;p1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531" name="Google Shape;531;p15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532" name="Google Shape;532;p1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3" name="Google Shape;533;p1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34" name="Google Shape;534;p1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535" name="Google Shape;535;p1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536" name="Google Shape;536;p15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8" name="Google Shape;538;p1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39" name="Google Shape;539;p1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540" name="Google Shape;540;p1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541" name="Google Shape;541;p15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542" name="Google Shape;542;p1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3" name="Google Shape;543;p1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44" name="Google Shape;544;p1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545" name="Google Shape;545;p1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546" name="Google Shape;546;p15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8" name="Google Shape;548;p1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49" name="Google Shape;549;p1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550" name="Google Shape;550;p1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551" name="Google Shape;551;p15"/>
          <p:cNvSpPr txBox="1"/>
          <p:nvPr>
            <p:ph type="title"/>
          </p:nvPr>
        </p:nvSpPr>
        <p:spPr>
          <a:xfrm>
            <a:off x="914400" y="1277848"/>
            <a:ext cx="3043500" cy="1508400"/>
          </a:xfrm>
          <a:prstGeom prst="rect">
            <a:avLst/>
          </a:prstGeom>
          <a:effectLst>
            <a:outerShdw blurRad="85725" rotWithShape="0" algn="bl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6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16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556" name="Google Shape;556;p16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557" name="Google Shape;557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8" name="Google Shape;558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59" name="Google Shape;559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60" name="Google Shape;560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61" name="Google Shape;561;p16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562" name="Google Shape;562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3" name="Google Shape;563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64" name="Google Shape;564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65" name="Google Shape;565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66" name="Google Shape;566;p16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567" name="Google Shape;567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8" name="Google Shape;568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69" name="Google Shape;569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70" name="Google Shape;570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71" name="Google Shape;571;p16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572" name="Google Shape;572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3" name="Google Shape;573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74" name="Google Shape;574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75" name="Google Shape;575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76" name="Google Shape;576;p16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577" name="Google Shape;577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8" name="Google Shape;578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79" name="Google Shape;579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80" name="Google Shape;580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81" name="Google Shape;581;p16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582" name="Google Shape;582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3" name="Google Shape;583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84" name="Google Shape;584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85" name="Google Shape;585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86" name="Google Shape;586;p16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587" name="Google Shape;587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8" name="Google Shape;588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89" name="Google Shape;589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90" name="Google Shape;590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591" name="Google Shape;591;p16"/>
          <p:cNvSpPr txBox="1"/>
          <p:nvPr>
            <p:ph type="title"/>
          </p:nvPr>
        </p:nvSpPr>
        <p:spPr>
          <a:xfrm>
            <a:off x="914400" y="478381"/>
            <a:ext cx="5651700" cy="958500"/>
          </a:xfrm>
          <a:prstGeom prst="rect">
            <a:avLst/>
          </a:prstGeom>
          <a:effectLst>
            <a:outerShdw blurRad="128588" rotWithShape="0" algn="bl">
              <a:schemeClr val="accent2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7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7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17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596" name="Google Shape;596;p17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597" name="Google Shape;597;p1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8" name="Google Shape;598;p1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99" name="Google Shape;599;p1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00" name="Google Shape;600;p1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01" name="Google Shape;601;p17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602" name="Google Shape;602;p1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3" name="Google Shape;603;p1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04" name="Google Shape;604;p1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05" name="Google Shape;605;p1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06" name="Google Shape;606;p17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607" name="Google Shape;607;p1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8" name="Google Shape;608;p1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09" name="Google Shape;609;p1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10" name="Google Shape;610;p1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11" name="Google Shape;611;p17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612" name="Google Shape;612;p1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3" name="Google Shape;613;p1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14" name="Google Shape;614;p1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15" name="Google Shape;615;p1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16" name="Google Shape;616;p17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617" name="Google Shape;617;p1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8" name="Google Shape;618;p1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19" name="Google Shape;619;p1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20" name="Google Shape;620;p1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21" name="Google Shape;621;p17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622" name="Google Shape;622;p1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3" name="Google Shape;623;p1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24" name="Google Shape;624;p1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25" name="Google Shape;625;p1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26" name="Google Shape;626;p17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627" name="Google Shape;627;p1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8" name="Google Shape;628;p1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29" name="Google Shape;629;p1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30" name="Google Shape;630;p1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631" name="Google Shape;631;p17"/>
          <p:cNvSpPr txBox="1"/>
          <p:nvPr>
            <p:ph type="title"/>
          </p:nvPr>
        </p:nvSpPr>
        <p:spPr>
          <a:xfrm>
            <a:off x="914400" y="478375"/>
            <a:ext cx="7284600" cy="576000"/>
          </a:xfrm>
          <a:prstGeom prst="rect">
            <a:avLst/>
          </a:prstGeom>
          <a:effectLst>
            <a:outerShdw blurRad="128588" rotWithShape="0" algn="bl">
              <a:schemeClr val="accent2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8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8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rgbClr val="FF00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18"/>
          <p:cNvGrpSpPr/>
          <p:nvPr/>
        </p:nvGrpSpPr>
        <p:grpSpPr>
          <a:xfrm>
            <a:off x="6096" y="592350"/>
            <a:ext cx="587149" cy="3958800"/>
            <a:chOff x="13382" y="548825"/>
            <a:chExt cx="587149" cy="3958800"/>
          </a:xfrm>
        </p:grpSpPr>
        <p:grpSp>
          <p:nvGrpSpPr>
            <p:cNvPr id="636" name="Google Shape;636;p18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637" name="Google Shape;637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8" name="Google Shape;638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39" name="Google Shape;639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40" name="Google Shape;640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41" name="Google Shape;641;p18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642" name="Google Shape;642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3" name="Google Shape;643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44" name="Google Shape;644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45" name="Google Shape;645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46" name="Google Shape;646;p18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647" name="Google Shape;647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8" name="Google Shape;648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49" name="Google Shape;649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50" name="Google Shape;650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51" name="Google Shape;651;p18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652" name="Google Shape;652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3" name="Google Shape;653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54" name="Google Shape;654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55" name="Google Shape;655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56" name="Google Shape;656;p18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657" name="Google Shape;657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8" name="Google Shape;658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59" name="Google Shape;659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60" name="Google Shape;660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61" name="Google Shape;661;p18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662" name="Google Shape;662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3" name="Google Shape;663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64" name="Google Shape;664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65" name="Google Shape;665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66" name="Google Shape;666;p18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667" name="Google Shape;667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8" name="Google Shape;668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69" name="Google Shape;669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70" name="Google Shape;670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671" name="Google Shape;671;p18"/>
          <p:cNvSpPr txBox="1"/>
          <p:nvPr>
            <p:ph type="title"/>
          </p:nvPr>
        </p:nvSpPr>
        <p:spPr>
          <a:xfrm>
            <a:off x="1191400" y="2408225"/>
            <a:ext cx="6714900" cy="841800"/>
          </a:xfrm>
          <a:prstGeom prst="rect">
            <a:avLst/>
          </a:prstGeom>
          <a:effectLst>
            <a:outerShdw blurRad="85725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2" name="Google Shape;672;p18"/>
          <p:cNvSpPr txBox="1"/>
          <p:nvPr>
            <p:ph idx="1" type="subTitle"/>
          </p:nvPr>
        </p:nvSpPr>
        <p:spPr>
          <a:xfrm>
            <a:off x="2248750" y="3365500"/>
            <a:ext cx="46002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9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9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19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677" name="Google Shape;677;p19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678" name="Google Shape;678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9" name="Google Shape;679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80" name="Google Shape;680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681" name="Google Shape;681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682" name="Google Shape;682;p19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683" name="Google Shape;683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4" name="Google Shape;684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85" name="Google Shape;685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686" name="Google Shape;686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687" name="Google Shape;687;p19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9" name="Google Shape;689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90" name="Google Shape;690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691" name="Google Shape;691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692" name="Google Shape;692;p19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693" name="Google Shape;693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4" name="Google Shape;694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95" name="Google Shape;695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696" name="Google Shape;696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697" name="Google Shape;697;p19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698" name="Google Shape;698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00" name="Google Shape;700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701" name="Google Shape;701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702" name="Google Shape;702;p19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703" name="Google Shape;703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4" name="Google Shape;704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05" name="Google Shape;705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706" name="Google Shape;706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707" name="Google Shape;707;p19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708" name="Google Shape;708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9" name="Google Shape;709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10" name="Google Shape;710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711" name="Google Shape;711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712" name="Google Shape;712;p19"/>
          <p:cNvSpPr txBox="1"/>
          <p:nvPr>
            <p:ph idx="1" type="subTitle"/>
          </p:nvPr>
        </p:nvSpPr>
        <p:spPr>
          <a:xfrm>
            <a:off x="2642375" y="2952125"/>
            <a:ext cx="4177800" cy="7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0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0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20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717" name="Google Shape;717;p20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718" name="Google Shape;718;p2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9" name="Google Shape;719;p2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20" name="Google Shape;720;p2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21" name="Google Shape;721;p2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22" name="Google Shape;722;p20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723" name="Google Shape;723;p2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4" name="Google Shape;724;p2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25" name="Google Shape;725;p2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26" name="Google Shape;726;p2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27" name="Google Shape;727;p20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728" name="Google Shape;728;p2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9" name="Google Shape;729;p2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30" name="Google Shape;730;p2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31" name="Google Shape;731;p2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32" name="Google Shape;732;p20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733" name="Google Shape;733;p2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4" name="Google Shape;734;p2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35" name="Google Shape;735;p2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36" name="Google Shape;736;p2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37" name="Google Shape;737;p20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738" name="Google Shape;738;p2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9" name="Google Shape;739;p2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40" name="Google Shape;740;p2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41" name="Google Shape;741;p2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42" name="Google Shape;742;p20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743" name="Google Shape;743;p2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4" name="Google Shape;744;p2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45" name="Google Shape;745;p2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46" name="Google Shape;746;p2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47" name="Google Shape;747;p20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748" name="Google Shape;748;p2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9" name="Google Shape;749;p2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50" name="Google Shape;750;p2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51" name="Google Shape;751;p2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752" name="Google Shape;752;p20"/>
          <p:cNvSpPr txBox="1"/>
          <p:nvPr>
            <p:ph idx="1" type="subTitle"/>
          </p:nvPr>
        </p:nvSpPr>
        <p:spPr>
          <a:xfrm>
            <a:off x="914400" y="2778725"/>
            <a:ext cx="2907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20"/>
          <p:cNvSpPr txBox="1"/>
          <p:nvPr>
            <p:ph type="title"/>
          </p:nvPr>
        </p:nvSpPr>
        <p:spPr>
          <a:xfrm>
            <a:off x="914400" y="734400"/>
            <a:ext cx="35307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 rot="10800000">
            <a:off x="310896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310896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rgbClr val="FF00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" name="Google Shape;55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6" name="Google Shape;56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8" name="Google Shape;58;p3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" name="Google Shape;60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1" name="Google Shape;61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2" name="Google Shape;62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3" name="Google Shape;63;p3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" name="Google Shape;65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6" name="Google Shape;66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8" name="Google Shape;68;p3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" name="Google Shape;70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1" name="Google Shape;71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2" name="Google Shape;72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3" name="Google Shape;73;p3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" name="Google Shape;75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6" name="Google Shape;76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7" name="Google Shape;77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8" name="Google Shape;78;p3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" name="Google Shape;80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1" name="Google Shape;81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2" name="Google Shape;82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3" name="Google Shape;83;p3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" name="Google Shape;85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6" name="Google Shape;86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7" name="Google Shape;87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88" name="Google Shape;88;p3"/>
          <p:cNvSpPr txBox="1"/>
          <p:nvPr>
            <p:ph type="title"/>
          </p:nvPr>
        </p:nvSpPr>
        <p:spPr>
          <a:xfrm>
            <a:off x="3306150" y="1874825"/>
            <a:ext cx="3972000" cy="841800"/>
          </a:xfrm>
          <a:prstGeom prst="rect">
            <a:avLst/>
          </a:prstGeom>
          <a:effectLst>
            <a:outerShdw blurRad="85725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3306150" y="2984500"/>
            <a:ext cx="46002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1"/>
          <p:cNvSpPr/>
          <p:nvPr/>
        </p:nvSpPr>
        <p:spPr>
          <a:xfrm flipH="1">
            <a:off x="318182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1"/>
          <p:cNvSpPr/>
          <p:nvPr/>
        </p:nvSpPr>
        <p:spPr>
          <a:xfrm flipH="1">
            <a:off x="318182" y="285600"/>
            <a:ext cx="8513700" cy="4572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21"/>
          <p:cNvGrpSpPr/>
          <p:nvPr/>
        </p:nvGrpSpPr>
        <p:grpSpPr>
          <a:xfrm flipH="1">
            <a:off x="8542247" y="592350"/>
            <a:ext cx="587149" cy="3958800"/>
            <a:chOff x="13382" y="548825"/>
            <a:chExt cx="587149" cy="3958800"/>
          </a:xfrm>
        </p:grpSpPr>
        <p:grpSp>
          <p:nvGrpSpPr>
            <p:cNvPr id="758" name="Google Shape;758;p21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759" name="Google Shape;759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0" name="Google Shape;760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61" name="Google Shape;761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62" name="Google Shape;762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63" name="Google Shape;763;p21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764" name="Google Shape;764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5" name="Google Shape;765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66" name="Google Shape;766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67" name="Google Shape;767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68" name="Google Shape;768;p21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769" name="Google Shape;769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0" name="Google Shape;770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71" name="Google Shape;771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72" name="Google Shape;772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73" name="Google Shape;773;p21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774" name="Google Shape;774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5" name="Google Shape;775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76" name="Google Shape;776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77" name="Google Shape;777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78" name="Google Shape;778;p21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779" name="Google Shape;779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0" name="Google Shape;780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81" name="Google Shape;781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82" name="Google Shape;782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83" name="Google Shape;783;p21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784" name="Google Shape;784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5" name="Google Shape;785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86" name="Google Shape;786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87" name="Google Shape;787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88" name="Google Shape;788;p21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789" name="Google Shape;789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0" name="Google Shape;790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91" name="Google Shape;791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92" name="Google Shape;792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793" name="Google Shape;793;p21"/>
          <p:cNvSpPr txBox="1"/>
          <p:nvPr>
            <p:ph idx="1" type="subTitle"/>
          </p:nvPr>
        </p:nvSpPr>
        <p:spPr>
          <a:xfrm>
            <a:off x="1997225" y="2871150"/>
            <a:ext cx="51495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21"/>
          <p:cNvSpPr txBox="1"/>
          <p:nvPr>
            <p:ph type="title"/>
          </p:nvPr>
        </p:nvSpPr>
        <p:spPr>
          <a:xfrm>
            <a:off x="2852400" y="1648800"/>
            <a:ext cx="3530700" cy="768900"/>
          </a:xfrm>
          <a:prstGeom prst="rect">
            <a:avLst/>
          </a:prstGeom>
          <a:effectLst>
            <a:outerShdw blurRad="128588" rotWithShape="0" algn="bl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2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2"/>
          <p:cNvSpPr/>
          <p:nvPr/>
        </p:nvSpPr>
        <p:spPr>
          <a:xfrm flipH="1">
            <a:off x="318182" y="285600"/>
            <a:ext cx="8513700" cy="4572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8" name="Google Shape;798;p22"/>
          <p:cNvGrpSpPr/>
          <p:nvPr/>
        </p:nvGrpSpPr>
        <p:grpSpPr>
          <a:xfrm flipH="1">
            <a:off x="8542247" y="592350"/>
            <a:ext cx="587149" cy="3958800"/>
            <a:chOff x="13382" y="548825"/>
            <a:chExt cx="587149" cy="3958800"/>
          </a:xfrm>
        </p:grpSpPr>
        <p:grpSp>
          <p:nvGrpSpPr>
            <p:cNvPr id="799" name="Google Shape;799;p22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800" name="Google Shape;800;p2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1" name="Google Shape;801;p2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02" name="Google Shape;802;p2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03" name="Google Shape;803;p2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04" name="Google Shape;804;p22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805" name="Google Shape;805;p2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6" name="Google Shape;806;p2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07" name="Google Shape;807;p2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08" name="Google Shape;808;p2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09" name="Google Shape;809;p22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1" name="Google Shape;811;p2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12" name="Google Shape;812;p2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13" name="Google Shape;813;p2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14" name="Google Shape;814;p22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815" name="Google Shape;815;p2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6" name="Google Shape;816;p2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17" name="Google Shape;817;p2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18" name="Google Shape;818;p2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19" name="Google Shape;819;p22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820" name="Google Shape;820;p2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1" name="Google Shape;821;p2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22" name="Google Shape;822;p2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23" name="Google Shape;823;p2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24" name="Google Shape;824;p22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825" name="Google Shape;825;p2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6" name="Google Shape;826;p2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27" name="Google Shape;827;p2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28" name="Google Shape;828;p2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29" name="Google Shape;829;p22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830" name="Google Shape;830;p2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31" name="Google Shape;831;p2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32" name="Google Shape;832;p2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33" name="Google Shape;833;p2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834" name="Google Shape;834;p22"/>
          <p:cNvSpPr txBox="1"/>
          <p:nvPr>
            <p:ph idx="1" type="subTitle"/>
          </p:nvPr>
        </p:nvSpPr>
        <p:spPr>
          <a:xfrm>
            <a:off x="914400" y="2564563"/>
            <a:ext cx="28032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22"/>
          <p:cNvSpPr txBox="1"/>
          <p:nvPr>
            <p:ph type="title"/>
          </p:nvPr>
        </p:nvSpPr>
        <p:spPr>
          <a:xfrm>
            <a:off x="914400" y="1419438"/>
            <a:ext cx="3127500" cy="980400"/>
          </a:xfrm>
          <a:prstGeom prst="rect">
            <a:avLst/>
          </a:prstGeom>
          <a:effectLst>
            <a:outerShdw blurRad="114300" rotWithShape="0" algn="bl">
              <a:schemeClr val="accen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3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3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23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840" name="Google Shape;840;p23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841" name="Google Shape;841;p2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2" name="Google Shape;842;p2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43" name="Google Shape;843;p2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44" name="Google Shape;844;p2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45" name="Google Shape;845;p23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846" name="Google Shape;846;p2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7" name="Google Shape;847;p2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48" name="Google Shape;848;p2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49" name="Google Shape;849;p2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50" name="Google Shape;850;p23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851" name="Google Shape;851;p2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2" name="Google Shape;852;p2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53" name="Google Shape;853;p2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54" name="Google Shape;854;p2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55" name="Google Shape;855;p23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856" name="Google Shape;856;p2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7" name="Google Shape;857;p2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58" name="Google Shape;858;p2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59" name="Google Shape;859;p2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60" name="Google Shape;860;p23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861" name="Google Shape;861;p2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2" name="Google Shape;862;p2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63" name="Google Shape;863;p2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64" name="Google Shape;864;p2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65" name="Google Shape;865;p23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866" name="Google Shape;866;p2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7" name="Google Shape;867;p2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68" name="Google Shape;868;p2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69" name="Google Shape;869;p2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70" name="Google Shape;870;p23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871" name="Google Shape;871;p2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2" name="Google Shape;872;p2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73" name="Google Shape;873;p2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74" name="Google Shape;874;p2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875" name="Google Shape;875;p23"/>
          <p:cNvSpPr txBox="1"/>
          <p:nvPr>
            <p:ph idx="1" type="subTitle"/>
          </p:nvPr>
        </p:nvSpPr>
        <p:spPr>
          <a:xfrm>
            <a:off x="5420500" y="2352026"/>
            <a:ext cx="27360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23"/>
          <p:cNvSpPr txBox="1"/>
          <p:nvPr>
            <p:ph type="title"/>
          </p:nvPr>
        </p:nvSpPr>
        <p:spPr>
          <a:xfrm>
            <a:off x="4625800" y="1631974"/>
            <a:ext cx="3530700" cy="607500"/>
          </a:xfrm>
          <a:prstGeom prst="rect">
            <a:avLst/>
          </a:prstGeom>
          <a:effectLst>
            <a:outerShdw blurRad="85725" rotWithShape="0" algn="bl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4"/>
          <p:cNvSpPr/>
          <p:nvPr/>
        </p:nvSpPr>
        <p:spPr>
          <a:xfrm flipH="1">
            <a:off x="310335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4"/>
          <p:cNvSpPr/>
          <p:nvPr/>
        </p:nvSpPr>
        <p:spPr>
          <a:xfrm flipH="1">
            <a:off x="310335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rgbClr val="FF00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24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3" name="Google Shape;883;p2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84" name="Google Shape;884;p2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885" name="Google Shape;885;p2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886" name="Google Shape;886;p24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887" name="Google Shape;887;p2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8" name="Google Shape;888;p2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89" name="Google Shape;889;p2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890" name="Google Shape;890;p2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891" name="Google Shape;891;p24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892" name="Google Shape;892;p2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3" name="Google Shape;893;p2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94" name="Google Shape;894;p2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895" name="Google Shape;895;p2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896" name="Google Shape;896;p24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897" name="Google Shape;897;p2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8" name="Google Shape;898;p2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99" name="Google Shape;899;p2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00" name="Google Shape;900;p2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01" name="Google Shape;901;p24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902" name="Google Shape;902;p2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3" name="Google Shape;903;p2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04" name="Google Shape;904;p2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05" name="Google Shape;905;p2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06" name="Google Shape;906;p24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907" name="Google Shape;907;p2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8" name="Google Shape;908;p2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09" name="Google Shape;909;p2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10" name="Google Shape;910;p2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11" name="Google Shape;911;p24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912" name="Google Shape;912;p2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3" name="Google Shape;913;p2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14" name="Google Shape;914;p2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15" name="Google Shape;915;p2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916" name="Google Shape;916;p24"/>
          <p:cNvSpPr txBox="1"/>
          <p:nvPr>
            <p:ph idx="1" type="subTitle"/>
          </p:nvPr>
        </p:nvSpPr>
        <p:spPr>
          <a:xfrm>
            <a:off x="2491075" y="1542718"/>
            <a:ext cx="1492800" cy="861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917" name="Google Shape;917;p24"/>
          <p:cNvSpPr txBox="1"/>
          <p:nvPr>
            <p:ph idx="2" type="subTitle"/>
          </p:nvPr>
        </p:nvSpPr>
        <p:spPr>
          <a:xfrm>
            <a:off x="5960650" y="2683375"/>
            <a:ext cx="1815300" cy="892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918" name="Google Shape;918;p24"/>
          <p:cNvSpPr txBox="1"/>
          <p:nvPr>
            <p:ph idx="3" type="subTitle"/>
          </p:nvPr>
        </p:nvSpPr>
        <p:spPr>
          <a:xfrm>
            <a:off x="2236675" y="2444769"/>
            <a:ext cx="174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9" name="Google Shape;919;p24"/>
          <p:cNvSpPr txBox="1"/>
          <p:nvPr>
            <p:ph idx="4" type="subTitle"/>
          </p:nvPr>
        </p:nvSpPr>
        <p:spPr>
          <a:xfrm>
            <a:off x="6005350" y="3573737"/>
            <a:ext cx="177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24"/>
          <p:cNvSpPr txBox="1"/>
          <p:nvPr>
            <p:ph type="title"/>
          </p:nvPr>
        </p:nvSpPr>
        <p:spPr>
          <a:xfrm>
            <a:off x="914400" y="482331"/>
            <a:ext cx="7229400" cy="572700"/>
          </a:xfrm>
          <a:prstGeom prst="rect">
            <a:avLst/>
          </a:prstGeom>
          <a:effectLst>
            <a:outerShdw blurRad="85725" rotWithShape="0" algn="bl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5"/>
          <p:cNvSpPr/>
          <p:nvPr/>
        </p:nvSpPr>
        <p:spPr>
          <a:xfrm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5"/>
          <p:cNvSpPr/>
          <p:nvPr/>
        </p:nvSpPr>
        <p:spPr>
          <a:xfrm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 flipH="1" rot="10800000"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925" name="Google Shape;925;p25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926" name="Google Shape;926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7" name="Google Shape;927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28" name="Google Shape;928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29" name="Google Shape;929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30" name="Google Shape;930;p25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931" name="Google Shape;931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2" name="Google Shape;932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33" name="Google Shape;933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34" name="Google Shape;934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35" name="Google Shape;935;p25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936" name="Google Shape;936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7" name="Google Shape;937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38" name="Google Shape;938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39" name="Google Shape;939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40" name="Google Shape;940;p25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941" name="Google Shape;941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2" name="Google Shape;942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43" name="Google Shape;943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44" name="Google Shape;944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45" name="Google Shape;945;p25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946" name="Google Shape;946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7" name="Google Shape;947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48" name="Google Shape;948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49" name="Google Shape;949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50" name="Google Shape;950;p25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951" name="Google Shape;951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2" name="Google Shape;952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53" name="Google Shape;953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54" name="Google Shape;954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55" name="Google Shape;955;p25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956" name="Google Shape;956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7" name="Google Shape;957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58" name="Google Shape;958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59" name="Google Shape;959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960" name="Google Shape;960;p25"/>
          <p:cNvSpPr txBox="1"/>
          <p:nvPr>
            <p:ph idx="1" type="subTitle"/>
          </p:nvPr>
        </p:nvSpPr>
        <p:spPr>
          <a:xfrm>
            <a:off x="907425" y="1157900"/>
            <a:ext cx="74886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25"/>
          <p:cNvSpPr txBox="1"/>
          <p:nvPr>
            <p:ph type="title"/>
          </p:nvPr>
        </p:nvSpPr>
        <p:spPr>
          <a:xfrm>
            <a:off x="914400" y="475488"/>
            <a:ext cx="74886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86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2" name="Google Shape;962;p25"/>
          <p:cNvSpPr txBox="1"/>
          <p:nvPr>
            <p:ph idx="2" type="subTitle"/>
          </p:nvPr>
        </p:nvSpPr>
        <p:spPr>
          <a:xfrm>
            <a:off x="914400" y="1731500"/>
            <a:ext cx="3104400" cy="24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3" name="Google Shape;963;p25"/>
          <p:cNvSpPr txBox="1"/>
          <p:nvPr>
            <p:ph idx="3" type="subTitle"/>
          </p:nvPr>
        </p:nvSpPr>
        <p:spPr>
          <a:xfrm>
            <a:off x="4551650" y="1731500"/>
            <a:ext cx="3108900" cy="24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6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6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26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968" name="Google Shape;968;p26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969" name="Google Shape;969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0" name="Google Shape;970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71" name="Google Shape;971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72" name="Google Shape;972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73" name="Google Shape;973;p26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974" name="Google Shape;974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5" name="Google Shape;975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76" name="Google Shape;976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77" name="Google Shape;977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78" name="Google Shape;978;p26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979" name="Google Shape;979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0" name="Google Shape;980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81" name="Google Shape;981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82" name="Google Shape;982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83" name="Google Shape;983;p26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984" name="Google Shape;984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5" name="Google Shape;985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86" name="Google Shape;986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87" name="Google Shape;987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88" name="Google Shape;988;p26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989" name="Google Shape;989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0" name="Google Shape;990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91" name="Google Shape;991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92" name="Google Shape;992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93" name="Google Shape;993;p26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994" name="Google Shape;994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5" name="Google Shape;995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96" name="Google Shape;996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97" name="Google Shape;997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98" name="Google Shape;998;p26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999" name="Google Shape;999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0" name="Google Shape;1000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01" name="Google Shape;1001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02" name="Google Shape;1002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1003" name="Google Shape;1003;p26"/>
          <p:cNvSpPr txBox="1"/>
          <p:nvPr>
            <p:ph type="title"/>
          </p:nvPr>
        </p:nvSpPr>
        <p:spPr>
          <a:xfrm>
            <a:off x="9144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4" name="Google Shape;1004;p26"/>
          <p:cNvSpPr txBox="1"/>
          <p:nvPr>
            <p:ph idx="1" type="subTitle"/>
          </p:nvPr>
        </p:nvSpPr>
        <p:spPr>
          <a:xfrm>
            <a:off x="914400" y="3314659"/>
            <a:ext cx="23364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26"/>
          <p:cNvSpPr txBox="1"/>
          <p:nvPr>
            <p:ph idx="2" type="title"/>
          </p:nvPr>
        </p:nvSpPr>
        <p:spPr>
          <a:xfrm>
            <a:off x="33486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6" name="Google Shape;1006;p26"/>
          <p:cNvSpPr txBox="1"/>
          <p:nvPr>
            <p:ph idx="3" type="subTitle"/>
          </p:nvPr>
        </p:nvSpPr>
        <p:spPr>
          <a:xfrm>
            <a:off x="3348600" y="3314659"/>
            <a:ext cx="23364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26"/>
          <p:cNvSpPr txBox="1"/>
          <p:nvPr>
            <p:ph idx="4" type="title"/>
          </p:nvPr>
        </p:nvSpPr>
        <p:spPr>
          <a:xfrm>
            <a:off x="57828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8" name="Google Shape;1008;p26"/>
          <p:cNvSpPr txBox="1"/>
          <p:nvPr>
            <p:ph idx="5" type="subTitle"/>
          </p:nvPr>
        </p:nvSpPr>
        <p:spPr>
          <a:xfrm>
            <a:off x="5782800" y="3314659"/>
            <a:ext cx="23364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26"/>
          <p:cNvSpPr txBox="1"/>
          <p:nvPr>
            <p:ph idx="6" type="title"/>
          </p:nvPr>
        </p:nvSpPr>
        <p:spPr>
          <a:xfrm>
            <a:off x="914400" y="486611"/>
            <a:ext cx="77040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7"/>
          <p:cNvSpPr/>
          <p:nvPr/>
        </p:nvSpPr>
        <p:spPr>
          <a:xfrm flipH="1">
            <a:off x="318182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27"/>
          <p:cNvSpPr/>
          <p:nvPr/>
        </p:nvSpPr>
        <p:spPr>
          <a:xfrm flipH="1">
            <a:off x="318182" y="285600"/>
            <a:ext cx="8513700" cy="4572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3" name="Google Shape;1013;p27"/>
          <p:cNvGrpSpPr/>
          <p:nvPr/>
        </p:nvGrpSpPr>
        <p:grpSpPr>
          <a:xfrm flipH="1">
            <a:off x="8542247" y="592350"/>
            <a:ext cx="587149" cy="3958800"/>
            <a:chOff x="13382" y="548825"/>
            <a:chExt cx="587149" cy="3958800"/>
          </a:xfrm>
        </p:grpSpPr>
        <p:grpSp>
          <p:nvGrpSpPr>
            <p:cNvPr id="1014" name="Google Shape;1014;p27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015" name="Google Shape;1015;p2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6" name="Google Shape;1016;p2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17" name="Google Shape;1017;p2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18" name="Google Shape;1018;p2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19" name="Google Shape;1019;p27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020" name="Google Shape;1020;p2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1" name="Google Shape;1021;p2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22" name="Google Shape;1022;p2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23" name="Google Shape;1023;p2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24" name="Google Shape;1024;p27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025" name="Google Shape;1025;p2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6" name="Google Shape;1026;p2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27" name="Google Shape;1027;p2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28" name="Google Shape;1028;p2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29" name="Google Shape;1029;p27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030" name="Google Shape;1030;p2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1" name="Google Shape;1031;p2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32" name="Google Shape;1032;p2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33" name="Google Shape;1033;p2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34" name="Google Shape;1034;p27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035" name="Google Shape;1035;p2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6" name="Google Shape;1036;p2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37" name="Google Shape;1037;p2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38" name="Google Shape;1038;p2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39" name="Google Shape;1039;p27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040" name="Google Shape;1040;p2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1" name="Google Shape;1041;p2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42" name="Google Shape;1042;p2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43" name="Google Shape;1043;p2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44" name="Google Shape;1044;p27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045" name="Google Shape;1045;p2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6" name="Google Shape;1046;p2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47" name="Google Shape;1047;p2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48" name="Google Shape;1048;p2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1049" name="Google Shape;1049;p27"/>
          <p:cNvSpPr txBox="1"/>
          <p:nvPr>
            <p:ph type="title"/>
          </p:nvPr>
        </p:nvSpPr>
        <p:spPr>
          <a:xfrm>
            <a:off x="5842200" y="1032450"/>
            <a:ext cx="23400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050" name="Google Shape;1050;p27"/>
          <p:cNvSpPr txBox="1"/>
          <p:nvPr>
            <p:ph idx="1" type="subTitle"/>
          </p:nvPr>
        </p:nvSpPr>
        <p:spPr>
          <a:xfrm>
            <a:off x="5842200" y="1517250"/>
            <a:ext cx="234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27"/>
          <p:cNvSpPr txBox="1"/>
          <p:nvPr>
            <p:ph idx="2" type="title"/>
          </p:nvPr>
        </p:nvSpPr>
        <p:spPr>
          <a:xfrm>
            <a:off x="5842200" y="2250462"/>
            <a:ext cx="23400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052" name="Google Shape;1052;p27"/>
          <p:cNvSpPr txBox="1"/>
          <p:nvPr>
            <p:ph idx="3" type="subTitle"/>
          </p:nvPr>
        </p:nvSpPr>
        <p:spPr>
          <a:xfrm>
            <a:off x="5842200" y="2735263"/>
            <a:ext cx="234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3" name="Google Shape;1053;p27"/>
          <p:cNvSpPr txBox="1"/>
          <p:nvPr>
            <p:ph idx="4" type="title"/>
          </p:nvPr>
        </p:nvSpPr>
        <p:spPr>
          <a:xfrm>
            <a:off x="5842200" y="3468474"/>
            <a:ext cx="23400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054" name="Google Shape;1054;p27"/>
          <p:cNvSpPr txBox="1"/>
          <p:nvPr>
            <p:ph idx="5" type="subTitle"/>
          </p:nvPr>
        </p:nvSpPr>
        <p:spPr>
          <a:xfrm>
            <a:off x="5842200" y="3953275"/>
            <a:ext cx="234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5" name="Google Shape;1055;p27"/>
          <p:cNvSpPr txBox="1"/>
          <p:nvPr>
            <p:ph idx="6" type="title"/>
          </p:nvPr>
        </p:nvSpPr>
        <p:spPr>
          <a:xfrm>
            <a:off x="914400" y="475488"/>
            <a:ext cx="7338000" cy="572700"/>
          </a:xfrm>
          <a:prstGeom prst="rect">
            <a:avLst/>
          </a:prstGeom>
          <a:effectLst>
            <a:outerShdw blurRad="85725" rotWithShape="0" algn="bl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8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28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9" name="Google Shape;1059;p28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060" name="Google Shape;1060;p28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061" name="Google Shape;1061;p2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2" name="Google Shape;1062;p2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63" name="Google Shape;1063;p2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64" name="Google Shape;1064;p2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65" name="Google Shape;1065;p28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066" name="Google Shape;1066;p2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7" name="Google Shape;1067;p2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68" name="Google Shape;1068;p2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69" name="Google Shape;1069;p2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70" name="Google Shape;1070;p28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071" name="Google Shape;1071;p2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2" name="Google Shape;1072;p2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73" name="Google Shape;1073;p2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74" name="Google Shape;1074;p2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75" name="Google Shape;1075;p28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076" name="Google Shape;1076;p2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7" name="Google Shape;1077;p2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78" name="Google Shape;1078;p2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79" name="Google Shape;1079;p2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80" name="Google Shape;1080;p28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081" name="Google Shape;1081;p2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2" name="Google Shape;1082;p2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83" name="Google Shape;1083;p2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84" name="Google Shape;1084;p2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85" name="Google Shape;1085;p28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086" name="Google Shape;1086;p2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7" name="Google Shape;1087;p2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88" name="Google Shape;1088;p2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89" name="Google Shape;1089;p2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90" name="Google Shape;1090;p28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091" name="Google Shape;1091;p2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2" name="Google Shape;1092;p2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93" name="Google Shape;1093;p2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94" name="Google Shape;1094;p2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1095" name="Google Shape;1095;p28"/>
          <p:cNvSpPr txBox="1"/>
          <p:nvPr>
            <p:ph type="title"/>
          </p:nvPr>
        </p:nvSpPr>
        <p:spPr>
          <a:xfrm>
            <a:off x="2016750" y="1759050"/>
            <a:ext cx="21399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6" name="Google Shape;1096;p28"/>
          <p:cNvSpPr txBox="1"/>
          <p:nvPr>
            <p:ph idx="1" type="subTitle"/>
          </p:nvPr>
        </p:nvSpPr>
        <p:spPr>
          <a:xfrm>
            <a:off x="2016750" y="2269375"/>
            <a:ext cx="213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28"/>
          <p:cNvSpPr txBox="1"/>
          <p:nvPr>
            <p:ph idx="2" type="title"/>
          </p:nvPr>
        </p:nvSpPr>
        <p:spPr>
          <a:xfrm>
            <a:off x="5233443" y="1759050"/>
            <a:ext cx="21396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8" name="Google Shape;1098;p28"/>
          <p:cNvSpPr txBox="1"/>
          <p:nvPr>
            <p:ph idx="3" type="subTitle"/>
          </p:nvPr>
        </p:nvSpPr>
        <p:spPr>
          <a:xfrm>
            <a:off x="5233447" y="2269375"/>
            <a:ext cx="21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28"/>
          <p:cNvSpPr txBox="1"/>
          <p:nvPr>
            <p:ph idx="4" type="title"/>
          </p:nvPr>
        </p:nvSpPr>
        <p:spPr>
          <a:xfrm>
            <a:off x="2016750" y="3192450"/>
            <a:ext cx="21399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0" name="Google Shape;1100;p28"/>
          <p:cNvSpPr txBox="1"/>
          <p:nvPr>
            <p:ph idx="5" type="subTitle"/>
          </p:nvPr>
        </p:nvSpPr>
        <p:spPr>
          <a:xfrm>
            <a:off x="2016750" y="3702775"/>
            <a:ext cx="213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1" name="Google Shape;1101;p28"/>
          <p:cNvSpPr txBox="1"/>
          <p:nvPr>
            <p:ph idx="6" type="title"/>
          </p:nvPr>
        </p:nvSpPr>
        <p:spPr>
          <a:xfrm>
            <a:off x="5233443" y="3192450"/>
            <a:ext cx="21396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2" name="Google Shape;1102;p28"/>
          <p:cNvSpPr txBox="1"/>
          <p:nvPr>
            <p:ph idx="7" type="subTitle"/>
          </p:nvPr>
        </p:nvSpPr>
        <p:spPr>
          <a:xfrm>
            <a:off x="5233447" y="3702775"/>
            <a:ext cx="21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3" name="Google Shape;1103;p28"/>
          <p:cNvSpPr txBox="1"/>
          <p:nvPr>
            <p:ph idx="8" type="title"/>
          </p:nvPr>
        </p:nvSpPr>
        <p:spPr>
          <a:xfrm>
            <a:off x="914400" y="477496"/>
            <a:ext cx="7704000" cy="973200"/>
          </a:xfrm>
          <a:prstGeom prst="rect">
            <a:avLst/>
          </a:prstGeom>
          <a:effectLst>
            <a:outerShdw blurRad="157163" rotWithShape="0" algn="bl">
              <a:schemeClr val="accent2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29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29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7" name="Google Shape;1107;p29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1108" name="Google Shape;1108;p29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109" name="Google Shape;1109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0" name="Google Shape;1110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11" name="Google Shape;1111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12" name="Google Shape;1112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13" name="Google Shape;1113;p29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114" name="Google Shape;1114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5" name="Google Shape;1115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16" name="Google Shape;1116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17" name="Google Shape;1117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18" name="Google Shape;1118;p29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119" name="Google Shape;1119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0" name="Google Shape;1120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21" name="Google Shape;1121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22" name="Google Shape;1122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23" name="Google Shape;1123;p29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124" name="Google Shape;1124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5" name="Google Shape;1125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26" name="Google Shape;1126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27" name="Google Shape;1127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28" name="Google Shape;1128;p29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129" name="Google Shape;1129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31" name="Google Shape;1131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32" name="Google Shape;1132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33" name="Google Shape;1133;p29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134" name="Google Shape;1134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5" name="Google Shape;1135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36" name="Google Shape;1136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37" name="Google Shape;1137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38" name="Google Shape;1138;p29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139" name="Google Shape;1139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0" name="Google Shape;1140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41" name="Google Shape;1141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42" name="Google Shape;1142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1143" name="Google Shape;1143;p29"/>
          <p:cNvSpPr txBox="1"/>
          <p:nvPr>
            <p:ph type="title"/>
          </p:nvPr>
        </p:nvSpPr>
        <p:spPr>
          <a:xfrm>
            <a:off x="914400" y="1987650"/>
            <a:ext cx="21039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144" name="Google Shape;1144;p29"/>
          <p:cNvSpPr txBox="1"/>
          <p:nvPr>
            <p:ph idx="1" type="subTitle"/>
          </p:nvPr>
        </p:nvSpPr>
        <p:spPr>
          <a:xfrm>
            <a:off x="914400" y="2421775"/>
            <a:ext cx="21039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p29"/>
          <p:cNvSpPr txBox="1"/>
          <p:nvPr>
            <p:ph idx="2" type="title"/>
          </p:nvPr>
        </p:nvSpPr>
        <p:spPr>
          <a:xfrm>
            <a:off x="3528737" y="1987650"/>
            <a:ext cx="21039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146" name="Google Shape;1146;p29"/>
          <p:cNvSpPr txBox="1"/>
          <p:nvPr>
            <p:ph idx="3" type="subTitle"/>
          </p:nvPr>
        </p:nvSpPr>
        <p:spPr>
          <a:xfrm>
            <a:off x="3528737" y="2421775"/>
            <a:ext cx="21039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7" name="Google Shape;1147;p29"/>
          <p:cNvSpPr txBox="1"/>
          <p:nvPr>
            <p:ph idx="4" type="title"/>
          </p:nvPr>
        </p:nvSpPr>
        <p:spPr>
          <a:xfrm>
            <a:off x="914400" y="3344850"/>
            <a:ext cx="21039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148" name="Google Shape;1148;p29"/>
          <p:cNvSpPr txBox="1"/>
          <p:nvPr>
            <p:ph idx="5" type="subTitle"/>
          </p:nvPr>
        </p:nvSpPr>
        <p:spPr>
          <a:xfrm>
            <a:off x="914400" y="3778975"/>
            <a:ext cx="21039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29"/>
          <p:cNvSpPr txBox="1"/>
          <p:nvPr>
            <p:ph idx="6" type="title"/>
          </p:nvPr>
        </p:nvSpPr>
        <p:spPr>
          <a:xfrm>
            <a:off x="3528737" y="3344850"/>
            <a:ext cx="21039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150" name="Google Shape;1150;p29"/>
          <p:cNvSpPr txBox="1"/>
          <p:nvPr>
            <p:ph idx="7" type="subTitle"/>
          </p:nvPr>
        </p:nvSpPr>
        <p:spPr>
          <a:xfrm>
            <a:off x="3528737" y="3778975"/>
            <a:ext cx="21039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1" name="Google Shape;1151;p29"/>
          <p:cNvSpPr txBox="1"/>
          <p:nvPr>
            <p:ph idx="8" type="title"/>
          </p:nvPr>
        </p:nvSpPr>
        <p:spPr>
          <a:xfrm>
            <a:off x="6143075" y="1987650"/>
            <a:ext cx="21039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152" name="Google Shape;1152;p29"/>
          <p:cNvSpPr txBox="1"/>
          <p:nvPr>
            <p:ph idx="9" type="subTitle"/>
          </p:nvPr>
        </p:nvSpPr>
        <p:spPr>
          <a:xfrm>
            <a:off x="6143075" y="2421775"/>
            <a:ext cx="21039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3" name="Google Shape;1153;p29"/>
          <p:cNvSpPr txBox="1"/>
          <p:nvPr>
            <p:ph idx="13" type="title"/>
          </p:nvPr>
        </p:nvSpPr>
        <p:spPr>
          <a:xfrm>
            <a:off x="6143075" y="3344850"/>
            <a:ext cx="21039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154" name="Google Shape;1154;p29"/>
          <p:cNvSpPr txBox="1"/>
          <p:nvPr>
            <p:ph idx="14" type="subTitle"/>
          </p:nvPr>
        </p:nvSpPr>
        <p:spPr>
          <a:xfrm>
            <a:off x="6143075" y="3778975"/>
            <a:ext cx="21039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5" name="Google Shape;1155;p29"/>
          <p:cNvSpPr txBox="1"/>
          <p:nvPr>
            <p:ph idx="15" type="title"/>
          </p:nvPr>
        </p:nvSpPr>
        <p:spPr>
          <a:xfrm>
            <a:off x="914400" y="483919"/>
            <a:ext cx="7408800" cy="909000"/>
          </a:xfrm>
          <a:prstGeom prst="rect">
            <a:avLst/>
          </a:prstGeom>
          <a:effectLst>
            <a:outerShdw blurRad="100013" rotWithShape="0" algn="bl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0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0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30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1160" name="Google Shape;1160;p30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161" name="Google Shape;1161;p3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2" name="Google Shape;1162;p3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63" name="Google Shape;1163;p3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64" name="Google Shape;1164;p3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65" name="Google Shape;1165;p30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166" name="Google Shape;1166;p3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7" name="Google Shape;1167;p3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68" name="Google Shape;1168;p3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69" name="Google Shape;1169;p3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70" name="Google Shape;1170;p30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171" name="Google Shape;1171;p3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2" name="Google Shape;1172;p3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73" name="Google Shape;1173;p3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74" name="Google Shape;1174;p3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75" name="Google Shape;1175;p30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176" name="Google Shape;1176;p3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7" name="Google Shape;1177;p3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78" name="Google Shape;1178;p3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79" name="Google Shape;1179;p3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80" name="Google Shape;1180;p30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181" name="Google Shape;1181;p3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3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83" name="Google Shape;1183;p3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84" name="Google Shape;1184;p3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85" name="Google Shape;1185;p30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186" name="Google Shape;1186;p3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7" name="Google Shape;1187;p3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88" name="Google Shape;1188;p3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89" name="Google Shape;1189;p3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90" name="Google Shape;1190;p30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191" name="Google Shape;1191;p3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2" name="Google Shape;1192;p3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93" name="Google Shape;1193;p3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94" name="Google Shape;1194;p3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1195" name="Google Shape;1195;p30"/>
          <p:cNvSpPr txBox="1"/>
          <p:nvPr>
            <p:ph hasCustomPrompt="1" type="title"/>
          </p:nvPr>
        </p:nvSpPr>
        <p:spPr>
          <a:xfrm>
            <a:off x="2289350" y="692400"/>
            <a:ext cx="4565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96" name="Google Shape;1196;p30"/>
          <p:cNvSpPr txBox="1"/>
          <p:nvPr>
            <p:ph idx="1" type="subTitle"/>
          </p:nvPr>
        </p:nvSpPr>
        <p:spPr>
          <a:xfrm>
            <a:off x="2289300" y="1398425"/>
            <a:ext cx="4565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30"/>
          <p:cNvSpPr txBox="1"/>
          <p:nvPr>
            <p:ph hasCustomPrompt="1" idx="2" type="title"/>
          </p:nvPr>
        </p:nvSpPr>
        <p:spPr>
          <a:xfrm>
            <a:off x="2289350" y="1996142"/>
            <a:ext cx="4565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98" name="Google Shape;1198;p30"/>
          <p:cNvSpPr txBox="1"/>
          <p:nvPr>
            <p:ph idx="3" type="subTitle"/>
          </p:nvPr>
        </p:nvSpPr>
        <p:spPr>
          <a:xfrm>
            <a:off x="2289300" y="2702168"/>
            <a:ext cx="4565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p30"/>
          <p:cNvSpPr txBox="1"/>
          <p:nvPr>
            <p:ph hasCustomPrompt="1" idx="4" type="title"/>
          </p:nvPr>
        </p:nvSpPr>
        <p:spPr>
          <a:xfrm>
            <a:off x="2289350" y="3299897"/>
            <a:ext cx="4565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0" name="Google Shape;1200;p30"/>
          <p:cNvSpPr txBox="1"/>
          <p:nvPr>
            <p:ph idx="5" type="subTitle"/>
          </p:nvPr>
        </p:nvSpPr>
        <p:spPr>
          <a:xfrm>
            <a:off x="2289300" y="4005923"/>
            <a:ext cx="4565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/>
          <p:nvPr/>
        </p:nvSpPr>
        <p:spPr>
          <a:xfrm>
            <a:off x="321271" y="285600"/>
            <a:ext cx="8513700" cy="45723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4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95" name="Google Shape;95;p4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" name="Google Shape;97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8" name="Google Shape;98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9" name="Google Shape;99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3" name="Google Shape;103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4" name="Google Shape;104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5" name="Google Shape;105;p4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" name="Google Shape;107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8" name="Google Shape;108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9" name="Google Shape;109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0" name="Google Shape;110;p4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" name="Google Shape;112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3" name="Google Shape;113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4" name="Google Shape;114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5" name="Google Shape;115;p4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" name="Google Shape;117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8" name="Google Shape;118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9" name="Google Shape;119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20" name="Google Shape;120;p4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" name="Google Shape;122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3" name="Google Shape;123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24" name="Google Shape;124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25" name="Google Shape;125;p4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" name="Google Shape;127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8" name="Google Shape;128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29" name="Google Shape;129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130" name="Google Shape;130;p4"/>
          <p:cNvSpPr txBox="1"/>
          <p:nvPr>
            <p:ph type="title"/>
          </p:nvPr>
        </p:nvSpPr>
        <p:spPr>
          <a:xfrm>
            <a:off x="914400" y="475488"/>
            <a:ext cx="74886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86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914400" y="1152475"/>
            <a:ext cx="74886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1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1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31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205" name="Google Shape;1205;p31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206" name="Google Shape;1206;p3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7" name="Google Shape;1207;p3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08" name="Google Shape;1208;p3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09" name="Google Shape;1209;p3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10" name="Google Shape;1210;p31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211" name="Google Shape;1211;p3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2" name="Google Shape;1212;p3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13" name="Google Shape;1213;p3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14" name="Google Shape;1214;p3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15" name="Google Shape;1215;p31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216" name="Google Shape;1216;p3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7" name="Google Shape;1217;p3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18" name="Google Shape;1218;p3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19" name="Google Shape;1219;p3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20" name="Google Shape;1220;p31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221" name="Google Shape;1221;p3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2" name="Google Shape;1222;p3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23" name="Google Shape;1223;p3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24" name="Google Shape;1224;p3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25" name="Google Shape;1225;p31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226" name="Google Shape;1226;p3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7" name="Google Shape;1227;p3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28" name="Google Shape;1228;p3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29" name="Google Shape;1229;p3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30" name="Google Shape;1230;p31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231" name="Google Shape;1231;p3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2" name="Google Shape;1232;p3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33" name="Google Shape;1233;p3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34" name="Google Shape;1234;p3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35" name="Google Shape;1235;p31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236" name="Google Shape;1236;p3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7" name="Google Shape;1237;p3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38" name="Google Shape;1238;p3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39" name="Google Shape;1239;p3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1240" name="Google Shape;1240;p31"/>
          <p:cNvSpPr txBox="1"/>
          <p:nvPr>
            <p:ph type="title"/>
          </p:nvPr>
        </p:nvSpPr>
        <p:spPr>
          <a:xfrm>
            <a:off x="914400" y="477000"/>
            <a:ext cx="7239900" cy="572700"/>
          </a:xfrm>
          <a:prstGeom prst="rect">
            <a:avLst/>
          </a:prstGeom>
          <a:effectLst>
            <a:outerShdw blurRad="85725" rotWithShape="0" algn="bl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1" name="Google Shape;1241;p31"/>
          <p:cNvSpPr txBox="1"/>
          <p:nvPr>
            <p:ph idx="2" type="title"/>
          </p:nvPr>
        </p:nvSpPr>
        <p:spPr>
          <a:xfrm>
            <a:off x="948600" y="3070775"/>
            <a:ext cx="23055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242" name="Google Shape;1242;p31"/>
          <p:cNvSpPr txBox="1"/>
          <p:nvPr>
            <p:ph idx="1" type="subTitle"/>
          </p:nvPr>
        </p:nvSpPr>
        <p:spPr>
          <a:xfrm>
            <a:off x="948600" y="3522275"/>
            <a:ext cx="23055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3" name="Google Shape;1243;p31"/>
          <p:cNvSpPr txBox="1"/>
          <p:nvPr>
            <p:ph idx="3" type="title"/>
          </p:nvPr>
        </p:nvSpPr>
        <p:spPr>
          <a:xfrm>
            <a:off x="3533574" y="3070775"/>
            <a:ext cx="23055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244" name="Google Shape;1244;p31"/>
          <p:cNvSpPr txBox="1"/>
          <p:nvPr>
            <p:ph idx="4" type="subTitle"/>
          </p:nvPr>
        </p:nvSpPr>
        <p:spPr>
          <a:xfrm>
            <a:off x="3533574" y="3522275"/>
            <a:ext cx="23055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" name="Google Shape;1245;p31"/>
          <p:cNvSpPr txBox="1"/>
          <p:nvPr>
            <p:ph idx="5" type="title"/>
          </p:nvPr>
        </p:nvSpPr>
        <p:spPr>
          <a:xfrm>
            <a:off x="6118548" y="3070775"/>
            <a:ext cx="2305500" cy="52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246" name="Google Shape;1246;p31"/>
          <p:cNvSpPr txBox="1"/>
          <p:nvPr>
            <p:ph idx="6" type="subTitle"/>
          </p:nvPr>
        </p:nvSpPr>
        <p:spPr>
          <a:xfrm>
            <a:off x="6118548" y="3522275"/>
            <a:ext cx="23055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31"/>
          <p:cNvSpPr txBox="1"/>
          <p:nvPr>
            <p:ph hasCustomPrompt="1" idx="7" type="title"/>
          </p:nvPr>
        </p:nvSpPr>
        <p:spPr>
          <a:xfrm>
            <a:off x="1639950" y="2021836"/>
            <a:ext cx="922800" cy="447600"/>
          </a:xfrm>
          <a:prstGeom prst="rect">
            <a:avLst/>
          </a:prstGeom>
          <a:effectLst>
            <a:outerShdw blurRad="57150" rotWithShape="0" algn="bl" dist="19050">
              <a:srgbClr val="000000">
                <a:alpha val="8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31"/>
          <p:cNvSpPr txBox="1"/>
          <p:nvPr>
            <p:ph hasCustomPrompt="1" idx="8" type="title"/>
          </p:nvPr>
        </p:nvSpPr>
        <p:spPr>
          <a:xfrm>
            <a:off x="4224924" y="2021836"/>
            <a:ext cx="922800" cy="447600"/>
          </a:xfrm>
          <a:prstGeom prst="rect">
            <a:avLst/>
          </a:prstGeom>
          <a:effectLst>
            <a:outerShdw blurRad="57150" rotWithShape="0" algn="bl" dist="19050">
              <a:srgbClr val="000000">
                <a:alpha val="8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9" name="Google Shape;1249;p31"/>
          <p:cNvSpPr txBox="1"/>
          <p:nvPr>
            <p:ph hasCustomPrompt="1" idx="9" type="title"/>
          </p:nvPr>
        </p:nvSpPr>
        <p:spPr>
          <a:xfrm>
            <a:off x="6809898" y="2021836"/>
            <a:ext cx="922800" cy="447600"/>
          </a:xfrm>
          <a:prstGeom prst="rect">
            <a:avLst/>
          </a:prstGeom>
          <a:effectLst>
            <a:outerShdw blurRad="57150" rotWithShape="0" algn="bl" dist="19050">
              <a:srgbClr val="000000">
                <a:alpha val="8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32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2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3" name="Google Shape;1253;p32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254" name="Google Shape;1254;p32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255" name="Google Shape;1255;p3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6" name="Google Shape;1256;p3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57" name="Google Shape;1257;p3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58" name="Google Shape;1258;p3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59" name="Google Shape;1259;p32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260" name="Google Shape;1260;p3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1" name="Google Shape;1261;p3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62" name="Google Shape;1262;p3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63" name="Google Shape;1263;p3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64" name="Google Shape;1264;p32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265" name="Google Shape;1265;p3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6" name="Google Shape;1266;p3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67" name="Google Shape;1267;p3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68" name="Google Shape;1268;p3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69" name="Google Shape;1269;p32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270" name="Google Shape;1270;p3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1" name="Google Shape;1271;p3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72" name="Google Shape;1272;p3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73" name="Google Shape;1273;p3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74" name="Google Shape;1274;p32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275" name="Google Shape;1275;p3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6" name="Google Shape;1276;p3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77" name="Google Shape;1277;p3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78" name="Google Shape;1278;p3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79" name="Google Shape;1279;p32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280" name="Google Shape;1280;p3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1" name="Google Shape;1281;p3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82" name="Google Shape;1282;p3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83" name="Google Shape;1283;p3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284" name="Google Shape;1284;p32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285" name="Google Shape;1285;p3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6" name="Google Shape;1286;p3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87" name="Google Shape;1287;p3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288" name="Google Shape;1288;p3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1289" name="Google Shape;1289;p32"/>
          <p:cNvSpPr txBox="1"/>
          <p:nvPr>
            <p:ph type="ctrTitle"/>
          </p:nvPr>
        </p:nvSpPr>
        <p:spPr>
          <a:xfrm>
            <a:off x="2418925" y="635333"/>
            <a:ext cx="4284000" cy="997800"/>
          </a:xfrm>
          <a:prstGeom prst="rect">
            <a:avLst/>
          </a:prstGeom>
          <a:effectLst>
            <a:outerShdw blurRad="200025" rotWithShape="0" algn="bl" dir="600000" dist="952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0" name="Google Shape;1290;p32"/>
          <p:cNvSpPr txBox="1"/>
          <p:nvPr>
            <p:ph idx="1" type="subTitle"/>
          </p:nvPr>
        </p:nvSpPr>
        <p:spPr>
          <a:xfrm>
            <a:off x="2425050" y="1445000"/>
            <a:ext cx="42939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91" name="Google Shape;1291;p32"/>
          <p:cNvSpPr txBox="1"/>
          <p:nvPr/>
        </p:nvSpPr>
        <p:spPr>
          <a:xfrm>
            <a:off x="1185050" y="4031900"/>
            <a:ext cx="6774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3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3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33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296" name="Google Shape;1296;p33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297" name="Google Shape;129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8" name="Google Shape;129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99" name="Google Shape;129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00" name="Google Shape;130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01" name="Google Shape;1301;p33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302" name="Google Shape;1302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3" name="Google Shape;1303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04" name="Google Shape;1304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05" name="Google Shape;1305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06" name="Google Shape;1306;p33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307" name="Google Shape;130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8" name="Google Shape;130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09" name="Google Shape;130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10" name="Google Shape;131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11" name="Google Shape;1311;p33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312" name="Google Shape;1312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3" name="Google Shape;1313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14" name="Google Shape;1314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15" name="Google Shape;1315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16" name="Google Shape;1316;p33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317" name="Google Shape;131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8" name="Google Shape;131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19" name="Google Shape;131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20" name="Google Shape;132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21" name="Google Shape;1321;p33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322" name="Google Shape;1322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3" name="Google Shape;1323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24" name="Google Shape;1324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25" name="Google Shape;1325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26" name="Google Shape;1326;p33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327" name="Google Shape;132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8" name="Google Shape;132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29" name="Google Shape;132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30" name="Google Shape;133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4"/>
          <p:cNvSpPr/>
          <p:nvPr/>
        </p:nvSpPr>
        <p:spPr>
          <a:xfrm rot="10800000">
            <a:off x="318182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34"/>
          <p:cNvSpPr/>
          <p:nvPr/>
        </p:nvSpPr>
        <p:spPr>
          <a:xfrm rot="10800000">
            <a:off x="318182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4" name="Google Shape;1334;p34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1335" name="Google Shape;1335;p34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336" name="Google Shape;133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7" name="Google Shape;133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38" name="Google Shape;133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39" name="Google Shape;133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40" name="Google Shape;1340;p34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341" name="Google Shape;1341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2" name="Google Shape;1342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43" name="Google Shape;1343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44" name="Google Shape;1344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45" name="Google Shape;1345;p34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346" name="Google Shape;134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7" name="Google Shape;134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48" name="Google Shape;134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49" name="Google Shape;134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50" name="Google Shape;1350;p34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351" name="Google Shape;1351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2" name="Google Shape;1352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53" name="Google Shape;1353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54" name="Google Shape;1354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55" name="Google Shape;1355;p34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356" name="Google Shape;135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7" name="Google Shape;135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58" name="Google Shape;135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59" name="Google Shape;135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60" name="Google Shape;1360;p34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361" name="Google Shape;1361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2" name="Google Shape;1362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63" name="Google Shape;1363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64" name="Google Shape;1364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65" name="Google Shape;1365;p34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366" name="Google Shape;136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7" name="Google Shape;136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68" name="Google Shape;136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69" name="Google Shape;136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5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35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3" name="Google Shape;1373;p35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374" name="Google Shape;1374;p35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375" name="Google Shape;137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6" name="Google Shape;137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77" name="Google Shape;137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78" name="Google Shape;137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79" name="Google Shape;1379;p35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380" name="Google Shape;1380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1" name="Google Shape;1381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82" name="Google Shape;1382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83" name="Google Shape;1383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84" name="Google Shape;1384;p35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385" name="Google Shape;138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6" name="Google Shape;138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87" name="Google Shape;138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88" name="Google Shape;138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89" name="Google Shape;1389;p35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390" name="Google Shape;1390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1" name="Google Shape;1391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92" name="Google Shape;1392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93" name="Google Shape;1393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94" name="Google Shape;1394;p35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395" name="Google Shape;139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6" name="Google Shape;139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97" name="Google Shape;139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98" name="Google Shape;139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99" name="Google Shape;1399;p35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400" name="Google Shape;1400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01" name="Google Shape;1401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402" name="Google Shape;1402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403" name="Google Shape;1403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404" name="Google Shape;1404;p35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405" name="Google Shape;140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06" name="Google Shape;140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407" name="Google Shape;140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408" name="Google Shape;140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rgbClr val="FF00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5"/>
          <p:cNvGrpSpPr/>
          <p:nvPr/>
        </p:nvGrpSpPr>
        <p:grpSpPr>
          <a:xfrm>
            <a:off x="5535" y="592350"/>
            <a:ext cx="587149" cy="3958800"/>
            <a:chOff x="13382" y="548825"/>
            <a:chExt cx="587149" cy="3958800"/>
          </a:xfrm>
        </p:grpSpPr>
        <p:grpSp>
          <p:nvGrpSpPr>
            <p:cNvPr id="136" name="Google Shape;136;p5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p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9" name="Google Shape;139;p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40" name="Google Shape;140;p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41" name="Google Shape;141;p5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" name="Google Shape;143;p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44" name="Google Shape;144;p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45" name="Google Shape;145;p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46" name="Google Shape;146;p5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" name="Google Shape;148;p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49" name="Google Shape;149;p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50" name="Google Shape;150;p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51" name="Google Shape;151;p5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52" name="Google Shape;152;p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" name="Google Shape;153;p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54" name="Google Shape;154;p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55" name="Google Shape;155;p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56" name="Google Shape;156;p5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" name="Google Shape;158;p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59" name="Google Shape;159;p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60" name="Google Shape;160;p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61" name="Google Shape;161;p5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3" name="Google Shape;163;p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64" name="Google Shape;164;p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65" name="Google Shape;165;p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66" name="Google Shape;166;p5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" name="Google Shape;168;p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69" name="Google Shape;169;p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70" name="Google Shape;170;p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171" name="Google Shape;171;p5"/>
          <p:cNvSpPr txBox="1"/>
          <p:nvPr>
            <p:ph idx="1" type="subTitle"/>
          </p:nvPr>
        </p:nvSpPr>
        <p:spPr>
          <a:xfrm>
            <a:off x="1181425" y="2436450"/>
            <a:ext cx="2907600" cy="446700"/>
          </a:xfrm>
          <a:prstGeom prst="rect">
            <a:avLst/>
          </a:prstGeom>
          <a:effectLst>
            <a:outerShdw blurRad="257175" rotWithShape="0" algn="bl" dist="19050">
              <a:schemeClr val="dk1">
                <a:alpha val="8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72" name="Google Shape;172;p5"/>
          <p:cNvSpPr txBox="1"/>
          <p:nvPr>
            <p:ph idx="2" type="subTitle"/>
          </p:nvPr>
        </p:nvSpPr>
        <p:spPr>
          <a:xfrm>
            <a:off x="4836300" y="2436450"/>
            <a:ext cx="2907600" cy="446700"/>
          </a:xfrm>
          <a:prstGeom prst="rect">
            <a:avLst/>
          </a:prstGeom>
          <a:effectLst>
            <a:outerShdw blurRad="257175" rotWithShape="0" algn="bl" dist="19050">
              <a:schemeClr val="dk1">
                <a:alpha val="8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73" name="Google Shape;173;p5"/>
          <p:cNvSpPr txBox="1"/>
          <p:nvPr>
            <p:ph idx="3" type="subTitle"/>
          </p:nvPr>
        </p:nvSpPr>
        <p:spPr>
          <a:xfrm>
            <a:off x="1181425" y="2917150"/>
            <a:ext cx="2907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"/>
          <p:cNvSpPr txBox="1"/>
          <p:nvPr>
            <p:ph idx="4" type="subTitle"/>
          </p:nvPr>
        </p:nvSpPr>
        <p:spPr>
          <a:xfrm>
            <a:off x="4836300" y="2917150"/>
            <a:ext cx="2907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"/>
          <p:cNvSpPr txBox="1"/>
          <p:nvPr>
            <p:ph type="title"/>
          </p:nvPr>
        </p:nvSpPr>
        <p:spPr>
          <a:xfrm>
            <a:off x="914400" y="475488"/>
            <a:ext cx="68295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6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80" name="Google Shape;180;p6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81" name="Google Shape;181;p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2" name="Google Shape;182;p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83" name="Google Shape;183;p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84" name="Google Shape;184;p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85" name="Google Shape;185;p6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7" name="Google Shape;187;p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88" name="Google Shape;188;p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89" name="Google Shape;189;p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90" name="Google Shape;190;p6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91" name="Google Shape;191;p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" name="Google Shape;192;p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93" name="Google Shape;193;p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94" name="Google Shape;194;p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95" name="Google Shape;195;p6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96" name="Google Shape;196;p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7" name="Google Shape;197;p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98" name="Google Shape;198;p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99" name="Google Shape;199;p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200" name="Google Shape;200;p6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2" name="Google Shape;202;p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03" name="Google Shape;203;p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204" name="Google Shape;204;p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205" name="Google Shape;205;p6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" name="Google Shape;207;p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08" name="Google Shape;208;p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209" name="Google Shape;209;p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210" name="Google Shape;210;p6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2" name="Google Shape;212;p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13" name="Google Shape;213;p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214" name="Google Shape;214;p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215" name="Google Shape;215;p6"/>
          <p:cNvSpPr txBox="1"/>
          <p:nvPr>
            <p:ph type="title"/>
          </p:nvPr>
        </p:nvSpPr>
        <p:spPr>
          <a:xfrm>
            <a:off x="914400" y="477592"/>
            <a:ext cx="6829500" cy="1017000"/>
          </a:xfrm>
          <a:prstGeom prst="rect">
            <a:avLst/>
          </a:prstGeom>
          <a:effectLst>
            <a:outerShdw blurRad="128588" rotWithShape="0" algn="bl">
              <a:schemeClr val="accent2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71475" rotWithShape="0" algn="bl">
              <a:schemeClr val="dk2">
                <a:alpha val="7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 txBox="1"/>
          <p:nvPr>
            <p:ph type="title"/>
          </p:nvPr>
        </p:nvSpPr>
        <p:spPr>
          <a:xfrm>
            <a:off x="914400" y="472388"/>
            <a:ext cx="77040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93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914400" y="1331750"/>
            <a:ext cx="47094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1" name="Google Shape;221;p7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222" name="Google Shape;222;p7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223" name="Google Shape;223;p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" name="Google Shape;224;p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25" name="Google Shape;225;p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26" name="Google Shape;226;p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27" name="Google Shape;227;p7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228" name="Google Shape;228;p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9" name="Google Shape;229;p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30" name="Google Shape;230;p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31" name="Google Shape;231;p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32" name="Google Shape;232;p7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233" name="Google Shape;233;p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4" name="Google Shape;234;p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35" name="Google Shape;235;p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36" name="Google Shape;236;p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37" name="Google Shape;237;p7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238" name="Google Shape;238;p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9" name="Google Shape;239;p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40" name="Google Shape;240;p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41" name="Google Shape;241;p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42" name="Google Shape;242;p7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243" name="Google Shape;243;p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4" name="Google Shape;244;p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45" name="Google Shape;245;p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46" name="Google Shape;246;p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47" name="Google Shape;247;p7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" name="Google Shape;249;p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50" name="Google Shape;250;p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51" name="Google Shape;251;p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52" name="Google Shape;252;p7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4" name="Google Shape;254;p7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55" name="Google Shape;255;p7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56" name="Google Shape;256;p7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"/>
          <p:cNvSpPr/>
          <p:nvPr/>
        </p:nvSpPr>
        <p:spPr>
          <a:xfrm flipH="1" rot="10800000"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8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261" name="Google Shape;261;p8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3" name="Google Shape;263;p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64" name="Google Shape;264;p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265" name="Google Shape;265;p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266" name="Google Shape;266;p8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267" name="Google Shape;267;p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8" name="Google Shape;268;p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69" name="Google Shape;269;p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270" name="Google Shape;270;p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271" name="Google Shape;271;p8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74" name="Google Shape;274;p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275" name="Google Shape;275;p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276" name="Google Shape;276;p8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277" name="Google Shape;277;p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8" name="Google Shape;278;p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79" name="Google Shape;279;p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280" name="Google Shape;280;p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281" name="Google Shape;281;p8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282" name="Google Shape;282;p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3" name="Google Shape;283;p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84" name="Google Shape;284;p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285" name="Google Shape;285;p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286" name="Google Shape;286;p8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89" name="Google Shape;289;p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290" name="Google Shape;290;p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291" name="Google Shape;291;p8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292" name="Google Shape;292;p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3" name="Google Shape;293;p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94" name="Google Shape;294;p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295" name="Google Shape;295;p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296" name="Google Shape;296;p8"/>
          <p:cNvSpPr txBox="1"/>
          <p:nvPr>
            <p:ph type="title"/>
          </p:nvPr>
        </p:nvSpPr>
        <p:spPr>
          <a:xfrm>
            <a:off x="1388100" y="1383300"/>
            <a:ext cx="6367800" cy="1033800"/>
          </a:xfrm>
          <a:prstGeom prst="rect">
            <a:avLst/>
          </a:prstGeom>
          <a:effectLst>
            <a:outerShdw blurRad="171450" rotWithShape="0" algn="bl">
              <a:schemeClr val="accent2">
                <a:alpha val="8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/>
          <p:nvPr/>
        </p:nvSpPr>
        <p:spPr>
          <a:xfrm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"/>
          <p:cNvSpPr/>
          <p:nvPr/>
        </p:nvSpPr>
        <p:spPr>
          <a:xfrm>
            <a:off x="315150" y="285600"/>
            <a:ext cx="8513700" cy="45723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360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9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301" name="Google Shape;301;p9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302" name="Google Shape;302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3" name="Google Shape;303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04" name="Google Shape;304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06" name="Google Shape;306;p9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307" name="Google Shape;307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8" name="Google Shape;308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09" name="Google Shape;309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10" name="Google Shape;310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11" name="Google Shape;311;p9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312" name="Google Shape;312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3" name="Google Shape;313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14" name="Google Shape;314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15" name="Google Shape;315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16" name="Google Shape;316;p9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317" name="Google Shape;317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8" name="Google Shape;318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19" name="Google Shape;319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20" name="Google Shape;320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21" name="Google Shape;321;p9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322" name="Google Shape;322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3" name="Google Shape;323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24" name="Google Shape;324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25" name="Google Shape;325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26" name="Google Shape;326;p9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327" name="Google Shape;327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8" name="Google Shape;328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29" name="Google Shape;329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30" name="Google Shape;330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31" name="Google Shape;331;p9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3" name="Google Shape;333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34" name="Google Shape;334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35" name="Google Shape;335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336" name="Google Shape;336;p9"/>
          <p:cNvSpPr txBox="1"/>
          <p:nvPr>
            <p:ph type="title"/>
          </p:nvPr>
        </p:nvSpPr>
        <p:spPr>
          <a:xfrm>
            <a:off x="914400" y="1811550"/>
            <a:ext cx="5645100" cy="576000"/>
          </a:xfrm>
          <a:prstGeom prst="rect">
            <a:avLst/>
          </a:prstGeom>
          <a:effectLst>
            <a:outerShdw blurRad="171450" rotWithShape="0" algn="bl">
              <a:schemeClr val="accent2">
                <a:alpha val="8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7" name="Google Shape;337;p9"/>
          <p:cNvSpPr txBox="1"/>
          <p:nvPr>
            <p:ph idx="1" type="subTitle"/>
          </p:nvPr>
        </p:nvSpPr>
        <p:spPr>
          <a:xfrm>
            <a:off x="922500" y="2491750"/>
            <a:ext cx="5637000" cy="12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"/>
          <p:cNvSpPr txBox="1"/>
          <p:nvPr>
            <p:ph type="title"/>
          </p:nvPr>
        </p:nvSpPr>
        <p:spPr>
          <a:xfrm>
            <a:off x="715100" y="4150475"/>
            <a:ext cx="7713900" cy="458100"/>
          </a:xfrm>
          <a:prstGeom prst="rect">
            <a:avLst/>
          </a:prstGeom>
          <a:effectLst>
            <a:outerShdw blurRad="114300" rotWithShape="0" algn="bl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40" name="Google Shape;34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0"/>
          <p:cNvSpPr/>
          <p:nvPr/>
        </p:nvSpPr>
        <p:spPr>
          <a:xfrm flipH="1">
            <a:off x="306150" y="285600"/>
            <a:ext cx="8513700" cy="4572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720000" dist="571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0"/>
          <p:cNvGrpSpPr/>
          <p:nvPr/>
        </p:nvGrpSpPr>
        <p:grpSpPr>
          <a:xfrm flipH="1">
            <a:off x="8553771" y="592350"/>
            <a:ext cx="587149" cy="3958800"/>
            <a:chOff x="13382" y="548825"/>
            <a:chExt cx="587149" cy="3958800"/>
          </a:xfrm>
        </p:grpSpPr>
        <p:grpSp>
          <p:nvGrpSpPr>
            <p:cNvPr id="343" name="Google Shape;343;p10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344" name="Google Shape;344;p1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5" name="Google Shape;345;p1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46" name="Google Shape;346;p1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347" name="Google Shape;347;p1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348" name="Google Shape;348;p10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349" name="Google Shape;349;p1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0" name="Google Shape;350;p1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51" name="Google Shape;351;p1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352" name="Google Shape;352;p1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353" name="Google Shape;353;p10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354" name="Google Shape;354;p1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5" name="Google Shape;355;p1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56" name="Google Shape;356;p1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357" name="Google Shape;357;p1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358" name="Google Shape;358;p10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359" name="Google Shape;359;p1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0" name="Google Shape;360;p1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61" name="Google Shape;361;p1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362" name="Google Shape;362;p1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363" name="Google Shape;363;p10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364" name="Google Shape;364;p1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5" name="Google Shape;365;p1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66" name="Google Shape;366;p1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367" name="Google Shape;367;p1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368" name="Google Shape;368;p10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369" name="Google Shape;369;p1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0" name="Google Shape;370;p1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71" name="Google Shape;371;p1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372" name="Google Shape;372;p1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373" name="Google Shape;373;p10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374" name="Google Shape;374;p10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5" name="Google Shape;375;p10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76" name="Google Shape;376;p10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377" name="Google Shape;377;p10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4754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ys One"/>
              <a:buNone/>
              <a:defRPr sz="28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152475"/>
            <a:ext cx="779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6"/>
          <p:cNvSpPr txBox="1"/>
          <p:nvPr>
            <p:ph type="ctrTitle"/>
          </p:nvPr>
        </p:nvSpPr>
        <p:spPr>
          <a:xfrm>
            <a:off x="1924100" y="2538488"/>
            <a:ext cx="6237600" cy="14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Integrantes: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Luque Nieto Luis Fernando</a:t>
            </a:r>
            <a:br>
              <a:rPr lang="en" sz="1300"/>
            </a:br>
            <a:r>
              <a:rPr lang="en" sz="1300"/>
              <a:t>Mamani Motta Jean Paul</a:t>
            </a:r>
            <a:br>
              <a:rPr lang="en" sz="1300"/>
            </a:br>
            <a:r>
              <a:rPr lang="en" sz="1300"/>
              <a:t>Grados Chuquitaype</a:t>
            </a:r>
            <a:br>
              <a:rPr lang="en" sz="1300"/>
            </a:br>
            <a:r>
              <a:rPr lang="en" sz="1300"/>
              <a:t>Rondon Ponce Pedro Humberto</a:t>
            </a:r>
            <a:br>
              <a:rPr lang="en" sz="1300"/>
            </a:br>
            <a:endParaRPr sz="1300"/>
          </a:p>
        </p:txBody>
      </p:sp>
      <p:sp>
        <p:nvSpPr>
          <p:cNvPr id="1414" name="Google Shape;1414;p36"/>
          <p:cNvSpPr/>
          <p:nvPr/>
        </p:nvSpPr>
        <p:spPr>
          <a:xfrm>
            <a:off x="7776950" y="3908850"/>
            <a:ext cx="498300" cy="508200"/>
          </a:xfrm>
          <a:prstGeom prst="donut">
            <a:avLst>
              <a:gd fmla="val 7080" name="adj"/>
            </a:avLst>
          </a:prstGeom>
          <a:solidFill>
            <a:schemeClr val="accent5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5" name="Google Shape;1415;p36"/>
          <p:cNvCxnSpPr/>
          <p:nvPr/>
        </p:nvCxnSpPr>
        <p:spPr>
          <a:xfrm>
            <a:off x="2252600" y="3613175"/>
            <a:ext cx="48111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57150" rotWithShape="0" algn="bl">
              <a:schemeClr val="accent2"/>
            </a:outerShdw>
          </a:effectLst>
        </p:spPr>
      </p:cxnSp>
      <p:sp>
        <p:nvSpPr>
          <p:cNvPr id="1416" name="Google Shape;1416;p36"/>
          <p:cNvSpPr/>
          <p:nvPr/>
        </p:nvSpPr>
        <p:spPr>
          <a:xfrm>
            <a:off x="1692200" y="1239075"/>
            <a:ext cx="5618050" cy="8365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Trabajo Base de Datos</a:t>
            </a:r>
          </a:p>
        </p:txBody>
      </p:sp>
      <p:grpSp>
        <p:nvGrpSpPr>
          <p:cNvPr id="1417" name="Google Shape;1417;p36"/>
          <p:cNvGrpSpPr/>
          <p:nvPr/>
        </p:nvGrpSpPr>
        <p:grpSpPr>
          <a:xfrm>
            <a:off x="4982976" y="493609"/>
            <a:ext cx="498269" cy="686340"/>
            <a:chOff x="4945851" y="-815791"/>
            <a:chExt cx="498269" cy="686340"/>
          </a:xfrm>
        </p:grpSpPr>
        <p:sp>
          <p:nvSpPr>
            <p:cNvPr id="1418" name="Google Shape;1418;p36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36"/>
          <p:cNvSpPr/>
          <p:nvPr/>
        </p:nvSpPr>
        <p:spPr>
          <a:xfrm>
            <a:off x="2905613" y="6960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36"/>
          <p:cNvSpPr/>
          <p:nvPr/>
        </p:nvSpPr>
        <p:spPr>
          <a:xfrm>
            <a:off x="1374800" y="33488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36"/>
          <p:cNvSpPr/>
          <p:nvPr/>
        </p:nvSpPr>
        <p:spPr>
          <a:xfrm>
            <a:off x="6654638" y="42029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6"/>
          <p:cNvSpPr/>
          <p:nvPr/>
        </p:nvSpPr>
        <p:spPr>
          <a:xfrm>
            <a:off x="7863250" y="268030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4" name="Google Shape;1424;p36"/>
          <p:cNvGrpSpPr/>
          <p:nvPr/>
        </p:nvGrpSpPr>
        <p:grpSpPr>
          <a:xfrm>
            <a:off x="1708580" y="4069125"/>
            <a:ext cx="451800" cy="450600"/>
            <a:chOff x="2833380" y="4938625"/>
            <a:chExt cx="451800" cy="450600"/>
          </a:xfrm>
        </p:grpSpPr>
        <p:sp>
          <p:nvSpPr>
            <p:cNvPr id="1425" name="Google Shape;1425;p36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36"/>
          <p:cNvGrpSpPr/>
          <p:nvPr/>
        </p:nvGrpSpPr>
        <p:grpSpPr>
          <a:xfrm>
            <a:off x="7217950" y="634531"/>
            <a:ext cx="645300" cy="635400"/>
            <a:chOff x="7207750" y="640431"/>
            <a:chExt cx="645300" cy="635400"/>
          </a:xfrm>
        </p:grpSpPr>
        <p:sp>
          <p:nvSpPr>
            <p:cNvPr id="1428" name="Google Shape;1428;p36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6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36"/>
          <p:cNvGrpSpPr/>
          <p:nvPr/>
        </p:nvGrpSpPr>
        <p:grpSpPr>
          <a:xfrm>
            <a:off x="1240419" y="801031"/>
            <a:ext cx="451779" cy="508194"/>
            <a:chOff x="1390300" y="-1374400"/>
            <a:chExt cx="430225" cy="484825"/>
          </a:xfrm>
        </p:grpSpPr>
        <p:sp>
          <p:nvSpPr>
            <p:cNvPr id="1431" name="Google Shape;1431;p36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  <p:sp>
          <p:nvSpPr>
            <p:cNvPr id="1432" name="Google Shape;1432;p36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45"/>
          <p:cNvSpPr txBox="1"/>
          <p:nvPr>
            <p:ph type="title"/>
          </p:nvPr>
        </p:nvSpPr>
        <p:spPr>
          <a:xfrm>
            <a:off x="1191400" y="2408225"/>
            <a:ext cx="67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INSERCIÓN MASIVA</a:t>
            </a:r>
            <a:endParaRPr/>
          </a:p>
        </p:txBody>
      </p:sp>
      <p:sp>
        <p:nvSpPr>
          <p:cNvPr id="1600" name="Google Shape;1600;p45"/>
          <p:cNvSpPr txBox="1"/>
          <p:nvPr>
            <p:ph idx="1" type="subTitle"/>
          </p:nvPr>
        </p:nvSpPr>
        <p:spPr>
          <a:xfrm>
            <a:off x="2248750" y="3365500"/>
            <a:ext cx="46002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Inserción de una cantidad grande de datos.</a:t>
            </a:r>
            <a:endParaRPr/>
          </a:p>
        </p:txBody>
      </p:sp>
      <p:cxnSp>
        <p:nvCxnSpPr>
          <p:cNvPr id="1601" name="Google Shape;1601;p45"/>
          <p:cNvCxnSpPr/>
          <p:nvPr/>
        </p:nvCxnSpPr>
        <p:spPr>
          <a:xfrm>
            <a:off x="2725450" y="3320300"/>
            <a:ext cx="3646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</p:cxnSp>
      <p:sp>
        <p:nvSpPr>
          <p:cNvPr id="1602" name="Google Shape;1602;p45"/>
          <p:cNvSpPr/>
          <p:nvPr/>
        </p:nvSpPr>
        <p:spPr>
          <a:xfrm>
            <a:off x="3756974" y="1253750"/>
            <a:ext cx="1653857" cy="1084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03</a:t>
            </a:r>
          </a:p>
        </p:txBody>
      </p:sp>
      <p:grpSp>
        <p:nvGrpSpPr>
          <p:cNvPr id="1603" name="Google Shape;1603;p45"/>
          <p:cNvGrpSpPr/>
          <p:nvPr/>
        </p:nvGrpSpPr>
        <p:grpSpPr>
          <a:xfrm flipH="1">
            <a:off x="6566195" y="810375"/>
            <a:ext cx="451800" cy="450600"/>
            <a:chOff x="2833380" y="4938625"/>
            <a:chExt cx="451800" cy="450600"/>
          </a:xfrm>
        </p:grpSpPr>
        <p:sp>
          <p:nvSpPr>
            <p:cNvPr id="1604" name="Google Shape;1604;p45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6" name="Google Shape;1606;p45"/>
          <p:cNvSpPr/>
          <p:nvPr/>
        </p:nvSpPr>
        <p:spPr>
          <a:xfrm flipH="1">
            <a:off x="6189238" y="42597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7" name="Google Shape;1607;p45"/>
          <p:cNvGrpSpPr/>
          <p:nvPr/>
        </p:nvGrpSpPr>
        <p:grpSpPr>
          <a:xfrm flipH="1">
            <a:off x="1384719" y="1323488"/>
            <a:ext cx="548634" cy="537675"/>
            <a:chOff x="7207750" y="640431"/>
            <a:chExt cx="645300" cy="635400"/>
          </a:xfrm>
        </p:grpSpPr>
        <p:sp>
          <p:nvSpPr>
            <p:cNvPr id="1608" name="Google Shape;1608;p45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0" name="Google Shape;1610;p45"/>
          <p:cNvSpPr/>
          <p:nvPr/>
        </p:nvSpPr>
        <p:spPr>
          <a:xfrm flipH="1">
            <a:off x="1008350" y="36547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45"/>
          <p:cNvSpPr/>
          <p:nvPr/>
        </p:nvSpPr>
        <p:spPr>
          <a:xfrm flipH="1">
            <a:off x="7945000" y="16064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2" name="Google Shape;1612;p45"/>
          <p:cNvGrpSpPr/>
          <p:nvPr/>
        </p:nvGrpSpPr>
        <p:grpSpPr>
          <a:xfrm>
            <a:off x="7831993" y="3403059"/>
            <a:ext cx="498269" cy="686340"/>
            <a:chOff x="4945851" y="-815791"/>
            <a:chExt cx="498269" cy="686340"/>
          </a:xfrm>
        </p:grpSpPr>
        <p:sp>
          <p:nvSpPr>
            <p:cNvPr id="1613" name="Google Shape;1613;p45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5" name="Google Shape;1615;p45"/>
          <p:cNvGrpSpPr/>
          <p:nvPr/>
        </p:nvGrpSpPr>
        <p:grpSpPr>
          <a:xfrm>
            <a:off x="2031489" y="3973118"/>
            <a:ext cx="451779" cy="508194"/>
            <a:chOff x="1390300" y="-1374400"/>
            <a:chExt cx="430225" cy="484825"/>
          </a:xfrm>
        </p:grpSpPr>
        <p:sp>
          <p:nvSpPr>
            <p:cNvPr id="1616" name="Google Shape;1616;p45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  <p:sp>
          <p:nvSpPr>
            <p:cNvPr id="1617" name="Google Shape;1617;p45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</p:grpSp>
      <p:sp>
        <p:nvSpPr>
          <p:cNvPr id="1618" name="Google Shape;1618;p45"/>
          <p:cNvSpPr/>
          <p:nvPr/>
        </p:nvSpPr>
        <p:spPr>
          <a:xfrm flipH="1">
            <a:off x="2597288" y="10103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6"/>
          <p:cNvSpPr txBox="1"/>
          <p:nvPr>
            <p:ph type="title"/>
          </p:nvPr>
        </p:nvSpPr>
        <p:spPr>
          <a:xfrm>
            <a:off x="914400" y="477592"/>
            <a:ext cx="68295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Inserción Masiva de Datos</a:t>
            </a:r>
            <a:endParaRPr/>
          </a:p>
        </p:txBody>
      </p:sp>
      <p:pic>
        <p:nvPicPr>
          <p:cNvPr id="1624" name="Google Shape;16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175" y="1241267"/>
            <a:ext cx="5863642" cy="334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7"/>
          <p:cNvSpPr txBox="1"/>
          <p:nvPr>
            <p:ph type="title"/>
          </p:nvPr>
        </p:nvSpPr>
        <p:spPr>
          <a:xfrm>
            <a:off x="914400" y="477592"/>
            <a:ext cx="68295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Inserción Masiva de Datos</a:t>
            </a:r>
            <a:endParaRPr/>
          </a:p>
        </p:txBody>
      </p:sp>
      <p:pic>
        <p:nvPicPr>
          <p:cNvPr id="1630" name="Google Shape;16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00" y="1712401"/>
            <a:ext cx="7668500" cy="25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8"/>
          <p:cNvSpPr txBox="1"/>
          <p:nvPr>
            <p:ph type="title"/>
          </p:nvPr>
        </p:nvSpPr>
        <p:spPr>
          <a:xfrm>
            <a:off x="914400" y="477592"/>
            <a:ext cx="68295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Inserción Masiva de Datos</a:t>
            </a:r>
            <a:endParaRPr/>
          </a:p>
        </p:txBody>
      </p:sp>
      <p:pic>
        <p:nvPicPr>
          <p:cNvPr id="1636" name="Google Shape;16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975" y="1066526"/>
            <a:ext cx="4993126" cy="37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49"/>
          <p:cNvSpPr txBox="1"/>
          <p:nvPr>
            <p:ph type="title"/>
          </p:nvPr>
        </p:nvSpPr>
        <p:spPr>
          <a:xfrm>
            <a:off x="914400" y="477592"/>
            <a:ext cx="68295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Inserción Masiva de Datos</a:t>
            </a:r>
            <a:endParaRPr/>
          </a:p>
        </p:txBody>
      </p:sp>
      <p:pic>
        <p:nvPicPr>
          <p:cNvPr id="1642" name="Google Shape;16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26" y="1110401"/>
            <a:ext cx="4995901" cy="37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50"/>
          <p:cNvSpPr txBox="1"/>
          <p:nvPr>
            <p:ph type="title"/>
          </p:nvPr>
        </p:nvSpPr>
        <p:spPr>
          <a:xfrm>
            <a:off x="1191400" y="2408225"/>
            <a:ext cx="67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PROCEDIMIENTOS</a:t>
            </a:r>
            <a:endParaRPr/>
          </a:p>
        </p:txBody>
      </p:sp>
      <p:sp>
        <p:nvSpPr>
          <p:cNvPr id="1648" name="Google Shape;1648;p50"/>
          <p:cNvSpPr txBox="1"/>
          <p:nvPr>
            <p:ph idx="1" type="subTitle"/>
          </p:nvPr>
        </p:nvSpPr>
        <p:spPr>
          <a:xfrm>
            <a:off x="2248750" y="3365500"/>
            <a:ext cx="46002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Funciones, auditoría, triggers …</a:t>
            </a:r>
            <a:endParaRPr/>
          </a:p>
        </p:txBody>
      </p:sp>
      <p:cxnSp>
        <p:nvCxnSpPr>
          <p:cNvPr id="1649" name="Google Shape;1649;p50"/>
          <p:cNvCxnSpPr/>
          <p:nvPr/>
        </p:nvCxnSpPr>
        <p:spPr>
          <a:xfrm>
            <a:off x="2725450" y="3320300"/>
            <a:ext cx="3646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</p:cxnSp>
      <p:sp>
        <p:nvSpPr>
          <p:cNvPr id="1650" name="Google Shape;1650;p50"/>
          <p:cNvSpPr/>
          <p:nvPr/>
        </p:nvSpPr>
        <p:spPr>
          <a:xfrm>
            <a:off x="3733824" y="1224775"/>
            <a:ext cx="1707134" cy="1084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04</a:t>
            </a:r>
          </a:p>
        </p:txBody>
      </p:sp>
      <p:grpSp>
        <p:nvGrpSpPr>
          <p:cNvPr id="1651" name="Google Shape;1651;p50"/>
          <p:cNvGrpSpPr/>
          <p:nvPr/>
        </p:nvGrpSpPr>
        <p:grpSpPr>
          <a:xfrm flipH="1">
            <a:off x="6566195" y="810375"/>
            <a:ext cx="451800" cy="450600"/>
            <a:chOff x="2833380" y="4938625"/>
            <a:chExt cx="451800" cy="450600"/>
          </a:xfrm>
        </p:grpSpPr>
        <p:sp>
          <p:nvSpPr>
            <p:cNvPr id="1652" name="Google Shape;1652;p50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0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4" name="Google Shape;1654;p50"/>
          <p:cNvSpPr/>
          <p:nvPr/>
        </p:nvSpPr>
        <p:spPr>
          <a:xfrm flipH="1">
            <a:off x="6189238" y="42597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5" name="Google Shape;1655;p50"/>
          <p:cNvGrpSpPr/>
          <p:nvPr/>
        </p:nvGrpSpPr>
        <p:grpSpPr>
          <a:xfrm flipH="1">
            <a:off x="1384719" y="1323488"/>
            <a:ext cx="548634" cy="537675"/>
            <a:chOff x="7207750" y="640431"/>
            <a:chExt cx="645300" cy="635400"/>
          </a:xfrm>
        </p:grpSpPr>
        <p:sp>
          <p:nvSpPr>
            <p:cNvPr id="1656" name="Google Shape;1656;p50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0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8" name="Google Shape;1658;p50"/>
          <p:cNvSpPr/>
          <p:nvPr/>
        </p:nvSpPr>
        <p:spPr>
          <a:xfrm flipH="1">
            <a:off x="1008350" y="36547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50"/>
          <p:cNvSpPr/>
          <p:nvPr/>
        </p:nvSpPr>
        <p:spPr>
          <a:xfrm flipH="1">
            <a:off x="7945000" y="16064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0" name="Google Shape;1660;p50"/>
          <p:cNvGrpSpPr/>
          <p:nvPr/>
        </p:nvGrpSpPr>
        <p:grpSpPr>
          <a:xfrm>
            <a:off x="7831993" y="3403059"/>
            <a:ext cx="498269" cy="686340"/>
            <a:chOff x="4945851" y="-815791"/>
            <a:chExt cx="498269" cy="686340"/>
          </a:xfrm>
        </p:grpSpPr>
        <p:sp>
          <p:nvSpPr>
            <p:cNvPr id="1661" name="Google Shape;1661;p50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0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2031489" y="3973118"/>
            <a:ext cx="451779" cy="508194"/>
            <a:chOff x="1390300" y="-1374400"/>
            <a:chExt cx="430225" cy="484825"/>
          </a:xfrm>
        </p:grpSpPr>
        <p:sp>
          <p:nvSpPr>
            <p:cNvPr id="1664" name="Google Shape;1664;p50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  <p:sp>
          <p:nvSpPr>
            <p:cNvPr id="1665" name="Google Shape;1665;p50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</p:grpSp>
      <p:sp>
        <p:nvSpPr>
          <p:cNvPr id="1666" name="Google Shape;1666;p50"/>
          <p:cNvSpPr/>
          <p:nvPr/>
        </p:nvSpPr>
        <p:spPr>
          <a:xfrm flipH="1">
            <a:off x="2597288" y="10103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51"/>
          <p:cNvSpPr txBox="1"/>
          <p:nvPr>
            <p:ph type="title"/>
          </p:nvPr>
        </p:nvSpPr>
        <p:spPr>
          <a:xfrm>
            <a:off x="914400" y="734400"/>
            <a:ext cx="35307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RU</a:t>
            </a:r>
            <a:r>
              <a:rPr lang="en"/>
              <a:t>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1"/>
          <p:cNvSpPr txBox="1"/>
          <p:nvPr>
            <p:ph idx="1" type="subTitle"/>
          </p:nvPr>
        </p:nvSpPr>
        <p:spPr>
          <a:xfrm>
            <a:off x="914400" y="1302000"/>
            <a:ext cx="2907600" cy="25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nuestro caso usamos el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tipo de operaciones, generalmente, son las más frecuentes en una aplicación.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Read lo jalamos de la interfaz gráfica con un select.</a:t>
            </a:r>
            <a:endParaRPr/>
          </a:p>
        </p:txBody>
      </p:sp>
      <p:sp>
        <p:nvSpPr>
          <p:cNvPr id="1673" name="Google Shape;1673;p51"/>
          <p:cNvSpPr/>
          <p:nvPr/>
        </p:nvSpPr>
        <p:spPr>
          <a:xfrm>
            <a:off x="4530385" y="649125"/>
            <a:ext cx="3731400" cy="3730800"/>
          </a:xfrm>
          <a:prstGeom prst="donut">
            <a:avLst>
              <a:gd fmla="val 679" name="adj"/>
            </a:avLst>
          </a:prstGeom>
          <a:solidFill>
            <a:schemeClr val="accent2"/>
          </a:solidFill>
          <a:ln>
            <a:noFill/>
          </a:ln>
          <a:effectLst>
            <a:outerShdw blurRad="85725" rotWithShape="0" algn="bl">
              <a:schemeClr val="accent2">
                <a:alpha val="8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4" name="Google Shape;1674;p51"/>
          <p:cNvGrpSpPr/>
          <p:nvPr/>
        </p:nvGrpSpPr>
        <p:grpSpPr>
          <a:xfrm>
            <a:off x="3730137" y="3773294"/>
            <a:ext cx="645300" cy="635400"/>
            <a:chOff x="7207750" y="640431"/>
            <a:chExt cx="645300" cy="635400"/>
          </a:xfrm>
        </p:grpSpPr>
        <p:sp>
          <p:nvSpPr>
            <p:cNvPr id="1675" name="Google Shape;1675;p51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7" name="Google Shape;1677;p51"/>
          <p:cNvSpPr/>
          <p:nvPr/>
        </p:nvSpPr>
        <p:spPr>
          <a:xfrm>
            <a:off x="3961263" y="101617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51"/>
          <p:cNvSpPr/>
          <p:nvPr/>
        </p:nvSpPr>
        <p:spPr>
          <a:xfrm>
            <a:off x="8234375" y="893938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51"/>
          <p:cNvSpPr/>
          <p:nvPr/>
        </p:nvSpPr>
        <p:spPr>
          <a:xfrm>
            <a:off x="988713" y="427147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0" name="Google Shape;1680;p51"/>
          <p:cNvGrpSpPr/>
          <p:nvPr/>
        </p:nvGrpSpPr>
        <p:grpSpPr>
          <a:xfrm>
            <a:off x="7321550" y="3783387"/>
            <a:ext cx="487944" cy="487910"/>
            <a:chOff x="2833380" y="4938625"/>
            <a:chExt cx="451800" cy="450600"/>
          </a:xfrm>
        </p:grpSpPr>
        <p:sp>
          <p:nvSpPr>
            <p:cNvPr id="1681" name="Google Shape;1681;p51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83" name="Google Shape;16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234" y="1431151"/>
            <a:ext cx="3815676" cy="2166751"/>
          </a:xfrm>
          <a:prstGeom prst="rect">
            <a:avLst/>
          </a:prstGeom>
          <a:noFill/>
          <a:ln>
            <a:noFill/>
          </a:ln>
          <a:effectLst>
            <a:outerShdw blurRad="371475" rotWithShape="0" algn="bl">
              <a:schemeClr val="accent2">
                <a:alpha val="73000"/>
              </a:schemeClr>
            </a:outerShdw>
          </a:effectLst>
        </p:spPr>
      </p:pic>
      <p:sp>
        <p:nvSpPr>
          <p:cNvPr id="1684" name="Google Shape;1684;p51"/>
          <p:cNvSpPr txBox="1"/>
          <p:nvPr/>
        </p:nvSpPr>
        <p:spPr>
          <a:xfrm>
            <a:off x="-1346625" y="334125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52"/>
          <p:cNvSpPr txBox="1"/>
          <p:nvPr>
            <p:ph type="title"/>
          </p:nvPr>
        </p:nvSpPr>
        <p:spPr>
          <a:xfrm>
            <a:off x="914400" y="477000"/>
            <a:ext cx="723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PROCEDIMIENTOS ALMACENADOS</a:t>
            </a:r>
            <a:endParaRPr sz="2700"/>
          </a:p>
        </p:txBody>
      </p:sp>
      <p:sp>
        <p:nvSpPr>
          <p:cNvPr id="1690" name="Google Shape;1690;p52"/>
          <p:cNvSpPr txBox="1"/>
          <p:nvPr>
            <p:ph idx="1" type="subTitle"/>
          </p:nvPr>
        </p:nvSpPr>
        <p:spPr>
          <a:xfrm>
            <a:off x="948600" y="3446075"/>
            <a:ext cx="23055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on scripts de código SQL que pueden o no recibir parámetros, y que devuelven un resultado.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52"/>
          <p:cNvSpPr txBox="1"/>
          <p:nvPr>
            <p:ph idx="4" type="subTitle"/>
          </p:nvPr>
        </p:nvSpPr>
        <p:spPr>
          <a:xfrm>
            <a:off x="3533574" y="3446075"/>
            <a:ext cx="23055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Estos procedimientos almacenados, generalmente, empiezan por «sp_» por sus siglas en inglés (stored procedure) y se ejecutan con el comando exec. </a:t>
            </a:r>
            <a:endParaRPr/>
          </a:p>
        </p:txBody>
      </p:sp>
      <p:sp>
        <p:nvSpPr>
          <p:cNvPr id="1692" name="Google Shape;1692;p52"/>
          <p:cNvSpPr txBox="1"/>
          <p:nvPr>
            <p:ph idx="6" type="subTitle"/>
          </p:nvPr>
        </p:nvSpPr>
        <p:spPr>
          <a:xfrm>
            <a:off x="6118548" y="3446075"/>
            <a:ext cx="23055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Estos procedimientos almacenados, generalmente, empiezan por «sp_» por sus siglas en inglés (stored procedure) y se ejecutan con el comando exec.</a:t>
            </a:r>
            <a:endParaRPr/>
          </a:p>
        </p:txBody>
      </p:sp>
      <p:sp>
        <p:nvSpPr>
          <p:cNvPr id="1693" name="Google Shape;1693;p52"/>
          <p:cNvSpPr/>
          <p:nvPr/>
        </p:nvSpPr>
        <p:spPr>
          <a:xfrm flipH="1">
            <a:off x="1415700" y="1555050"/>
            <a:ext cx="1371300" cy="1371600"/>
          </a:xfrm>
          <a:prstGeom prst="donut">
            <a:avLst>
              <a:gd fmla="val 2316" name="adj"/>
            </a:avLst>
          </a:prstGeom>
          <a:solidFill>
            <a:srgbClr val="FEAFFE">
              <a:alpha val="36870"/>
            </a:srgbClr>
          </a:solidFill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52"/>
          <p:cNvSpPr/>
          <p:nvPr/>
        </p:nvSpPr>
        <p:spPr>
          <a:xfrm>
            <a:off x="1415700" y="1555050"/>
            <a:ext cx="1371300" cy="1371600"/>
          </a:xfrm>
          <a:prstGeom prst="blockArc">
            <a:avLst>
              <a:gd fmla="val 16161005" name="adj1"/>
              <a:gd fmla="val 21177059" name="adj2"/>
              <a:gd fmla="val 2807" name="adj3"/>
            </a:avLst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52"/>
          <p:cNvSpPr/>
          <p:nvPr/>
        </p:nvSpPr>
        <p:spPr>
          <a:xfrm flipH="1">
            <a:off x="6585498" y="1555050"/>
            <a:ext cx="1371600" cy="1371600"/>
          </a:xfrm>
          <a:prstGeom prst="donut">
            <a:avLst>
              <a:gd fmla="val 2316" name="adj"/>
            </a:avLst>
          </a:prstGeom>
          <a:solidFill>
            <a:srgbClr val="FFFFFF">
              <a:alpha val="31279"/>
            </a:srgbClr>
          </a:solidFill>
          <a:ln>
            <a:noFill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52"/>
          <p:cNvSpPr/>
          <p:nvPr/>
        </p:nvSpPr>
        <p:spPr>
          <a:xfrm>
            <a:off x="6585498" y="1555050"/>
            <a:ext cx="1371600" cy="1371600"/>
          </a:xfrm>
          <a:prstGeom prst="blockArc">
            <a:avLst>
              <a:gd fmla="val 16109564" name="adj1"/>
              <a:gd fmla="val 10840866" name="adj2"/>
              <a:gd fmla="val 2007" name="adj3"/>
            </a:avLst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2"/>
          <p:cNvSpPr/>
          <p:nvPr/>
        </p:nvSpPr>
        <p:spPr>
          <a:xfrm flipH="1">
            <a:off x="8337401" y="1486963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52"/>
          <p:cNvSpPr/>
          <p:nvPr/>
        </p:nvSpPr>
        <p:spPr>
          <a:xfrm flipH="1">
            <a:off x="3350563" y="4226238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52"/>
          <p:cNvSpPr/>
          <p:nvPr/>
        </p:nvSpPr>
        <p:spPr>
          <a:xfrm flipH="1">
            <a:off x="986201" y="1372038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52"/>
          <p:cNvSpPr/>
          <p:nvPr/>
        </p:nvSpPr>
        <p:spPr>
          <a:xfrm flipH="1">
            <a:off x="6022201" y="1439013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1" name="Google Shape;17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263" y="1669975"/>
            <a:ext cx="7004174" cy="8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53"/>
          <p:cNvSpPr/>
          <p:nvPr/>
        </p:nvSpPr>
        <p:spPr>
          <a:xfrm>
            <a:off x="681250" y="3767750"/>
            <a:ext cx="1884300" cy="95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3"/>
          <p:cNvSpPr/>
          <p:nvPr/>
        </p:nvSpPr>
        <p:spPr>
          <a:xfrm>
            <a:off x="3090800" y="3353151"/>
            <a:ext cx="1656000" cy="95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3"/>
          <p:cNvSpPr/>
          <p:nvPr/>
        </p:nvSpPr>
        <p:spPr>
          <a:xfrm>
            <a:off x="5429150" y="2686177"/>
            <a:ext cx="1656000" cy="107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709" name="Google Shape;1709;p53"/>
          <p:cNvCxnSpPr/>
          <p:nvPr/>
        </p:nvCxnSpPr>
        <p:spPr>
          <a:xfrm>
            <a:off x="369200" y="3319041"/>
            <a:ext cx="705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100013" rotWithShape="0" algn="bl">
              <a:schemeClr val="accent2"/>
            </a:outerShdw>
          </a:effectLst>
        </p:spPr>
      </p:cxnSp>
      <p:sp>
        <p:nvSpPr>
          <p:cNvPr id="1710" name="Google Shape;1710;p53"/>
          <p:cNvSpPr txBox="1"/>
          <p:nvPr>
            <p:ph type="title"/>
          </p:nvPr>
        </p:nvSpPr>
        <p:spPr>
          <a:xfrm>
            <a:off x="463875" y="378256"/>
            <a:ext cx="56517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Realización de operaciones CRUD en SQL Server</a:t>
            </a:r>
            <a:endParaRPr/>
          </a:p>
        </p:txBody>
      </p:sp>
      <p:cxnSp>
        <p:nvCxnSpPr>
          <p:cNvPr id="1711" name="Google Shape;1711;p53"/>
          <p:cNvCxnSpPr/>
          <p:nvPr/>
        </p:nvCxnSpPr>
        <p:spPr>
          <a:xfrm flipH="1" rot="10800000">
            <a:off x="7216994" y="2228849"/>
            <a:ext cx="417900" cy="5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triangle"/>
          </a:ln>
          <a:effectLst>
            <a:outerShdw blurRad="100013" rotWithShape="0" algn="bl">
              <a:schemeClr val="accent2"/>
            </a:outerShdw>
          </a:effectLst>
        </p:spPr>
      </p:cxnSp>
      <p:sp>
        <p:nvSpPr>
          <p:cNvPr id="1712" name="Google Shape;1712;p53"/>
          <p:cNvSpPr txBox="1"/>
          <p:nvPr>
            <p:ph idx="4294967295" type="title"/>
          </p:nvPr>
        </p:nvSpPr>
        <p:spPr>
          <a:xfrm>
            <a:off x="736760" y="3472986"/>
            <a:ext cx="1656000" cy="3042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INSERT</a:t>
            </a:r>
            <a:endParaRPr sz="2400"/>
          </a:p>
        </p:txBody>
      </p:sp>
      <p:sp>
        <p:nvSpPr>
          <p:cNvPr id="1713" name="Google Shape;1713;p53"/>
          <p:cNvSpPr txBox="1"/>
          <p:nvPr>
            <p:ph idx="4294967295" type="title"/>
          </p:nvPr>
        </p:nvSpPr>
        <p:spPr>
          <a:xfrm>
            <a:off x="3090801" y="2934947"/>
            <a:ext cx="1656000" cy="3042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</a:t>
            </a:r>
            <a:endParaRPr sz="2400"/>
          </a:p>
        </p:txBody>
      </p:sp>
      <p:sp>
        <p:nvSpPr>
          <p:cNvPr id="1714" name="Google Shape;1714;p53"/>
          <p:cNvSpPr/>
          <p:nvPr/>
        </p:nvSpPr>
        <p:spPr>
          <a:xfrm>
            <a:off x="736760" y="3967355"/>
            <a:ext cx="1656000" cy="65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 el comando INSERT, crearemos un registro en una tabla.</a:t>
            </a:r>
            <a:endParaRPr/>
          </a:p>
        </p:txBody>
      </p:sp>
      <p:sp>
        <p:nvSpPr>
          <p:cNvPr id="1715" name="Google Shape;1715;p53"/>
          <p:cNvSpPr/>
          <p:nvPr/>
        </p:nvSpPr>
        <p:spPr>
          <a:xfrm>
            <a:off x="3116313" y="3510275"/>
            <a:ext cx="1656000" cy="65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 este comando, obtendremos la información de una tabla.</a:t>
            </a:r>
            <a:endParaRPr/>
          </a:p>
        </p:txBody>
      </p:sp>
      <p:cxnSp>
        <p:nvCxnSpPr>
          <p:cNvPr id="1716" name="Google Shape;1716;p53"/>
          <p:cNvCxnSpPr/>
          <p:nvPr/>
        </p:nvCxnSpPr>
        <p:spPr>
          <a:xfrm flipH="1" rot="10800000">
            <a:off x="2114277" y="2703428"/>
            <a:ext cx="1141800" cy="63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57150" rotWithShape="0" algn="bl">
              <a:schemeClr val="accent2"/>
            </a:outerShdw>
          </a:effectLst>
        </p:spPr>
      </p:cxnSp>
      <p:sp>
        <p:nvSpPr>
          <p:cNvPr id="1717" name="Google Shape;1717;p53"/>
          <p:cNvSpPr txBox="1"/>
          <p:nvPr>
            <p:ph idx="4294967295" type="title"/>
          </p:nvPr>
        </p:nvSpPr>
        <p:spPr>
          <a:xfrm>
            <a:off x="5429144" y="2267971"/>
            <a:ext cx="1656000" cy="3042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UPDATE</a:t>
            </a:r>
            <a:endParaRPr sz="2400"/>
          </a:p>
        </p:txBody>
      </p:sp>
      <p:sp>
        <p:nvSpPr>
          <p:cNvPr id="1718" name="Google Shape;1718;p53"/>
          <p:cNvSpPr/>
          <p:nvPr/>
        </p:nvSpPr>
        <p:spPr>
          <a:xfrm>
            <a:off x="5429150" y="2697239"/>
            <a:ext cx="1656000" cy="1078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 este comando, se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actualizarán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los datos especificados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719" name="Google Shape;1719;p53"/>
          <p:cNvCxnSpPr/>
          <p:nvPr/>
        </p:nvCxnSpPr>
        <p:spPr>
          <a:xfrm flipH="1" rot="10800000">
            <a:off x="4517461" y="2049709"/>
            <a:ext cx="1141800" cy="63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57150" rotWithShape="0" algn="bl">
              <a:schemeClr val="accent2"/>
            </a:outerShdw>
          </a:effectLst>
        </p:spPr>
      </p:cxnSp>
      <p:sp>
        <p:nvSpPr>
          <p:cNvPr id="1720" name="Google Shape;1720;p53"/>
          <p:cNvSpPr/>
          <p:nvPr/>
        </p:nvSpPr>
        <p:spPr>
          <a:xfrm>
            <a:off x="7140800" y="677838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53"/>
          <p:cNvSpPr/>
          <p:nvPr/>
        </p:nvSpPr>
        <p:spPr>
          <a:xfrm>
            <a:off x="681243" y="2869779"/>
            <a:ext cx="163200" cy="1632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53"/>
          <p:cNvSpPr/>
          <p:nvPr/>
        </p:nvSpPr>
        <p:spPr>
          <a:xfrm>
            <a:off x="5495863" y="3945231"/>
            <a:ext cx="163200" cy="1632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3" name="Google Shape;1723;p53"/>
          <p:cNvGrpSpPr/>
          <p:nvPr/>
        </p:nvGrpSpPr>
        <p:grpSpPr>
          <a:xfrm flipH="1">
            <a:off x="6562286" y="3899238"/>
            <a:ext cx="490170" cy="480362"/>
            <a:chOff x="7207750" y="640431"/>
            <a:chExt cx="645300" cy="635400"/>
          </a:xfrm>
        </p:grpSpPr>
        <p:sp>
          <p:nvSpPr>
            <p:cNvPr id="1724" name="Google Shape;1724;p53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6" name="Google Shape;1726;p53"/>
          <p:cNvGrpSpPr/>
          <p:nvPr/>
        </p:nvGrpSpPr>
        <p:grpSpPr>
          <a:xfrm flipH="1">
            <a:off x="1456614" y="2411453"/>
            <a:ext cx="326742" cy="326730"/>
            <a:chOff x="2833380" y="4938625"/>
            <a:chExt cx="451800" cy="450600"/>
          </a:xfrm>
        </p:grpSpPr>
        <p:sp>
          <p:nvSpPr>
            <p:cNvPr id="1727" name="Google Shape;1727;p53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9" name="Google Shape;1729;p53"/>
          <p:cNvSpPr/>
          <p:nvPr/>
        </p:nvSpPr>
        <p:spPr>
          <a:xfrm flipH="1">
            <a:off x="4257400" y="4435101"/>
            <a:ext cx="367500" cy="367500"/>
          </a:xfrm>
          <a:prstGeom prst="donut">
            <a:avLst>
              <a:gd fmla="val 7080" name="adj"/>
            </a:avLst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3"/>
          <p:cNvSpPr/>
          <p:nvPr/>
        </p:nvSpPr>
        <p:spPr>
          <a:xfrm>
            <a:off x="3148453" y="4537212"/>
            <a:ext cx="163200" cy="1632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3"/>
          <p:cNvSpPr/>
          <p:nvPr/>
        </p:nvSpPr>
        <p:spPr>
          <a:xfrm>
            <a:off x="6745400" y="860850"/>
            <a:ext cx="1656000" cy="129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32" name="Google Shape;1732;p53"/>
          <p:cNvSpPr/>
          <p:nvPr/>
        </p:nvSpPr>
        <p:spPr>
          <a:xfrm>
            <a:off x="6745394" y="1172349"/>
            <a:ext cx="1656000" cy="65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 este comando se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podrá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eliminar mediante un procedimiento lo especificado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33" name="Google Shape;1733;p53"/>
          <p:cNvSpPr txBox="1"/>
          <p:nvPr>
            <p:ph idx="4294967295" type="title"/>
          </p:nvPr>
        </p:nvSpPr>
        <p:spPr>
          <a:xfrm>
            <a:off x="6745394" y="419296"/>
            <a:ext cx="1656000" cy="3042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DELETE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54"/>
          <p:cNvSpPr txBox="1"/>
          <p:nvPr>
            <p:ph type="title"/>
          </p:nvPr>
        </p:nvSpPr>
        <p:spPr>
          <a:xfrm>
            <a:off x="1191400" y="2408225"/>
            <a:ext cx="67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739" name="Google Shape;1739;p54"/>
          <p:cNvSpPr txBox="1"/>
          <p:nvPr>
            <p:ph idx="1" type="subTitle"/>
          </p:nvPr>
        </p:nvSpPr>
        <p:spPr>
          <a:xfrm>
            <a:off x="2248750" y="3365500"/>
            <a:ext cx="46002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Pensamientos finales</a:t>
            </a:r>
            <a:endParaRPr/>
          </a:p>
        </p:txBody>
      </p:sp>
      <p:cxnSp>
        <p:nvCxnSpPr>
          <p:cNvPr id="1740" name="Google Shape;1740;p54"/>
          <p:cNvCxnSpPr/>
          <p:nvPr/>
        </p:nvCxnSpPr>
        <p:spPr>
          <a:xfrm>
            <a:off x="2725450" y="3320300"/>
            <a:ext cx="3646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</p:cxnSp>
      <p:sp>
        <p:nvSpPr>
          <p:cNvPr id="1741" name="Google Shape;1741;p54"/>
          <p:cNvSpPr/>
          <p:nvPr/>
        </p:nvSpPr>
        <p:spPr>
          <a:xfrm>
            <a:off x="3733824" y="1224775"/>
            <a:ext cx="1656124" cy="1084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05</a:t>
            </a:r>
          </a:p>
        </p:txBody>
      </p:sp>
      <p:grpSp>
        <p:nvGrpSpPr>
          <p:cNvPr id="1742" name="Google Shape;1742;p54"/>
          <p:cNvGrpSpPr/>
          <p:nvPr/>
        </p:nvGrpSpPr>
        <p:grpSpPr>
          <a:xfrm flipH="1">
            <a:off x="6566195" y="810375"/>
            <a:ext cx="451800" cy="450600"/>
            <a:chOff x="2833380" y="4938625"/>
            <a:chExt cx="451800" cy="450600"/>
          </a:xfrm>
        </p:grpSpPr>
        <p:sp>
          <p:nvSpPr>
            <p:cNvPr id="1743" name="Google Shape;1743;p54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4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5" name="Google Shape;1745;p54"/>
          <p:cNvSpPr/>
          <p:nvPr/>
        </p:nvSpPr>
        <p:spPr>
          <a:xfrm flipH="1">
            <a:off x="6189238" y="42597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6" name="Google Shape;1746;p54"/>
          <p:cNvGrpSpPr/>
          <p:nvPr/>
        </p:nvGrpSpPr>
        <p:grpSpPr>
          <a:xfrm flipH="1">
            <a:off x="1384719" y="1323488"/>
            <a:ext cx="548634" cy="537675"/>
            <a:chOff x="7207750" y="640431"/>
            <a:chExt cx="645300" cy="635400"/>
          </a:xfrm>
        </p:grpSpPr>
        <p:sp>
          <p:nvSpPr>
            <p:cNvPr id="1747" name="Google Shape;1747;p54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4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9" name="Google Shape;1749;p54"/>
          <p:cNvSpPr/>
          <p:nvPr/>
        </p:nvSpPr>
        <p:spPr>
          <a:xfrm flipH="1">
            <a:off x="1008350" y="36547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4"/>
          <p:cNvSpPr/>
          <p:nvPr/>
        </p:nvSpPr>
        <p:spPr>
          <a:xfrm flipH="1">
            <a:off x="7945000" y="16064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1" name="Google Shape;1751;p54"/>
          <p:cNvGrpSpPr/>
          <p:nvPr/>
        </p:nvGrpSpPr>
        <p:grpSpPr>
          <a:xfrm>
            <a:off x="7831993" y="3403059"/>
            <a:ext cx="498269" cy="686340"/>
            <a:chOff x="4945851" y="-815791"/>
            <a:chExt cx="498269" cy="686340"/>
          </a:xfrm>
        </p:grpSpPr>
        <p:sp>
          <p:nvSpPr>
            <p:cNvPr id="1752" name="Google Shape;1752;p54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4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4" name="Google Shape;1754;p54"/>
          <p:cNvGrpSpPr/>
          <p:nvPr/>
        </p:nvGrpSpPr>
        <p:grpSpPr>
          <a:xfrm>
            <a:off x="2031489" y="3973118"/>
            <a:ext cx="451779" cy="508194"/>
            <a:chOff x="1390300" y="-1374400"/>
            <a:chExt cx="430225" cy="484825"/>
          </a:xfrm>
        </p:grpSpPr>
        <p:sp>
          <p:nvSpPr>
            <p:cNvPr id="1755" name="Google Shape;1755;p54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  <p:sp>
          <p:nvSpPr>
            <p:cNvPr id="1756" name="Google Shape;1756;p54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</p:grpSp>
      <p:sp>
        <p:nvSpPr>
          <p:cNvPr id="1757" name="Google Shape;1757;p54"/>
          <p:cNvSpPr/>
          <p:nvPr/>
        </p:nvSpPr>
        <p:spPr>
          <a:xfrm flipH="1">
            <a:off x="2597288" y="10103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37"/>
          <p:cNvSpPr txBox="1"/>
          <p:nvPr>
            <p:ph type="title"/>
          </p:nvPr>
        </p:nvSpPr>
        <p:spPr>
          <a:xfrm>
            <a:off x="914400" y="1959925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 b="0"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438" name="Google Shape;1438;p37"/>
          <p:cNvSpPr txBox="1"/>
          <p:nvPr>
            <p:ph idx="2" type="title"/>
          </p:nvPr>
        </p:nvSpPr>
        <p:spPr>
          <a:xfrm>
            <a:off x="3010825" y="1959925"/>
            <a:ext cx="2958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y </a:t>
            </a:r>
            <a:r>
              <a:rPr lang="en"/>
              <a:t>Descubrimientos</a:t>
            </a:r>
            <a:endParaRPr/>
          </a:p>
        </p:txBody>
      </p:sp>
      <p:sp>
        <p:nvSpPr>
          <p:cNvPr id="1439" name="Google Shape;1439;p37"/>
          <p:cNvSpPr txBox="1"/>
          <p:nvPr>
            <p:ph idx="4" type="title"/>
          </p:nvPr>
        </p:nvSpPr>
        <p:spPr>
          <a:xfrm>
            <a:off x="5969725" y="1959925"/>
            <a:ext cx="253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Insercion masiva</a:t>
            </a:r>
            <a:endParaRPr/>
          </a:p>
        </p:txBody>
      </p:sp>
      <p:sp>
        <p:nvSpPr>
          <p:cNvPr id="1440" name="Google Shape;1440;p37"/>
          <p:cNvSpPr txBox="1"/>
          <p:nvPr>
            <p:ph idx="6" type="title"/>
          </p:nvPr>
        </p:nvSpPr>
        <p:spPr>
          <a:xfrm>
            <a:off x="420624" y="3577200"/>
            <a:ext cx="283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Procedimientos</a:t>
            </a:r>
            <a:endParaRPr/>
          </a:p>
        </p:txBody>
      </p:sp>
      <p:sp>
        <p:nvSpPr>
          <p:cNvPr id="1441" name="Google Shape;1441;p37"/>
          <p:cNvSpPr txBox="1"/>
          <p:nvPr>
            <p:ph idx="8" type="title"/>
          </p:nvPr>
        </p:nvSpPr>
        <p:spPr>
          <a:xfrm>
            <a:off x="3437749" y="3577200"/>
            <a:ext cx="411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442" name="Google Shape;1442;p37"/>
          <p:cNvSpPr txBox="1"/>
          <p:nvPr>
            <p:ph idx="15" type="title"/>
          </p:nvPr>
        </p:nvSpPr>
        <p:spPr>
          <a:xfrm>
            <a:off x="914411" y="475488"/>
            <a:ext cx="689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43" name="Google Shape;1443;p37"/>
          <p:cNvSpPr/>
          <p:nvPr/>
        </p:nvSpPr>
        <p:spPr>
          <a:xfrm>
            <a:off x="3554549" y="1420875"/>
            <a:ext cx="603503" cy="367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02</a:t>
            </a:r>
          </a:p>
        </p:txBody>
      </p:sp>
      <p:sp>
        <p:nvSpPr>
          <p:cNvPr id="1444" name="Google Shape;1444;p37"/>
          <p:cNvSpPr/>
          <p:nvPr/>
        </p:nvSpPr>
        <p:spPr>
          <a:xfrm>
            <a:off x="1046411" y="3219800"/>
            <a:ext cx="630935" cy="367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04</a:t>
            </a:r>
          </a:p>
        </p:txBody>
      </p:sp>
      <p:sp>
        <p:nvSpPr>
          <p:cNvPr id="1445" name="Google Shape;1445;p37"/>
          <p:cNvSpPr/>
          <p:nvPr/>
        </p:nvSpPr>
        <p:spPr>
          <a:xfrm>
            <a:off x="3554549" y="3219800"/>
            <a:ext cx="612648" cy="367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05</a:t>
            </a:r>
          </a:p>
        </p:txBody>
      </p:sp>
      <p:grpSp>
        <p:nvGrpSpPr>
          <p:cNvPr id="1446" name="Google Shape;1446;p37"/>
          <p:cNvGrpSpPr/>
          <p:nvPr/>
        </p:nvGrpSpPr>
        <p:grpSpPr>
          <a:xfrm>
            <a:off x="474334" y="631784"/>
            <a:ext cx="411508" cy="411485"/>
            <a:chOff x="7207750" y="640431"/>
            <a:chExt cx="645300" cy="635400"/>
          </a:xfrm>
        </p:grpSpPr>
        <p:sp>
          <p:nvSpPr>
            <p:cNvPr id="1447" name="Google Shape;1447;p37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7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37"/>
          <p:cNvGrpSpPr/>
          <p:nvPr/>
        </p:nvGrpSpPr>
        <p:grpSpPr>
          <a:xfrm>
            <a:off x="7595230" y="768875"/>
            <a:ext cx="451800" cy="450600"/>
            <a:chOff x="2833380" y="4938625"/>
            <a:chExt cx="451800" cy="450600"/>
          </a:xfrm>
        </p:grpSpPr>
        <p:sp>
          <p:nvSpPr>
            <p:cNvPr id="1450" name="Google Shape;1450;p37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2" name="Google Shape;1452;p37"/>
          <p:cNvSpPr/>
          <p:nvPr/>
        </p:nvSpPr>
        <p:spPr>
          <a:xfrm>
            <a:off x="6783313" y="14852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7"/>
          <p:cNvSpPr/>
          <p:nvPr/>
        </p:nvSpPr>
        <p:spPr>
          <a:xfrm>
            <a:off x="4301050" y="14852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37"/>
          <p:cNvSpPr/>
          <p:nvPr/>
        </p:nvSpPr>
        <p:spPr>
          <a:xfrm>
            <a:off x="4301050" y="331187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37"/>
          <p:cNvSpPr/>
          <p:nvPr/>
        </p:nvSpPr>
        <p:spPr>
          <a:xfrm>
            <a:off x="1722088" y="14852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37"/>
          <p:cNvSpPr/>
          <p:nvPr/>
        </p:nvSpPr>
        <p:spPr>
          <a:xfrm>
            <a:off x="1722088" y="331187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37"/>
          <p:cNvSpPr/>
          <p:nvPr/>
        </p:nvSpPr>
        <p:spPr>
          <a:xfrm>
            <a:off x="1042786" y="1420875"/>
            <a:ext cx="458713" cy="367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01</a:t>
            </a:r>
          </a:p>
        </p:txBody>
      </p:sp>
      <p:sp>
        <p:nvSpPr>
          <p:cNvPr id="1458" name="Google Shape;1458;p37"/>
          <p:cNvSpPr/>
          <p:nvPr/>
        </p:nvSpPr>
        <p:spPr>
          <a:xfrm>
            <a:off x="6048024" y="1420875"/>
            <a:ext cx="612317" cy="367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55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763" name="Google Shape;1763;p55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764" name="Google Shape;1764;p5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65" name="Google Shape;1765;p5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766" name="Google Shape;1766;p5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767" name="Google Shape;1767;p5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768" name="Google Shape;1768;p55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769" name="Google Shape;1769;p5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0" name="Google Shape;1770;p5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771" name="Google Shape;1771;p5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772" name="Google Shape;1772;p5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773" name="Google Shape;1773;p55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774" name="Google Shape;1774;p5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5" name="Google Shape;1775;p5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776" name="Google Shape;1776;p5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777" name="Google Shape;1777;p5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778" name="Google Shape;1778;p55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779" name="Google Shape;1779;p5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80" name="Google Shape;1780;p5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781" name="Google Shape;1781;p5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782" name="Google Shape;1782;p5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783" name="Google Shape;1783;p55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784" name="Google Shape;1784;p5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85" name="Google Shape;1785;p5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786" name="Google Shape;1786;p5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787" name="Google Shape;1787;p5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788" name="Google Shape;1788;p55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789" name="Google Shape;1789;p5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0" name="Google Shape;1790;p5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791" name="Google Shape;1791;p5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792" name="Google Shape;1792;p5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793" name="Google Shape;1793;p55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794" name="Google Shape;1794;p5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fmla="val 32083" name="adj"/>
                </a:avLst>
              </a:prstGeom>
              <a:solidFill>
                <a:schemeClr val="dk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5" name="Google Shape;1795;p5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796" name="Google Shape;1796;p5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797" name="Google Shape;1797;p5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228600" rotWithShape="0" algn="bl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1798" name="Google Shape;1798;p55"/>
          <p:cNvSpPr txBox="1"/>
          <p:nvPr>
            <p:ph type="title"/>
          </p:nvPr>
        </p:nvSpPr>
        <p:spPr>
          <a:xfrm>
            <a:off x="1388100" y="1383300"/>
            <a:ext cx="63678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</a:t>
            </a:r>
            <a:endParaRPr/>
          </a:p>
        </p:txBody>
      </p:sp>
      <p:sp>
        <p:nvSpPr>
          <p:cNvPr id="1799" name="Google Shape;1799;p55"/>
          <p:cNvSpPr/>
          <p:nvPr/>
        </p:nvSpPr>
        <p:spPr>
          <a:xfrm>
            <a:off x="1697948" y="2713912"/>
            <a:ext cx="6317363" cy="8321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GRACIAS</a:t>
            </a:r>
          </a:p>
        </p:txBody>
      </p:sp>
      <p:grpSp>
        <p:nvGrpSpPr>
          <p:cNvPr id="1800" name="Google Shape;1800;p55"/>
          <p:cNvGrpSpPr/>
          <p:nvPr/>
        </p:nvGrpSpPr>
        <p:grpSpPr>
          <a:xfrm rot="-647307">
            <a:off x="1112070" y="831208"/>
            <a:ext cx="642057" cy="884468"/>
            <a:chOff x="4945851" y="-815791"/>
            <a:chExt cx="498269" cy="686340"/>
          </a:xfrm>
        </p:grpSpPr>
        <p:sp>
          <p:nvSpPr>
            <p:cNvPr id="1801" name="Google Shape;1801;p55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5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3" name="Google Shape;1803;p55"/>
          <p:cNvGrpSpPr/>
          <p:nvPr/>
        </p:nvGrpSpPr>
        <p:grpSpPr>
          <a:xfrm>
            <a:off x="7561587" y="3655887"/>
            <a:ext cx="806819" cy="794441"/>
            <a:chOff x="7207750" y="640431"/>
            <a:chExt cx="645300" cy="635400"/>
          </a:xfrm>
        </p:grpSpPr>
        <p:sp>
          <p:nvSpPr>
            <p:cNvPr id="1804" name="Google Shape;1804;p55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5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55"/>
          <p:cNvGrpSpPr/>
          <p:nvPr/>
        </p:nvGrpSpPr>
        <p:grpSpPr>
          <a:xfrm>
            <a:off x="2665093" y="4036125"/>
            <a:ext cx="451800" cy="450600"/>
            <a:chOff x="2833380" y="4938625"/>
            <a:chExt cx="451800" cy="450600"/>
          </a:xfrm>
        </p:grpSpPr>
        <p:sp>
          <p:nvSpPr>
            <p:cNvPr id="1807" name="Google Shape;1807;p55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5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9" name="Google Shape;1809;p55"/>
          <p:cNvSpPr/>
          <p:nvPr/>
        </p:nvSpPr>
        <p:spPr>
          <a:xfrm>
            <a:off x="4765125" y="592338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5"/>
          <p:cNvSpPr/>
          <p:nvPr/>
        </p:nvSpPr>
        <p:spPr>
          <a:xfrm>
            <a:off x="1195850" y="3714838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5"/>
          <p:cNvSpPr/>
          <p:nvPr/>
        </p:nvSpPr>
        <p:spPr>
          <a:xfrm>
            <a:off x="5000875" y="4169913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5"/>
          <p:cNvSpPr/>
          <p:nvPr/>
        </p:nvSpPr>
        <p:spPr>
          <a:xfrm>
            <a:off x="7909813" y="1907038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5"/>
          <p:cNvSpPr/>
          <p:nvPr/>
        </p:nvSpPr>
        <p:spPr>
          <a:xfrm>
            <a:off x="6660550" y="778925"/>
            <a:ext cx="411600" cy="411600"/>
          </a:xfrm>
          <a:prstGeom prst="donut">
            <a:avLst>
              <a:gd fmla="val 7080" name="adj"/>
            </a:avLst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38"/>
          <p:cNvSpPr txBox="1"/>
          <p:nvPr>
            <p:ph type="title"/>
          </p:nvPr>
        </p:nvSpPr>
        <p:spPr>
          <a:xfrm>
            <a:off x="3306150" y="1874825"/>
            <a:ext cx="475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DATOS: "RETAILAQP S.A."</a:t>
            </a:r>
            <a:endParaRPr/>
          </a:p>
        </p:txBody>
      </p:sp>
      <p:sp>
        <p:nvSpPr>
          <p:cNvPr id="1464" name="Google Shape;1464;p38"/>
          <p:cNvSpPr txBox="1"/>
          <p:nvPr>
            <p:ph idx="1" type="subTitle"/>
          </p:nvPr>
        </p:nvSpPr>
        <p:spPr>
          <a:xfrm>
            <a:off x="3306150" y="2984500"/>
            <a:ext cx="46002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Tablas, atributos y esquemas</a:t>
            </a:r>
            <a:endParaRPr/>
          </a:p>
        </p:txBody>
      </p:sp>
      <p:cxnSp>
        <p:nvCxnSpPr>
          <p:cNvPr id="1465" name="Google Shape;1465;p38"/>
          <p:cNvCxnSpPr/>
          <p:nvPr/>
        </p:nvCxnSpPr>
        <p:spPr>
          <a:xfrm>
            <a:off x="3400700" y="2950550"/>
            <a:ext cx="3646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</p:cxnSp>
      <p:sp>
        <p:nvSpPr>
          <p:cNvPr id="1466" name="Google Shape;1466;p38"/>
          <p:cNvSpPr/>
          <p:nvPr/>
        </p:nvSpPr>
        <p:spPr>
          <a:xfrm>
            <a:off x="1789250" y="1840775"/>
            <a:ext cx="1268200" cy="11097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01</a:t>
            </a:r>
          </a:p>
        </p:txBody>
      </p:sp>
      <p:grpSp>
        <p:nvGrpSpPr>
          <p:cNvPr id="1467" name="Google Shape;1467;p38"/>
          <p:cNvGrpSpPr/>
          <p:nvPr/>
        </p:nvGrpSpPr>
        <p:grpSpPr>
          <a:xfrm>
            <a:off x="1151380" y="3733875"/>
            <a:ext cx="451800" cy="450600"/>
            <a:chOff x="2833380" y="4938625"/>
            <a:chExt cx="451800" cy="450600"/>
          </a:xfrm>
        </p:grpSpPr>
        <p:sp>
          <p:nvSpPr>
            <p:cNvPr id="1468" name="Google Shape;1468;p38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0" name="Google Shape;1470;p38"/>
          <p:cNvSpPr/>
          <p:nvPr/>
        </p:nvSpPr>
        <p:spPr>
          <a:xfrm>
            <a:off x="3418713" y="39731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1" name="Google Shape;1471;p38"/>
          <p:cNvGrpSpPr/>
          <p:nvPr/>
        </p:nvGrpSpPr>
        <p:grpSpPr>
          <a:xfrm>
            <a:off x="5752822" y="3973125"/>
            <a:ext cx="548634" cy="537675"/>
            <a:chOff x="7207750" y="640431"/>
            <a:chExt cx="645300" cy="635400"/>
          </a:xfrm>
        </p:grpSpPr>
        <p:sp>
          <p:nvSpPr>
            <p:cNvPr id="1472" name="Google Shape;1472;p38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7706975" y="36547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/>
          <p:nvPr/>
        </p:nvSpPr>
        <p:spPr>
          <a:xfrm>
            <a:off x="5413750" y="99017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38"/>
          <p:cNvSpPr/>
          <p:nvPr/>
        </p:nvSpPr>
        <p:spPr>
          <a:xfrm>
            <a:off x="1008350" y="124610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7" name="Google Shape;1477;p38"/>
          <p:cNvGrpSpPr/>
          <p:nvPr/>
        </p:nvGrpSpPr>
        <p:grpSpPr>
          <a:xfrm>
            <a:off x="2738801" y="609059"/>
            <a:ext cx="498269" cy="686340"/>
            <a:chOff x="4945851" y="-815791"/>
            <a:chExt cx="498269" cy="686340"/>
          </a:xfrm>
        </p:grpSpPr>
        <p:sp>
          <p:nvSpPr>
            <p:cNvPr id="1478" name="Google Shape;1478;p38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38"/>
          <p:cNvGrpSpPr/>
          <p:nvPr/>
        </p:nvGrpSpPr>
        <p:grpSpPr>
          <a:xfrm>
            <a:off x="7404332" y="933793"/>
            <a:ext cx="451779" cy="508194"/>
            <a:chOff x="1390300" y="-1374400"/>
            <a:chExt cx="430225" cy="484825"/>
          </a:xfrm>
        </p:grpSpPr>
        <p:sp>
          <p:nvSpPr>
            <p:cNvPr id="1481" name="Google Shape;1481;p38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  <p:sp>
          <p:nvSpPr>
            <p:cNvPr id="1482" name="Google Shape;1482;p38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39"/>
          <p:cNvSpPr txBox="1"/>
          <p:nvPr>
            <p:ph type="title"/>
          </p:nvPr>
        </p:nvSpPr>
        <p:spPr>
          <a:xfrm>
            <a:off x="910350" y="1404150"/>
            <a:ext cx="564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EDUCANDO</a:t>
            </a:r>
            <a:r>
              <a:rPr lang="en" sz="3600"/>
              <a:t> S.A.</a:t>
            </a:r>
            <a:endParaRPr/>
          </a:p>
        </p:txBody>
      </p:sp>
      <p:sp>
        <p:nvSpPr>
          <p:cNvPr id="1488" name="Google Shape;1488;p39"/>
          <p:cNvSpPr txBox="1"/>
          <p:nvPr>
            <p:ph idx="1" type="subTitle"/>
          </p:nvPr>
        </p:nvSpPr>
        <p:spPr>
          <a:xfrm>
            <a:off x="918450" y="2722275"/>
            <a:ext cx="5637000" cy="20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la Empresa "Educando S.A." se lleva control de sus Bienes y Servicios. El interés primario es poder hacer que los Bienes se manejen de forma rápida y con el menor grado de error. Para esto quien maneja la sección de "Bienes y Suministros" plantea varias condiciones del negocio para la construcción de una base de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Sección está dividida en tres (3) áreas: COMPRAS, ALMACEN, INVENTARIO.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9"/>
          <p:cNvSpPr/>
          <p:nvPr/>
        </p:nvSpPr>
        <p:spPr>
          <a:xfrm>
            <a:off x="5946375" y="14041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0" name="Google Shape;1490;p39"/>
          <p:cNvGrpSpPr/>
          <p:nvPr/>
        </p:nvGrpSpPr>
        <p:grpSpPr>
          <a:xfrm>
            <a:off x="7992011" y="701379"/>
            <a:ext cx="550957" cy="542505"/>
            <a:chOff x="7207750" y="640431"/>
            <a:chExt cx="645300" cy="635400"/>
          </a:xfrm>
        </p:grpSpPr>
        <p:sp>
          <p:nvSpPr>
            <p:cNvPr id="1491" name="Google Shape;1491;p39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39"/>
          <p:cNvGrpSpPr/>
          <p:nvPr/>
        </p:nvGrpSpPr>
        <p:grpSpPr>
          <a:xfrm>
            <a:off x="1320305" y="654650"/>
            <a:ext cx="451800" cy="450600"/>
            <a:chOff x="2833380" y="4938625"/>
            <a:chExt cx="451800" cy="450600"/>
          </a:xfrm>
        </p:grpSpPr>
        <p:sp>
          <p:nvSpPr>
            <p:cNvPr id="1494" name="Google Shape;1494;p39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6" name="Google Shape;1496;p39"/>
          <p:cNvSpPr/>
          <p:nvPr/>
        </p:nvSpPr>
        <p:spPr>
          <a:xfrm>
            <a:off x="8245888" y="342680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9"/>
          <p:cNvSpPr/>
          <p:nvPr/>
        </p:nvSpPr>
        <p:spPr>
          <a:xfrm>
            <a:off x="2728213" y="41901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8" name="Google Shape;1498;p39"/>
          <p:cNvGrpSpPr/>
          <p:nvPr/>
        </p:nvGrpSpPr>
        <p:grpSpPr>
          <a:xfrm>
            <a:off x="5459082" y="4027543"/>
            <a:ext cx="451779" cy="508194"/>
            <a:chOff x="1390300" y="-1374400"/>
            <a:chExt cx="430225" cy="484825"/>
          </a:xfrm>
        </p:grpSpPr>
        <p:sp>
          <p:nvSpPr>
            <p:cNvPr id="1499" name="Google Shape;1499;p39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  <p:sp>
          <p:nvSpPr>
            <p:cNvPr id="1500" name="Google Shape;1500;p39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</p:grpSp>
      <p:sp>
        <p:nvSpPr>
          <p:cNvPr id="1501" name="Google Shape;1501;p39"/>
          <p:cNvSpPr/>
          <p:nvPr/>
        </p:nvSpPr>
        <p:spPr>
          <a:xfrm>
            <a:off x="6914663" y="252675"/>
            <a:ext cx="742342" cy="3797775"/>
          </a:xfrm>
          <a:custGeom>
            <a:rect b="b" l="l" r="r" t="t"/>
            <a:pathLst>
              <a:path extrusionOk="0" h="151911" w="37313">
                <a:moveTo>
                  <a:pt x="0" y="0"/>
                </a:moveTo>
                <a:lnTo>
                  <a:pt x="0" y="151911"/>
                </a:lnTo>
                <a:lnTo>
                  <a:pt x="18704" y="133207"/>
                </a:lnTo>
                <a:lnTo>
                  <a:pt x="37313" y="151816"/>
                </a:lnTo>
                <a:lnTo>
                  <a:pt x="37313" y="190"/>
                </a:lnTo>
                <a:close/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>
              <a:schemeClr val="accent4">
                <a:alpha val="87000"/>
              </a:schemeClr>
            </a:outerShdw>
          </a:effectLst>
        </p:spPr>
      </p:sp>
      <p:sp>
        <p:nvSpPr>
          <p:cNvPr id="1502" name="Google Shape;1502;p39"/>
          <p:cNvSpPr/>
          <p:nvPr/>
        </p:nvSpPr>
        <p:spPr>
          <a:xfrm>
            <a:off x="6914663" y="252675"/>
            <a:ext cx="742342" cy="3797775"/>
          </a:xfrm>
          <a:custGeom>
            <a:rect b="b" l="l" r="r" t="t"/>
            <a:pathLst>
              <a:path extrusionOk="0" h="151911" w="37313">
                <a:moveTo>
                  <a:pt x="0" y="0"/>
                </a:moveTo>
                <a:lnTo>
                  <a:pt x="0" y="151911"/>
                </a:lnTo>
                <a:lnTo>
                  <a:pt x="18704" y="133207"/>
                </a:lnTo>
                <a:lnTo>
                  <a:pt x="37313" y="151816"/>
                </a:lnTo>
                <a:lnTo>
                  <a:pt x="37313" y="19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>
              <a:schemeClr val="accent4">
                <a:alpha val="87000"/>
              </a:schemeClr>
            </a:outerShdw>
          </a:effectLst>
        </p:spPr>
      </p:sp>
      <p:sp>
        <p:nvSpPr>
          <p:cNvPr id="1503" name="Google Shape;1503;p39"/>
          <p:cNvSpPr/>
          <p:nvPr/>
        </p:nvSpPr>
        <p:spPr>
          <a:xfrm>
            <a:off x="2545213" y="8811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/>
          <p:cNvSpPr txBox="1"/>
          <p:nvPr>
            <p:ph type="title"/>
          </p:nvPr>
        </p:nvSpPr>
        <p:spPr>
          <a:xfrm>
            <a:off x="855600" y="22468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E- R</a:t>
            </a:r>
            <a:endParaRPr/>
          </a:p>
        </p:txBody>
      </p:sp>
      <p:grpSp>
        <p:nvGrpSpPr>
          <p:cNvPr id="1509" name="Google Shape;1509;p40"/>
          <p:cNvGrpSpPr/>
          <p:nvPr/>
        </p:nvGrpSpPr>
        <p:grpSpPr>
          <a:xfrm rot="-647277">
            <a:off x="445922" y="564756"/>
            <a:ext cx="365766" cy="503891"/>
            <a:chOff x="4945851" y="-815791"/>
            <a:chExt cx="498269" cy="686340"/>
          </a:xfrm>
        </p:grpSpPr>
        <p:sp>
          <p:nvSpPr>
            <p:cNvPr id="1510" name="Google Shape;1510;p40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40"/>
          <p:cNvGrpSpPr/>
          <p:nvPr/>
        </p:nvGrpSpPr>
        <p:grpSpPr>
          <a:xfrm>
            <a:off x="7518850" y="2968331"/>
            <a:ext cx="645300" cy="635400"/>
            <a:chOff x="7207750" y="640431"/>
            <a:chExt cx="645300" cy="635400"/>
          </a:xfrm>
        </p:grpSpPr>
        <p:sp>
          <p:nvSpPr>
            <p:cNvPr id="1513" name="Google Shape;1513;p40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5" name="Google Shape;1515;p40"/>
          <p:cNvGrpSpPr/>
          <p:nvPr/>
        </p:nvGrpSpPr>
        <p:grpSpPr>
          <a:xfrm>
            <a:off x="6609418" y="3862950"/>
            <a:ext cx="451800" cy="450600"/>
            <a:chOff x="2833380" y="4938625"/>
            <a:chExt cx="451800" cy="450600"/>
          </a:xfrm>
        </p:grpSpPr>
        <p:sp>
          <p:nvSpPr>
            <p:cNvPr id="1516" name="Google Shape;1516;p40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8" name="Google Shape;1518;p40"/>
          <p:cNvSpPr/>
          <p:nvPr/>
        </p:nvSpPr>
        <p:spPr>
          <a:xfrm>
            <a:off x="6657075" y="3089613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9" name="Google Shape;1519;p40"/>
          <p:cNvGrpSpPr/>
          <p:nvPr/>
        </p:nvGrpSpPr>
        <p:grpSpPr>
          <a:xfrm>
            <a:off x="7120369" y="2048556"/>
            <a:ext cx="451779" cy="508194"/>
            <a:chOff x="1390300" y="-1374400"/>
            <a:chExt cx="430225" cy="484825"/>
          </a:xfrm>
        </p:grpSpPr>
        <p:sp>
          <p:nvSpPr>
            <p:cNvPr id="1520" name="Google Shape;1520;p40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  <p:sp>
          <p:nvSpPr>
            <p:cNvPr id="1521" name="Google Shape;1521;p40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</p:grpSp>
      <p:sp>
        <p:nvSpPr>
          <p:cNvPr id="1522" name="Google Shape;1522;p40"/>
          <p:cNvSpPr/>
          <p:nvPr/>
        </p:nvSpPr>
        <p:spPr>
          <a:xfrm>
            <a:off x="7850588" y="4195838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40"/>
          <p:cNvSpPr/>
          <p:nvPr/>
        </p:nvSpPr>
        <p:spPr>
          <a:xfrm>
            <a:off x="5847450" y="4033713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40"/>
          <p:cNvSpPr/>
          <p:nvPr/>
        </p:nvSpPr>
        <p:spPr>
          <a:xfrm>
            <a:off x="7930913" y="1683763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0"/>
          <p:cNvSpPr/>
          <p:nvPr/>
        </p:nvSpPr>
        <p:spPr>
          <a:xfrm>
            <a:off x="5012350" y="4081550"/>
            <a:ext cx="411600" cy="411600"/>
          </a:xfrm>
          <a:prstGeom prst="donut">
            <a:avLst>
              <a:gd fmla="val 7080" name="adj"/>
            </a:avLst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6" name="Google Shape;15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796" y="918897"/>
            <a:ext cx="6550403" cy="39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1"/>
          <p:cNvSpPr txBox="1"/>
          <p:nvPr>
            <p:ph type="title"/>
          </p:nvPr>
        </p:nvSpPr>
        <p:spPr>
          <a:xfrm>
            <a:off x="1191400" y="2408225"/>
            <a:ext cx="67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532" name="Google Shape;1532;p41"/>
          <p:cNvSpPr txBox="1"/>
          <p:nvPr>
            <p:ph idx="1" type="subTitle"/>
          </p:nvPr>
        </p:nvSpPr>
        <p:spPr>
          <a:xfrm>
            <a:off x="2248750" y="3365500"/>
            <a:ext cx="46002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Propósitos</a:t>
            </a:r>
            <a:r>
              <a:rPr lang="en"/>
              <a:t> y metas a la hora de realizar este trabajo</a:t>
            </a:r>
            <a:endParaRPr/>
          </a:p>
        </p:txBody>
      </p:sp>
      <p:cxnSp>
        <p:nvCxnSpPr>
          <p:cNvPr id="1533" name="Google Shape;1533;p41"/>
          <p:cNvCxnSpPr/>
          <p:nvPr/>
        </p:nvCxnSpPr>
        <p:spPr>
          <a:xfrm>
            <a:off x="2725450" y="3320300"/>
            <a:ext cx="3646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</p:cxnSp>
      <p:sp>
        <p:nvSpPr>
          <p:cNvPr id="1534" name="Google Shape;1534;p41"/>
          <p:cNvSpPr/>
          <p:nvPr/>
        </p:nvSpPr>
        <p:spPr>
          <a:xfrm>
            <a:off x="3733824" y="1224775"/>
            <a:ext cx="1630052" cy="1084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ays One"/>
              </a:rPr>
              <a:t>02</a:t>
            </a:r>
          </a:p>
        </p:txBody>
      </p:sp>
      <p:grpSp>
        <p:nvGrpSpPr>
          <p:cNvPr id="1535" name="Google Shape;1535;p41"/>
          <p:cNvGrpSpPr/>
          <p:nvPr/>
        </p:nvGrpSpPr>
        <p:grpSpPr>
          <a:xfrm flipH="1">
            <a:off x="6566195" y="810375"/>
            <a:ext cx="451800" cy="450600"/>
            <a:chOff x="2833380" y="4938625"/>
            <a:chExt cx="451800" cy="450600"/>
          </a:xfrm>
        </p:grpSpPr>
        <p:sp>
          <p:nvSpPr>
            <p:cNvPr id="1536" name="Google Shape;1536;p41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8" name="Google Shape;1538;p41"/>
          <p:cNvSpPr/>
          <p:nvPr/>
        </p:nvSpPr>
        <p:spPr>
          <a:xfrm flipH="1">
            <a:off x="6189238" y="42597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9" name="Google Shape;1539;p41"/>
          <p:cNvGrpSpPr/>
          <p:nvPr/>
        </p:nvGrpSpPr>
        <p:grpSpPr>
          <a:xfrm flipH="1">
            <a:off x="1384719" y="1323488"/>
            <a:ext cx="548634" cy="537675"/>
            <a:chOff x="7207750" y="640431"/>
            <a:chExt cx="645300" cy="635400"/>
          </a:xfrm>
        </p:grpSpPr>
        <p:sp>
          <p:nvSpPr>
            <p:cNvPr id="1540" name="Google Shape;1540;p41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41"/>
          <p:cNvSpPr/>
          <p:nvPr/>
        </p:nvSpPr>
        <p:spPr>
          <a:xfrm flipH="1">
            <a:off x="1008350" y="36547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1"/>
          <p:cNvSpPr/>
          <p:nvPr/>
        </p:nvSpPr>
        <p:spPr>
          <a:xfrm flipH="1">
            <a:off x="7945000" y="1606425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4" name="Google Shape;1544;p41"/>
          <p:cNvGrpSpPr/>
          <p:nvPr/>
        </p:nvGrpSpPr>
        <p:grpSpPr>
          <a:xfrm>
            <a:off x="7831993" y="3403059"/>
            <a:ext cx="498269" cy="686340"/>
            <a:chOff x="4945851" y="-815791"/>
            <a:chExt cx="498269" cy="686340"/>
          </a:xfrm>
        </p:grpSpPr>
        <p:sp>
          <p:nvSpPr>
            <p:cNvPr id="1545" name="Google Shape;1545;p41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41"/>
          <p:cNvGrpSpPr/>
          <p:nvPr/>
        </p:nvGrpSpPr>
        <p:grpSpPr>
          <a:xfrm>
            <a:off x="2031489" y="3973118"/>
            <a:ext cx="451779" cy="508194"/>
            <a:chOff x="1390300" y="-1374400"/>
            <a:chExt cx="430225" cy="484825"/>
          </a:xfrm>
        </p:grpSpPr>
        <p:sp>
          <p:nvSpPr>
            <p:cNvPr id="1548" name="Google Shape;1548;p41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  <p:sp>
          <p:nvSpPr>
            <p:cNvPr id="1549" name="Google Shape;1549;p41"/>
            <p:cNvSpPr/>
            <p:nvPr/>
          </p:nvSpPr>
          <p:spPr>
            <a:xfrm>
              <a:off x="1390300" y="-1374400"/>
              <a:ext cx="430225" cy="484825"/>
            </a:xfrm>
            <a:custGeom>
              <a:rect b="b" l="l" r="r" t="t"/>
              <a:pathLst>
                <a:path extrusionOk="0" h="19393" w="17209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>
                <a:schemeClr val="accent2"/>
              </a:outerShdw>
            </a:effectLst>
          </p:spPr>
        </p:sp>
      </p:grpSp>
      <p:sp>
        <p:nvSpPr>
          <p:cNvPr id="1550" name="Google Shape;1550;p41"/>
          <p:cNvSpPr/>
          <p:nvPr/>
        </p:nvSpPr>
        <p:spPr>
          <a:xfrm flipH="1">
            <a:off x="2597288" y="1010350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42"/>
          <p:cNvSpPr txBox="1"/>
          <p:nvPr>
            <p:ph idx="3" type="subTitle"/>
          </p:nvPr>
        </p:nvSpPr>
        <p:spPr>
          <a:xfrm>
            <a:off x="1475700" y="1209050"/>
            <a:ext cx="6192600" cy="28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</a:t>
            </a:r>
            <a:r>
              <a:rPr lang="en"/>
              <a:t>objetivo</a:t>
            </a:r>
            <a:r>
              <a:rPr lang="en"/>
              <a:t> de este trabajo era poder realizar un sistema completo , de acuerdo a la consigna era poder lograr tener un sistema implementado que pueda servir para un sistema de kardex, Nuestro objetivo </a:t>
            </a:r>
            <a:r>
              <a:rPr lang="en"/>
              <a:t>también</a:t>
            </a:r>
            <a:r>
              <a:rPr lang="en"/>
              <a:t> </a:t>
            </a:r>
            <a:r>
              <a:rPr lang="en"/>
              <a:t>sería</a:t>
            </a:r>
            <a:r>
              <a:rPr lang="en"/>
              <a:t> poder venderlo al cliente que lo solicite y decirle las </a:t>
            </a:r>
            <a:r>
              <a:rPr lang="en"/>
              <a:t>facilidades.</a:t>
            </a:r>
            <a:endParaRPr/>
          </a:p>
        </p:txBody>
      </p:sp>
      <p:sp>
        <p:nvSpPr>
          <p:cNvPr id="1556" name="Google Shape;1556;p42"/>
          <p:cNvSpPr txBox="1"/>
          <p:nvPr>
            <p:ph type="title"/>
          </p:nvPr>
        </p:nvSpPr>
        <p:spPr>
          <a:xfrm>
            <a:off x="1018725" y="417875"/>
            <a:ext cx="671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3"/>
          <p:cNvSpPr txBox="1"/>
          <p:nvPr>
            <p:ph type="title"/>
          </p:nvPr>
        </p:nvSpPr>
        <p:spPr>
          <a:xfrm>
            <a:off x="914400" y="1419438"/>
            <a:ext cx="31275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</a:t>
            </a:r>
            <a:r>
              <a:rPr lang="en"/>
              <a:t>SOFTWARE</a:t>
            </a:r>
            <a:endParaRPr/>
          </a:p>
        </p:txBody>
      </p:sp>
      <p:sp>
        <p:nvSpPr>
          <p:cNvPr id="1562" name="Google Shape;1562;p43"/>
          <p:cNvSpPr txBox="1"/>
          <p:nvPr>
            <p:ph idx="1" type="subTitle"/>
          </p:nvPr>
        </p:nvSpPr>
        <p:spPr>
          <a:xfrm>
            <a:off x="914400" y="2564582"/>
            <a:ext cx="28032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interfaz de usuario </a:t>
            </a:r>
            <a:r>
              <a:rPr lang="en"/>
              <a:t>gráfica utiliza</a:t>
            </a:r>
            <a:r>
              <a:rPr lang="en"/>
              <a:t> un conjunto de imágenes y objetos gráficos para representar la información y acciones disponibles en la interfaz, en lugar de una visualización puramente textual para una computadora.</a:t>
            </a:r>
            <a:endParaRPr/>
          </a:p>
        </p:txBody>
      </p:sp>
      <p:grpSp>
        <p:nvGrpSpPr>
          <p:cNvPr id="1563" name="Google Shape;1563;p43"/>
          <p:cNvGrpSpPr/>
          <p:nvPr/>
        </p:nvGrpSpPr>
        <p:grpSpPr>
          <a:xfrm>
            <a:off x="4386352" y="1618675"/>
            <a:ext cx="3246527" cy="2272280"/>
            <a:chOff x="4157752" y="1618675"/>
            <a:chExt cx="3246527" cy="2272280"/>
          </a:xfrm>
        </p:grpSpPr>
        <p:sp>
          <p:nvSpPr>
            <p:cNvPr id="1564" name="Google Shape;1564;p43"/>
            <p:cNvSpPr/>
            <p:nvPr/>
          </p:nvSpPr>
          <p:spPr>
            <a:xfrm>
              <a:off x="5357518" y="3429274"/>
              <a:ext cx="846995" cy="377281"/>
            </a:xfrm>
            <a:custGeom>
              <a:rect b="b" l="l" r="r" t="t"/>
              <a:pathLst>
                <a:path extrusionOk="0" h="6902" w="14652">
                  <a:moveTo>
                    <a:pt x="1570" y="1"/>
                  </a:moveTo>
                  <a:lnTo>
                    <a:pt x="1258" y="1372"/>
                  </a:lnTo>
                  <a:lnTo>
                    <a:pt x="0" y="6902"/>
                  </a:lnTo>
                  <a:lnTo>
                    <a:pt x="14651" y="6902"/>
                  </a:lnTo>
                  <a:lnTo>
                    <a:pt x="13394" y="1372"/>
                  </a:lnTo>
                  <a:lnTo>
                    <a:pt x="1308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5124062" y="3806556"/>
              <a:ext cx="1313907" cy="84399"/>
            </a:xfrm>
            <a:custGeom>
              <a:rect b="b" l="l" r="r" t="t"/>
              <a:pathLst>
                <a:path extrusionOk="0" h="1544" w="22729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lnTo>
                    <a:pt x="1" y="1535"/>
                  </a:lnTo>
                  <a:cubicBezTo>
                    <a:pt x="1" y="1540"/>
                    <a:pt x="5" y="1543"/>
                    <a:pt x="10" y="1543"/>
                  </a:cubicBezTo>
                  <a:lnTo>
                    <a:pt x="22719" y="1543"/>
                  </a:lnTo>
                  <a:cubicBezTo>
                    <a:pt x="22725" y="1543"/>
                    <a:pt x="22729" y="1540"/>
                    <a:pt x="22729" y="1535"/>
                  </a:cubicBezTo>
                  <a:lnTo>
                    <a:pt x="22729" y="10"/>
                  </a:lnTo>
                  <a:cubicBezTo>
                    <a:pt x="22728" y="4"/>
                    <a:pt x="22725" y="0"/>
                    <a:pt x="2271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4157752" y="1618675"/>
              <a:ext cx="3246527" cy="1805229"/>
            </a:xfrm>
            <a:custGeom>
              <a:rect b="b" l="l" r="r" t="t"/>
              <a:pathLst>
                <a:path extrusionOk="0" h="33025" w="56161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4293871" y="1726225"/>
              <a:ext cx="2974290" cy="1413243"/>
            </a:xfrm>
            <a:custGeom>
              <a:rect b="b" l="l" r="r" t="t"/>
              <a:pathLst>
                <a:path extrusionOk="0" h="26380" w="54216">
                  <a:moveTo>
                    <a:pt x="14" y="0"/>
                  </a:moveTo>
                  <a:cubicBezTo>
                    <a:pt x="7" y="0"/>
                    <a:pt x="1" y="7"/>
                    <a:pt x="1" y="15"/>
                  </a:cubicBezTo>
                  <a:lnTo>
                    <a:pt x="1" y="26366"/>
                  </a:lnTo>
                  <a:cubicBezTo>
                    <a:pt x="1" y="26373"/>
                    <a:pt x="7" y="26379"/>
                    <a:pt x="14" y="26379"/>
                  </a:cubicBezTo>
                  <a:lnTo>
                    <a:pt x="54202" y="26379"/>
                  </a:lnTo>
                  <a:cubicBezTo>
                    <a:pt x="54209" y="26379"/>
                    <a:pt x="54216" y="26373"/>
                    <a:pt x="54216" y="26366"/>
                  </a:cubicBezTo>
                  <a:lnTo>
                    <a:pt x="54216" y="15"/>
                  </a:lnTo>
                  <a:cubicBezTo>
                    <a:pt x="54216" y="7"/>
                    <a:pt x="54209" y="0"/>
                    <a:pt x="5420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8" name="Google Shape;1568;p43"/>
          <p:cNvSpPr/>
          <p:nvPr/>
        </p:nvSpPr>
        <p:spPr>
          <a:xfrm flipH="1">
            <a:off x="3350563" y="4302438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3"/>
          <p:cNvSpPr/>
          <p:nvPr/>
        </p:nvSpPr>
        <p:spPr>
          <a:xfrm flipH="1">
            <a:off x="957251" y="1056738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3"/>
          <p:cNvSpPr/>
          <p:nvPr/>
        </p:nvSpPr>
        <p:spPr>
          <a:xfrm flipH="1">
            <a:off x="7968401" y="1056738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1" name="Google Shape;1571;p43"/>
          <p:cNvPicPr preferRelativeResize="0"/>
          <p:nvPr/>
        </p:nvPicPr>
        <p:blipFill rotWithShape="1">
          <a:blip r:embed="rId3">
            <a:alphaModFix/>
          </a:blip>
          <a:srcRect b="8732" l="1085" r="1076" t="8732"/>
          <a:stretch/>
        </p:blipFill>
        <p:spPr>
          <a:xfrm>
            <a:off x="4538750" y="1725000"/>
            <a:ext cx="2968925" cy="1408876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44"/>
          <p:cNvSpPr txBox="1"/>
          <p:nvPr>
            <p:ph type="title"/>
          </p:nvPr>
        </p:nvSpPr>
        <p:spPr>
          <a:xfrm>
            <a:off x="783525" y="442175"/>
            <a:ext cx="59949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Aprender más sobre Bases de Datos</a:t>
            </a:r>
            <a:endParaRPr/>
          </a:p>
        </p:txBody>
      </p:sp>
      <p:sp>
        <p:nvSpPr>
          <p:cNvPr id="1577" name="Google Shape;1577;p44"/>
          <p:cNvSpPr txBox="1"/>
          <p:nvPr>
            <p:ph idx="1" type="subTitle"/>
          </p:nvPr>
        </p:nvSpPr>
        <p:spPr>
          <a:xfrm>
            <a:off x="2698725" y="1314125"/>
            <a:ext cx="16263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SERVER </a:t>
            </a:r>
            <a:endParaRPr/>
          </a:p>
        </p:txBody>
      </p:sp>
      <p:sp>
        <p:nvSpPr>
          <p:cNvPr id="1578" name="Google Shape;1578;p44"/>
          <p:cNvSpPr/>
          <p:nvPr/>
        </p:nvSpPr>
        <p:spPr>
          <a:xfrm>
            <a:off x="847900" y="1314125"/>
            <a:ext cx="1492800" cy="1496400"/>
          </a:xfrm>
          <a:prstGeom prst="blockArc">
            <a:avLst>
              <a:gd fmla="val 1812792" name="adj1"/>
              <a:gd fmla="val 19143570" name="adj2"/>
              <a:gd fmla="val 633" name="adj3"/>
            </a:avLst>
          </a:prstGeom>
          <a:solidFill>
            <a:schemeClr val="accent3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4"/>
          <p:cNvSpPr txBox="1"/>
          <p:nvPr>
            <p:ph idx="3" type="subTitle"/>
          </p:nvPr>
        </p:nvSpPr>
        <p:spPr>
          <a:xfrm>
            <a:off x="2297200" y="2216175"/>
            <a:ext cx="189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</a:t>
            </a:r>
            <a:r>
              <a:rPr lang="en"/>
              <a:t> sistema de gestión de bases de datos relacionales (RDBMS) que admite una amplia variedad de aplicaciones de procesamiento. Como un software con la función principal de almacenar y recuperar datos según lo solicitado.</a:t>
            </a:r>
            <a:endParaRPr/>
          </a:p>
        </p:txBody>
      </p:sp>
      <p:sp>
        <p:nvSpPr>
          <p:cNvPr id="1580" name="Google Shape;1580;p44"/>
          <p:cNvSpPr/>
          <p:nvPr/>
        </p:nvSpPr>
        <p:spPr>
          <a:xfrm>
            <a:off x="4683050" y="1014425"/>
            <a:ext cx="1492800" cy="1496400"/>
          </a:xfrm>
          <a:prstGeom prst="blockArc">
            <a:avLst>
              <a:gd fmla="val 1812792" name="adj1"/>
              <a:gd fmla="val 19143570" name="adj2"/>
              <a:gd fmla="val 633" name="adj3"/>
            </a:avLst>
          </a:prstGeom>
          <a:solidFill>
            <a:schemeClr val="accent3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1" name="Google Shape;1581;p44"/>
          <p:cNvGrpSpPr/>
          <p:nvPr/>
        </p:nvGrpSpPr>
        <p:grpSpPr>
          <a:xfrm>
            <a:off x="6909261" y="482316"/>
            <a:ext cx="713121" cy="702181"/>
            <a:chOff x="7207750" y="640431"/>
            <a:chExt cx="645300" cy="635400"/>
          </a:xfrm>
        </p:grpSpPr>
        <p:sp>
          <p:nvSpPr>
            <p:cNvPr id="1582" name="Google Shape;1582;p44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fmla="val 2555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14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4" name="Google Shape;1584;p44"/>
          <p:cNvGrpSpPr/>
          <p:nvPr/>
        </p:nvGrpSpPr>
        <p:grpSpPr>
          <a:xfrm rot="997476">
            <a:off x="1790395" y="3644932"/>
            <a:ext cx="451800" cy="450600"/>
            <a:chOff x="2833380" y="4938625"/>
            <a:chExt cx="451800" cy="450600"/>
          </a:xfrm>
        </p:grpSpPr>
        <p:sp>
          <p:nvSpPr>
            <p:cNvPr id="1585" name="Google Shape;1585;p44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FEAFF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7" name="Google Shape;1587;p44"/>
          <p:cNvCxnSpPr/>
          <p:nvPr/>
        </p:nvCxnSpPr>
        <p:spPr>
          <a:xfrm>
            <a:off x="2444375" y="2210737"/>
            <a:ext cx="18153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100013" rotWithShape="0" algn="bl">
              <a:schemeClr val="accent2"/>
            </a:outerShdw>
          </a:effectLst>
        </p:spPr>
      </p:cxnSp>
      <p:cxnSp>
        <p:nvCxnSpPr>
          <p:cNvPr id="1588" name="Google Shape;1588;p44"/>
          <p:cNvCxnSpPr/>
          <p:nvPr/>
        </p:nvCxnSpPr>
        <p:spPr>
          <a:xfrm>
            <a:off x="6071875" y="2139637"/>
            <a:ext cx="18153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100013" rotWithShape="0" algn="bl">
              <a:schemeClr val="accent2"/>
            </a:outerShdw>
          </a:effectLst>
        </p:spPr>
      </p:cxnSp>
      <p:sp>
        <p:nvSpPr>
          <p:cNvPr id="1589" name="Google Shape;1589;p44"/>
          <p:cNvSpPr/>
          <p:nvPr/>
        </p:nvSpPr>
        <p:spPr>
          <a:xfrm>
            <a:off x="6175225" y="1040563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4"/>
          <p:cNvSpPr/>
          <p:nvPr/>
        </p:nvSpPr>
        <p:spPr>
          <a:xfrm>
            <a:off x="2698713" y="3953163"/>
            <a:ext cx="183000" cy="183000"/>
          </a:xfrm>
          <a:prstGeom prst="plus">
            <a:avLst>
              <a:gd fmla="val 46202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4"/>
          <p:cNvSpPr txBox="1"/>
          <p:nvPr>
            <p:ph idx="2" type="subTitle"/>
          </p:nvPr>
        </p:nvSpPr>
        <p:spPr>
          <a:xfrm>
            <a:off x="5928650" y="1249275"/>
            <a:ext cx="23490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4"/>
          <p:cNvSpPr txBox="1"/>
          <p:nvPr>
            <p:ph idx="4" type="subTitle"/>
          </p:nvPr>
        </p:nvSpPr>
        <p:spPr>
          <a:xfrm>
            <a:off x="6156050" y="2063225"/>
            <a:ext cx="189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 en un gestor de bases de datos relacionales, soporta diferentes tipos de datos y está orientado a objetos. Posee un control de concurrencias multiversión, un sistema que ofrece grandes ventajas de rendimiento.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3" name="Google Shape;15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01" y="1603175"/>
            <a:ext cx="1492800" cy="14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076" y="1553425"/>
            <a:ext cx="1492800" cy="154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n Palette Book Slideshow for Marketing by Slidesgo">
  <a:themeElements>
    <a:clrScheme name="Simple Light">
      <a:dk1>
        <a:srgbClr val="140538"/>
      </a:dk1>
      <a:lt1>
        <a:srgbClr val="FFFFFF"/>
      </a:lt1>
      <a:dk2>
        <a:srgbClr val="4E29AA"/>
      </a:dk2>
      <a:lt2>
        <a:srgbClr val="FF00FF"/>
      </a:lt2>
      <a:accent1>
        <a:srgbClr val="FEAFFE"/>
      </a:accent1>
      <a:accent2>
        <a:srgbClr val="52F0FE"/>
      </a:accent2>
      <a:accent3>
        <a:srgbClr val="C2F4FF"/>
      </a:accent3>
      <a:accent4>
        <a:srgbClr val="FF0000"/>
      </a:accent4>
      <a:accent5>
        <a:srgbClr val="FDCDE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