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2239"/>
  </p:normalViewPr>
  <p:slideViewPr>
    <p:cSldViewPr snapToGrid="0" snapToObjects="1">
      <p:cViewPr>
        <p:scale>
          <a:sx n="106" d="100"/>
          <a:sy n="106" d="100"/>
        </p:scale>
        <p:origin x="6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8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C201-F30A-2544-890B-1B72CD34D27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1456-4EDA-1649-A1D2-9B82CB17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2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704460" y="829839"/>
            <a:ext cx="1589315" cy="1513114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/>
          <p:cNvSpPr/>
          <p:nvPr/>
        </p:nvSpPr>
        <p:spPr>
          <a:xfrm rot="3742902">
            <a:off x="1763315" y="423630"/>
            <a:ext cx="1702169" cy="1591651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/>
          <p:cNvSpPr/>
          <p:nvPr/>
        </p:nvSpPr>
        <p:spPr>
          <a:xfrm rot="489296">
            <a:off x="2408211" y="849142"/>
            <a:ext cx="1607384" cy="162295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95986" y="1219455"/>
            <a:ext cx="45719" cy="4689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4355541" y="948138"/>
            <a:ext cx="1589315" cy="1513114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/>
          <p:cNvSpPr/>
          <p:nvPr/>
        </p:nvSpPr>
        <p:spPr>
          <a:xfrm rot="3742902">
            <a:off x="5414396" y="541929"/>
            <a:ext cx="1702169" cy="1591651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/>
          <p:cNvSpPr/>
          <p:nvPr/>
        </p:nvSpPr>
        <p:spPr>
          <a:xfrm rot="489296">
            <a:off x="6059292" y="967441"/>
            <a:ext cx="1607384" cy="162295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47067" y="1337754"/>
            <a:ext cx="45719" cy="4689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3665620">
            <a:off x="5389827" y="1650407"/>
            <a:ext cx="326572" cy="1085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168707">
            <a:off x="6231013" y="1767180"/>
            <a:ext cx="326572" cy="1085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5890209" y="899789"/>
            <a:ext cx="326572" cy="1085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7215456">
            <a:off x="4544469" y="1758051"/>
            <a:ext cx="326572" cy="1085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924710" y="2411832"/>
            <a:ext cx="326572" cy="1085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84364">
            <a:off x="6573244" y="2524206"/>
            <a:ext cx="326572" cy="1085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5005004">
            <a:off x="7137535" y="1875164"/>
            <a:ext cx="326572" cy="108575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>
            <a:off x="8750101" y="3738096"/>
            <a:ext cx="1589315" cy="1513114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 rot="3742902">
            <a:off x="9809130" y="3336807"/>
            <a:ext cx="1702169" cy="1591651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/>
          <p:cNvSpPr/>
          <p:nvPr/>
        </p:nvSpPr>
        <p:spPr>
          <a:xfrm rot="489296">
            <a:off x="10453852" y="3757399"/>
            <a:ext cx="1607384" cy="162295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147342" y="4157301"/>
            <a:ext cx="45719" cy="4689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2"/>
          </p:cNvCxnSpPr>
          <p:nvPr/>
        </p:nvCxnSpPr>
        <p:spPr>
          <a:xfrm flipH="1" flipV="1">
            <a:off x="9560350" y="3742532"/>
            <a:ext cx="586992" cy="4382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2"/>
            <a:endCxn id="31" idx="4"/>
          </p:cNvCxnSpPr>
          <p:nvPr/>
        </p:nvCxnSpPr>
        <p:spPr>
          <a:xfrm flipH="1" flipV="1">
            <a:off x="10170202" y="4204193"/>
            <a:ext cx="176668" cy="1053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0"/>
            <a:endCxn id="31" idx="6"/>
          </p:cNvCxnSpPr>
          <p:nvPr/>
        </p:nvCxnSpPr>
        <p:spPr>
          <a:xfrm flipH="1">
            <a:off x="10193061" y="3765605"/>
            <a:ext cx="1179591" cy="41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089319" y="3712851"/>
            <a:ext cx="2312118" cy="2312118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/>
          <p:cNvSpPr/>
          <p:nvPr/>
        </p:nvSpPr>
        <p:spPr>
          <a:xfrm rot="489296">
            <a:off x="5961642" y="3871296"/>
            <a:ext cx="1607384" cy="162295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655132" y="4271198"/>
            <a:ext cx="45719" cy="4689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068140" y="3856429"/>
            <a:ext cx="586992" cy="4382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5677992" y="4318090"/>
            <a:ext cx="176668" cy="1053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700851" y="3879502"/>
            <a:ext cx="1179591" cy="41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0"/>
          </p:cNvCxnSpPr>
          <p:nvPr/>
        </p:nvCxnSpPr>
        <p:spPr>
          <a:xfrm flipH="1" flipV="1">
            <a:off x="5057797" y="3844678"/>
            <a:ext cx="1822645" cy="348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250762" y="5372041"/>
            <a:ext cx="1603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250763" y="3844678"/>
            <a:ext cx="807034" cy="1527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3"/>
          </p:cNvCxnSpPr>
          <p:nvPr/>
        </p:nvCxnSpPr>
        <p:spPr>
          <a:xfrm flipH="1">
            <a:off x="4250763" y="4311223"/>
            <a:ext cx="1411064" cy="1060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riangle 70"/>
          <p:cNvSpPr/>
          <p:nvPr/>
        </p:nvSpPr>
        <p:spPr>
          <a:xfrm rot="489296">
            <a:off x="2247359" y="3871295"/>
            <a:ext cx="1607384" cy="162295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40849" y="4271197"/>
            <a:ext cx="45719" cy="4689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1353857" y="3856428"/>
            <a:ext cx="586992" cy="4382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963709" y="4318089"/>
            <a:ext cx="176668" cy="1053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986568" y="3879501"/>
            <a:ext cx="1179591" cy="41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43514" y="3844677"/>
            <a:ext cx="1822645" cy="348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36479" y="5372040"/>
            <a:ext cx="16038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36480" y="3844677"/>
            <a:ext cx="807034" cy="1527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36480" y="4311222"/>
            <a:ext cx="1411064" cy="1060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851339" y="3799978"/>
            <a:ext cx="1831603" cy="183160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/>
          <p:cNvSpPr/>
          <p:nvPr/>
        </p:nvSpPr>
        <p:spPr>
          <a:xfrm>
            <a:off x="3955170" y="1410198"/>
            <a:ext cx="413367" cy="48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7869245" y="1368847"/>
            <a:ext cx="413367" cy="48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 rot="5400000">
            <a:off x="9776437" y="2931964"/>
            <a:ext cx="413367" cy="48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 rot="10800000">
            <a:off x="7393957" y="4363741"/>
            <a:ext cx="413367" cy="48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 rot="10800000">
            <a:off x="3800148" y="4331548"/>
            <a:ext cx="413367" cy="489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riangle 106"/>
          <p:cNvSpPr/>
          <p:nvPr/>
        </p:nvSpPr>
        <p:spPr>
          <a:xfrm>
            <a:off x="8474686" y="1004221"/>
            <a:ext cx="1589315" cy="1513114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riangle 107"/>
          <p:cNvSpPr/>
          <p:nvPr/>
        </p:nvSpPr>
        <p:spPr>
          <a:xfrm rot="3742902">
            <a:off x="9533715" y="602932"/>
            <a:ext cx="1702169" cy="1591651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riangle 108"/>
          <p:cNvSpPr/>
          <p:nvPr/>
        </p:nvSpPr>
        <p:spPr>
          <a:xfrm rot="489296">
            <a:off x="10178437" y="1023524"/>
            <a:ext cx="1607384" cy="1622955"/>
          </a:xfrm>
          <a:prstGeom prst="triangl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871927" y="1423426"/>
            <a:ext cx="45719" cy="4689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H="1" flipV="1">
            <a:off x="9284935" y="1008657"/>
            <a:ext cx="586992" cy="4382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9894787" y="1470318"/>
            <a:ext cx="176668" cy="10539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9917646" y="1031730"/>
            <a:ext cx="1179591" cy="415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Zhengjia</dc:creator>
  <cp:lastModifiedBy>Hung Zhengjia</cp:lastModifiedBy>
  <cp:revision>5</cp:revision>
  <dcterms:created xsi:type="dcterms:W3CDTF">2018-10-29T14:45:14Z</dcterms:created>
  <dcterms:modified xsi:type="dcterms:W3CDTF">2018-10-29T17:51:18Z</dcterms:modified>
</cp:coreProperties>
</file>