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RH7rSTrpcqLZW47RuOyhqn1j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0959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53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5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5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4434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453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2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6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65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5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2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3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935018" y="1450731"/>
            <a:ext cx="8321964" cy="24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ru-RU" sz="4000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Чтение и распознавание номерных знаков автомобилей с помощью </a:t>
            </a:r>
            <a:r>
              <a:rPr lang="ru-RU" sz="4000" dirty="0" err="1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нейросетей</a:t>
            </a:r>
            <a:endParaRPr sz="9600"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5464" y="5218544"/>
            <a:ext cx="77670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Выполнил: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 dirty="0" smtClean="0">
                <a:solidFill>
                  <a:schemeClr val="tx1"/>
                </a:solidFill>
                <a:latin typeface="Bookman Old Style"/>
                <a:sym typeface="Bookman Old Style"/>
              </a:rPr>
              <a:t>Никитин Никита Русланович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Руководитель: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 dirty="0" err="1" smtClean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Жирнова</a:t>
            </a:r>
            <a:r>
              <a:rPr lang="ru-RU" dirty="0" smtClean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Юлия Витальевна</a:t>
            </a:r>
            <a:endParaRPr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2467648" y="648900"/>
            <a:ext cx="7256703" cy="10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800"/>
              <a:buFont typeface="Bookman Old Style"/>
              <a:buNone/>
            </a:pPr>
            <a:r>
              <a:rPr lang="ru-RU" cap="none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Разработать приложение для распознавания номерных знаков</a:t>
            </a:r>
            <a:endParaRPr lang="ru-RU" cap="none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491066" y="716552"/>
            <a:ext cx="2119042" cy="916131"/>
          </a:xfrm>
          <a:prstGeom prst="snip2Diag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Цель</a:t>
            </a:r>
            <a:r>
              <a:rPr lang="ru-RU" sz="3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4046229" y="2463019"/>
            <a:ext cx="4716703" cy="75969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ru-RU" sz="2000" dirty="0" smtClean="0">
                <a:latin typeface="Bookman Old Style" panose="02050604050505020204" pitchFamily="18" charset="0"/>
              </a:rPr>
              <a:t>Провести литературный обзор</a:t>
            </a:r>
            <a:endParaRPr sz="2000" b="0" i="0" u="none" strike="noStrike" cap="none" dirty="0">
              <a:solidFill>
                <a:schemeClr val="tx1"/>
              </a:solidFill>
              <a:latin typeface="Bookman Old Style" panose="02050604050505020204" pitchFamily="18" charset="0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4046228" y="3479849"/>
            <a:ext cx="4716703" cy="75969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Сделать обзор существующих систем для распознавания номерных знаков</a:t>
            </a: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4046227" y="4551268"/>
            <a:ext cx="4716703" cy="75969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Запрограммировать основные модули программы</a:t>
            </a:r>
            <a:endParaRPr sz="20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84" y="2033029"/>
            <a:ext cx="1610591" cy="16196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1" y="3298629"/>
            <a:ext cx="1133261" cy="11332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14" y="4431890"/>
            <a:ext cx="1572513" cy="1045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8472"/>
              </p:ext>
            </p:extLst>
          </p:nvPr>
        </p:nvGraphicFramePr>
        <p:xfrm>
          <a:off x="1015272" y="699393"/>
          <a:ext cx="10278680" cy="58328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67651">
                  <a:extLst>
                    <a:ext uri="{9D8B030D-6E8A-4147-A177-3AD203B41FA5}">
                      <a16:colId xmlns:a16="http://schemas.microsoft.com/office/drawing/2014/main" val="4227210000"/>
                    </a:ext>
                  </a:extLst>
                </a:gridCol>
                <a:gridCol w="2564871">
                  <a:extLst>
                    <a:ext uri="{9D8B030D-6E8A-4147-A177-3AD203B41FA5}">
                      <a16:colId xmlns:a16="http://schemas.microsoft.com/office/drawing/2014/main" val="545852121"/>
                    </a:ext>
                  </a:extLst>
                </a:gridCol>
                <a:gridCol w="2651830">
                  <a:extLst>
                    <a:ext uri="{9D8B030D-6E8A-4147-A177-3AD203B41FA5}">
                      <a16:colId xmlns:a16="http://schemas.microsoft.com/office/drawing/2014/main" val="1707920468"/>
                    </a:ext>
                  </a:extLst>
                </a:gridCol>
                <a:gridCol w="2794328">
                  <a:extLst>
                    <a:ext uri="{9D8B030D-6E8A-4147-A177-3AD203B41FA5}">
                      <a16:colId xmlns:a16="http://schemas.microsoft.com/office/drawing/2014/main" val="4081744658"/>
                    </a:ext>
                  </a:extLst>
                </a:gridCol>
              </a:tblGrid>
              <a:tr h="8421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endParaRPr lang="ru-RU" sz="1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Bookman Old Style" panose="02050604050505020204" pitchFamily="18" charset="0"/>
                        </a:rPr>
                        <a:t>PyCharm</a:t>
                      </a:r>
                      <a:endParaRPr lang="en-US" sz="1400" dirty="0" smtClean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Eclipse</a:t>
                      </a:r>
                      <a:endParaRPr lang="ru-RU" sz="1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Visual Studio</a:t>
                      </a:r>
                      <a:endParaRPr lang="ru-RU" sz="140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1737438"/>
                  </a:ext>
                </a:extLst>
              </a:tr>
              <a:tr h="10625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</a:rPr>
                        <a:t>PyCharm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—продукция компании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</a:rPr>
                        <a:t>JetBrains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, разработанная специально для программирования на языке </a:t>
                      </a: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</a:rPr>
                        <a:t>Python.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Bookman Old Style" panose="02050604050505020204" pitchFamily="18" charset="0"/>
                        </a:rPr>
                        <a:t>Eclipse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, — свободная внутренняя среда разработки модульных кроссплатформенных приложений</a:t>
                      </a:r>
                      <a:r>
                        <a:rPr lang="ru-RU" sz="1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</a:rPr>
                        <a:t>Microsoft Visual Studio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—продукция компании </a:t>
                      </a: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</a:rPr>
                        <a:t>Microsoft.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630806"/>
                  </a:ext>
                </a:extLst>
              </a:tr>
              <a:tr h="84337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Bookman Old Style" panose="02050604050505020204" pitchFamily="18" charset="0"/>
                        </a:rPr>
                        <a:t>Простота</a:t>
                      </a:r>
                      <a:endParaRPr lang="es-ES" sz="1400" dirty="0" smtClean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Bookman Old Style" panose="02050604050505020204" pitchFamily="18" charset="0"/>
                        </a:rPr>
                        <a:t>использования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Так как это среда разработки была разработана специально для </a:t>
                      </a: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</a:rPr>
                        <a:t>Python.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Бесплатность. Это открытый проект, полностью бесплатный.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Из-за того, что данное приложение было </a:t>
                      </a:r>
                      <a:r>
                        <a:rPr lang="ru-RU" sz="1400" dirty="0" err="1">
                          <a:effectLst/>
                          <a:latin typeface="Bookman Old Style" panose="02050604050505020204" pitchFamily="18" charset="0"/>
                        </a:rPr>
                        <a:t>разработанно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1400" dirty="0" err="1" smtClean="0">
                          <a:effectLst/>
                          <a:latin typeface="Bookman Old Style" panose="02050604050505020204" pitchFamily="18" charset="0"/>
                        </a:rPr>
                        <a:t>Microsoft</a:t>
                      </a: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7175712"/>
                  </a:ext>
                </a:extLst>
              </a:tr>
              <a:tr h="10369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Особенности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Bookman Old Style" panose="02050604050505020204" pitchFamily="18" charset="0"/>
                        </a:rPr>
                        <a:t>PyCharm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предоставляет встроенный отладчик и инструмент запуска </a:t>
                      </a:r>
                      <a:r>
                        <a:rPr lang="ru-RU" sz="1400" dirty="0" smtClean="0">
                          <a:effectLst/>
                          <a:latin typeface="Bookman Old Style" panose="02050604050505020204" pitchFamily="18" charset="0"/>
                        </a:rPr>
                        <a:t>тестов</a:t>
                      </a: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Bookman Old Style" panose="02050604050505020204" pitchFamily="18" charset="0"/>
                        </a:rPr>
                        <a:t>Множество 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плагинов. У </a:t>
                      </a:r>
                      <a:r>
                        <a:rPr lang="ru-RU" sz="1400" dirty="0" err="1">
                          <a:effectLst/>
                          <a:latin typeface="Bookman Old Style" panose="02050604050505020204" pitchFamily="18" charset="0"/>
                        </a:rPr>
                        <a:t>Eclipse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возможно самое огромное количество надстроек</a:t>
                      </a:r>
                      <a:r>
                        <a:rPr lang="ru-RU" sz="1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20027" marT="12016" marB="12016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Совместим с платформами .NET. </a:t>
                      </a:r>
                      <a:r>
                        <a:rPr lang="ru-RU" sz="1400" dirty="0" err="1">
                          <a:effectLst/>
                          <a:latin typeface="Bookman Old Style" panose="02050604050505020204" pitchFamily="18" charset="0"/>
                        </a:rPr>
                        <a:t>Visual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Bookman Old Style" panose="02050604050505020204" pitchFamily="18" charset="0"/>
                        </a:rPr>
                        <a:t>Studio</a:t>
                      </a:r>
                      <a:r>
                        <a:rPr lang="ru-RU" sz="1400" dirty="0">
                          <a:effectLst/>
                          <a:latin typeface="Bookman Old Style" panose="02050604050505020204" pitchFamily="18" charset="0"/>
                        </a:rPr>
                        <a:t> имеет широчайшие возможности по разработке приложений под </a:t>
                      </a:r>
                      <a:r>
                        <a:rPr lang="ru-RU" sz="1400" dirty="0" err="1" smtClean="0">
                          <a:effectLst/>
                          <a:latin typeface="Bookman Old Style" panose="02050604050505020204" pitchFamily="18" charset="0"/>
                        </a:rPr>
                        <a:t>Windows</a:t>
                      </a: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47461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85777" y="-8493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Сравнение </a:t>
            </a:r>
            <a:r>
              <a:rPr lang="es-ES" sz="4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IDE</a:t>
            </a:r>
            <a:endParaRPr lang="ru-RU" sz="4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77" y="1048271"/>
            <a:ext cx="892677" cy="892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14" y="788424"/>
            <a:ext cx="1430520" cy="14305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94" y="950103"/>
            <a:ext cx="990845" cy="990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2541809" y="187328"/>
            <a:ext cx="7108383" cy="8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Bookman Old Style"/>
              <a:buNone/>
            </a:pPr>
            <a:r>
              <a:rPr lang="ru-RU" dirty="0">
                <a:latin typeface="Bookman Old Style"/>
                <a:ea typeface="Bookman Old Style"/>
                <a:cs typeface="Bookman Old Style"/>
                <a:sym typeface="Bookman Old Style"/>
              </a:rPr>
              <a:t>Структура приложения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8" y="1800086"/>
            <a:ext cx="3829584" cy="1981477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1428750" y="3038475"/>
            <a:ext cx="3800475" cy="400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334" y="1266550"/>
            <a:ext cx="6258798" cy="1971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334" y="3595555"/>
            <a:ext cx="3019846" cy="666843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endCxn id="6" idx="1"/>
          </p:cNvCxnSpPr>
          <p:nvPr/>
        </p:nvCxnSpPr>
        <p:spPr>
          <a:xfrm>
            <a:off x="1428750" y="3438525"/>
            <a:ext cx="3829584" cy="490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334" y="4733868"/>
            <a:ext cx="6335009" cy="819264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428750" y="3437430"/>
            <a:ext cx="3829584" cy="1646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3669273" y="603846"/>
            <a:ext cx="4853454" cy="93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ru-RU" sz="4400" dirty="0">
                <a:latin typeface="Bookman Old Style" panose="02050604050505020204" pitchFamily="18" charset="0"/>
              </a:rPr>
              <a:t>Интерфейс</a:t>
            </a:r>
            <a:endParaRPr sz="4400" dirty="0">
              <a:latin typeface="Bookman Old Style" panose="0205060405050502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81375" y="1538961"/>
            <a:ext cx="5429250" cy="442531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4583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Bookman Old Style" panose="02050604050505020204" pitchFamily="18" charset="0"/>
              </a:rPr>
              <a:t>приложение</a:t>
            </a:r>
            <a:endParaRPr lang="ru-RU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3631" y="1863969"/>
            <a:ext cx="836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https://github.com/DarkGoldFOX/diplom/tree/main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6" y="2754991"/>
            <a:ext cx="3496530" cy="3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3538228" y="311685"/>
            <a:ext cx="4273359" cy="79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Bookman Old Style"/>
              <a:buNone/>
            </a:pPr>
            <a:r>
              <a:rPr lang="ru-RU">
                <a:latin typeface="Bookman Old Style"/>
                <a:ea typeface="Bookman Old Style"/>
                <a:cs typeface="Bookman Old Style"/>
                <a:sym typeface="Bookman Old Style"/>
              </a:rPr>
              <a:t>Заключение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3538229" y="1770292"/>
            <a:ext cx="4716600" cy="7596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 smtClean="0">
                <a:solidFill>
                  <a:schemeClr val="lt1"/>
                </a:solidFill>
                <a:latin typeface="Bookman Old Style"/>
                <a:sym typeface="Bookman Old Style"/>
              </a:rPr>
              <a:t>Был проведен литературный обзор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3538229" y="2787122"/>
            <a:ext cx="4716703" cy="75969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600" dirty="0" smtClean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Был проведен обзор существующих систем распознавания номерных знаков</a:t>
            </a:r>
            <a:endParaRPr sz="16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3538228" y="3858541"/>
            <a:ext cx="4716703" cy="75969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000" dirty="0" smtClean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Запрограммированы основные модули программы</a:t>
            </a:r>
            <a:endParaRPr sz="20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7" y="1338980"/>
            <a:ext cx="1610591" cy="161967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72" y="2605902"/>
            <a:ext cx="1133261" cy="113326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70" y="3715525"/>
            <a:ext cx="1572513" cy="1045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2711735" y="1925366"/>
            <a:ext cx="6768530" cy="300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6600"/>
              <a:buFont typeface="Bookman Old Style"/>
              <a:buNone/>
            </a:pPr>
            <a:r>
              <a:rPr lang="ru-RU" sz="6600" dirty="0">
                <a:latin typeface="Bookman Old Style"/>
                <a:ea typeface="Bookman Old Style"/>
                <a:cs typeface="Bookman Old Style"/>
                <a:sym typeface="Bookman Old Style"/>
              </a:rPr>
              <a:t>Спасибо </a:t>
            </a:r>
            <a:r>
              <a:rPr lang="ru-RU" sz="66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за внимание</a:t>
            </a:r>
            <a:r>
              <a:rPr lang="ru-RU" sz="6600" dirty="0">
                <a:latin typeface="Bookman Old Style"/>
                <a:ea typeface="Bookman Old Style"/>
                <a:cs typeface="Bookman Old Style"/>
                <a:sym typeface="Bookman Old Style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384</TotalTime>
  <Words>181</Words>
  <Application>Microsoft Office PowerPoint</Application>
  <PresentationFormat>Широкоэкранный</PresentationFormat>
  <Paragraphs>38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Times New Roman</vt:lpstr>
      <vt:lpstr>Trebuchet MS</vt:lpstr>
      <vt:lpstr>Сетка</vt:lpstr>
      <vt:lpstr>Чтение и распознавание номерных знаков автомобилей с помощью нейросетей</vt:lpstr>
      <vt:lpstr>Разработать приложение для распознавания номерных знаков</vt:lpstr>
      <vt:lpstr>Презентация PowerPoint</vt:lpstr>
      <vt:lpstr>Структура приложения</vt:lpstr>
      <vt:lpstr>Интерфейс</vt:lpstr>
      <vt:lpstr>приложение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диплома</dc:title>
  <dc:creator>Юрий Бородавин</dc:creator>
  <cp:lastModifiedBy>Никита Никитин</cp:lastModifiedBy>
  <cp:revision>19</cp:revision>
  <dcterms:created xsi:type="dcterms:W3CDTF">2021-06-02T02:12:18Z</dcterms:created>
  <dcterms:modified xsi:type="dcterms:W3CDTF">2022-06-13T18:43:07Z</dcterms:modified>
</cp:coreProperties>
</file>