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  <p:sldId id="256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5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7202-2988-4779-A1FE-54DB8D2E5334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ED47-67AC-441E-BACF-5444BDC3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7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7202-2988-4779-A1FE-54DB8D2E5334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ED47-67AC-441E-BACF-5444BDC3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7202-2988-4779-A1FE-54DB8D2E5334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ED47-67AC-441E-BACF-5444BDC3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7202-2988-4779-A1FE-54DB8D2E5334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ED47-67AC-441E-BACF-5444BDC3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7202-2988-4779-A1FE-54DB8D2E5334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ED47-67AC-441E-BACF-5444BDC3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7202-2988-4779-A1FE-54DB8D2E5334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ED47-67AC-441E-BACF-5444BDC3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7202-2988-4779-A1FE-54DB8D2E5334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ED47-67AC-441E-BACF-5444BDC3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7202-2988-4779-A1FE-54DB8D2E5334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ED47-67AC-441E-BACF-5444BDC3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1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7202-2988-4779-A1FE-54DB8D2E5334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ED47-67AC-441E-BACF-5444BDC3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7202-2988-4779-A1FE-54DB8D2E5334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ED47-67AC-441E-BACF-5444BDC3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7202-2988-4779-A1FE-54DB8D2E5334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ED47-67AC-441E-BACF-5444BDC3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7202-2988-4779-A1FE-54DB8D2E5334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ED47-67AC-441E-BACF-5444BDC3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3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finked@hot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93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/>
              <a:t>How PowerShell’s AST can make you more </a:t>
            </a:r>
            <a:r>
              <a:rPr lang="en-US" sz="6600" b="1" dirty="0" smtClean="0">
                <a:solidFill>
                  <a:schemeClr val="accent6"/>
                </a:solidFill>
              </a:rPr>
              <a:t>productive</a:t>
            </a:r>
            <a:endParaRPr lang="en-US" sz="6600" b="1" dirty="0">
              <a:solidFill>
                <a:schemeClr val="accent6"/>
              </a:solidFill>
            </a:endParaRPr>
          </a:p>
        </p:txBody>
      </p:sp>
      <p:pic>
        <p:nvPicPr>
          <p:cNvPr id="1032" name="Picture 8" descr="http://www.accoladespr.com/Portals/25000/images/productiv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921" y="2194088"/>
            <a:ext cx="5938157" cy="43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9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224" y="294967"/>
            <a:ext cx="1160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 we’ll talk about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6144" y="948799"/>
            <a:ext cx="116069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What is an 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Token parsing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AST parsing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Select-</a:t>
            </a:r>
            <a:r>
              <a:rPr lang="en-US" sz="3200" dirty="0" err="1" smtClean="0"/>
              <a:t>ViaAst</a:t>
            </a:r>
            <a:r>
              <a:rPr lang="en-US" sz="3200" dirty="0" smtClean="0"/>
              <a:t>, like Select-String and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PSharp</a:t>
            </a:r>
            <a:endParaRPr lang="en-US" sz="3200" dirty="0"/>
          </a:p>
        </p:txBody>
      </p:sp>
      <p:pic>
        <p:nvPicPr>
          <p:cNvPr id="2050" name="Picture 2" descr="http://www.bpmleader.com/wp-content/uploads/2012/10/produ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73" y="3002586"/>
            <a:ext cx="5222132" cy="361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297" y="1157159"/>
            <a:ext cx="115676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/>
              <a:t>An</a:t>
            </a:r>
            <a:r>
              <a:rPr lang="en-US" sz="5400" dirty="0"/>
              <a:t> </a:t>
            </a:r>
            <a:r>
              <a:rPr lang="en-US" sz="5400" b="1" dirty="0"/>
              <a:t>abstract syntax tree</a:t>
            </a:r>
            <a:r>
              <a:rPr lang="en-US" sz="5400" dirty="0"/>
              <a:t> (</a:t>
            </a:r>
            <a:r>
              <a:rPr lang="en-US" sz="5400" b="1" dirty="0"/>
              <a:t>AST</a:t>
            </a:r>
            <a:r>
              <a:rPr lang="en-US" sz="5400" dirty="0"/>
              <a:t>), or just </a:t>
            </a:r>
            <a:r>
              <a:rPr lang="en-US" sz="5400" b="1" dirty="0"/>
              <a:t>syntax tree</a:t>
            </a:r>
            <a:r>
              <a:rPr lang="en-US" sz="5400" dirty="0"/>
              <a:t>, is a </a:t>
            </a:r>
            <a:r>
              <a:rPr lang="en-US" sz="5400" dirty="0" smtClean="0"/>
              <a:t>tree</a:t>
            </a:r>
            <a:r>
              <a:rPr lang="en-US" sz="5400" dirty="0"/>
              <a:t> representation of the </a:t>
            </a:r>
            <a:r>
              <a:rPr lang="en-US" sz="5400" dirty="0" smtClean="0"/>
              <a:t>abstract syntactic</a:t>
            </a:r>
            <a:r>
              <a:rPr lang="en-US" sz="5400" dirty="0"/>
              <a:t> structure of </a:t>
            </a:r>
            <a:r>
              <a:rPr lang="en-US" sz="5400" dirty="0" smtClean="0"/>
              <a:t>source code</a:t>
            </a:r>
            <a:r>
              <a:rPr lang="en-US" sz="5400" dirty="0"/>
              <a:t> written in </a:t>
            </a:r>
            <a:r>
              <a:rPr lang="en-US" sz="5400" dirty="0" smtClean="0"/>
              <a:t>a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227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297" y="1127663"/>
            <a:ext cx="115676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/>
              <a:t>Each </a:t>
            </a:r>
            <a:r>
              <a:rPr lang="en-US" sz="5400" dirty="0"/>
              <a:t>node of the tree denotes a construct occurring in the source code. The syntax is "abstract" </a:t>
            </a:r>
            <a:r>
              <a:rPr lang="en-US" sz="5400" dirty="0" smtClean="0"/>
              <a:t>in that it does </a:t>
            </a:r>
            <a:r>
              <a:rPr lang="en-US" sz="5400"/>
              <a:t>not </a:t>
            </a:r>
            <a:r>
              <a:rPr lang="en-US" sz="5400" smtClean="0"/>
              <a:t>represent </a:t>
            </a:r>
            <a:r>
              <a:rPr lang="en-US" sz="5400" dirty="0"/>
              <a:t>every detail appearing in the real </a:t>
            </a:r>
            <a:r>
              <a:rPr lang="en-US" sz="5400" dirty="0" smtClean="0"/>
              <a:t>syntax.</a:t>
            </a:r>
          </a:p>
        </p:txBody>
      </p:sp>
    </p:spTree>
    <p:extLst>
      <p:ext uri="{BB962C8B-B14F-4D97-AF65-F5344CB8AC3E}">
        <p14:creationId xmlns:p14="http://schemas.microsoft.com/office/powerpoint/2010/main" val="15417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edhat.com/magazine/002dec04/features/gcc/figs/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50" y="1181364"/>
            <a:ext cx="3421007" cy="431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056842" y="1491687"/>
            <a:ext cx="7869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  <a:r>
              <a:rPr lang="en-US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en-US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en-US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$z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)}</a:t>
            </a:r>
            <a:r>
              <a:rPr lang="en-US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Ast</a:t>
            </a:r>
            <a:r>
              <a:rPr lang="en-US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EndBlock</a:t>
            </a:r>
            <a:r>
              <a:rPr lang="en-US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Statements</a:t>
            </a:r>
            <a:r>
              <a:rPr lang="en-US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Right</a:t>
            </a:r>
            <a:r>
              <a:rPr lang="en-US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Expression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210" y="529688"/>
            <a:ext cx="11954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en-US" sz="36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36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sz="36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*</a:t>
            </a:r>
            <a:r>
              <a:rPr lang="en-US" sz="3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3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en-US" sz="36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3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$z</a:t>
            </a:r>
            <a:r>
              <a:rPr lang="en-US" sz="3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5389755" y="2115531"/>
            <a:ext cx="4389863" cy="236726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F5F5F5"/>
                </a:solidFill>
                <a:latin typeface="Lucida Console" panose="020B0609040504020204" pitchFamily="49" charset="0"/>
              </a:rPr>
              <a:t>Operator      : </a:t>
            </a:r>
            <a:r>
              <a:rPr lang="en-US" dirty="0" smtClean="0">
                <a:solidFill>
                  <a:srgbClr val="F5F5F5"/>
                </a:solidFill>
                <a:latin typeface="Lucida Console" panose="020B0609040504020204" pitchFamily="49" charset="0"/>
              </a:rPr>
              <a:t>Multiply</a:t>
            </a:r>
          </a:p>
          <a:p>
            <a:r>
              <a:rPr lang="en-US" dirty="0" smtClean="0">
                <a:solidFill>
                  <a:srgbClr val="F5F5F5"/>
                </a:solidFill>
                <a:latin typeface="Lucida Console" panose="020B0609040504020204" pitchFamily="49" charset="0"/>
              </a:rPr>
              <a:t>Left          : 3</a:t>
            </a:r>
          </a:p>
          <a:p>
            <a:r>
              <a:rPr lang="en-US" dirty="0" smtClean="0">
                <a:solidFill>
                  <a:srgbClr val="F5F5F5"/>
                </a:solidFill>
                <a:latin typeface="Lucida Console" panose="020B0609040504020204" pitchFamily="49" charset="0"/>
              </a:rPr>
              <a:t>Right         : ($y-$z)</a:t>
            </a:r>
          </a:p>
          <a:p>
            <a:r>
              <a:rPr lang="en-US" dirty="0" err="1" smtClean="0">
                <a:solidFill>
                  <a:srgbClr val="F5F5F5"/>
                </a:solidFill>
                <a:latin typeface="Lucida Console" panose="020B0609040504020204" pitchFamily="49" charset="0"/>
              </a:rPr>
              <a:t>ErrorPosition</a:t>
            </a:r>
            <a:r>
              <a:rPr lang="en-US" dirty="0" smtClean="0">
                <a:solidFill>
                  <a:srgbClr val="F5F5F5"/>
                </a:solidFill>
                <a:latin typeface="Lucida Console" panose="020B0609040504020204" pitchFamily="49" charset="0"/>
              </a:rPr>
              <a:t> : *</a:t>
            </a:r>
          </a:p>
          <a:p>
            <a:r>
              <a:rPr lang="en-US" dirty="0" err="1" smtClean="0">
                <a:solidFill>
                  <a:srgbClr val="F5F5F5"/>
                </a:solidFill>
                <a:latin typeface="Lucida Console" panose="020B0609040504020204" pitchFamily="49" charset="0"/>
              </a:rPr>
              <a:t>StaticType</a:t>
            </a:r>
            <a:r>
              <a:rPr lang="en-US" dirty="0" smtClean="0">
                <a:solidFill>
                  <a:srgbClr val="F5F5F5"/>
                </a:solidFill>
                <a:latin typeface="Lucida Console" panose="020B0609040504020204" pitchFamily="49" charset="0"/>
              </a:rPr>
              <a:t>    : </a:t>
            </a:r>
            <a:r>
              <a:rPr lang="en-US" dirty="0" err="1" smtClean="0">
                <a:solidFill>
                  <a:srgbClr val="F5F5F5"/>
                </a:solidFill>
                <a:latin typeface="Lucida Console" panose="020B0609040504020204" pitchFamily="49" charset="0"/>
              </a:rPr>
              <a:t>System.Object</a:t>
            </a:r>
            <a:endParaRPr lang="en-US" dirty="0" smtClean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F5F5F5"/>
                </a:solidFill>
                <a:latin typeface="Lucida Console" panose="020B0609040504020204" pitchFamily="49" charset="0"/>
              </a:rPr>
              <a:t>Extent        : 3*($y-$z)</a:t>
            </a:r>
          </a:p>
          <a:p>
            <a:r>
              <a:rPr lang="en-US" dirty="0" smtClean="0">
                <a:solidFill>
                  <a:srgbClr val="F5F5F5"/>
                </a:solidFill>
                <a:latin typeface="Lucida Console" panose="020B0609040504020204" pitchFamily="49" charset="0"/>
              </a:rPr>
              <a:t>Parent        : 3*($y-$z)</a:t>
            </a:r>
          </a:p>
          <a:p>
            <a:r>
              <a:rPr lang="en-US" dirty="0" smtClean="0">
                <a:solidFill>
                  <a:srgbClr val="F5F5F5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411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0538"/>
            <a:ext cx="10515600" cy="1325563"/>
          </a:xfrm>
        </p:spPr>
        <p:txBody>
          <a:bodyPr/>
          <a:lstStyle/>
          <a:p>
            <a:pPr algn="ctr"/>
            <a:r>
              <a:rPr lang="en-US" i="1" dirty="0" smtClean="0"/>
              <a:t>Demo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66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want to thank Jason Shirk of the PowerShell Team – creator of the AST and these (both on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TabExpansion</a:t>
            </a:r>
            <a:r>
              <a:rPr lang="en-US" dirty="0" smtClean="0"/>
              <a:t>++</a:t>
            </a:r>
          </a:p>
          <a:p>
            <a:pPr lvl="1"/>
            <a:r>
              <a:rPr lang="en-US" dirty="0" err="1" smtClean="0"/>
              <a:t>PSReadline</a:t>
            </a:r>
            <a:endParaRPr lang="en-US" dirty="0" smtClean="0"/>
          </a:p>
          <a:p>
            <a:r>
              <a:rPr lang="en-US" dirty="0" smtClean="0"/>
              <a:t>Google PowerShell AST, these MVPs have more on the AST</a:t>
            </a:r>
          </a:p>
          <a:p>
            <a:pPr lvl="1"/>
            <a:r>
              <a:rPr lang="en-US" dirty="0" smtClean="0"/>
              <a:t>Adam Driscoll</a:t>
            </a:r>
          </a:p>
          <a:p>
            <a:pPr lvl="1"/>
            <a:r>
              <a:rPr lang="en-US" dirty="0"/>
              <a:t>Ravikanth Chaganti</a:t>
            </a:r>
            <a:endParaRPr lang="en-US" dirty="0" smtClean="0"/>
          </a:p>
          <a:p>
            <a:pPr lvl="1"/>
            <a:r>
              <a:rPr lang="en-US" dirty="0" smtClean="0"/>
              <a:t>Bartek </a:t>
            </a:r>
            <a:r>
              <a:rPr lang="en-US" dirty="0" smtClean="0"/>
              <a:t>Bielawski</a:t>
            </a:r>
          </a:p>
          <a:p>
            <a:pPr lvl="1"/>
            <a:r>
              <a:rPr lang="en-US" dirty="0"/>
              <a:t>Victor </a:t>
            </a:r>
            <a:r>
              <a:rPr lang="en-US" dirty="0" err="1"/>
              <a:t>Vogelpoel</a:t>
            </a:r>
            <a:r>
              <a:rPr lang="en-US" dirty="0"/>
              <a:t> </a:t>
            </a:r>
            <a:r>
              <a:rPr lang="en-US" dirty="0" smtClean="0"/>
              <a:t>just wrote Measure-</a:t>
            </a:r>
            <a:r>
              <a:rPr lang="en-US" dirty="0" err="1" smtClean="0"/>
              <a:t>ScriptCode</a:t>
            </a:r>
            <a:endParaRPr lang="en-US" dirty="0" smtClean="0"/>
          </a:p>
          <a:p>
            <a:pPr lvl="2"/>
            <a:r>
              <a:rPr lang="en-US"/>
              <a:t>Number of Lines of Code, Comments, Functions, filters and workflow and more</a:t>
            </a:r>
            <a:endParaRPr lang="en-US" dirty="0"/>
          </a:p>
          <a:p>
            <a:pPr lvl="1"/>
            <a:r>
              <a:rPr lang="en-US" dirty="0" smtClean="0"/>
              <a:t>Email me </a:t>
            </a:r>
            <a:r>
              <a:rPr lang="en-US" dirty="0" smtClean="0">
                <a:hlinkClick r:id="rId2"/>
              </a:rPr>
              <a:t>finked@hotmail.com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182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How PowerShell’s AST can make you more productive</vt:lpstr>
      <vt:lpstr>PowerPoint Presentation</vt:lpstr>
      <vt:lpstr>PowerPoint Presentation</vt:lpstr>
      <vt:lpstr>PowerPoint Presentation</vt:lpstr>
      <vt:lpstr>PowerPoint Presentation</vt:lpstr>
      <vt:lpstr>Demo</vt:lpstr>
      <vt:lpstr>In Closing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Finke</dc:creator>
  <cp:lastModifiedBy>Douglas Finke</cp:lastModifiedBy>
  <cp:revision>38</cp:revision>
  <dcterms:created xsi:type="dcterms:W3CDTF">2014-01-03T17:58:57Z</dcterms:created>
  <dcterms:modified xsi:type="dcterms:W3CDTF">2014-01-13T16:05:34Z</dcterms:modified>
</cp:coreProperties>
</file>