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75" r:id="rId12"/>
    <p:sldId id="27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9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FC272-8742-446B-BEF3-BC21E77AA573}" type="doc">
      <dgm:prSet loTypeId="urn:microsoft.com/office/officeart/2005/8/layout/radial1" loCatId="cycle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s-MX"/>
        </a:p>
      </dgm:t>
    </dgm:pt>
    <dgm:pt modelId="{621D3CAD-AFAF-418A-9862-C683C736924D}">
      <dgm:prSet phldrT="[Texto]"/>
      <dgm:spPr/>
      <dgm:t>
        <a:bodyPr/>
        <a:lstStyle/>
        <a:p>
          <a:r>
            <a:rPr lang="es-419" dirty="0" smtClean="0"/>
            <a:t>.</a:t>
          </a:r>
          <a:endParaRPr lang="es-MX" dirty="0"/>
        </a:p>
      </dgm:t>
    </dgm:pt>
    <dgm:pt modelId="{B2BCDF44-4A19-481E-B5EB-DDA111DA2FE7}" type="parTrans" cxnId="{AD12E68E-787B-4E7A-92DA-5313C763E5B6}">
      <dgm:prSet/>
      <dgm:spPr/>
      <dgm:t>
        <a:bodyPr/>
        <a:lstStyle/>
        <a:p>
          <a:endParaRPr lang="es-MX"/>
        </a:p>
      </dgm:t>
    </dgm:pt>
    <dgm:pt modelId="{8E44DBDB-1728-4C02-9CA6-E90C2ADF473D}" type="sibTrans" cxnId="{AD12E68E-787B-4E7A-92DA-5313C763E5B6}">
      <dgm:prSet/>
      <dgm:spPr/>
      <dgm:t>
        <a:bodyPr/>
        <a:lstStyle/>
        <a:p>
          <a:endParaRPr lang="es-MX"/>
        </a:p>
      </dgm:t>
    </dgm:pt>
    <dgm:pt modelId="{43E9DFE8-6FA2-4A78-BEE8-24E0C7952B12}">
      <dgm:prSet phldrT="[Texto]"/>
      <dgm:spPr/>
      <dgm:t>
        <a:bodyPr/>
        <a:lstStyle/>
        <a:p>
          <a:r>
            <a:rPr lang="es-419" dirty="0" smtClean="0"/>
            <a:t>21 </a:t>
          </a:r>
          <a:r>
            <a:rPr lang="es-419" dirty="0" smtClean="0"/>
            <a:t>AÑOS</a:t>
          </a:r>
          <a:endParaRPr lang="es-MX" dirty="0"/>
        </a:p>
      </dgm:t>
    </dgm:pt>
    <dgm:pt modelId="{1DEC7637-9680-40CA-B94E-3D4ED368C765}" type="parTrans" cxnId="{78A6CD4C-A1ED-4CA4-A099-CD9C120DB409}">
      <dgm:prSet/>
      <dgm:spPr/>
      <dgm:t>
        <a:bodyPr/>
        <a:lstStyle/>
        <a:p>
          <a:endParaRPr lang="es-MX"/>
        </a:p>
      </dgm:t>
    </dgm:pt>
    <dgm:pt modelId="{29A45662-24C1-4FBF-9CCE-9F8F192AD97F}" type="sibTrans" cxnId="{78A6CD4C-A1ED-4CA4-A099-CD9C120DB409}">
      <dgm:prSet/>
      <dgm:spPr/>
      <dgm:t>
        <a:bodyPr/>
        <a:lstStyle/>
        <a:p>
          <a:endParaRPr lang="es-MX"/>
        </a:p>
      </dgm:t>
    </dgm:pt>
    <dgm:pt modelId="{C2E3E0BB-D706-4D5F-AAA4-EB9B6654C49E}">
      <dgm:prSet phldrT="[Texto]"/>
      <dgm:spPr/>
      <dgm:t>
        <a:bodyPr/>
        <a:lstStyle/>
        <a:p>
          <a:r>
            <a:rPr lang="es-419" dirty="0" smtClean="0"/>
            <a:t>Estudiante de ingeniería</a:t>
          </a:r>
          <a:endParaRPr lang="es-MX" dirty="0"/>
        </a:p>
      </dgm:t>
    </dgm:pt>
    <dgm:pt modelId="{C2F176F1-5CB3-497A-BF31-A1A89A29539F}" type="parTrans" cxnId="{D6952632-F390-41AD-9F43-F5D3741DAFC6}">
      <dgm:prSet/>
      <dgm:spPr/>
      <dgm:t>
        <a:bodyPr/>
        <a:lstStyle/>
        <a:p>
          <a:endParaRPr lang="es-MX"/>
        </a:p>
      </dgm:t>
    </dgm:pt>
    <dgm:pt modelId="{2C1A8BBC-E30D-4865-AE5C-92DEBE8E26A8}" type="sibTrans" cxnId="{D6952632-F390-41AD-9F43-F5D3741DAFC6}">
      <dgm:prSet/>
      <dgm:spPr/>
      <dgm:t>
        <a:bodyPr/>
        <a:lstStyle/>
        <a:p>
          <a:endParaRPr lang="es-MX"/>
        </a:p>
      </dgm:t>
    </dgm:pt>
    <dgm:pt modelId="{7452161D-6932-41E5-A0F0-DB2389F0A5AC}">
      <dgm:prSet phldrT="[Texto]"/>
      <dgm:spPr/>
      <dgm:t>
        <a:bodyPr/>
        <a:lstStyle/>
        <a:p>
          <a:r>
            <a:rPr lang="es-419" dirty="0" smtClean="0"/>
            <a:t>Bailarín y emprendedor</a:t>
          </a:r>
          <a:endParaRPr lang="es-MX" dirty="0"/>
        </a:p>
      </dgm:t>
    </dgm:pt>
    <dgm:pt modelId="{0737E9C5-7F27-4E02-A962-904BFA422DCD}" type="parTrans" cxnId="{5C036A6A-0499-4F29-81E0-EA5736091AE6}">
      <dgm:prSet/>
      <dgm:spPr/>
      <dgm:t>
        <a:bodyPr/>
        <a:lstStyle/>
        <a:p>
          <a:endParaRPr lang="es-MX"/>
        </a:p>
      </dgm:t>
    </dgm:pt>
    <dgm:pt modelId="{F4535114-4DF6-4B5E-8E7B-763A09F3394E}" type="sibTrans" cxnId="{5C036A6A-0499-4F29-81E0-EA5736091AE6}">
      <dgm:prSet/>
      <dgm:spPr/>
      <dgm:t>
        <a:bodyPr/>
        <a:lstStyle/>
        <a:p>
          <a:endParaRPr lang="es-MX"/>
        </a:p>
      </dgm:t>
    </dgm:pt>
    <dgm:pt modelId="{FC8CD02A-210E-4998-BE98-367345588D59}">
      <dgm:prSet phldrT="[Texto]"/>
      <dgm:spPr/>
      <dgm:t>
        <a:bodyPr/>
        <a:lstStyle/>
        <a:p>
          <a:r>
            <a:rPr lang="es-419" dirty="0" smtClean="0"/>
            <a:t>Fundador y CEO en KeyPro</a:t>
          </a:r>
          <a:endParaRPr lang="es-MX" dirty="0"/>
        </a:p>
      </dgm:t>
    </dgm:pt>
    <dgm:pt modelId="{DF708730-855A-4941-9F95-E8D9084DC4CB}" type="parTrans" cxnId="{04DA1874-BC4D-4B48-B342-E89BFC1E67A9}">
      <dgm:prSet/>
      <dgm:spPr/>
      <dgm:t>
        <a:bodyPr/>
        <a:lstStyle/>
        <a:p>
          <a:endParaRPr lang="es-MX"/>
        </a:p>
      </dgm:t>
    </dgm:pt>
    <dgm:pt modelId="{42341DB7-CC9F-4B06-8C2A-40CD01BC76C8}" type="sibTrans" cxnId="{04DA1874-BC4D-4B48-B342-E89BFC1E67A9}">
      <dgm:prSet/>
      <dgm:spPr/>
      <dgm:t>
        <a:bodyPr/>
        <a:lstStyle/>
        <a:p>
          <a:endParaRPr lang="es-MX"/>
        </a:p>
      </dgm:t>
    </dgm:pt>
    <dgm:pt modelId="{8CBDD1FB-A61D-4342-9A1D-DC23A403DECB}">
      <dgm:prSet phldrT="[Texto]"/>
      <dgm:spPr/>
      <dgm:t>
        <a:bodyPr/>
        <a:lstStyle/>
        <a:p>
          <a:r>
            <a:rPr lang="es-419" dirty="0" smtClean="0"/>
            <a:t>3+ años de experiencia</a:t>
          </a:r>
          <a:endParaRPr lang="es-MX" dirty="0"/>
        </a:p>
      </dgm:t>
    </dgm:pt>
    <dgm:pt modelId="{34465374-CD15-45C9-8B63-E7DC1C63C306}" type="parTrans" cxnId="{62B8215E-C388-4AE0-BD19-F018603CCCCD}">
      <dgm:prSet/>
      <dgm:spPr/>
      <dgm:t>
        <a:bodyPr/>
        <a:lstStyle/>
        <a:p>
          <a:endParaRPr lang="es-MX"/>
        </a:p>
      </dgm:t>
    </dgm:pt>
    <dgm:pt modelId="{51740344-3784-4EC0-8C66-5FA4F0E6DB38}" type="sibTrans" cxnId="{62B8215E-C388-4AE0-BD19-F018603CCCCD}">
      <dgm:prSet/>
      <dgm:spPr/>
      <dgm:t>
        <a:bodyPr/>
        <a:lstStyle/>
        <a:p>
          <a:endParaRPr lang="es-MX"/>
        </a:p>
      </dgm:t>
    </dgm:pt>
    <dgm:pt modelId="{540370F9-1AD6-4918-8E77-5AC5AA86440A}" type="pres">
      <dgm:prSet presAssocID="{5CDFC272-8742-446B-BEF3-BC21E77AA57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2AA79AD5-0D14-4F01-91E4-FC0C84C09157}" type="pres">
      <dgm:prSet presAssocID="{621D3CAD-AFAF-418A-9862-C683C736924D}" presName="centerShape" presStyleLbl="node0" presStyleIdx="0" presStyleCnt="1"/>
      <dgm:spPr/>
      <dgm:t>
        <a:bodyPr/>
        <a:lstStyle/>
        <a:p>
          <a:endParaRPr lang="es-MX"/>
        </a:p>
      </dgm:t>
    </dgm:pt>
    <dgm:pt modelId="{54FE124D-4DE0-4C1D-A2E6-0F618FE36BF6}" type="pres">
      <dgm:prSet presAssocID="{1DEC7637-9680-40CA-B94E-3D4ED368C765}" presName="Name9" presStyleLbl="parChTrans1D2" presStyleIdx="0" presStyleCnt="5"/>
      <dgm:spPr/>
      <dgm:t>
        <a:bodyPr/>
        <a:lstStyle/>
        <a:p>
          <a:endParaRPr lang="es-MX"/>
        </a:p>
      </dgm:t>
    </dgm:pt>
    <dgm:pt modelId="{690E8441-365A-40B7-83C0-5D5BCC607A97}" type="pres">
      <dgm:prSet presAssocID="{1DEC7637-9680-40CA-B94E-3D4ED368C765}" presName="connTx" presStyleLbl="parChTrans1D2" presStyleIdx="0" presStyleCnt="5"/>
      <dgm:spPr/>
      <dgm:t>
        <a:bodyPr/>
        <a:lstStyle/>
        <a:p>
          <a:endParaRPr lang="es-MX"/>
        </a:p>
      </dgm:t>
    </dgm:pt>
    <dgm:pt modelId="{E07E9EA8-D604-46B0-BB5E-F7251B3FAC93}" type="pres">
      <dgm:prSet presAssocID="{43E9DFE8-6FA2-4A78-BEE8-24E0C7952B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BCE9102-6E81-4DFA-8487-A030E2E3633F}" type="pres">
      <dgm:prSet presAssocID="{DF708730-855A-4941-9F95-E8D9084DC4CB}" presName="Name9" presStyleLbl="parChTrans1D2" presStyleIdx="1" presStyleCnt="5"/>
      <dgm:spPr/>
      <dgm:t>
        <a:bodyPr/>
        <a:lstStyle/>
        <a:p>
          <a:endParaRPr lang="es-MX"/>
        </a:p>
      </dgm:t>
    </dgm:pt>
    <dgm:pt modelId="{661D468C-54A3-4552-A96F-8964C4798483}" type="pres">
      <dgm:prSet presAssocID="{DF708730-855A-4941-9F95-E8D9084DC4CB}" presName="connTx" presStyleLbl="parChTrans1D2" presStyleIdx="1" presStyleCnt="5"/>
      <dgm:spPr/>
      <dgm:t>
        <a:bodyPr/>
        <a:lstStyle/>
        <a:p>
          <a:endParaRPr lang="es-MX"/>
        </a:p>
      </dgm:t>
    </dgm:pt>
    <dgm:pt modelId="{D601F371-2291-4182-B013-6EDB2CDDD628}" type="pres">
      <dgm:prSet presAssocID="{FC8CD02A-210E-4998-BE98-367345588D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1ADDA9F-9F6D-40E3-8F89-0A8FDE58E922}" type="pres">
      <dgm:prSet presAssocID="{34465374-CD15-45C9-8B63-E7DC1C63C306}" presName="Name9" presStyleLbl="parChTrans1D2" presStyleIdx="2" presStyleCnt="5"/>
      <dgm:spPr/>
      <dgm:t>
        <a:bodyPr/>
        <a:lstStyle/>
        <a:p>
          <a:endParaRPr lang="es-MX"/>
        </a:p>
      </dgm:t>
    </dgm:pt>
    <dgm:pt modelId="{858EE732-EE86-4E40-8248-ED693048184E}" type="pres">
      <dgm:prSet presAssocID="{34465374-CD15-45C9-8B63-E7DC1C63C306}" presName="connTx" presStyleLbl="parChTrans1D2" presStyleIdx="2" presStyleCnt="5"/>
      <dgm:spPr/>
      <dgm:t>
        <a:bodyPr/>
        <a:lstStyle/>
        <a:p>
          <a:endParaRPr lang="es-MX"/>
        </a:p>
      </dgm:t>
    </dgm:pt>
    <dgm:pt modelId="{0FACD1AE-A632-43B0-9A0F-AD799BEF4215}" type="pres">
      <dgm:prSet presAssocID="{8CBDD1FB-A61D-4342-9A1D-DC23A403DE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9411263-D6EA-4178-BD6C-5227445F6AC4}" type="pres">
      <dgm:prSet presAssocID="{C2F176F1-5CB3-497A-BF31-A1A89A29539F}" presName="Name9" presStyleLbl="parChTrans1D2" presStyleIdx="3" presStyleCnt="5"/>
      <dgm:spPr/>
      <dgm:t>
        <a:bodyPr/>
        <a:lstStyle/>
        <a:p>
          <a:endParaRPr lang="es-MX"/>
        </a:p>
      </dgm:t>
    </dgm:pt>
    <dgm:pt modelId="{513A797A-1BBB-4B7A-89A2-4B1B15484AD8}" type="pres">
      <dgm:prSet presAssocID="{C2F176F1-5CB3-497A-BF31-A1A89A29539F}" presName="connTx" presStyleLbl="parChTrans1D2" presStyleIdx="3" presStyleCnt="5"/>
      <dgm:spPr/>
      <dgm:t>
        <a:bodyPr/>
        <a:lstStyle/>
        <a:p>
          <a:endParaRPr lang="es-MX"/>
        </a:p>
      </dgm:t>
    </dgm:pt>
    <dgm:pt modelId="{D58E3EA6-1980-4173-A966-415FFCED326D}" type="pres">
      <dgm:prSet presAssocID="{C2E3E0BB-D706-4D5F-AAA4-EB9B6654C49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BAD61C4-38E8-4AFB-A513-073544E05AFA}" type="pres">
      <dgm:prSet presAssocID="{0737E9C5-7F27-4E02-A962-904BFA422DCD}" presName="Name9" presStyleLbl="parChTrans1D2" presStyleIdx="4" presStyleCnt="5"/>
      <dgm:spPr/>
      <dgm:t>
        <a:bodyPr/>
        <a:lstStyle/>
        <a:p>
          <a:endParaRPr lang="es-MX"/>
        </a:p>
      </dgm:t>
    </dgm:pt>
    <dgm:pt modelId="{9FE399B7-719B-4AD1-BD9D-EB75655D0A7E}" type="pres">
      <dgm:prSet presAssocID="{0737E9C5-7F27-4E02-A962-904BFA422DCD}" presName="connTx" presStyleLbl="parChTrans1D2" presStyleIdx="4" presStyleCnt="5"/>
      <dgm:spPr/>
      <dgm:t>
        <a:bodyPr/>
        <a:lstStyle/>
        <a:p>
          <a:endParaRPr lang="es-MX"/>
        </a:p>
      </dgm:t>
    </dgm:pt>
    <dgm:pt modelId="{AA9F4736-64A1-4C69-BFB1-4B5D2B60C160}" type="pres">
      <dgm:prSet presAssocID="{7452161D-6932-41E5-A0F0-DB2389F0A5A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AD7768E-909B-43B6-A322-A76802F95C75}" type="presOf" srcId="{FC8CD02A-210E-4998-BE98-367345588D59}" destId="{D601F371-2291-4182-B013-6EDB2CDDD628}" srcOrd="0" destOrd="0" presId="urn:microsoft.com/office/officeart/2005/8/layout/radial1"/>
    <dgm:cxn modelId="{AD12E68E-787B-4E7A-92DA-5313C763E5B6}" srcId="{5CDFC272-8742-446B-BEF3-BC21E77AA573}" destId="{621D3CAD-AFAF-418A-9862-C683C736924D}" srcOrd="0" destOrd="0" parTransId="{B2BCDF44-4A19-481E-B5EB-DDA111DA2FE7}" sibTransId="{8E44DBDB-1728-4C02-9CA6-E90C2ADF473D}"/>
    <dgm:cxn modelId="{04DA1874-BC4D-4B48-B342-E89BFC1E67A9}" srcId="{621D3CAD-AFAF-418A-9862-C683C736924D}" destId="{FC8CD02A-210E-4998-BE98-367345588D59}" srcOrd="1" destOrd="0" parTransId="{DF708730-855A-4941-9F95-E8D9084DC4CB}" sibTransId="{42341DB7-CC9F-4B06-8C2A-40CD01BC76C8}"/>
    <dgm:cxn modelId="{967C4FB5-0C61-4EA8-AF96-9A59D5B8466A}" type="presOf" srcId="{DF708730-855A-4941-9F95-E8D9084DC4CB}" destId="{661D468C-54A3-4552-A96F-8964C4798483}" srcOrd="1" destOrd="0" presId="urn:microsoft.com/office/officeart/2005/8/layout/radial1"/>
    <dgm:cxn modelId="{F6B4E8D9-9EA7-47D3-BDB9-2058A35581E1}" type="presOf" srcId="{C2F176F1-5CB3-497A-BF31-A1A89A29539F}" destId="{513A797A-1BBB-4B7A-89A2-4B1B15484AD8}" srcOrd="1" destOrd="0" presId="urn:microsoft.com/office/officeart/2005/8/layout/radial1"/>
    <dgm:cxn modelId="{5B8F646D-D4CB-481D-8D89-96681D056B54}" type="presOf" srcId="{5CDFC272-8742-446B-BEF3-BC21E77AA573}" destId="{540370F9-1AD6-4918-8E77-5AC5AA86440A}" srcOrd="0" destOrd="0" presId="urn:microsoft.com/office/officeart/2005/8/layout/radial1"/>
    <dgm:cxn modelId="{717FF3CE-17C6-45EF-8ACA-3BB5F71CD61B}" type="presOf" srcId="{7452161D-6932-41E5-A0F0-DB2389F0A5AC}" destId="{AA9F4736-64A1-4C69-BFB1-4B5D2B60C160}" srcOrd="0" destOrd="0" presId="urn:microsoft.com/office/officeart/2005/8/layout/radial1"/>
    <dgm:cxn modelId="{39E316FB-CEFC-4A50-9BFC-C0A5F965B47E}" type="presOf" srcId="{43E9DFE8-6FA2-4A78-BEE8-24E0C7952B12}" destId="{E07E9EA8-D604-46B0-BB5E-F7251B3FAC93}" srcOrd="0" destOrd="0" presId="urn:microsoft.com/office/officeart/2005/8/layout/radial1"/>
    <dgm:cxn modelId="{70887C8E-41F4-4FEF-AD3B-55F8DD7F9691}" type="presOf" srcId="{34465374-CD15-45C9-8B63-E7DC1C63C306}" destId="{61ADDA9F-9F6D-40E3-8F89-0A8FDE58E922}" srcOrd="0" destOrd="0" presId="urn:microsoft.com/office/officeart/2005/8/layout/radial1"/>
    <dgm:cxn modelId="{3E280A1B-820A-4B13-8D24-DA09B5FF0F0B}" type="presOf" srcId="{1DEC7637-9680-40CA-B94E-3D4ED368C765}" destId="{54FE124D-4DE0-4C1D-A2E6-0F618FE36BF6}" srcOrd="0" destOrd="0" presId="urn:microsoft.com/office/officeart/2005/8/layout/radial1"/>
    <dgm:cxn modelId="{78A6CD4C-A1ED-4CA4-A099-CD9C120DB409}" srcId="{621D3CAD-AFAF-418A-9862-C683C736924D}" destId="{43E9DFE8-6FA2-4A78-BEE8-24E0C7952B12}" srcOrd="0" destOrd="0" parTransId="{1DEC7637-9680-40CA-B94E-3D4ED368C765}" sibTransId="{29A45662-24C1-4FBF-9CCE-9F8F192AD97F}"/>
    <dgm:cxn modelId="{167E6F7E-2723-4181-853B-D11D39737205}" type="presOf" srcId="{0737E9C5-7F27-4E02-A962-904BFA422DCD}" destId="{9BAD61C4-38E8-4AFB-A513-073544E05AFA}" srcOrd="0" destOrd="0" presId="urn:microsoft.com/office/officeart/2005/8/layout/radial1"/>
    <dgm:cxn modelId="{F12B0C78-36BB-4BEC-A117-15AA062F03AD}" type="presOf" srcId="{C2F176F1-5CB3-497A-BF31-A1A89A29539F}" destId="{49411263-D6EA-4178-BD6C-5227445F6AC4}" srcOrd="0" destOrd="0" presId="urn:microsoft.com/office/officeart/2005/8/layout/radial1"/>
    <dgm:cxn modelId="{D6952632-F390-41AD-9F43-F5D3741DAFC6}" srcId="{621D3CAD-AFAF-418A-9862-C683C736924D}" destId="{C2E3E0BB-D706-4D5F-AAA4-EB9B6654C49E}" srcOrd="3" destOrd="0" parTransId="{C2F176F1-5CB3-497A-BF31-A1A89A29539F}" sibTransId="{2C1A8BBC-E30D-4865-AE5C-92DEBE8E26A8}"/>
    <dgm:cxn modelId="{8C372050-4490-469F-855A-FC45C4F73AFE}" type="presOf" srcId="{34465374-CD15-45C9-8B63-E7DC1C63C306}" destId="{858EE732-EE86-4E40-8248-ED693048184E}" srcOrd="1" destOrd="0" presId="urn:microsoft.com/office/officeart/2005/8/layout/radial1"/>
    <dgm:cxn modelId="{69D698E0-DE21-4823-8A37-D1AB947F5D2D}" type="presOf" srcId="{8CBDD1FB-A61D-4342-9A1D-DC23A403DECB}" destId="{0FACD1AE-A632-43B0-9A0F-AD799BEF4215}" srcOrd="0" destOrd="0" presId="urn:microsoft.com/office/officeart/2005/8/layout/radial1"/>
    <dgm:cxn modelId="{62B8215E-C388-4AE0-BD19-F018603CCCCD}" srcId="{621D3CAD-AFAF-418A-9862-C683C736924D}" destId="{8CBDD1FB-A61D-4342-9A1D-DC23A403DECB}" srcOrd="2" destOrd="0" parTransId="{34465374-CD15-45C9-8B63-E7DC1C63C306}" sibTransId="{51740344-3784-4EC0-8C66-5FA4F0E6DB38}"/>
    <dgm:cxn modelId="{6AB395F2-13CD-48AA-BB4F-F423B9C1F497}" type="presOf" srcId="{621D3CAD-AFAF-418A-9862-C683C736924D}" destId="{2AA79AD5-0D14-4F01-91E4-FC0C84C09157}" srcOrd="0" destOrd="0" presId="urn:microsoft.com/office/officeart/2005/8/layout/radial1"/>
    <dgm:cxn modelId="{5C036A6A-0499-4F29-81E0-EA5736091AE6}" srcId="{621D3CAD-AFAF-418A-9862-C683C736924D}" destId="{7452161D-6932-41E5-A0F0-DB2389F0A5AC}" srcOrd="4" destOrd="0" parTransId="{0737E9C5-7F27-4E02-A962-904BFA422DCD}" sibTransId="{F4535114-4DF6-4B5E-8E7B-763A09F3394E}"/>
    <dgm:cxn modelId="{1D945D1D-D350-4778-B221-7554AEE04CFB}" type="presOf" srcId="{C2E3E0BB-D706-4D5F-AAA4-EB9B6654C49E}" destId="{D58E3EA6-1980-4173-A966-415FFCED326D}" srcOrd="0" destOrd="0" presId="urn:microsoft.com/office/officeart/2005/8/layout/radial1"/>
    <dgm:cxn modelId="{18EF3A1E-F241-4A00-A416-1B5840641FED}" type="presOf" srcId="{1DEC7637-9680-40CA-B94E-3D4ED368C765}" destId="{690E8441-365A-40B7-83C0-5D5BCC607A97}" srcOrd="1" destOrd="0" presId="urn:microsoft.com/office/officeart/2005/8/layout/radial1"/>
    <dgm:cxn modelId="{7FC315E3-E6C9-4D0E-AAEF-D4FCCC957EEA}" type="presOf" srcId="{DF708730-855A-4941-9F95-E8D9084DC4CB}" destId="{9BCE9102-6E81-4DFA-8487-A030E2E3633F}" srcOrd="0" destOrd="0" presId="urn:microsoft.com/office/officeart/2005/8/layout/radial1"/>
    <dgm:cxn modelId="{E838F2B0-E5F6-448A-9C83-C876D5D25613}" type="presOf" srcId="{0737E9C5-7F27-4E02-A962-904BFA422DCD}" destId="{9FE399B7-719B-4AD1-BD9D-EB75655D0A7E}" srcOrd="1" destOrd="0" presId="urn:microsoft.com/office/officeart/2005/8/layout/radial1"/>
    <dgm:cxn modelId="{CFAE545C-754B-4846-9262-68C729A989C7}" type="presParOf" srcId="{540370F9-1AD6-4918-8E77-5AC5AA86440A}" destId="{2AA79AD5-0D14-4F01-91E4-FC0C84C09157}" srcOrd="0" destOrd="0" presId="urn:microsoft.com/office/officeart/2005/8/layout/radial1"/>
    <dgm:cxn modelId="{797B99C7-A3C5-49CF-A9DF-20A6D1675D35}" type="presParOf" srcId="{540370F9-1AD6-4918-8E77-5AC5AA86440A}" destId="{54FE124D-4DE0-4C1D-A2E6-0F618FE36BF6}" srcOrd="1" destOrd="0" presId="urn:microsoft.com/office/officeart/2005/8/layout/radial1"/>
    <dgm:cxn modelId="{971705D9-3EC6-40F2-81FD-C56C43446225}" type="presParOf" srcId="{54FE124D-4DE0-4C1D-A2E6-0F618FE36BF6}" destId="{690E8441-365A-40B7-83C0-5D5BCC607A97}" srcOrd="0" destOrd="0" presId="urn:microsoft.com/office/officeart/2005/8/layout/radial1"/>
    <dgm:cxn modelId="{7850A4B0-D761-4551-9C93-BDA8E84186F4}" type="presParOf" srcId="{540370F9-1AD6-4918-8E77-5AC5AA86440A}" destId="{E07E9EA8-D604-46B0-BB5E-F7251B3FAC93}" srcOrd="2" destOrd="0" presId="urn:microsoft.com/office/officeart/2005/8/layout/radial1"/>
    <dgm:cxn modelId="{D2002E59-5032-4817-A6CF-AD2701311DBA}" type="presParOf" srcId="{540370F9-1AD6-4918-8E77-5AC5AA86440A}" destId="{9BCE9102-6E81-4DFA-8487-A030E2E3633F}" srcOrd="3" destOrd="0" presId="urn:microsoft.com/office/officeart/2005/8/layout/radial1"/>
    <dgm:cxn modelId="{86E8F22B-2E7C-45FF-BC99-57DC5D046A89}" type="presParOf" srcId="{9BCE9102-6E81-4DFA-8487-A030E2E3633F}" destId="{661D468C-54A3-4552-A96F-8964C4798483}" srcOrd="0" destOrd="0" presId="urn:microsoft.com/office/officeart/2005/8/layout/radial1"/>
    <dgm:cxn modelId="{D5D42B04-1733-4996-A52D-ABDC7D27539D}" type="presParOf" srcId="{540370F9-1AD6-4918-8E77-5AC5AA86440A}" destId="{D601F371-2291-4182-B013-6EDB2CDDD628}" srcOrd="4" destOrd="0" presId="urn:microsoft.com/office/officeart/2005/8/layout/radial1"/>
    <dgm:cxn modelId="{3CFE84CE-551A-4CC1-86F2-4C9BEA75F05B}" type="presParOf" srcId="{540370F9-1AD6-4918-8E77-5AC5AA86440A}" destId="{61ADDA9F-9F6D-40E3-8F89-0A8FDE58E922}" srcOrd="5" destOrd="0" presId="urn:microsoft.com/office/officeart/2005/8/layout/radial1"/>
    <dgm:cxn modelId="{8E7F826C-ECE1-47C0-BF36-FA03165DDC46}" type="presParOf" srcId="{61ADDA9F-9F6D-40E3-8F89-0A8FDE58E922}" destId="{858EE732-EE86-4E40-8248-ED693048184E}" srcOrd="0" destOrd="0" presId="urn:microsoft.com/office/officeart/2005/8/layout/radial1"/>
    <dgm:cxn modelId="{32F71845-A41F-45F4-8CA5-77D956CFE1C4}" type="presParOf" srcId="{540370F9-1AD6-4918-8E77-5AC5AA86440A}" destId="{0FACD1AE-A632-43B0-9A0F-AD799BEF4215}" srcOrd="6" destOrd="0" presId="urn:microsoft.com/office/officeart/2005/8/layout/radial1"/>
    <dgm:cxn modelId="{F836C04A-09D0-4F18-A359-D7B7D2E4DF4A}" type="presParOf" srcId="{540370F9-1AD6-4918-8E77-5AC5AA86440A}" destId="{49411263-D6EA-4178-BD6C-5227445F6AC4}" srcOrd="7" destOrd="0" presId="urn:microsoft.com/office/officeart/2005/8/layout/radial1"/>
    <dgm:cxn modelId="{39D98E13-BB7C-4178-84EA-96CA5D978D45}" type="presParOf" srcId="{49411263-D6EA-4178-BD6C-5227445F6AC4}" destId="{513A797A-1BBB-4B7A-89A2-4B1B15484AD8}" srcOrd="0" destOrd="0" presId="urn:microsoft.com/office/officeart/2005/8/layout/radial1"/>
    <dgm:cxn modelId="{8AFEEF0A-D05F-4BFB-A28D-0B4A85EFAED2}" type="presParOf" srcId="{540370F9-1AD6-4918-8E77-5AC5AA86440A}" destId="{D58E3EA6-1980-4173-A966-415FFCED326D}" srcOrd="8" destOrd="0" presId="urn:microsoft.com/office/officeart/2005/8/layout/radial1"/>
    <dgm:cxn modelId="{5336E6D6-6383-47FE-BEAD-ACB4F7A21829}" type="presParOf" srcId="{540370F9-1AD6-4918-8E77-5AC5AA86440A}" destId="{9BAD61C4-38E8-4AFB-A513-073544E05AFA}" srcOrd="9" destOrd="0" presId="urn:microsoft.com/office/officeart/2005/8/layout/radial1"/>
    <dgm:cxn modelId="{53F5BD45-7659-4C7C-B521-81A5B6A55060}" type="presParOf" srcId="{9BAD61C4-38E8-4AFB-A513-073544E05AFA}" destId="{9FE399B7-719B-4AD1-BD9D-EB75655D0A7E}" srcOrd="0" destOrd="0" presId="urn:microsoft.com/office/officeart/2005/8/layout/radial1"/>
    <dgm:cxn modelId="{261F4669-B950-4B64-900C-E97ADE1031FA}" type="presParOf" srcId="{540370F9-1AD6-4918-8E77-5AC5AA86440A}" destId="{AA9F4736-64A1-4C69-BFB1-4B5D2B60C16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79AD5-0D14-4F01-91E4-FC0C84C09157}">
      <dsp:nvSpPr>
        <dsp:cNvPr id="0" name=""/>
        <dsp:cNvSpPr/>
      </dsp:nvSpPr>
      <dsp:spPr>
        <a:xfrm>
          <a:off x="4434960" y="2514788"/>
          <a:ext cx="1930078" cy="19300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6500" kern="1200" dirty="0" smtClean="0"/>
            <a:t>.</a:t>
          </a:r>
          <a:endParaRPr lang="es-MX" sz="6500" kern="1200" dirty="0"/>
        </a:p>
      </dsp:txBody>
      <dsp:txXfrm>
        <a:off x="4717613" y="2797441"/>
        <a:ext cx="1364772" cy="1364772"/>
      </dsp:txXfrm>
    </dsp:sp>
    <dsp:sp modelId="{54FE124D-4DE0-4C1D-A2E6-0F618FE36BF6}">
      <dsp:nvSpPr>
        <dsp:cNvPr id="0" name=""/>
        <dsp:cNvSpPr/>
      </dsp:nvSpPr>
      <dsp:spPr>
        <a:xfrm rot="16200000">
          <a:off x="5109284" y="2207988"/>
          <a:ext cx="581431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581431" y="1608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5385464" y="2209537"/>
        <a:ext cx="29071" cy="29071"/>
      </dsp:txXfrm>
    </dsp:sp>
    <dsp:sp modelId="{E07E9EA8-D604-46B0-BB5E-F7251B3FAC93}">
      <dsp:nvSpPr>
        <dsp:cNvPr id="0" name=""/>
        <dsp:cNvSpPr/>
      </dsp:nvSpPr>
      <dsp:spPr>
        <a:xfrm>
          <a:off x="4434960" y="3278"/>
          <a:ext cx="1930078" cy="19300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700" kern="1200" dirty="0" smtClean="0"/>
            <a:t>21 </a:t>
          </a:r>
          <a:r>
            <a:rPr lang="es-419" sz="1700" kern="1200" dirty="0" smtClean="0"/>
            <a:t>AÑOS</a:t>
          </a:r>
          <a:endParaRPr lang="es-MX" sz="1700" kern="1200" dirty="0"/>
        </a:p>
      </dsp:txBody>
      <dsp:txXfrm>
        <a:off x="4717613" y="285931"/>
        <a:ext cx="1364772" cy="1364772"/>
      </dsp:txXfrm>
    </dsp:sp>
    <dsp:sp modelId="{9BCE9102-6E81-4DFA-8487-A030E2E3633F}">
      <dsp:nvSpPr>
        <dsp:cNvPr id="0" name=""/>
        <dsp:cNvSpPr/>
      </dsp:nvSpPr>
      <dsp:spPr>
        <a:xfrm rot="20520000">
          <a:off x="6303578" y="3075694"/>
          <a:ext cx="581431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581431" y="1608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579758" y="3077242"/>
        <a:ext cx="29071" cy="29071"/>
      </dsp:txXfrm>
    </dsp:sp>
    <dsp:sp modelId="{D601F371-2291-4182-B013-6EDB2CDDD628}">
      <dsp:nvSpPr>
        <dsp:cNvPr id="0" name=""/>
        <dsp:cNvSpPr/>
      </dsp:nvSpPr>
      <dsp:spPr>
        <a:xfrm>
          <a:off x="6823548" y="1738689"/>
          <a:ext cx="1930078" cy="19300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700" kern="1200" dirty="0" smtClean="0"/>
            <a:t>Fundador y CEO en KeyPro</a:t>
          </a:r>
          <a:endParaRPr lang="es-MX" sz="1700" kern="1200" dirty="0"/>
        </a:p>
      </dsp:txBody>
      <dsp:txXfrm>
        <a:off x="7106201" y="2021342"/>
        <a:ext cx="1364772" cy="1364772"/>
      </dsp:txXfrm>
    </dsp:sp>
    <dsp:sp modelId="{61ADDA9F-9F6D-40E3-8F89-0A8FDE58E922}">
      <dsp:nvSpPr>
        <dsp:cNvPr id="0" name=""/>
        <dsp:cNvSpPr/>
      </dsp:nvSpPr>
      <dsp:spPr>
        <a:xfrm rot="3240000">
          <a:off x="5847398" y="4479671"/>
          <a:ext cx="581431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581431" y="1608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6123578" y="4481219"/>
        <a:ext cx="29071" cy="29071"/>
      </dsp:txXfrm>
    </dsp:sp>
    <dsp:sp modelId="{0FACD1AE-A632-43B0-9A0F-AD799BEF4215}">
      <dsp:nvSpPr>
        <dsp:cNvPr id="0" name=""/>
        <dsp:cNvSpPr/>
      </dsp:nvSpPr>
      <dsp:spPr>
        <a:xfrm>
          <a:off x="5911189" y="4546643"/>
          <a:ext cx="1930078" cy="19300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700" kern="1200" dirty="0" smtClean="0"/>
            <a:t>3+ años de experiencia</a:t>
          </a:r>
          <a:endParaRPr lang="es-MX" sz="1700" kern="1200" dirty="0"/>
        </a:p>
      </dsp:txBody>
      <dsp:txXfrm>
        <a:off x="6193842" y="4829296"/>
        <a:ext cx="1364772" cy="1364772"/>
      </dsp:txXfrm>
    </dsp:sp>
    <dsp:sp modelId="{49411263-D6EA-4178-BD6C-5227445F6AC4}">
      <dsp:nvSpPr>
        <dsp:cNvPr id="0" name=""/>
        <dsp:cNvSpPr/>
      </dsp:nvSpPr>
      <dsp:spPr>
        <a:xfrm rot="7560000">
          <a:off x="4371169" y="4479671"/>
          <a:ext cx="581431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581431" y="1608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0800000">
        <a:off x="4647349" y="4481219"/>
        <a:ext cx="29071" cy="29071"/>
      </dsp:txXfrm>
    </dsp:sp>
    <dsp:sp modelId="{D58E3EA6-1980-4173-A966-415FFCED326D}">
      <dsp:nvSpPr>
        <dsp:cNvPr id="0" name=""/>
        <dsp:cNvSpPr/>
      </dsp:nvSpPr>
      <dsp:spPr>
        <a:xfrm>
          <a:off x="2958732" y="4546643"/>
          <a:ext cx="1930078" cy="19300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700" kern="1200" dirty="0" smtClean="0"/>
            <a:t>Estudiante de ingeniería</a:t>
          </a:r>
          <a:endParaRPr lang="es-MX" sz="1700" kern="1200" dirty="0"/>
        </a:p>
      </dsp:txBody>
      <dsp:txXfrm>
        <a:off x="3241385" y="4829296"/>
        <a:ext cx="1364772" cy="1364772"/>
      </dsp:txXfrm>
    </dsp:sp>
    <dsp:sp modelId="{9BAD61C4-38E8-4AFB-A513-073544E05AFA}">
      <dsp:nvSpPr>
        <dsp:cNvPr id="0" name=""/>
        <dsp:cNvSpPr/>
      </dsp:nvSpPr>
      <dsp:spPr>
        <a:xfrm rot="11880000">
          <a:off x="3914990" y="3075694"/>
          <a:ext cx="581431" cy="32167"/>
        </a:xfrm>
        <a:custGeom>
          <a:avLst/>
          <a:gdLst/>
          <a:ahLst/>
          <a:cxnLst/>
          <a:rect l="0" t="0" r="0" b="0"/>
          <a:pathLst>
            <a:path>
              <a:moveTo>
                <a:pt x="0" y="16083"/>
              </a:moveTo>
              <a:lnTo>
                <a:pt x="581431" y="1608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0800000">
        <a:off x="4191170" y="3077242"/>
        <a:ext cx="29071" cy="29071"/>
      </dsp:txXfrm>
    </dsp:sp>
    <dsp:sp modelId="{AA9F4736-64A1-4C69-BFB1-4B5D2B60C160}">
      <dsp:nvSpPr>
        <dsp:cNvPr id="0" name=""/>
        <dsp:cNvSpPr/>
      </dsp:nvSpPr>
      <dsp:spPr>
        <a:xfrm>
          <a:off x="2046372" y="1738689"/>
          <a:ext cx="1930078" cy="19300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700" kern="1200" dirty="0" smtClean="0"/>
            <a:t>Bailarín y emprendedor</a:t>
          </a:r>
          <a:endParaRPr lang="es-MX" sz="1700" kern="1200" dirty="0"/>
        </a:p>
      </dsp:txBody>
      <dsp:txXfrm>
        <a:off x="2329025" y="2021342"/>
        <a:ext cx="1364772" cy="1364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3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36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2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72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6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0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8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Bases de datos </a:t>
            </a:r>
            <a:r>
              <a:rPr lang="es-419" dirty="0" smtClean="0">
                <a:solidFill>
                  <a:srgbClr val="00B0F0"/>
                </a:solidFill>
              </a:rPr>
              <a:t>SQL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Enrique Carranza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149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Introducción a las bases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93" y="2603835"/>
            <a:ext cx="7810500" cy="3238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6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Bases de datos relacionales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69" y="3147594"/>
            <a:ext cx="2700000" cy="1800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48" y="2607594"/>
            <a:ext cx="2098286" cy="1080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8" y="5285120"/>
            <a:ext cx="2504546" cy="900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03" y="2999844"/>
            <a:ext cx="1885950" cy="20955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511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Bases de datos no relacionales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09" y="3708729"/>
            <a:ext cx="3427517" cy="18000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80" y="2501748"/>
            <a:ext cx="3231920" cy="10800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13" y="3888729"/>
            <a:ext cx="3360000" cy="1440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585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son las bases de datos?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9394" y="2228589"/>
            <a:ext cx="9613861" cy="35993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419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</a:t>
            </a:r>
          </a:p>
          <a:p>
            <a:pPr marL="0" indent="0" algn="ctr">
              <a:buNone/>
            </a:pPr>
            <a:r>
              <a:rPr lang="es-419" dirty="0" smtClean="0"/>
              <a:t>Palabras y números que por si solos no tienen significado.</a:t>
            </a:r>
          </a:p>
        </p:txBody>
      </p:sp>
    </p:spTree>
    <p:extLst>
      <p:ext uri="{BB962C8B-B14F-4D97-AF65-F5344CB8AC3E}">
        <p14:creationId xmlns:p14="http://schemas.microsoft.com/office/powerpoint/2010/main" val="22855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son las bases de datos?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9394" y="2228589"/>
            <a:ext cx="9613861" cy="35993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419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</a:t>
            </a:r>
          </a:p>
          <a:p>
            <a:pPr marL="0" indent="0" algn="ctr">
              <a:buNone/>
            </a:pPr>
            <a:r>
              <a:rPr lang="es-419" dirty="0" smtClean="0"/>
              <a:t>Colección de datos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34889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son las bases de datos?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9394" y="2228589"/>
            <a:ext cx="9613861" cy="35993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419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</a:t>
            </a:r>
          </a:p>
          <a:p>
            <a:pPr marL="0" indent="0" algn="ctr">
              <a:buNone/>
            </a:pPr>
            <a:r>
              <a:rPr lang="es-419" dirty="0" smtClean="0"/>
              <a:t>Elemento o área para almacenar un tipo de dato dentro de nuestra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8832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son las bases de datos?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9394" y="2228589"/>
            <a:ext cx="9613861" cy="35993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419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</a:p>
          <a:p>
            <a:pPr marL="0" indent="0" algn="ctr">
              <a:buNone/>
            </a:pPr>
            <a:r>
              <a:rPr lang="es-419" dirty="0" smtClean="0"/>
              <a:t>Colección de datos iguales o de diferentes tipos que se encuentran relacionados.</a:t>
            </a:r>
          </a:p>
        </p:txBody>
      </p:sp>
    </p:spTree>
    <p:extLst>
      <p:ext uri="{BB962C8B-B14F-4D97-AF65-F5344CB8AC3E}">
        <p14:creationId xmlns:p14="http://schemas.microsoft.com/office/powerpoint/2010/main" val="13830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son las bases de datos?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9394" y="2228589"/>
            <a:ext cx="9613861" cy="13207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419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</a:t>
            </a:r>
          </a:p>
          <a:p>
            <a:pPr marL="0" indent="0" algn="ctr">
              <a:buNone/>
            </a:pPr>
            <a:r>
              <a:rPr lang="es-419" dirty="0" smtClean="0"/>
              <a:t>Colección de registros relacionados.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44" y="3549316"/>
            <a:ext cx="830695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¿Qué son las bases de datos?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32" y="2485831"/>
            <a:ext cx="7628853" cy="3891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3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rgbClr val="00B0F0"/>
                </a:solidFill>
              </a:rPr>
              <a:t>REPOSITORIO</a:t>
            </a:r>
            <a:r>
              <a:rPr lang="es-419" dirty="0" smtClean="0"/>
              <a:t> DEL CURSO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411" y="3657693"/>
            <a:ext cx="4247148" cy="118837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419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pPr marL="0" indent="0" algn="ctr">
              <a:buNone/>
            </a:pPr>
            <a:r>
              <a:rPr lang="es-419" dirty="0"/>
              <a:t>https://github.com/DarkHawk21/curso_bases_de_datos</a:t>
            </a:r>
            <a:endParaRPr lang="es-419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06" y="2451883"/>
            <a:ext cx="7546988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92935151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169000"/>
            <a:ext cx="2520000" cy="2520000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88900"/>
          </a:effectLst>
        </p:spPr>
      </p:pic>
      <p:sp>
        <p:nvSpPr>
          <p:cNvPr id="5" name="CuadroTexto 4"/>
          <p:cNvSpPr txBox="1"/>
          <p:nvPr/>
        </p:nvSpPr>
        <p:spPr>
          <a:xfrm>
            <a:off x="128788" y="150363"/>
            <a:ext cx="3812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Enrique Carranza</a:t>
            </a:r>
            <a:endParaRPr lang="es-MX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35449" y="762510"/>
            <a:ext cx="279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DESARROLLADOR WEB</a:t>
            </a:r>
            <a:endParaRPr lang="es-MX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7" y="8858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>
            <a:stCxn id="15" idx="2"/>
            <a:endCxn id="16" idx="6"/>
          </p:cNvCxnSpPr>
          <p:nvPr/>
        </p:nvCxnSpPr>
        <p:spPr>
          <a:xfrm flipH="1">
            <a:off x="10445213" y="2494587"/>
            <a:ext cx="748968" cy="11442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4" idx="3"/>
            <a:endCxn id="15" idx="0"/>
          </p:cNvCxnSpPr>
          <p:nvPr/>
        </p:nvCxnSpPr>
        <p:spPr>
          <a:xfrm>
            <a:off x="10445213" y="809758"/>
            <a:ext cx="748968" cy="6762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14" idx="1"/>
          </p:cNvCxnSpPr>
          <p:nvPr/>
        </p:nvCxnSpPr>
        <p:spPr>
          <a:xfrm flipV="1">
            <a:off x="8413302" y="809758"/>
            <a:ext cx="228869" cy="397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2" idx="3"/>
            <a:endCxn id="13" idx="1"/>
          </p:cNvCxnSpPr>
          <p:nvPr/>
        </p:nvCxnSpPr>
        <p:spPr>
          <a:xfrm flipV="1">
            <a:off x="6388771" y="1207504"/>
            <a:ext cx="221489" cy="8387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1" idx="3"/>
            <a:endCxn id="12" idx="1"/>
          </p:cNvCxnSpPr>
          <p:nvPr/>
        </p:nvCxnSpPr>
        <p:spPr>
          <a:xfrm flipV="1">
            <a:off x="4364240" y="2046218"/>
            <a:ext cx="221489" cy="7840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3"/>
            <a:endCxn id="11" idx="1"/>
          </p:cNvCxnSpPr>
          <p:nvPr/>
        </p:nvCxnSpPr>
        <p:spPr>
          <a:xfrm flipV="1">
            <a:off x="2339709" y="2830220"/>
            <a:ext cx="221489" cy="5775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Logística del curso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 smtClean="0">
                <a:solidFill>
                  <a:srgbClr val="FFC000"/>
                </a:solidFill>
              </a:rPr>
              <a:t>Distribución del tiempo</a:t>
            </a:r>
            <a:endParaRPr lang="es-MX" dirty="0">
              <a:solidFill>
                <a:srgbClr val="FFC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7" y="4901512"/>
            <a:ext cx="720000" cy="7200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39709" y="469989"/>
            <a:ext cx="1800000" cy="180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INICIO DE CLASE</a:t>
            </a:r>
          </a:p>
          <a:p>
            <a:pPr algn="ctr"/>
            <a:r>
              <a:rPr lang="es-419" dirty="0"/>
              <a:t>7</a:t>
            </a:r>
            <a:r>
              <a:rPr lang="es-419" dirty="0" smtClean="0"/>
              <a:t> p.m.</a:t>
            </a:r>
            <a:endParaRPr lang="es-MX" dirty="0"/>
          </a:p>
        </p:txBody>
      </p:sp>
      <p:sp>
        <p:nvSpPr>
          <p:cNvPr id="9" name="Proceso 8"/>
          <p:cNvSpPr/>
          <p:nvPr/>
        </p:nvSpPr>
        <p:spPr>
          <a:xfrm>
            <a:off x="536667" y="2847574"/>
            <a:ext cx="1803042" cy="1120462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- SESIÓN 1 -</a:t>
            </a:r>
            <a:endParaRPr lang="es-MX" dirty="0"/>
          </a:p>
        </p:txBody>
      </p:sp>
      <p:sp>
        <p:nvSpPr>
          <p:cNvPr id="11" name="Proceso 10"/>
          <p:cNvSpPr/>
          <p:nvPr/>
        </p:nvSpPr>
        <p:spPr>
          <a:xfrm>
            <a:off x="2561198" y="2269989"/>
            <a:ext cx="1803042" cy="112046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BREAK</a:t>
            </a:r>
            <a:endParaRPr lang="es-419" dirty="0" smtClean="0"/>
          </a:p>
        </p:txBody>
      </p:sp>
      <p:sp>
        <p:nvSpPr>
          <p:cNvPr id="12" name="Proceso 11"/>
          <p:cNvSpPr/>
          <p:nvPr/>
        </p:nvSpPr>
        <p:spPr>
          <a:xfrm>
            <a:off x="4585729" y="1485987"/>
            <a:ext cx="1803042" cy="1120462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- SESIÓN 2 -</a:t>
            </a:r>
            <a:endParaRPr lang="es-MX" dirty="0"/>
          </a:p>
        </p:txBody>
      </p:sp>
      <p:sp>
        <p:nvSpPr>
          <p:cNvPr id="13" name="Proceso 12"/>
          <p:cNvSpPr/>
          <p:nvPr/>
        </p:nvSpPr>
        <p:spPr>
          <a:xfrm>
            <a:off x="6610260" y="647273"/>
            <a:ext cx="1803042" cy="112046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BREAK</a:t>
            </a:r>
            <a:endParaRPr lang="es-419" dirty="0" smtClean="0"/>
          </a:p>
        </p:txBody>
      </p:sp>
      <p:sp>
        <p:nvSpPr>
          <p:cNvPr id="14" name="Proceso 13"/>
          <p:cNvSpPr/>
          <p:nvPr/>
        </p:nvSpPr>
        <p:spPr>
          <a:xfrm>
            <a:off x="8642171" y="249527"/>
            <a:ext cx="1803042" cy="1120462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- SESIÓN 3 -</a:t>
            </a:r>
            <a:endParaRPr lang="es-MX" dirty="0"/>
          </a:p>
        </p:txBody>
      </p:sp>
      <p:sp>
        <p:nvSpPr>
          <p:cNvPr id="15" name="Documento 14"/>
          <p:cNvSpPr/>
          <p:nvPr/>
        </p:nvSpPr>
        <p:spPr>
          <a:xfrm>
            <a:off x="10294181" y="1485987"/>
            <a:ext cx="1800000" cy="1080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FIN DE CLASE</a:t>
            </a:r>
          </a:p>
          <a:p>
            <a:pPr algn="ctr"/>
            <a:r>
              <a:rPr lang="es-419" dirty="0" smtClean="0"/>
              <a:t>10</a:t>
            </a:r>
            <a:r>
              <a:rPr lang="es-419" dirty="0" smtClean="0"/>
              <a:t> p.m.</a:t>
            </a:r>
            <a:endParaRPr lang="es-MX" dirty="0"/>
          </a:p>
        </p:txBody>
      </p:sp>
      <p:sp>
        <p:nvSpPr>
          <p:cNvPr id="16" name="Elipse 15"/>
          <p:cNvSpPr/>
          <p:nvPr/>
        </p:nvSpPr>
        <p:spPr>
          <a:xfrm>
            <a:off x="8825213" y="2828801"/>
            <a:ext cx="1620000" cy="16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DUDAS </a:t>
            </a:r>
            <a:r>
              <a:rPr lang="es-419" dirty="0" smtClean="0"/>
              <a:t>EXTRAS</a:t>
            </a:r>
            <a:endParaRPr lang="es-419" dirty="0" smtClean="0"/>
          </a:p>
        </p:txBody>
      </p:sp>
      <p:cxnSp>
        <p:nvCxnSpPr>
          <p:cNvPr id="18" name="Conector recto de flecha 17"/>
          <p:cNvCxnSpPr>
            <a:stCxn id="7" idx="4"/>
            <a:endCxn id="9" idx="0"/>
          </p:cNvCxnSpPr>
          <p:nvPr/>
        </p:nvCxnSpPr>
        <p:spPr>
          <a:xfrm flipH="1">
            <a:off x="1438188" y="2269989"/>
            <a:ext cx="1521" cy="5775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6404034" y="19964"/>
            <a:ext cx="2215495" cy="848636"/>
          </a:xfrm>
          <a:prstGeom prst="ellipse">
            <a:avLst/>
          </a:prstGeom>
          <a:noFill/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10</a:t>
            </a:r>
            <a:r>
              <a:rPr lang="es-419" dirty="0" smtClean="0"/>
              <a:t> </a:t>
            </a:r>
            <a:r>
              <a:rPr lang="es-419" dirty="0" smtClean="0"/>
              <a:t>MINUTOS</a:t>
            </a:r>
            <a:endParaRPr lang="es-MX" dirty="0"/>
          </a:p>
        </p:txBody>
      </p:sp>
      <p:sp>
        <p:nvSpPr>
          <p:cNvPr id="39" name="Elipse 38"/>
          <p:cNvSpPr/>
          <p:nvPr/>
        </p:nvSpPr>
        <p:spPr>
          <a:xfrm>
            <a:off x="2360182" y="1645951"/>
            <a:ext cx="2215495" cy="848636"/>
          </a:xfrm>
          <a:prstGeom prst="ellipse">
            <a:avLst/>
          </a:prstGeom>
          <a:noFill/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10</a:t>
            </a:r>
            <a:r>
              <a:rPr lang="es-419" dirty="0" smtClean="0"/>
              <a:t> </a:t>
            </a:r>
            <a:r>
              <a:rPr lang="es-419" dirty="0" smtClean="0"/>
              <a:t>MINUTOS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28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Contenido </a:t>
            </a:r>
            <a:r>
              <a:rPr lang="es-419" dirty="0" smtClean="0">
                <a:solidFill>
                  <a:schemeClr val="accent1"/>
                </a:solidFill>
              </a:rPr>
              <a:t>temático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5" y="753228"/>
            <a:ext cx="9795418" cy="1080938"/>
          </a:xfrm>
        </p:spPr>
        <p:txBody>
          <a:bodyPr>
            <a:noAutofit/>
          </a:bodyPr>
          <a:lstStyle/>
          <a:p>
            <a:pPr algn="ctr"/>
            <a:r>
              <a:rPr lang="es-419" sz="2500" dirty="0" smtClean="0">
                <a:solidFill>
                  <a:schemeClr val="accent1"/>
                </a:solidFill>
              </a:rPr>
              <a:t>MÓDULO 1</a:t>
            </a:r>
            <a:r>
              <a:rPr lang="es-419" sz="2500" dirty="0" smtClean="0"/>
              <a:t/>
            </a:r>
            <a:br>
              <a:rPr lang="es-419" sz="2500" dirty="0" smtClean="0"/>
            </a:br>
            <a:r>
              <a:rPr lang="es-MX" sz="2200" dirty="0" smtClean="0"/>
              <a:t>¿Sabes cómo almacenan la información los sistemas que usamos día con día?</a:t>
            </a:r>
            <a:endParaRPr lang="es-MX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7" y="885810"/>
            <a:ext cx="720000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1892" y="2749486"/>
            <a:ext cx="11045535" cy="3365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kern="1800" dirty="0"/>
              <a:t>1.1 Introducción a las bases de datos</a:t>
            </a:r>
            <a:br>
              <a:rPr lang="es-MX" kern="1800" dirty="0"/>
            </a:br>
            <a:r>
              <a:rPr lang="es-MX" kern="1800" dirty="0"/>
              <a:t>1.2 ¿Qué son las bases de datos</a:t>
            </a:r>
            <a:r>
              <a:rPr lang="es-MX" kern="1800" dirty="0" smtClean="0"/>
              <a:t>?</a:t>
            </a:r>
            <a:r>
              <a:rPr lang="es-MX" kern="1800" dirty="0"/>
              <a:t/>
            </a:r>
            <a:br>
              <a:rPr lang="es-MX" kern="1800" dirty="0"/>
            </a:br>
            <a:r>
              <a:rPr lang="es-MX" kern="1800" dirty="0"/>
              <a:t>1.3 ¿Qué son las bases de datos no relacionales?</a:t>
            </a:r>
            <a:br>
              <a:rPr lang="es-MX" kern="1800" dirty="0"/>
            </a:br>
            <a:r>
              <a:rPr lang="es-MX" kern="1800" dirty="0"/>
              <a:t>1.4 ¿Qué son las bases de datos relacionales</a:t>
            </a:r>
            <a:r>
              <a:rPr lang="es-MX" kern="1800" dirty="0" smtClean="0"/>
              <a:t>?</a:t>
            </a:r>
            <a:br>
              <a:rPr lang="es-MX" kern="1800" dirty="0" smtClean="0"/>
            </a:br>
            <a:r>
              <a:rPr lang="es-MX" kern="1800" dirty="0" smtClean="0"/>
              <a:t>1.5 Elementos que forman a una base de datos relacional</a:t>
            </a:r>
            <a:r>
              <a:rPr lang="es-MX" kern="1800" dirty="0"/>
              <a:t/>
            </a:r>
            <a:br>
              <a:rPr lang="es-MX" kern="1800" dirty="0"/>
            </a:br>
            <a:r>
              <a:rPr lang="es-MX" kern="1800" dirty="0"/>
              <a:t>1.6 Preparando nuestro entorno de desarrollo de base de datos</a:t>
            </a:r>
            <a:br>
              <a:rPr lang="es-MX" kern="1800" dirty="0"/>
            </a:br>
            <a:r>
              <a:rPr lang="es-MX" kern="1800" dirty="0"/>
              <a:t>1.6.1 Instalando un servidor de base de datos relacional (</a:t>
            </a:r>
            <a:r>
              <a:rPr lang="es-MX" kern="1800" dirty="0" err="1"/>
              <a:t>Mysql</a:t>
            </a:r>
            <a:r>
              <a:rPr lang="es-MX" kern="1800" dirty="0"/>
              <a:t>)</a:t>
            </a:r>
            <a:br>
              <a:rPr lang="es-MX" kern="1800" dirty="0"/>
            </a:br>
            <a:r>
              <a:rPr lang="es-MX" kern="1800" dirty="0"/>
              <a:t>1.6.2 Instalando nuestro gestor de base de datos (</a:t>
            </a:r>
            <a:r>
              <a:rPr lang="es-MX" kern="1800" dirty="0" err="1"/>
              <a:t>Mysql</a:t>
            </a:r>
            <a:r>
              <a:rPr lang="es-MX" kern="1800" dirty="0"/>
              <a:t> Workbench)</a:t>
            </a:r>
          </a:p>
        </p:txBody>
      </p:sp>
    </p:spTree>
    <p:extLst>
      <p:ext uri="{BB962C8B-B14F-4D97-AF65-F5344CB8AC3E}">
        <p14:creationId xmlns:p14="http://schemas.microsoft.com/office/powerpoint/2010/main" val="20723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5" y="753228"/>
            <a:ext cx="9795418" cy="1080938"/>
          </a:xfrm>
        </p:spPr>
        <p:txBody>
          <a:bodyPr>
            <a:noAutofit/>
          </a:bodyPr>
          <a:lstStyle/>
          <a:p>
            <a:pPr algn="ctr"/>
            <a:r>
              <a:rPr lang="es-419" sz="2500" dirty="0" smtClean="0">
                <a:solidFill>
                  <a:schemeClr val="accent1"/>
                </a:solidFill>
              </a:rPr>
              <a:t>MÓDULO 2</a:t>
            </a:r>
            <a:r>
              <a:rPr lang="es-419" sz="2500" dirty="0" smtClean="0"/>
              <a:t/>
            </a:r>
            <a:br>
              <a:rPr lang="es-419" sz="2500" dirty="0" smtClean="0"/>
            </a:br>
            <a:r>
              <a:rPr lang="es-MX" sz="2400" dirty="0"/>
              <a:t>Primeros pasos en MySQL</a:t>
            </a:r>
            <a:endParaRPr lang="es-MX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7" y="885810"/>
            <a:ext cx="720000" cy="720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98765" y="2259881"/>
            <a:ext cx="6416287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2.1 Sentencias básicas en nuestro servidor de base de datos</a:t>
            </a:r>
            <a:br>
              <a:rPr lang="es-MX" dirty="0"/>
            </a:br>
            <a:r>
              <a:rPr lang="es-MX" dirty="0"/>
              <a:t>2.2 Conociendo nuestro gestor de base de datos </a:t>
            </a:r>
            <a:br>
              <a:rPr lang="es-MX" dirty="0"/>
            </a:br>
            <a:r>
              <a:rPr lang="es-MX" dirty="0"/>
              <a:t>2.3 Creación de tablas</a:t>
            </a:r>
            <a:br>
              <a:rPr lang="es-MX" dirty="0"/>
            </a:br>
            <a:r>
              <a:rPr lang="es-MX" dirty="0"/>
              <a:t>2.4 Gestión visual de tablas</a:t>
            </a:r>
            <a:br>
              <a:rPr lang="es-MX" dirty="0"/>
            </a:br>
            <a:r>
              <a:rPr lang="es-MX" dirty="0"/>
              <a:t>2.5 Eliminación de tablas</a:t>
            </a:r>
            <a:br>
              <a:rPr lang="es-MX" dirty="0"/>
            </a:br>
            <a:r>
              <a:rPr lang="es-MX" dirty="0"/>
              <a:t>2.6 Restricciones básicas</a:t>
            </a:r>
            <a:br>
              <a:rPr lang="es-MX" dirty="0"/>
            </a:br>
            <a:r>
              <a:rPr lang="es-MX" dirty="0"/>
              <a:t>2.7 Modificación de tablas</a:t>
            </a:r>
            <a:br>
              <a:rPr lang="es-MX" dirty="0"/>
            </a:br>
            <a:r>
              <a:rPr lang="es-MX" dirty="0"/>
              <a:t>2.7.1Modificación de columnas en tablas</a:t>
            </a:r>
            <a:br>
              <a:rPr lang="es-MX" dirty="0"/>
            </a:br>
            <a:r>
              <a:rPr lang="es-MX" dirty="0"/>
              <a:t>2.8 Diseño y modelado de bases de datos relacionales</a:t>
            </a:r>
            <a:br>
              <a:rPr lang="es-MX" dirty="0"/>
            </a:br>
            <a:r>
              <a:rPr lang="es-MX" dirty="0"/>
              <a:t>2.8.1 Convirtiendo modelo a script </a:t>
            </a:r>
            <a:r>
              <a:rPr lang="es-MX" dirty="0" err="1" smtClean="0"/>
              <a:t>sql</a:t>
            </a:r>
            <a:endParaRPr lang="es-MX" kern="1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915052" y="2259881"/>
            <a:ext cx="5176686" cy="300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 smtClean="0"/>
              <a:t>2.8.2 </a:t>
            </a:r>
            <a:r>
              <a:rPr lang="es-MX" dirty="0" err="1"/>
              <a:t>Cascade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2.9 Lenguaje y manipulación de datos (SQL)</a:t>
            </a:r>
            <a:br>
              <a:rPr lang="es-MX" dirty="0"/>
            </a:br>
            <a:r>
              <a:rPr lang="es-MX" dirty="0"/>
              <a:t>2.9.1 Sentencia SELECT</a:t>
            </a:r>
            <a:br>
              <a:rPr lang="es-MX" dirty="0"/>
            </a:br>
            <a:r>
              <a:rPr lang="es-MX" dirty="0"/>
              <a:t>2.9.2 Sentencia INSERT</a:t>
            </a:r>
            <a:br>
              <a:rPr lang="es-MX" dirty="0"/>
            </a:br>
            <a:r>
              <a:rPr lang="es-MX" dirty="0"/>
              <a:t>2.9.3 Sentencia UPDATE</a:t>
            </a:r>
            <a:br>
              <a:rPr lang="es-MX" dirty="0"/>
            </a:br>
            <a:r>
              <a:rPr lang="es-MX" dirty="0"/>
              <a:t>2.9.4 Sentencia DELETE</a:t>
            </a:r>
            <a:br>
              <a:rPr lang="es-MX" dirty="0"/>
            </a:br>
            <a:r>
              <a:rPr lang="es-MX" dirty="0"/>
              <a:t>2.10 Operadores en SQL</a:t>
            </a:r>
            <a:endParaRPr lang="es-MX" kern="1800" dirty="0"/>
          </a:p>
        </p:txBody>
      </p:sp>
    </p:spTree>
    <p:extLst>
      <p:ext uri="{BB962C8B-B14F-4D97-AF65-F5344CB8AC3E}">
        <p14:creationId xmlns:p14="http://schemas.microsoft.com/office/powerpoint/2010/main" val="10206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5" y="753228"/>
            <a:ext cx="9795418" cy="1080938"/>
          </a:xfrm>
        </p:spPr>
        <p:txBody>
          <a:bodyPr>
            <a:noAutofit/>
          </a:bodyPr>
          <a:lstStyle/>
          <a:p>
            <a:pPr algn="ctr"/>
            <a:r>
              <a:rPr lang="es-419" sz="2500" dirty="0" smtClean="0">
                <a:solidFill>
                  <a:schemeClr val="accent1"/>
                </a:solidFill>
              </a:rPr>
              <a:t>MÓDULO 3</a:t>
            </a:r>
            <a:r>
              <a:rPr lang="es-419" sz="2500" dirty="0" smtClean="0"/>
              <a:t/>
            </a:r>
            <a:br>
              <a:rPr lang="es-419" sz="2500" dirty="0" smtClean="0"/>
            </a:br>
            <a:r>
              <a:rPr lang="es-MX" sz="2400" dirty="0" smtClean="0"/>
              <a:t>¿Y si programamos con SQL?</a:t>
            </a:r>
            <a:endParaRPr lang="es-MX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7" y="885810"/>
            <a:ext cx="720000" cy="720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81892" y="2321958"/>
            <a:ext cx="11045535" cy="4196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3.1 Condiciones con WHERE</a:t>
            </a:r>
            <a:br>
              <a:rPr lang="es-MX" dirty="0"/>
            </a:br>
            <a:r>
              <a:rPr lang="es-MX" dirty="0"/>
              <a:t>3.2 </a:t>
            </a:r>
            <a:r>
              <a:rPr lang="es-MX" dirty="0" err="1"/>
              <a:t>Where</a:t>
            </a:r>
            <a:r>
              <a:rPr lang="es-MX" dirty="0"/>
              <a:t> y comodines</a:t>
            </a:r>
            <a:br>
              <a:rPr lang="es-MX" dirty="0"/>
            </a:br>
            <a:r>
              <a:rPr lang="es-MX" dirty="0"/>
              <a:t>3.3 LIMIT</a:t>
            </a:r>
            <a:br>
              <a:rPr lang="es-MX" dirty="0"/>
            </a:br>
            <a:r>
              <a:rPr lang="es-MX" dirty="0"/>
              <a:t>3.4 ORDER BY</a:t>
            </a:r>
            <a:br>
              <a:rPr lang="es-MX" dirty="0"/>
            </a:br>
            <a:r>
              <a:rPr lang="es-MX" dirty="0"/>
              <a:t>3.5 Funciones matemáticas</a:t>
            </a:r>
            <a:br>
              <a:rPr lang="es-MX" dirty="0"/>
            </a:br>
            <a:r>
              <a:rPr lang="es-MX" dirty="0"/>
              <a:t>3.6 Funciones para textos</a:t>
            </a:r>
            <a:br>
              <a:rPr lang="es-MX" dirty="0"/>
            </a:br>
            <a:r>
              <a:rPr lang="es-MX" dirty="0"/>
              <a:t>3.7 Funciones para fechas</a:t>
            </a:r>
            <a:br>
              <a:rPr lang="es-MX" dirty="0"/>
            </a:br>
            <a:r>
              <a:rPr lang="es-MX" dirty="0"/>
              <a:t>3.8 Funciones generales</a:t>
            </a:r>
            <a:br>
              <a:rPr lang="es-MX" dirty="0"/>
            </a:br>
            <a:r>
              <a:rPr lang="es-MX" dirty="0"/>
              <a:t>3.9 Introducción a las </a:t>
            </a:r>
            <a:r>
              <a:rPr lang="es-MX" dirty="0" err="1"/>
              <a:t>subconsultas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3.10 Introducción a llaves foráneas y primarias.</a:t>
            </a:r>
            <a:endParaRPr lang="es-MX" kern="1800" dirty="0"/>
          </a:p>
        </p:txBody>
      </p:sp>
    </p:spTree>
    <p:extLst>
      <p:ext uri="{BB962C8B-B14F-4D97-AF65-F5344CB8AC3E}">
        <p14:creationId xmlns:p14="http://schemas.microsoft.com/office/powerpoint/2010/main" val="41997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5" y="753228"/>
            <a:ext cx="9795418" cy="1080938"/>
          </a:xfrm>
        </p:spPr>
        <p:txBody>
          <a:bodyPr>
            <a:noAutofit/>
          </a:bodyPr>
          <a:lstStyle/>
          <a:p>
            <a:pPr algn="ctr"/>
            <a:r>
              <a:rPr lang="es-419" sz="2500" dirty="0" smtClean="0">
                <a:solidFill>
                  <a:schemeClr val="accent1"/>
                </a:solidFill>
              </a:rPr>
              <a:t>MÓDULO 4</a:t>
            </a:r>
            <a:r>
              <a:rPr lang="es-419" sz="2500" dirty="0" smtClean="0"/>
              <a:t/>
            </a:r>
            <a:br>
              <a:rPr lang="es-419" sz="2500" dirty="0" smtClean="0"/>
            </a:br>
            <a:r>
              <a:rPr lang="es-419" sz="2500" dirty="0" smtClean="0"/>
              <a:t>¿Por qué un Database Manage</a:t>
            </a:r>
            <a:r>
              <a:rPr lang="es-419" sz="2500" dirty="0" smtClean="0"/>
              <a:t>r gana tanto? </a:t>
            </a:r>
            <a:r>
              <a:rPr lang="es-MX" sz="2400" dirty="0"/>
              <a:t>Sí, también hay Uniones</a:t>
            </a:r>
            <a:endParaRPr lang="es-MX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7" y="885810"/>
            <a:ext cx="720000" cy="720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98765" y="2005922"/>
            <a:ext cx="11045535" cy="4611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4.1 Consultas </a:t>
            </a:r>
            <a:r>
              <a:rPr lang="es-MX" dirty="0" err="1"/>
              <a:t>multitabla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4.2 </a:t>
            </a:r>
            <a:r>
              <a:rPr lang="es-MX" dirty="0" err="1"/>
              <a:t>Inner</a:t>
            </a:r>
            <a:r>
              <a:rPr lang="es-MX" dirty="0"/>
              <a:t> </a:t>
            </a:r>
            <a:r>
              <a:rPr lang="es-MX" dirty="0" err="1"/>
              <a:t>Join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4.3 </a:t>
            </a:r>
            <a:r>
              <a:rPr lang="es-MX" dirty="0" err="1"/>
              <a:t>Left</a:t>
            </a:r>
            <a:r>
              <a:rPr lang="es-MX" dirty="0"/>
              <a:t> </a:t>
            </a:r>
            <a:r>
              <a:rPr lang="es-MX" dirty="0" err="1"/>
              <a:t>Join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4.4 </a:t>
            </a:r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Join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4.5 Proyecto final - (Preparando un sistema para una tienda online)</a:t>
            </a:r>
            <a:br>
              <a:rPr lang="es-MX" dirty="0"/>
            </a:br>
            <a:r>
              <a:rPr lang="es-MX" dirty="0"/>
              <a:t>4.5.1 Introducción al proyecto final</a:t>
            </a:r>
            <a:br>
              <a:rPr lang="es-MX" dirty="0"/>
            </a:br>
            <a:r>
              <a:rPr lang="es-MX" dirty="0"/>
              <a:t>4.5.2 Diagrama ER de modelado</a:t>
            </a:r>
            <a:br>
              <a:rPr lang="es-MX" dirty="0"/>
            </a:br>
            <a:r>
              <a:rPr lang="es-MX" dirty="0"/>
              <a:t>4.5.3 </a:t>
            </a:r>
            <a:r>
              <a:rPr lang="es-MX" dirty="0" err="1"/>
              <a:t>Convirtienedo</a:t>
            </a:r>
            <a:r>
              <a:rPr lang="es-MX" dirty="0"/>
              <a:t> nuestro modelo a workbench</a:t>
            </a:r>
            <a:br>
              <a:rPr lang="es-MX" dirty="0"/>
            </a:br>
            <a:r>
              <a:rPr lang="es-MX" dirty="0"/>
              <a:t>4.5.4 </a:t>
            </a:r>
            <a:r>
              <a:rPr lang="es-MX" dirty="0" err="1"/>
              <a:t>Conviertiendo</a:t>
            </a:r>
            <a:r>
              <a:rPr lang="es-MX" dirty="0"/>
              <a:t> nuestro modelo a SQL</a:t>
            </a:r>
            <a:br>
              <a:rPr lang="es-MX" dirty="0"/>
            </a:br>
            <a:r>
              <a:rPr lang="es-MX" dirty="0"/>
              <a:t>4.5.5 Llenando nuestra base de datos</a:t>
            </a:r>
            <a:br>
              <a:rPr lang="es-MX" dirty="0"/>
            </a:br>
            <a:r>
              <a:rPr lang="es-MX" dirty="0"/>
              <a:t>4.6 Exportando nuestra base de datos para conexión con cualquier sistema.</a:t>
            </a:r>
            <a:endParaRPr lang="es-MX" kern="1800" dirty="0"/>
          </a:p>
        </p:txBody>
      </p:sp>
    </p:spTree>
    <p:extLst>
      <p:ext uri="{BB962C8B-B14F-4D97-AF65-F5344CB8AC3E}">
        <p14:creationId xmlns:p14="http://schemas.microsoft.com/office/powerpoint/2010/main" val="1788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Módulo </a:t>
            </a:r>
            <a:r>
              <a:rPr lang="es-419" dirty="0" smtClean="0">
                <a:solidFill>
                  <a:schemeClr val="accent1"/>
                </a:solidFill>
              </a:rPr>
              <a:t>1</a:t>
            </a:r>
            <a:r>
              <a:rPr lang="es-419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¿Sabes cómo almacenan la información los sistemas que usamos día con día?</a:t>
            </a:r>
          </a:p>
        </p:txBody>
      </p:sp>
    </p:spTree>
    <p:extLst>
      <p:ext uri="{BB962C8B-B14F-4D97-AF65-F5344CB8AC3E}">
        <p14:creationId xmlns:p14="http://schemas.microsoft.com/office/powerpoint/2010/main" val="2374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144</TotalTime>
  <Words>246</Words>
  <Application>Microsoft Office PowerPoint</Application>
  <PresentationFormat>Panorámica</PresentationFormat>
  <Paragraphs>58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Segoe UI</vt:lpstr>
      <vt:lpstr>Trebuchet MS</vt:lpstr>
      <vt:lpstr>Berlín</vt:lpstr>
      <vt:lpstr>Bases de datos SQL</vt:lpstr>
      <vt:lpstr>Presentación de PowerPoint</vt:lpstr>
      <vt:lpstr>Logística del curso</vt:lpstr>
      <vt:lpstr>Contenido temático</vt:lpstr>
      <vt:lpstr>MÓDULO 1 ¿Sabes cómo almacenan la información los sistemas que usamos día con día?</vt:lpstr>
      <vt:lpstr>MÓDULO 2 Primeros pasos en MySQL</vt:lpstr>
      <vt:lpstr>MÓDULO 3 ¿Y si programamos con SQL?</vt:lpstr>
      <vt:lpstr>MÓDULO 4 ¿Por qué un Database Manager gana tanto? Sí, también hay Uniones</vt:lpstr>
      <vt:lpstr>Módulo 1 </vt:lpstr>
      <vt:lpstr>Introducción a las bases de datos</vt:lpstr>
      <vt:lpstr>Bases de datos relacionales</vt:lpstr>
      <vt:lpstr>Bases de datos no relacionales</vt:lpstr>
      <vt:lpstr>¿Qué son las bases de datos?</vt:lpstr>
      <vt:lpstr>¿Qué son las bases de datos?</vt:lpstr>
      <vt:lpstr>¿Qué son las bases de datos?</vt:lpstr>
      <vt:lpstr>¿Qué son las bases de datos?</vt:lpstr>
      <vt:lpstr>¿Qué son las bases de datos?</vt:lpstr>
      <vt:lpstr>¿Qué son las bases de datos?</vt:lpstr>
      <vt:lpstr>REPOSITORIO DEL CURSO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Web Básico</dc:title>
  <dc:creator>Cuenta Microsoft</dc:creator>
  <cp:lastModifiedBy>Cuenta Microsoft</cp:lastModifiedBy>
  <cp:revision>18</cp:revision>
  <dcterms:created xsi:type="dcterms:W3CDTF">2020-08-22T07:19:15Z</dcterms:created>
  <dcterms:modified xsi:type="dcterms:W3CDTF">2021-02-04T01:06:44Z</dcterms:modified>
</cp:coreProperties>
</file>