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s-MX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4"/>
    <p:restoredTop sz="94643"/>
  </p:normalViewPr>
  <p:slideViewPr>
    <p:cSldViewPr snapToGrid="0" snapToObjects="1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hape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0 w 120000"/>
              <a:gd name="T11" fmla="*/ 0 h 120000"/>
              <a:gd name="T12" fmla="*/ 120000 w 120000"/>
              <a:gd name="T13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pPr lvl="0"/>
            <a:endParaRPr noProof="0"/>
          </a:p>
        </p:txBody>
      </p:sp>
    </p:spTree>
    <p:extLst>
      <p:ext uri="{BB962C8B-B14F-4D97-AF65-F5344CB8AC3E}">
        <p14:creationId xmlns:p14="http://schemas.microsoft.com/office/powerpoint/2010/main" val="975912676"/>
      </p:ext>
    </p:extLst>
  </p:cSld>
  <p:clrMap bg1="lt1" tx1="dk1" bg2="dk2" tx2="lt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98584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77441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79496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623601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73476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1/13/2021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61272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1/13/2021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77788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36731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88528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44850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96620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71021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90385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61336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96388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21204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01042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6891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5534" y="766876"/>
            <a:ext cx="10194877" cy="1080938"/>
          </a:xfrm>
        </p:spPr>
        <p:txBody>
          <a:bodyPr/>
          <a:lstStyle/>
          <a:p>
            <a:r>
              <a:rPr lang="es-419" dirty="0" smtClean="0"/>
              <a:t>Diagrama de flujo para el diseño de una Web</a:t>
            </a:r>
            <a:endParaRPr lang="es-MX" dirty="0"/>
          </a:p>
        </p:txBody>
      </p:sp>
      <p:sp>
        <p:nvSpPr>
          <p:cNvPr id="4" name="Elipse 3"/>
          <p:cNvSpPr/>
          <p:nvPr/>
        </p:nvSpPr>
        <p:spPr>
          <a:xfrm>
            <a:off x="1280614" y="2140013"/>
            <a:ext cx="1201003" cy="6277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INICIO</a:t>
            </a:r>
            <a:endParaRPr lang="es-MX" dirty="0"/>
          </a:p>
        </p:txBody>
      </p:sp>
      <p:sp>
        <p:nvSpPr>
          <p:cNvPr id="5" name="Elipse 4"/>
          <p:cNvSpPr/>
          <p:nvPr/>
        </p:nvSpPr>
        <p:spPr>
          <a:xfrm>
            <a:off x="10040210" y="5869671"/>
            <a:ext cx="1201003" cy="6277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FIN</a:t>
            </a:r>
            <a:endParaRPr lang="es-MX" dirty="0"/>
          </a:p>
        </p:txBody>
      </p:sp>
      <p:sp>
        <p:nvSpPr>
          <p:cNvPr id="7" name="Entrada manual 6"/>
          <p:cNvSpPr/>
          <p:nvPr/>
        </p:nvSpPr>
        <p:spPr>
          <a:xfrm>
            <a:off x="1123664" y="3100953"/>
            <a:ext cx="1514902" cy="791570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Idea inicial</a:t>
            </a:r>
            <a:endParaRPr lang="es-MX" dirty="0"/>
          </a:p>
        </p:txBody>
      </p:sp>
      <p:sp>
        <p:nvSpPr>
          <p:cNvPr id="8" name="Rectángulo 7"/>
          <p:cNvSpPr/>
          <p:nvPr/>
        </p:nvSpPr>
        <p:spPr>
          <a:xfrm>
            <a:off x="1014483" y="4227578"/>
            <a:ext cx="1733266" cy="941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Wireframe</a:t>
            </a:r>
            <a:endParaRPr lang="es-MX" dirty="0"/>
          </a:p>
        </p:txBody>
      </p:sp>
      <p:sp>
        <p:nvSpPr>
          <p:cNvPr id="10" name="Documento 9"/>
          <p:cNvSpPr/>
          <p:nvPr/>
        </p:nvSpPr>
        <p:spPr>
          <a:xfrm>
            <a:off x="1191903" y="5421526"/>
            <a:ext cx="1378424" cy="109718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Imagen</a:t>
            </a:r>
            <a:endParaRPr lang="es-MX" dirty="0"/>
          </a:p>
        </p:txBody>
      </p:sp>
      <p:sp>
        <p:nvSpPr>
          <p:cNvPr id="11" name="Rectángulo 10"/>
          <p:cNvSpPr/>
          <p:nvPr/>
        </p:nvSpPr>
        <p:spPr>
          <a:xfrm>
            <a:off x="4326339" y="5577020"/>
            <a:ext cx="1733266" cy="941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Mockup</a:t>
            </a:r>
            <a:endParaRPr lang="es-MX" dirty="0"/>
          </a:p>
        </p:txBody>
      </p:sp>
      <p:sp>
        <p:nvSpPr>
          <p:cNvPr id="12" name="Documento 11"/>
          <p:cNvSpPr/>
          <p:nvPr/>
        </p:nvSpPr>
        <p:spPr>
          <a:xfrm>
            <a:off x="4503760" y="4149830"/>
            <a:ext cx="1378424" cy="109718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Imagen</a:t>
            </a:r>
            <a:endParaRPr lang="es-MX" dirty="0"/>
          </a:p>
        </p:txBody>
      </p:sp>
      <p:sp>
        <p:nvSpPr>
          <p:cNvPr id="13" name="Rectángulo 12"/>
          <p:cNvSpPr/>
          <p:nvPr/>
        </p:nvSpPr>
        <p:spPr>
          <a:xfrm>
            <a:off x="4326339" y="2765353"/>
            <a:ext cx="1733266" cy="941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Prototipo</a:t>
            </a:r>
            <a:endParaRPr lang="es-MX" dirty="0"/>
          </a:p>
        </p:txBody>
      </p:sp>
      <p:sp>
        <p:nvSpPr>
          <p:cNvPr id="14" name="Documento 13"/>
          <p:cNvSpPr/>
          <p:nvPr/>
        </p:nvSpPr>
        <p:spPr>
          <a:xfrm>
            <a:off x="7344771" y="2795334"/>
            <a:ext cx="1378424" cy="109718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Imagen con funcionalidad</a:t>
            </a:r>
            <a:endParaRPr lang="es-MX" dirty="0"/>
          </a:p>
        </p:txBody>
      </p:sp>
      <p:sp>
        <p:nvSpPr>
          <p:cNvPr id="15" name="Rectángulo 14"/>
          <p:cNvSpPr/>
          <p:nvPr/>
        </p:nvSpPr>
        <p:spPr>
          <a:xfrm>
            <a:off x="7167350" y="4322656"/>
            <a:ext cx="1733266" cy="941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Codigo</a:t>
            </a:r>
            <a:endParaRPr lang="es-MX" dirty="0"/>
          </a:p>
        </p:txBody>
      </p:sp>
      <p:sp>
        <p:nvSpPr>
          <p:cNvPr id="16" name="Documento 15"/>
          <p:cNvSpPr/>
          <p:nvPr/>
        </p:nvSpPr>
        <p:spPr>
          <a:xfrm>
            <a:off x="9858237" y="4324337"/>
            <a:ext cx="1378424" cy="109718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Maquetado</a:t>
            </a:r>
            <a:endParaRPr lang="es-MX" dirty="0"/>
          </a:p>
        </p:txBody>
      </p:sp>
      <p:cxnSp>
        <p:nvCxnSpPr>
          <p:cNvPr id="18" name="Conector recto de flecha 17"/>
          <p:cNvCxnSpPr>
            <a:stCxn id="4" idx="4"/>
            <a:endCxn id="7" idx="0"/>
          </p:cNvCxnSpPr>
          <p:nvPr/>
        </p:nvCxnSpPr>
        <p:spPr>
          <a:xfrm flipH="1">
            <a:off x="1881115" y="2767810"/>
            <a:ext cx="1" cy="412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>
            <a:stCxn id="7" idx="2"/>
            <a:endCxn id="8" idx="0"/>
          </p:cNvCxnSpPr>
          <p:nvPr/>
        </p:nvCxnSpPr>
        <p:spPr>
          <a:xfrm>
            <a:off x="1881115" y="3892523"/>
            <a:ext cx="1" cy="335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stCxn id="8" idx="2"/>
            <a:endCxn id="10" idx="0"/>
          </p:cNvCxnSpPr>
          <p:nvPr/>
        </p:nvCxnSpPr>
        <p:spPr>
          <a:xfrm flipH="1">
            <a:off x="1881115" y="5169273"/>
            <a:ext cx="1" cy="252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>
            <a:stCxn id="10" idx="3"/>
            <a:endCxn id="11" idx="1"/>
          </p:cNvCxnSpPr>
          <p:nvPr/>
        </p:nvCxnSpPr>
        <p:spPr>
          <a:xfrm>
            <a:off x="2570327" y="5970121"/>
            <a:ext cx="1756012" cy="77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>
            <a:stCxn id="11" idx="0"/>
            <a:endCxn id="12" idx="2"/>
          </p:cNvCxnSpPr>
          <p:nvPr/>
        </p:nvCxnSpPr>
        <p:spPr>
          <a:xfrm flipV="1">
            <a:off x="5192972" y="5174483"/>
            <a:ext cx="0" cy="402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>
            <a:stCxn id="12" idx="0"/>
            <a:endCxn id="13" idx="2"/>
          </p:cNvCxnSpPr>
          <p:nvPr/>
        </p:nvCxnSpPr>
        <p:spPr>
          <a:xfrm flipV="1">
            <a:off x="5192972" y="3707048"/>
            <a:ext cx="0" cy="442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>
            <a:stCxn id="13" idx="3"/>
            <a:endCxn id="14" idx="1"/>
          </p:cNvCxnSpPr>
          <p:nvPr/>
        </p:nvCxnSpPr>
        <p:spPr>
          <a:xfrm>
            <a:off x="6059605" y="3236201"/>
            <a:ext cx="1285166" cy="107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>
            <a:stCxn id="14" idx="2"/>
            <a:endCxn id="15" idx="0"/>
          </p:cNvCxnSpPr>
          <p:nvPr/>
        </p:nvCxnSpPr>
        <p:spPr>
          <a:xfrm>
            <a:off x="8033983" y="3819987"/>
            <a:ext cx="0" cy="502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>
            <a:stCxn id="15" idx="3"/>
            <a:endCxn id="16" idx="1"/>
          </p:cNvCxnSpPr>
          <p:nvPr/>
        </p:nvCxnSpPr>
        <p:spPr>
          <a:xfrm>
            <a:off x="8900616" y="4793504"/>
            <a:ext cx="957621" cy="79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/>
          <p:cNvCxnSpPr>
            <a:stCxn id="16" idx="2"/>
            <a:endCxn id="5" idx="0"/>
          </p:cNvCxnSpPr>
          <p:nvPr/>
        </p:nvCxnSpPr>
        <p:spPr>
          <a:xfrm>
            <a:off x="10547449" y="5348990"/>
            <a:ext cx="93263" cy="520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96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71</TotalTime>
  <Words>23</Words>
  <Application>Microsoft Office PowerPoint</Application>
  <PresentationFormat>Panorámica</PresentationFormat>
  <Paragraphs>12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Berlín</vt:lpstr>
      <vt:lpstr>Diagrama de flujo para el diseño de una Web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Record a Presentation</dc:title>
  <dc:subject/>
  <dc:creator>Orians, A.J.</dc:creator>
  <cp:keywords/>
  <dc:description/>
  <cp:lastModifiedBy>Cuenta Microsoft</cp:lastModifiedBy>
  <cp:revision>10</cp:revision>
  <dcterms:modified xsi:type="dcterms:W3CDTF">2021-01-14T04:35:11Z</dcterms:modified>
  <cp:category/>
</cp:coreProperties>
</file>