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4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66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33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4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1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5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73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36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7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07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3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347458-BA13-453C-B881-4D655C0F7539}" type="datetimeFigureOut">
              <a:rPr lang="es-MX" smtClean="0"/>
              <a:t>08/02/2021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93C281-7195-4CAF-8D4F-6AA60F85CF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3829" y="4151086"/>
            <a:ext cx="11263085" cy="44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22877"/>
          </a:xfrm>
        </p:spPr>
        <p:txBody>
          <a:bodyPr/>
          <a:lstStyle/>
          <a:p>
            <a:r>
              <a:rPr lang="es-MX" dirty="0" smtClean="0"/>
              <a:t>Presentación de prototipo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3381829"/>
            <a:ext cx="10058400" cy="221679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Taller de investigación </a:t>
            </a:r>
            <a:r>
              <a:rPr lang="es-MX" dirty="0" smtClean="0"/>
              <a:t>II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Maestro : M.E. María Francisca Chimal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Alumno: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Ricalde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Angel David.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Carrera: Ingeniería en Sistemas Computacionales.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323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Coyote’s</a:t>
            </a:r>
            <a:r>
              <a:rPr lang="es-MX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Pizza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“Sistema para ordenar comida a domicilio”.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3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91" y="0"/>
            <a:ext cx="3165231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400" dirty="0" smtClean="0"/>
              <a:t>Pantalla Bienvenida: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415071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crear cuenta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748" y="167"/>
            <a:ext cx="3165229" cy="6858000"/>
          </a:xfrm>
        </p:spPr>
      </p:pic>
    </p:spTree>
    <p:extLst>
      <p:ext uri="{BB962C8B-B14F-4D97-AF65-F5344CB8AC3E}">
        <p14:creationId xmlns:p14="http://schemas.microsoft.com/office/powerpoint/2010/main" val="233040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iniciar sesión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342" y="-3366"/>
            <a:ext cx="3165229" cy="6858000"/>
          </a:xfrm>
        </p:spPr>
      </p:pic>
    </p:spTree>
    <p:extLst>
      <p:ext uri="{BB962C8B-B14F-4D97-AF65-F5344CB8AC3E}">
        <p14:creationId xmlns:p14="http://schemas.microsoft.com/office/powerpoint/2010/main" val="3192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Menú deslizable.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03" y="-3177"/>
            <a:ext cx="3165229" cy="6858000"/>
          </a:xfrm>
        </p:spPr>
      </p:pic>
    </p:spTree>
    <p:extLst>
      <p:ext uri="{BB962C8B-B14F-4D97-AF65-F5344CB8AC3E}">
        <p14:creationId xmlns:p14="http://schemas.microsoft.com/office/powerpoint/2010/main" val="70589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41" y="0"/>
            <a:ext cx="3203648" cy="6858000"/>
          </a:xfrm>
          <a:prstGeom prst="rect">
            <a:avLst/>
          </a:prstGeom>
        </p:spPr>
      </p:pic>
      <p:sp>
        <p:nvSpPr>
          <p:cNvPr id="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armar pedido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316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86" y="-3366"/>
            <a:ext cx="3270645" cy="6858000"/>
          </a:xfrm>
          <a:prstGeom prst="rect">
            <a:avLst/>
          </a:prstGeom>
        </p:spPr>
      </p:pic>
      <p:sp>
        <p:nvSpPr>
          <p:cNvPr id="2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Pantalla ordenar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8785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58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Retrospección</vt:lpstr>
      <vt:lpstr>Presentación de prototipo</vt:lpstr>
      <vt:lpstr>Título</vt:lpstr>
      <vt:lpstr>Presentación de PowerPoint</vt:lpstr>
      <vt:lpstr>Pantalla crear cuenta</vt:lpstr>
      <vt:lpstr>Pantalla iniciar sesión</vt:lpstr>
      <vt:lpstr>Menú deslizable.</vt:lpstr>
      <vt:lpstr>Pantalla armar pedido</vt:lpstr>
      <vt:lpstr>Pantalla ordenar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Angel</dc:creator>
  <cp:lastModifiedBy>Angel</cp:lastModifiedBy>
  <cp:revision>16</cp:revision>
  <dcterms:created xsi:type="dcterms:W3CDTF">2021-02-08T06:38:51Z</dcterms:created>
  <dcterms:modified xsi:type="dcterms:W3CDTF">2021-02-08T08:08:23Z</dcterms:modified>
</cp:coreProperties>
</file>