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2" r:id="rId1"/>
  </p:sldMasterIdLst>
  <p:sldIdLst>
    <p:sldId id="274" r:id="rId2"/>
    <p:sldId id="302" r:id="rId3"/>
    <p:sldId id="275" r:id="rId4"/>
    <p:sldId id="284" r:id="rId5"/>
    <p:sldId id="312" r:id="rId6"/>
    <p:sldId id="276" r:id="rId7"/>
    <p:sldId id="311" r:id="rId8"/>
    <p:sldId id="285" r:id="rId9"/>
    <p:sldId id="304" r:id="rId10"/>
    <p:sldId id="305" r:id="rId11"/>
    <p:sldId id="306" r:id="rId12"/>
    <p:sldId id="307" r:id="rId13"/>
    <p:sldId id="308" r:id="rId14"/>
    <p:sldId id="30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15" autoAdjust="0"/>
    <p:restoredTop sz="94660"/>
  </p:normalViewPr>
  <p:slideViewPr>
    <p:cSldViewPr snapToGrid="0">
      <p:cViewPr varScale="1">
        <p:scale>
          <a:sx n="72" d="100"/>
          <a:sy n="72" d="100"/>
        </p:scale>
        <p:origin x="82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jandro Nauat Duran" userId="19eac4b978aa42a0" providerId="LiveId" clId="{2D8BBF64-6CC4-44BB-A95A-F32EFFAC6AB8}"/>
    <pc:docChg chg="undo custSel addSld delSld modSld delMainMaster">
      <pc:chgData name="Alejandro Nauat Duran" userId="19eac4b978aa42a0" providerId="LiveId" clId="{2D8BBF64-6CC4-44BB-A95A-F32EFFAC6AB8}" dt="2020-12-03T06:02:33.095" v="3072" actId="27636"/>
      <pc:docMkLst>
        <pc:docMk/>
      </pc:docMkLst>
      <pc:sldChg chg="del">
        <pc:chgData name="Alejandro Nauat Duran" userId="19eac4b978aa42a0" providerId="LiveId" clId="{2D8BBF64-6CC4-44BB-A95A-F32EFFAC6AB8}" dt="2020-12-02T23:04:24.575" v="0" actId="2696"/>
        <pc:sldMkLst>
          <pc:docMk/>
          <pc:sldMk cId="143175973" sldId="256"/>
        </pc:sldMkLst>
      </pc:sldChg>
      <pc:sldChg chg="del">
        <pc:chgData name="Alejandro Nauat Duran" userId="19eac4b978aa42a0" providerId="LiveId" clId="{2D8BBF64-6CC4-44BB-A95A-F32EFFAC6AB8}" dt="2020-12-02T23:04:28.434" v="1" actId="2696"/>
        <pc:sldMkLst>
          <pc:docMk/>
          <pc:sldMk cId="1711432122" sldId="257"/>
        </pc:sldMkLst>
      </pc:sldChg>
      <pc:sldChg chg="del">
        <pc:chgData name="Alejandro Nauat Duran" userId="19eac4b978aa42a0" providerId="LiveId" clId="{2D8BBF64-6CC4-44BB-A95A-F32EFFAC6AB8}" dt="2020-12-02T23:04:32.677" v="2" actId="2696"/>
        <pc:sldMkLst>
          <pc:docMk/>
          <pc:sldMk cId="4162615275" sldId="258"/>
        </pc:sldMkLst>
      </pc:sldChg>
      <pc:sldChg chg="del">
        <pc:chgData name="Alejandro Nauat Duran" userId="19eac4b978aa42a0" providerId="LiveId" clId="{2D8BBF64-6CC4-44BB-A95A-F32EFFAC6AB8}" dt="2020-12-02T23:04:35.273" v="3" actId="2696"/>
        <pc:sldMkLst>
          <pc:docMk/>
          <pc:sldMk cId="1590348462" sldId="259"/>
        </pc:sldMkLst>
      </pc:sldChg>
      <pc:sldChg chg="del">
        <pc:chgData name="Alejandro Nauat Duran" userId="19eac4b978aa42a0" providerId="LiveId" clId="{2D8BBF64-6CC4-44BB-A95A-F32EFFAC6AB8}" dt="2020-12-02T23:04:38.169" v="4" actId="2696"/>
        <pc:sldMkLst>
          <pc:docMk/>
          <pc:sldMk cId="1464222003" sldId="260"/>
        </pc:sldMkLst>
      </pc:sldChg>
      <pc:sldChg chg="del">
        <pc:chgData name="Alejandro Nauat Duran" userId="19eac4b978aa42a0" providerId="LiveId" clId="{2D8BBF64-6CC4-44BB-A95A-F32EFFAC6AB8}" dt="2020-12-02T23:04:41.061" v="5" actId="2696"/>
        <pc:sldMkLst>
          <pc:docMk/>
          <pc:sldMk cId="3862066193" sldId="261"/>
        </pc:sldMkLst>
      </pc:sldChg>
      <pc:sldChg chg="del">
        <pc:chgData name="Alejandro Nauat Duran" userId="19eac4b978aa42a0" providerId="LiveId" clId="{2D8BBF64-6CC4-44BB-A95A-F32EFFAC6AB8}" dt="2020-12-02T23:04:49.601" v="7" actId="2696"/>
        <pc:sldMkLst>
          <pc:docMk/>
          <pc:sldMk cId="3566427314" sldId="262"/>
        </pc:sldMkLst>
      </pc:sldChg>
      <pc:sldChg chg="del">
        <pc:chgData name="Alejandro Nauat Duran" userId="19eac4b978aa42a0" providerId="LiveId" clId="{2D8BBF64-6CC4-44BB-A95A-F32EFFAC6AB8}" dt="2020-12-02T23:04:44.301" v="6" actId="2696"/>
        <pc:sldMkLst>
          <pc:docMk/>
          <pc:sldMk cId="929270470" sldId="263"/>
        </pc:sldMkLst>
      </pc:sldChg>
      <pc:sldChg chg="del">
        <pc:chgData name="Alejandro Nauat Duran" userId="19eac4b978aa42a0" providerId="LiveId" clId="{2D8BBF64-6CC4-44BB-A95A-F32EFFAC6AB8}" dt="2020-12-02T23:04:53.583" v="8" actId="2696"/>
        <pc:sldMkLst>
          <pc:docMk/>
          <pc:sldMk cId="3128574873" sldId="264"/>
        </pc:sldMkLst>
      </pc:sldChg>
      <pc:sldChg chg="del">
        <pc:chgData name="Alejandro Nauat Duran" userId="19eac4b978aa42a0" providerId="LiveId" clId="{2D8BBF64-6CC4-44BB-A95A-F32EFFAC6AB8}" dt="2020-12-02T23:04:56.765" v="9" actId="2696"/>
        <pc:sldMkLst>
          <pc:docMk/>
          <pc:sldMk cId="3305582894" sldId="265"/>
        </pc:sldMkLst>
      </pc:sldChg>
      <pc:sldChg chg="del">
        <pc:chgData name="Alejandro Nauat Duran" userId="19eac4b978aa42a0" providerId="LiveId" clId="{2D8BBF64-6CC4-44BB-A95A-F32EFFAC6AB8}" dt="2020-12-02T23:05:00.897" v="10" actId="2696"/>
        <pc:sldMkLst>
          <pc:docMk/>
          <pc:sldMk cId="1650668745" sldId="266"/>
        </pc:sldMkLst>
      </pc:sldChg>
      <pc:sldChg chg="del">
        <pc:chgData name="Alejandro Nauat Duran" userId="19eac4b978aa42a0" providerId="LiveId" clId="{2D8BBF64-6CC4-44BB-A95A-F32EFFAC6AB8}" dt="2020-12-02T23:05:04.456" v="11" actId="2696"/>
        <pc:sldMkLst>
          <pc:docMk/>
          <pc:sldMk cId="845343696" sldId="267"/>
        </pc:sldMkLst>
      </pc:sldChg>
      <pc:sldChg chg="del">
        <pc:chgData name="Alejandro Nauat Duran" userId="19eac4b978aa42a0" providerId="LiveId" clId="{2D8BBF64-6CC4-44BB-A95A-F32EFFAC6AB8}" dt="2020-12-02T23:05:08.765" v="12" actId="2696"/>
        <pc:sldMkLst>
          <pc:docMk/>
          <pc:sldMk cId="1377110777" sldId="268"/>
        </pc:sldMkLst>
      </pc:sldChg>
      <pc:sldChg chg="del">
        <pc:chgData name="Alejandro Nauat Duran" userId="19eac4b978aa42a0" providerId="LiveId" clId="{2D8BBF64-6CC4-44BB-A95A-F32EFFAC6AB8}" dt="2020-12-02T23:05:11.869" v="13" actId="2696"/>
        <pc:sldMkLst>
          <pc:docMk/>
          <pc:sldMk cId="1770963342" sldId="269"/>
        </pc:sldMkLst>
      </pc:sldChg>
      <pc:sldChg chg="del">
        <pc:chgData name="Alejandro Nauat Duran" userId="19eac4b978aa42a0" providerId="LiveId" clId="{2D8BBF64-6CC4-44BB-A95A-F32EFFAC6AB8}" dt="2020-12-02T23:05:15.877" v="14" actId="2696"/>
        <pc:sldMkLst>
          <pc:docMk/>
          <pc:sldMk cId="2482570418" sldId="270"/>
        </pc:sldMkLst>
      </pc:sldChg>
      <pc:sldChg chg="del">
        <pc:chgData name="Alejandro Nauat Duran" userId="19eac4b978aa42a0" providerId="LiveId" clId="{2D8BBF64-6CC4-44BB-A95A-F32EFFAC6AB8}" dt="2020-12-02T23:05:19.030" v="15" actId="2696"/>
        <pc:sldMkLst>
          <pc:docMk/>
          <pc:sldMk cId="3843932745" sldId="271"/>
        </pc:sldMkLst>
      </pc:sldChg>
      <pc:sldChg chg="del">
        <pc:chgData name="Alejandro Nauat Duran" userId="19eac4b978aa42a0" providerId="LiveId" clId="{2D8BBF64-6CC4-44BB-A95A-F32EFFAC6AB8}" dt="2020-12-02T23:05:22.126" v="16" actId="2696"/>
        <pc:sldMkLst>
          <pc:docMk/>
          <pc:sldMk cId="568833827" sldId="272"/>
        </pc:sldMkLst>
      </pc:sldChg>
      <pc:sldChg chg="addSp modSp new mod">
        <pc:chgData name="Alejandro Nauat Duran" userId="19eac4b978aa42a0" providerId="LiveId" clId="{2D8BBF64-6CC4-44BB-A95A-F32EFFAC6AB8}" dt="2020-12-03T01:10:57.235" v="656" actId="113"/>
        <pc:sldMkLst>
          <pc:docMk/>
          <pc:sldMk cId="2755775291" sldId="275"/>
        </pc:sldMkLst>
        <pc:spChg chg="mod">
          <ac:chgData name="Alejandro Nauat Duran" userId="19eac4b978aa42a0" providerId="LiveId" clId="{2D8BBF64-6CC4-44BB-A95A-F32EFFAC6AB8}" dt="2020-12-02T23:40:35.408" v="33" actId="20577"/>
          <ac:spMkLst>
            <pc:docMk/>
            <pc:sldMk cId="2755775291" sldId="275"/>
            <ac:spMk id="2" creationId="{549199AF-3199-4232-8FF5-29880EA7DCB1}"/>
          </ac:spMkLst>
        </pc:spChg>
        <pc:spChg chg="mod">
          <ac:chgData name="Alejandro Nauat Duran" userId="19eac4b978aa42a0" providerId="LiveId" clId="{2D8BBF64-6CC4-44BB-A95A-F32EFFAC6AB8}" dt="2020-12-03T01:10:57.235" v="656" actId="113"/>
          <ac:spMkLst>
            <pc:docMk/>
            <pc:sldMk cId="2755775291" sldId="275"/>
            <ac:spMk id="3" creationId="{8C685470-D060-4E9D-AC07-209AC3DE297F}"/>
          </ac:spMkLst>
        </pc:spChg>
        <pc:picChg chg="add mod ord">
          <ac:chgData name="Alejandro Nauat Duran" userId="19eac4b978aa42a0" providerId="LiveId" clId="{2D8BBF64-6CC4-44BB-A95A-F32EFFAC6AB8}" dt="2020-12-03T01:10:21.429" v="652" actId="14100"/>
          <ac:picMkLst>
            <pc:docMk/>
            <pc:sldMk cId="2755775291" sldId="275"/>
            <ac:picMk id="4" creationId="{DA1825B4-9CE7-43D2-862B-FB99972374F9}"/>
          </ac:picMkLst>
        </pc:picChg>
      </pc:sldChg>
      <pc:sldChg chg="addSp modSp new mod">
        <pc:chgData name="Alejandro Nauat Duran" userId="19eac4b978aa42a0" providerId="LiveId" clId="{2D8BBF64-6CC4-44BB-A95A-F32EFFAC6AB8}" dt="2020-12-03T01:49:12.476" v="1520" actId="313"/>
        <pc:sldMkLst>
          <pc:docMk/>
          <pc:sldMk cId="677539319" sldId="276"/>
        </pc:sldMkLst>
        <pc:spChg chg="mod">
          <ac:chgData name="Alejandro Nauat Duran" userId="19eac4b978aa42a0" providerId="LiveId" clId="{2D8BBF64-6CC4-44BB-A95A-F32EFFAC6AB8}" dt="2020-12-02T23:51:01.500" v="46" actId="20577"/>
          <ac:spMkLst>
            <pc:docMk/>
            <pc:sldMk cId="677539319" sldId="276"/>
            <ac:spMk id="2" creationId="{DAC285C8-53E5-4832-AED3-E4C83D6B31CC}"/>
          </ac:spMkLst>
        </pc:spChg>
        <pc:spChg chg="mod">
          <ac:chgData name="Alejandro Nauat Duran" userId="19eac4b978aa42a0" providerId="LiveId" clId="{2D8BBF64-6CC4-44BB-A95A-F32EFFAC6AB8}" dt="2020-12-03T01:49:12.476" v="1520" actId="313"/>
          <ac:spMkLst>
            <pc:docMk/>
            <pc:sldMk cId="677539319" sldId="276"/>
            <ac:spMk id="3" creationId="{EC8A4005-6958-443A-87B0-3BE3225917B6}"/>
          </ac:spMkLst>
        </pc:spChg>
        <pc:picChg chg="add mod">
          <ac:chgData name="Alejandro Nauat Duran" userId="19eac4b978aa42a0" providerId="LiveId" clId="{2D8BBF64-6CC4-44BB-A95A-F32EFFAC6AB8}" dt="2020-12-03T01:48:48.957" v="1517"/>
          <ac:picMkLst>
            <pc:docMk/>
            <pc:sldMk cId="677539319" sldId="276"/>
            <ac:picMk id="1026" creationId="{C103F9B2-8C3C-44FC-85DF-AD5289E99C5D}"/>
          </ac:picMkLst>
        </pc:picChg>
      </pc:sldChg>
      <pc:sldChg chg="addSp modSp new mod">
        <pc:chgData name="Alejandro Nauat Duran" userId="19eac4b978aa42a0" providerId="LiveId" clId="{2D8BBF64-6CC4-44BB-A95A-F32EFFAC6AB8}" dt="2020-12-03T03:25:32.113" v="1858" actId="5793"/>
        <pc:sldMkLst>
          <pc:docMk/>
          <pc:sldMk cId="764826580" sldId="277"/>
        </pc:sldMkLst>
        <pc:spChg chg="mod">
          <ac:chgData name="Alejandro Nauat Duran" userId="19eac4b978aa42a0" providerId="LiveId" clId="{2D8BBF64-6CC4-44BB-A95A-F32EFFAC6AB8}" dt="2020-12-02T23:51:21.570" v="67" actId="20577"/>
          <ac:spMkLst>
            <pc:docMk/>
            <pc:sldMk cId="764826580" sldId="277"/>
            <ac:spMk id="2" creationId="{4D5DB68B-D5BC-4FCD-B93A-2E559EF2D509}"/>
          </ac:spMkLst>
        </pc:spChg>
        <pc:spChg chg="mod">
          <ac:chgData name="Alejandro Nauat Duran" userId="19eac4b978aa42a0" providerId="LiveId" clId="{2D8BBF64-6CC4-44BB-A95A-F32EFFAC6AB8}" dt="2020-12-03T03:25:32.113" v="1858" actId="5793"/>
          <ac:spMkLst>
            <pc:docMk/>
            <pc:sldMk cId="764826580" sldId="277"/>
            <ac:spMk id="3" creationId="{CF794485-50ED-4F97-BAD7-743CFDA85CA3}"/>
          </ac:spMkLst>
        </pc:spChg>
        <pc:picChg chg="add mod">
          <ac:chgData name="Alejandro Nauat Duran" userId="19eac4b978aa42a0" providerId="LiveId" clId="{2D8BBF64-6CC4-44BB-A95A-F32EFFAC6AB8}" dt="2020-12-03T03:10:23.447" v="1805"/>
          <ac:picMkLst>
            <pc:docMk/>
            <pc:sldMk cId="764826580" sldId="277"/>
            <ac:picMk id="2050" creationId="{6056D1EA-9B93-4FF8-B331-29A8740E0106}"/>
          </ac:picMkLst>
        </pc:picChg>
      </pc:sldChg>
      <pc:sldChg chg="addSp modSp new mod">
        <pc:chgData name="Alejandro Nauat Duran" userId="19eac4b978aa42a0" providerId="LiveId" clId="{2D8BBF64-6CC4-44BB-A95A-F32EFFAC6AB8}" dt="2020-12-03T04:28:44.969" v="2365" actId="5793"/>
        <pc:sldMkLst>
          <pc:docMk/>
          <pc:sldMk cId="2774985574" sldId="278"/>
        </pc:sldMkLst>
        <pc:spChg chg="mod">
          <ac:chgData name="Alejandro Nauat Duran" userId="19eac4b978aa42a0" providerId="LiveId" clId="{2D8BBF64-6CC4-44BB-A95A-F32EFFAC6AB8}" dt="2020-12-02T23:51:41.581" v="91" actId="20577"/>
          <ac:spMkLst>
            <pc:docMk/>
            <pc:sldMk cId="2774985574" sldId="278"/>
            <ac:spMk id="2" creationId="{D249D4D5-9DE7-47C6-894A-B7E83253D59B}"/>
          </ac:spMkLst>
        </pc:spChg>
        <pc:spChg chg="mod">
          <ac:chgData name="Alejandro Nauat Duran" userId="19eac4b978aa42a0" providerId="LiveId" clId="{2D8BBF64-6CC4-44BB-A95A-F32EFFAC6AB8}" dt="2020-12-03T04:25:06.600" v="1970" actId="13822"/>
          <ac:spMkLst>
            <pc:docMk/>
            <pc:sldMk cId="2774985574" sldId="278"/>
            <ac:spMk id="3" creationId="{12690667-7B10-4AE7-8605-B1B1C9E1D57F}"/>
          </ac:spMkLst>
        </pc:spChg>
        <pc:spChg chg="add mod">
          <ac:chgData name="Alejandro Nauat Duran" userId="19eac4b978aa42a0" providerId="LiveId" clId="{2D8BBF64-6CC4-44BB-A95A-F32EFFAC6AB8}" dt="2020-12-03T04:28:44.969" v="2365" actId="5793"/>
          <ac:spMkLst>
            <pc:docMk/>
            <pc:sldMk cId="2774985574" sldId="278"/>
            <ac:spMk id="4" creationId="{8D99329B-4877-4F9E-BADC-5AB1655E2AB4}"/>
          </ac:spMkLst>
        </pc:spChg>
        <pc:spChg chg="add mod">
          <ac:chgData name="Alejandro Nauat Duran" userId="19eac4b978aa42a0" providerId="LiveId" clId="{2D8BBF64-6CC4-44BB-A95A-F32EFFAC6AB8}" dt="2020-12-03T04:27:02.831" v="2191" actId="27636"/>
          <ac:spMkLst>
            <pc:docMk/>
            <pc:sldMk cId="2774985574" sldId="278"/>
            <ac:spMk id="5" creationId="{8C3FC6E7-00B0-44FB-95A3-8FBFB145D0EB}"/>
          </ac:spMkLst>
        </pc:spChg>
      </pc:sldChg>
      <pc:sldChg chg="addSp modSp new mod">
        <pc:chgData name="Alejandro Nauat Duran" userId="19eac4b978aa42a0" providerId="LiveId" clId="{2D8BBF64-6CC4-44BB-A95A-F32EFFAC6AB8}" dt="2020-12-03T04:57:15.157" v="2613" actId="14100"/>
        <pc:sldMkLst>
          <pc:docMk/>
          <pc:sldMk cId="960013861" sldId="279"/>
        </pc:sldMkLst>
        <pc:spChg chg="mod">
          <ac:chgData name="Alejandro Nauat Duran" userId="19eac4b978aa42a0" providerId="LiveId" clId="{2D8BBF64-6CC4-44BB-A95A-F32EFFAC6AB8}" dt="2020-12-02T23:51:57.320" v="103" actId="20577"/>
          <ac:spMkLst>
            <pc:docMk/>
            <pc:sldMk cId="960013861" sldId="279"/>
            <ac:spMk id="2" creationId="{74EDC736-2E44-477A-A221-3FA31A4CBB30}"/>
          </ac:spMkLst>
        </pc:spChg>
        <pc:spChg chg="mod">
          <ac:chgData name="Alejandro Nauat Duran" userId="19eac4b978aa42a0" providerId="LiveId" clId="{2D8BBF64-6CC4-44BB-A95A-F32EFFAC6AB8}" dt="2020-12-03T04:57:15.157" v="2613" actId="14100"/>
          <ac:spMkLst>
            <pc:docMk/>
            <pc:sldMk cId="960013861" sldId="279"/>
            <ac:spMk id="3" creationId="{53C46688-1FDD-4960-B145-589D200E8FC2}"/>
          </ac:spMkLst>
        </pc:spChg>
        <pc:picChg chg="add mod">
          <ac:chgData name="Alejandro Nauat Duran" userId="19eac4b978aa42a0" providerId="LiveId" clId="{2D8BBF64-6CC4-44BB-A95A-F32EFFAC6AB8}" dt="2020-12-03T04:57:06.498" v="2612" actId="167"/>
          <ac:picMkLst>
            <pc:docMk/>
            <pc:sldMk cId="960013861" sldId="279"/>
            <ac:picMk id="5122" creationId="{1707937B-E4E6-42E6-AB15-A09AC8A96DDC}"/>
          </ac:picMkLst>
        </pc:picChg>
      </pc:sldChg>
      <pc:sldChg chg="addSp delSp modSp new mod">
        <pc:chgData name="Alejandro Nauat Duran" userId="19eac4b978aa42a0" providerId="LiveId" clId="{2D8BBF64-6CC4-44BB-A95A-F32EFFAC6AB8}" dt="2020-12-03T05:16:06.826" v="2905" actId="207"/>
        <pc:sldMkLst>
          <pc:docMk/>
          <pc:sldMk cId="4016815069" sldId="280"/>
        </pc:sldMkLst>
        <pc:spChg chg="mod">
          <ac:chgData name="Alejandro Nauat Duran" userId="19eac4b978aa42a0" providerId="LiveId" clId="{2D8BBF64-6CC4-44BB-A95A-F32EFFAC6AB8}" dt="2020-12-02T23:52:10.538" v="115" actId="20577"/>
          <ac:spMkLst>
            <pc:docMk/>
            <pc:sldMk cId="4016815069" sldId="280"/>
            <ac:spMk id="2" creationId="{DF533E88-FAC2-4EEC-B264-2BEA6656A106}"/>
          </ac:spMkLst>
        </pc:spChg>
        <pc:spChg chg="mod">
          <ac:chgData name="Alejandro Nauat Duran" userId="19eac4b978aa42a0" providerId="LiveId" clId="{2D8BBF64-6CC4-44BB-A95A-F32EFFAC6AB8}" dt="2020-12-03T05:16:06.826" v="2905" actId="207"/>
          <ac:spMkLst>
            <pc:docMk/>
            <pc:sldMk cId="4016815069" sldId="280"/>
            <ac:spMk id="3" creationId="{CB9BB4F1-C80F-4C65-BE3D-9C0D04E99A6E}"/>
          </ac:spMkLst>
        </pc:spChg>
        <pc:picChg chg="add del mod">
          <ac:chgData name="Alejandro Nauat Duran" userId="19eac4b978aa42a0" providerId="LiveId" clId="{2D8BBF64-6CC4-44BB-A95A-F32EFFAC6AB8}" dt="2020-12-03T05:13:59.884" v="2894" actId="478"/>
          <ac:picMkLst>
            <pc:docMk/>
            <pc:sldMk cId="4016815069" sldId="280"/>
            <ac:picMk id="6146" creationId="{DD477703-EDBE-4A6C-927D-BBC9374CEC4E}"/>
          </ac:picMkLst>
        </pc:picChg>
        <pc:picChg chg="add mod">
          <ac:chgData name="Alejandro Nauat Duran" userId="19eac4b978aa42a0" providerId="LiveId" clId="{2D8BBF64-6CC4-44BB-A95A-F32EFFAC6AB8}" dt="2020-12-03T05:15:52.692" v="2904" actId="1076"/>
          <ac:picMkLst>
            <pc:docMk/>
            <pc:sldMk cId="4016815069" sldId="280"/>
            <ac:picMk id="6148" creationId="{EB4BF63E-1F75-4308-BC30-0CB113C352A4}"/>
          </ac:picMkLst>
        </pc:picChg>
      </pc:sldChg>
      <pc:sldChg chg="addSp modSp new mod">
        <pc:chgData name="Alejandro Nauat Duran" userId="19eac4b978aa42a0" providerId="LiveId" clId="{2D8BBF64-6CC4-44BB-A95A-F32EFFAC6AB8}" dt="2020-12-03T05:26:51.627" v="2952" actId="1440"/>
        <pc:sldMkLst>
          <pc:docMk/>
          <pc:sldMk cId="4191959784" sldId="281"/>
        </pc:sldMkLst>
        <pc:spChg chg="mod">
          <ac:chgData name="Alejandro Nauat Duran" userId="19eac4b978aa42a0" providerId="LiveId" clId="{2D8BBF64-6CC4-44BB-A95A-F32EFFAC6AB8}" dt="2020-12-02T23:52:25.330" v="128" actId="20577"/>
          <ac:spMkLst>
            <pc:docMk/>
            <pc:sldMk cId="4191959784" sldId="281"/>
            <ac:spMk id="2" creationId="{8E7E6E3C-55C1-41ED-B892-CD26C6B2E63D}"/>
          </ac:spMkLst>
        </pc:spChg>
        <pc:spChg chg="mod">
          <ac:chgData name="Alejandro Nauat Duran" userId="19eac4b978aa42a0" providerId="LiveId" clId="{2D8BBF64-6CC4-44BB-A95A-F32EFFAC6AB8}" dt="2020-12-03T05:25:41.276" v="2945"/>
          <ac:spMkLst>
            <pc:docMk/>
            <pc:sldMk cId="4191959784" sldId="281"/>
            <ac:spMk id="3" creationId="{9B2DA627-CEA4-461E-B255-048CFAA2F059}"/>
          </ac:spMkLst>
        </pc:spChg>
        <pc:picChg chg="add mod ord">
          <ac:chgData name="Alejandro Nauat Duran" userId="19eac4b978aa42a0" providerId="LiveId" clId="{2D8BBF64-6CC4-44BB-A95A-F32EFFAC6AB8}" dt="2020-12-03T05:26:51.627" v="2952" actId="1440"/>
          <ac:picMkLst>
            <pc:docMk/>
            <pc:sldMk cId="4191959784" sldId="281"/>
            <ac:picMk id="5" creationId="{C509F7A6-6663-4C0D-9AB7-D5234E83B747}"/>
          </ac:picMkLst>
        </pc:picChg>
      </pc:sldChg>
      <pc:sldChg chg="addSp modSp new mod">
        <pc:chgData name="Alejandro Nauat Duran" userId="19eac4b978aa42a0" providerId="LiveId" clId="{2D8BBF64-6CC4-44BB-A95A-F32EFFAC6AB8}" dt="2020-12-03T05:59:28.825" v="3039" actId="1076"/>
        <pc:sldMkLst>
          <pc:docMk/>
          <pc:sldMk cId="2712156218" sldId="282"/>
        </pc:sldMkLst>
        <pc:spChg chg="mod">
          <ac:chgData name="Alejandro Nauat Duran" userId="19eac4b978aa42a0" providerId="LiveId" clId="{2D8BBF64-6CC4-44BB-A95A-F32EFFAC6AB8}" dt="2020-12-02T23:52:37.340" v="141" actId="20577"/>
          <ac:spMkLst>
            <pc:docMk/>
            <pc:sldMk cId="2712156218" sldId="282"/>
            <ac:spMk id="2" creationId="{421CC399-585E-4F0C-BDA3-B8A0A89F82B4}"/>
          </ac:spMkLst>
        </pc:spChg>
        <pc:spChg chg="mod">
          <ac:chgData name="Alejandro Nauat Duran" userId="19eac4b978aa42a0" providerId="LiveId" clId="{2D8BBF64-6CC4-44BB-A95A-F32EFFAC6AB8}" dt="2020-12-03T05:59:22.205" v="3038" actId="14100"/>
          <ac:spMkLst>
            <pc:docMk/>
            <pc:sldMk cId="2712156218" sldId="282"/>
            <ac:spMk id="3" creationId="{1233D546-3EE9-46C7-AF3F-21375DFEA0D7}"/>
          </ac:spMkLst>
        </pc:spChg>
        <pc:picChg chg="add mod ord">
          <ac:chgData name="Alejandro Nauat Duran" userId="19eac4b978aa42a0" providerId="LiveId" clId="{2D8BBF64-6CC4-44BB-A95A-F32EFFAC6AB8}" dt="2020-12-03T05:59:28.825" v="3039" actId="1076"/>
          <ac:picMkLst>
            <pc:docMk/>
            <pc:sldMk cId="2712156218" sldId="282"/>
            <ac:picMk id="4" creationId="{86C44504-F489-42CA-BF54-3655D89FDB06}"/>
          </ac:picMkLst>
        </pc:picChg>
      </pc:sldChg>
      <pc:sldChg chg="addSp delSp modSp new mod">
        <pc:chgData name="Alejandro Nauat Duran" userId="19eac4b978aa42a0" providerId="LiveId" clId="{2D8BBF64-6CC4-44BB-A95A-F32EFFAC6AB8}" dt="2020-12-03T00:08:07.963" v="429" actId="20577"/>
        <pc:sldMkLst>
          <pc:docMk/>
          <pc:sldMk cId="1087055762" sldId="283"/>
        </pc:sldMkLst>
        <pc:spChg chg="mod">
          <ac:chgData name="Alejandro Nauat Duran" userId="19eac4b978aa42a0" providerId="LiveId" clId="{2D8BBF64-6CC4-44BB-A95A-F32EFFAC6AB8}" dt="2020-12-03T00:05:38.697" v="401" actId="693"/>
          <ac:spMkLst>
            <pc:docMk/>
            <pc:sldMk cId="1087055762" sldId="283"/>
            <ac:spMk id="2" creationId="{3BB65579-BE53-4CF5-BFA1-1F17F9D8E246}"/>
          </ac:spMkLst>
        </pc:spChg>
        <pc:spChg chg="del">
          <ac:chgData name="Alejandro Nauat Duran" userId="19eac4b978aa42a0" providerId="LiveId" clId="{2D8BBF64-6CC4-44BB-A95A-F32EFFAC6AB8}" dt="2020-12-02T23:56:32.137" v="154" actId="478"/>
          <ac:spMkLst>
            <pc:docMk/>
            <pc:sldMk cId="1087055762" sldId="283"/>
            <ac:spMk id="3" creationId="{5BE6D105-2926-4C16-91DF-239EEBF85840}"/>
          </ac:spMkLst>
        </pc:spChg>
        <pc:spChg chg="add mod">
          <ac:chgData name="Alejandro Nauat Duran" userId="19eac4b978aa42a0" providerId="LiveId" clId="{2D8BBF64-6CC4-44BB-A95A-F32EFFAC6AB8}" dt="2020-12-03T00:03:52.723" v="381" actId="1076"/>
          <ac:spMkLst>
            <pc:docMk/>
            <pc:sldMk cId="1087055762" sldId="283"/>
            <ac:spMk id="4" creationId="{5891D75A-D5B5-407F-B610-3A7127618E6C}"/>
          </ac:spMkLst>
        </pc:spChg>
        <pc:spChg chg="add del mod">
          <ac:chgData name="Alejandro Nauat Duran" userId="19eac4b978aa42a0" providerId="LiveId" clId="{2D8BBF64-6CC4-44BB-A95A-F32EFFAC6AB8}" dt="2020-12-03T00:01:04.101" v="358" actId="478"/>
          <ac:spMkLst>
            <pc:docMk/>
            <pc:sldMk cId="1087055762" sldId="283"/>
            <ac:spMk id="5" creationId="{2BC80373-FAA8-414E-816E-CC17EF53CFD2}"/>
          </ac:spMkLst>
        </pc:spChg>
        <pc:spChg chg="add mod">
          <ac:chgData name="Alejandro Nauat Duran" userId="19eac4b978aa42a0" providerId="LiveId" clId="{2D8BBF64-6CC4-44BB-A95A-F32EFFAC6AB8}" dt="2020-12-03T00:08:07.963" v="429" actId="20577"/>
          <ac:spMkLst>
            <pc:docMk/>
            <pc:sldMk cId="1087055762" sldId="283"/>
            <ac:spMk id="6" creationId="{2875ABF9-8595-4803-8EA9-8A4BB4553240}"/>
          </ac:spMkLst>
        </pc:spChg>
        <pc:spChg chg="add mod">
          <ac:chgData name="Alejandro Nauat Duran" userId="19eac4b978aa42a0" providerId="LiveId" clId="{2D8BBF64-6CC4-44BB-A95A-F32EFFAC6AB8}" dt="2020-12-03T00:04:16.577" v="383" actId="1076"/>
          <ac:spMkLst>
            <pc:docMk/>
            <pc:sldMk cId="1087055762" sldId="283"/>
            <ac:spMk id="7" creationId="{493817A1-1BE1-4048-A929-B09C3CA4AB1E}"/>
          </ac:spMkLst>
        </pc:spChg>
        <pc:spChg chg="add mod">
          <ac:chgData name="Alejandro Nauat Duran" userId="19eac4b978aa42a0" providerId="LiveId" clId="{2D8BBF64-6CC4-44BB-A95A-F32EFFAC6AB8}" dt="2020-12-03T00:04:12.463" v="382" actId="1076"/>
          <ac:spMkLst>
            <pc:docMk/>
            <pc:sldMk cId="1087055762" sldId="283"/>
            <ac:spMk id="8" creationId="{14F330A2-C10D-4862-8710-A6D5841E5A66}"/>
          </ac:spMkLst>
        </pc:spChg>
        <pc:spChg chg="add mod">
          <ac:chgData name="Alejandro Nauat Duran" userId="19eac4b978aa42a0" providerId="LiveId" clId="{2D8BBF64-6CC4-44BB-A95A-F32EFFAC6AB8}" dt="2020-12-03T00:01:24.450" v="361" actId="1076"/>
          <ac:spMkLst>
            <pc:docMk/>
            <pc:sldMk cId="1087055762" sldId="283"/>
            <ac:spMk id="9" creationId="{BE4CA698-F0B9-4099-B59A-323FE1AA6507}"/>
          </ac:spMkLst>
        </pc:spChg>
        <pc:spChg chg="add mod">
          <ac:chgData name="Alejandro Nauat Duran" userId="19eac4b978aa42a0" providerId="LiveId" clId="{2D8BBF64-6CC4-44BB-A95A-F32EFFAC6AB8}" dt="2020-12-03T00:01:31.972" v="363" actId="1076"/>
          <ac:spMkLst>
            <pc:docMk/>
            <pc:sldMk cId="1087055762" sldId="283"/>
            <ac:spMk id="10" creationId="{39C49F2F-EDC3-4325-B5F2-EF0408BF6AD3}"/>
          </ac:spMkLst>
        </pc:spChg>
        <pc:spChg chg="add mod">
          <ac:chgData name="Alejandro Nauat Duran" userId="19eac4b978aa42a0" providerId="LiveId" clId="{2D8BBF64-6CC4-44BB-A95A-F32EFFAC6AB8}" dt="2020-12-02T23:58:59.364" v="251" actId="313"/>
          <ac:spMkLst>
            <pc:docMk/>
            <pc:sldMk cId="1087055762" sldId="283"/>
            <ac:spMk id="11" creationId="{54484D7E-0A7D-4AB0-8D1F-8759AA103679}"/>
          </ac:spMkLst>
        </pc:spChg>
        <pc:spChg chg="add mod">
          <ac:chgData name="Alejandro Nauat Duran" userId="19eac4b978aa42a0" providerId="LiveId" clId="{2D8BBF64-6CC4-44BB-A95A-F32EFFAC6AB8}" dt="2020-12-03T00:01:27.712" v="362" actId="1076"/>
          <ac:spMkLst>
            <pc:docMk/>
            <pc:sldMk cId="1087055762" sldId="283"/>
            <ac:spMk id="12" creationId="{827D8686-3584-4AF8-B81D-D0B8FD96495F}"/>
          </ac:spMkLst>
        </pc:spChg>
        <pc:cxnChg chg="add mod">
          <ac:chgData name="Alejandro Nauat Duran" userId="19eac4b978aa42a0" providerId="LiveId" clId="{2D8BBF64-6CC4-44BB-A95A-F32EFFAC6AB8}" dt="2020-12-03T00:06:18.296" v="405" actId="1582"/>
          <ac:cxnSpMkLst>
            <pc:docMk/>
            <pc:sldMk cId="1087055762" sldId="283"/>
            <ac:cxnSpMk id="14" creationId="{9410E1DE-2920-440D-8E20-D480306A7105}"/>
          </ac:cxnSpMkLst>
        </pc:cxnChg>
        <pc:cxnChg chg="add mod">
          <ac:chgData name="Alejandro Nauat Duran" userId="19eac4b978aa42a0" providerId="LiveId" clId="{2D8BBF64-6CC4-44BB-A95A-F32EFFAC6AB8}" dt="2020-12-03T00:06:30.686" v="406" actId="1582"/>
          <ac:cxnSpMkLst>
            <pc:docMk/>
            <pc:sldMk cId="1087055762" sldId="283"/>
            <ac:cxnSpMk id="15" creationId="{79D38295-D6D7-4DE6-A1C7-2F1728D30B9C}"/>
          </ac:cxnSpMkLst>
        </pc:cxnChg>
        <pc:cxnChg chg="add mod">
          <ac:chgData name="Alejandro Nauat Duran" userId="19eac4b978aa42a0" providerId="LiveId" clId="{2D8BBF64-6CC4-44BB-A95A-F32EFFAC6AB8}" dt="2020-12-03T00:06:39.453" v="407" actId="1582"/>
          <ac:cxnSpMkLst>
            <pc:docMk/>
            <pc:sldMk cId="1087055762" sldId="283"/>
            <ac:cxnSpMk id="18" creationId="{C7D61445-6744-4A4A-9658-0EDA331480AD}"/>
          </ac:cxnSpMkLst>
        </pc:cxnChg>
        <pc:cxnChg chg="add mod">
          <ac:chgData name="Alejandro Nauat Duran" userId="19eac4b978aa42a0" providerId="LiveId" clId="{2D8BBF64-6CC4-44BB-A95A-F32EFFAC6AB8}" dt="2020-12-03T00:06:47.570" v="408" actId="1582"/>
          <ac:cxnSpMkLst>
            <pc:docMk/>
            <pc:sldMk cId="1087055762" sldId="283"/>
            <ac:cxnSpMk id="22" creationId="{FE7682F1-AD85-4480-BD3F-086239579903}"/>
          </ac:cxnSpMkLst>
        </pc:cxnChg>
        <pc:cxnChg chg="add mod">
          <ac:chgData name="Alejandro Nauat Duran" userId="19eac4b978aa42a0" providerId="LiveId" clId="{2D8BBF64-6CC4-44BB-A95A-F32EFFAC6AB8}" dt="2020-12-03T00:06:56.462" v="409" actId="1582"/>
          <ac:cxnSpMkLst>
            <pc:docMk/>
            <pc:sldMk cId="1087055762" sldId="283"/>
            <ac:cxnSpMk id="24" creationId="{9DC0F8BA-EF61-45A3-8D8C-767A3896C711}"/>
          </ac:cxnSpMkLst>
        </pc:cxnChg>
        <pc:cxnChg chg="add mod">
          <ac:chgData name="Alejandro Nauat Duran" userId="19eac4b978aa42a0" providerId="LiveId" clId="{2D8BBF64-6CC4-44BB-A95A-F32EFFAC6AB8}" dt="2020-12-03T00:07:11.044" v="411" actId="1582"/>
          <ac:cxnSpMkLst>
            <pc:docMk/>
            <pc:sldMk cId="1087055762" sldId="283"/>
            <ac:cxnSpMk id="26" creationId="{1E14DFF7-DA13-451C-A76D-640B76387980}"/>
          </ac:cxnSpMkLst>
        </pc:cxnChg>
        <pc:cxnChg chg="add mod">
          <ac:chgData name="Alejandro Nauat Duran" userId="19eac4b978aa42a0" providerId="LiveId" clId="{2D8BBF64-6CC4-44BB-A95A-F32EFFAC6AB8}" dt="2020-12-03T00:07:04.105" v="410" actId="1582"/>
          <ac:cxnSpMkLst>
            <pc:docMk/>
            <pc:sldMk cId="1087055762" sldId="283"/>
            <ac:cxnSpMk id="28" creationId="{FDCDB45D-36E9-4D4D-8873-37A61C8E0965}"/>
          </ac:cxnSpMkLst>
        </pc:cxnChg>
        <pc:cxnChg chg="add mod">
          <ac:chgData name="Alejandro Nauat Duran" userId="19eac4b978aa42a0" providerId="LiveId" clId="{2D8BBF64-6CC4-44BB-A95A-F32EFFAC6AB8}" dt="2020-12-03T00:07:20.165" v="412" actId="1582"/>
          <ac:cxnSpMkLst>
            <pc:docMk/>
            <pc:sldMk cId="1087055762" sldId="283"/>
            <ac:cxnSpMk id="31" creationId="{8EC3F880-C63A-4DFA-8A6B-6C39C77C2562}"/>
          </ac:cxnSpMkLst>
        </pc:cxnChg>
        <pc:cxnChg chg="add mod">
          <ac:chgData name="Alejandro Nauat Duran" userId="19eac4b978aa42a0" providerId="LiveId" clId="{2D8BBF64-6CC4-44BB-A95A-F32EFFAC6AB8}" dt="2020-12-03T00:07:28.857" v="413" actId="1582"/>
          <ac:cxnSpMkLst>
            <pc:docMk/>
            <pc:sldMk cId="1087055762" sldId="283"/>
            <ac:cxnSpMk id="33" creationId="{88B815D4-E21D-464F-8619-898FF480269F}"/>
          </ac:cxnSpMkLst>
        </pc:cxnChg>
      </pc:sldChg>
      <pc:sldChg chg="modSp new mod">
        <pc:chgData name="Alejandro Nauat Duran" userId="19eac4b978aa42a0" providerId="LiveId" clId="{2D8BBF64-6CC4-44BB-A95A-F32EFFAC6AB8}" dt="2020-12-03T01:19:41.657" v="1104" actId="20577"/>
        <pc:sldMkLst>
          <pc:docMk/>
          <pc:sldMk cId="1070607663" sldId="284"/>
        </pc:sldMkLst>
        <pc:spChg chg="mod">
          <ac:chgData name="Alejandro Nauat Duran" userId="19eac4b978aa42a0" providerId="LiveId" clId="{2D8BBF64-6CC4-44BB-A95A-F32EFFAC6AB8}" dt="2020-12-03T01:12:33.798" v="662" actId="5793"/>
          <ac:spMkLst>
            <pc:docMk/>
            <pc:sldMk cId="1070607663" sldId="284"/>
            <ac:spMk id="2" creationId="{0E662007-CEA6-4A75-9B98-B4E5E21AAEDD}"/>
          </ac:spMkLst>
        </pc:spChg>
        <pc:spChg chg="mod">
          <ac:chgData name="Alejandro Nauat Duran" userId="19eac4b978aa42a0" providerId="LiveId" clId="{2D8BBF64-6CC4-44BB-A95A-F32EFFAC6AB8}" dt="2020-12-03T01:19:41.657" v="1104" actId="20577"/>
          <ac:spMkLst>
            <pc:docMk/>
            <pc:sldMk cId="1070607663" sldId="284"/>
            <ac:spMk id="3" creationId="{E9E036AF-3F9C-498D-9CBB-FC97DCBE5187}"/>
          </ac:spMkLst>
        </pc:spChg>
      </pc:sldChg>
      <pc:sldChg chg="new del">
        <pc:chgData name="Alejandro Nauat Duran" userId="19eac4b978aa42a0" providerId="LiveId" clId="{2D8BBF64-6CC4-44BB-A95A-F32EFFAC6AB8}" dt="2020-12-03T01:24:05.728" v="1106" actId="2696"/>
        <pc:sldMkLst>
          <pc:docMk/>
          <pc:sldMk cId="217256909" sldId="285"/>
        </pc:sldMkLst>
      </pc:sldChg>
      <pc:sldChg chg="modSp new mod">
        <pc:chgData name="Alejandro Nauat Duran" userId="19eac4b978aa42a0" providerId="LiveId" clId="{2D8BBF64-6CC4-44BB-A95A-F32EFFAC6AB8}" dt="2020-12-03T01:45:22.518" v="1514" actId="20577"/>
        <pc:sldMkLst>
          <pc:docMk/>
          <pc:sldMk cId="2143749457" sldId="285"/>
        </pc:sldMkLst>
        <pc:spChg chg="mod">
          <ac:chgData name="Alejandro Nauat Duran" userId="19eac4b978aa42a0" providerId="LiveId" clId="{2D8BBF64-6CC4-44BB-A95A-F32EFFAC6AB8}" dt="2020-12-03T01:43:34.486" v="1354" actId="5793"/>
          <ac:spMkLst>
            <pc:docMk/>
            <pc:sldMk cId="2143749457" sldId="285"/>
            <ac:spMk id="2" creationId="{0E4B2EF0-D389-454D-BC4B-7D20C4245885}"/>
          </ac:spMkLst>
        </pc:spChg>
        <pc:spChg chg="mod">
          <ac:chgData name="Alejandro Nauat Duran" userId="19eac4b978aa42a0" providerId="LiveId" clId="{2D8BBF64-6CC4-44BB-A95A-F32EFFAC6AB8}" dt="2020-12-03T01:45:22.518" v="1514" actId="20577"/>
          <ac:spMkLst>
            <pc:docMk/>
            <pc:sldMk cId="2143749457" sldId="285"/>
            <ac:spMk id="3" creationId="{E6439A83-9969-4376-8C09-310A6606778A}"/>
          </ac:spMkLst>
        </pc:spChg>
      </pc:sldChg>
      <pc:sldChg chg="addSp modSp new mod">
        <pc:chgData name="Alejandro Nauat Duran" userId="19eac4b978aa42a0" providerId="LiveId" clId="{2D8BBF64-6CC4-44BB-A95A-F32EFFAC6AB8}" dt="2020-12-03T04:39:44.729" v="2399" actId="1076"/>
        <pc:sldMkLst>
          <pc:docMk/>
          <pc:sldMk cId="3876191024" sldId="286"/>
        </pc:sldMkLst>
        <pc:spChg chg="mod">
          <ac:chgData name="Alejandro Nauat Duran" userId="19eac4b978aa42a0" providerId="LiveId" clId="{2D8BBF64-6CC4-44BB-A95A-F32EFFAC6AB8}" dt="2020-12-03T04:30:11.799" v="2376" actId="5793"/>
          <ac:spMkLst>
            <pc:docMk/>
            <pc:sldMk cId="3876191024" sldId="286"/>
            <ac:spMk id="2" creationId="{6C2CFC2F-898D-4B5F-A84F-7B604AA23E6E}"/>
          </ac:spMkLst>
        </pc:spChg>
        <pc:spChg chg="mod">
          <ac:chgData name="Alejandro Nauat Duran" userId="19eac4b978aa42a0" providerId="LiveId" clId="{2D8BBF64-6CC4-44BB-A95A-F32EFFAC6AB8}" dt="2020-12-03T04:37:47.919" v="2394" actId="20577"/>
          <ac:spMkLst>
            <pc:docMk/>
            <pc:sldMk cId="3876191024" sldId="286"/>
            <ac:spMk id="3" creationId="{426B4201-CAE8-4D3B-B67A-D53AD1F65FE5}"/>
          </ac:spMkLst>
        </pc:spChg>
        <pc:picChg chg="add mod">
          <ac:chgData name="Alejandro Nauat Duran" userId="19eac4b978aa42a0" providerId="LiveId" clId="{2D8BBF64-6CC4-44BB-A95A-F32EFFAC6AB8}" dt="2020-12-03T04:39:44.729" v="2399" actId="1076"/>
          <ac:picMkLst>
            <pc:docMk/>
            <pc:sldMk cId="3876191024" sldId="286"/>
            <ac:picMk id="3074" creationId="{8AE1B255-6842-442A-A9EC-A083A624F342}"/>
          </ac:picMkLst>
        </pc:picChg>
      </pc:sldChg>
      <pc:sldChg chg="addSp modSp new mod">
        <pc:chgData name="Alejandro Nauat Duran" userId="19eac4b978aa42a0" providerId="LiveId" clId="{2D8BBF64-6CC4-44BB-A95A-F32EFFAC6AB8}" dt="2020-12-03T04:44:12.424" v="2435"/>
        <pc:sldMkLst>
          <pc:docMk/>
          <pc:sldMk cId="4068803249" sldId="287"/>
        </pc:sldMkLst>
        <pc:spChg chg="mod">
          <ac:chgData name="Alejandro Nauat Duran" userId="19eac4b978aa42a0" providerId="LiveId" clId="{2D8BBF64-6CC4-44BB-A95A-F32EFFAC6AB8}" dt="2020-12-03T04:40:11.772" v="2407" actId="5793"/>
          <ac:spMkLst>
            <pc:docMk/>
            <pc:sldMk cId="4068803249" sldId="287"/>
            <ac:spMk id="2" creationId="{DA05165B-6D4F-42D8-B3EE-6EE73096BFA7}"/>
          </ac:spMkLst>
        </pc:spChg>
        <pc:spChg chg="mod">
          <ac:chgData name="Alejandro Nauat Duran" userId="19eac4b978aa42a0" providerId="LiveId" clId="{2D8BBF64-6CC4-44BB-A95A-F32EFFAC6AB8}" dt="2020-12-03T04:42:28.446" v="2428" actId="368"/>
          <ac:spMkLst>
            <pc:docMk/>
            <pc:sldMk cId="4068803249" sldId="287"/>
            <ac:spMk id="3" creationId="{4F255538-38E4-43C0-9936-D8227D181660}"/>
          </ac:spMkLst>
        </pc:spChg>
        <pc:picChg chg="add mod">
          <ac:chgData name="Alejandro Nauat Duran" userId="19eac4b978aa42a0" providerId="LiveId" clId="{2D8BBF64-6CC4-44BB-A95A-F32EFFAC6AB8}" dt="2020-12-03T04:44:12.424" v="2435"/>
          <ac:picMkLst>
            <pc:docMk/>
            <pc:sldMk cId="4068803249" sldId="287"/>
            <ac:picMk id="4098" creationId="{E2BF1077-1805-4170-9E5E-A9E692B5A09D}"/>
          </ac:picMkLst>
        </pc:picChg>
      </pc:sldChg>
      <pc:sldChg chg="addSp modSp new mod">
        <pc:chgData name="Alejandro Nauat Duran" userId="19eac4b978aa42a0" providerId="LiveId" clId="{2D8BBF64-6CC4-44BB-A95A-F32EFFAC6AB8}" dt="2020-12-03T05:03:54.978" v="2677"/>
        <pc:sldMkLst>
          <pc:docMk/>
          <pc:sldMk cId="558850931" sldId="288"/>
        </pc:sldMkLst>
        <pc:spChg chg="mod">
          <ac:chgData name="Alejandro Nauat Duran" userId="19eac4b978aa42a0" providerId="LiveId" clId="{2D8BBF64-6CC4-44BB-A95A-F32EFFAC6AB8}" dt="2020-12-03T04:58:13.620" v="2635" actId="20577"/>
          <ac:spMkLst>
            <pc:docMk/>
            <pc:sldMk cId="558850931" sldId="288"/>
            <ac:spMk id="2" creationId="{C1DADCF9-EE7F-4416-9171-39B01E6715BA}"/>
          </ac:spMkLst>
        </pc:spChg>
        <pc:spChg chg="mod">
          <ac:chgData name="Alejandro Nauat Duran" userId="19eac4b978aa42a0" providerId="LiveId" clId="{2D8BBF64-6CC4-44BB-A95A-F32EFFAC6AB8}" dt="2020-12-03T05:02:53.962" v="2668" actId="123"/>
          <ac:spMkLst>
            <pc:docMk/>
            <pc:sldMk cId="558850931" sldId="288"/>
            <ac:spMk id="3" creationId="{E17417FE-7C49-4925-B400-3E20CE3A8E6E}"/>
          </ac:spMkLst>
        </pc:spChg>
        <pc:picChg chg="add mod ord">
          <ac:chgData name="Alejandro Nauat Duran" userId="19eac4b978aa42a0" providerId="LiveId" clId="{2D8BBF64-6CC4-44BB-A95A-F32EFFAC6AB8}" dt="2020-12-03T05:03:00.096" v="2669" actId="1076"/>
          <ac:picMkLst>
            <pc:docMk/>
            <pc:sldMk cId="558850931" sldId="288"/>
            <ac:picMk id="4" creationId="{42A1E707-2799-460E-8DD0-E37993E6D9EA}"/>
          </ac:picMkLst>
        </pc:picChg>
        <pc:picChg chg="add mod">
          <ac:chgData name="Alejandro Nauat Duran" userId="19eac4b978aa42a0" providerId="LiveId" clId="{2D8BBF64-6CC4-44BB-A95A-F32EFFAC6AB8}" dt="2020-12-03T05:03:54.978" v="2677"/>
          <ac:picMkLst>
            <pc:docMk/>
            <pc:sldMk cId="558850931" sldId="288"/>
            <ac:picMk id="5" creationId="{89A5AD6E-F261-466B-B556-752B325565AF}"/>
          </ac:picMkLst>
        </pc:picChg>
      </pc:sldChg>
      <pc:sldChg chg="modSp new mod">
        <pc:chgData name="Alejandro Nauat Duran" userId="19eac4b978aa42a0" providerId="LiveId" clId="{2D8BBF64-6CC4-44BB-A95A-F32EFFAC6AB8}" dt="2020-12-03T06:01:17.007" v="3057" actId="27636"/>
        <pc:sldMkLst>
          <pc:docMk/>
          <pc:sldMk cId="3374441415" sldId="289"/>
        </pc:sldMkLst>
        <pc:spChg chg="mod">
          <ac:chgData name="Alejandro Nauat Duran" userId="19eac4b978aa42a0" providerId="LiveId" clId="{2D8BBF64-6CC4-44BB-A95A-F32EFFAC6AB8}" dt="2020-12-03T06:00:58.326" v="3053" actId="5793"/>
          <ac:spMkLst>
            <pc:docMk/>
            <pc:sldMk cId="3374441415" sldId="289"/>
            <ac:spMk id="2" creationId="{0B024AF9-0A24-4E39-A11F-E6C9600C2BD4}"/>
          </ac:spMkLst>
        </pc:spChg>
        <pc:spChg chg="mod">
          <ac:chgData name="Alejandro Nauat Duran" userId="19eac4b978aa42a0" providerId="LiveId" clId="{2D8BBF64-6CC4-44BB-A95A-F32EFFAC6AB8}" dt="2020-12-03T06:01:17.007" v="3057" actId="27636"/>
          <ac:spMkLst>
            <pc:docMk/>
            <pc:sldMk cId="3374441415" sldId="289"/>
            <ac:spMk id="3" creationId="{6C6D7D3E-EB60-4AB7-B030-60F8AB7B6DEA}"/>
          </ac:spMkLst>
        </pc:spChg>
      </pc:sldChg>
      <pc:sldChg chg="modSp new mod">
        <pc:chgData name="Alejandro Nauat Duran" userId="19eac4b978aa42a0" providerId="LiveId" clId="{2D8BBF64-6CC4-44BB-A95A-F32EFFAC6AB8}" dt="2020-12-03T06:02:22.275" v="3069" actId="403"/>
        <pc:sldMkLst>
          <pc:docMk/>
          <pc:sldMk cId="1843600300" sldId="290"/>
        </pc:sldMkLst>
        <pc:spChg chg="mod">
          <ac:chgData name="Alejandro Nauat Duran" userId="19eac4b978aa42a0" providerId="LiveId" clId="{2D8BBF64-6CC4-44BB-A95A-F32EFFAC6AB8}" dt="2020-12-03T06:02:22.275" v="3069" actId="403"/>
          <ac:spMkLst>
            <pc:docMk/>
            <pc:sldMk cId="1843600300" sldId="290"/>
            <ac:spMk id="3" creationId="{8C3978AE-2EE4-4475-B78C-CB13474B60F9}"/>
          </ac:spMkLst>
        </pc:spChg>
      </pc:sldChg>
      <pc:sldChg chg="modSp new mod">
        <pc:chgData name="Alejandro Nauat Duran" userId="19eac4b978aa42a0" providerId="LiveId" clId="{2D8BBF64-6CC4-44BB-A95A-F32EFFAC6AB8}" dt="2020-12-03T06:02:33.095" v="3072" actId="27636"/>
        <pc:sldMkLst>
          <pc:docMk/>
          <pc:sldMk cId="3485648823" sldId="291"/>
        </pc:sldMkLst>
        <pc:spChg chg="mod">
          <ac:chgData name="Alejandro Nauat Duran" userId="19eac4b978aa42a0" providerId="LiveId" clId="{2D8BBF64-6CC4-44BB-A95A-F32EFFAC6AB8}" dt="2020-12-03T06:02:33.095" v="3072" actId="27636"/>
          <ac:spMkLst>
            <pc:docMk/>
            <pc:sldMk cId="3485648823" sldId="291"/>
            <ac:spMk id="3" creationId="{1DAA53ED-E3DC-466A-86A9-F81C29056267}"/>
          </ac:spMkLst>
        </pc:spChg>
      </pc:sldChg>
      <pc:sldMasterChg chg="del delSldLayout">
        <pc:chgData name="Alejandro Nauat Duran" userId="19eac4b978aa42a0" providerId="LiveId" clId="{2D8BBF64-6CC4-44BB-A95A-F32EFFAC6AB8}" dt="2020-12-02T23:05:22.126" v="16" actId="2696"/>
        <pc:sldMasterMkLst>
          <pc:docMk/>
          <pc:sldMasterMk cId="0" sldId="2147483648"/>
        </pc:sldMasterMkLst>
        <pc:sldLayoutChg chg="del">
          <pc:chgData name="Alejandro Nauat Duran" userId="19eac4b978aa42a0" providerId="LiveId" clId="{2D8BBF64-6CC4-44BB-A95A-F32EFFAC6AB8}" dt="2020-12-02T23:05:22.126" v="16" actId="2696"/>
          <pc:sldLayoutMkLst>
            <pc:docMk/>
            <pc:sldMasterMk cId="0" sldId="2147483648"/>
            <pc:sldLayoutMk cId="0" sldId="2147483649"/>
          </pc:sldLayoutMkLst>
        </pc:sldLayoutChg>
        <pc:sldLayoutChg chg="del">
          <pc:chgData name="Alejandro Nauat Duran" userId="19eac4b978aa42a0" providerId="LiveId" clId="{2D8BBF64-6CC4-44BB-A95A-F32EFFAC6AB8}" dt="2020-12-02T23:05:22.126" v="16" actId="2696"/>
          <pc:sldLayoutMkLst>
            <pc:docMk/>
            <pc:sldMasterMk cId="0" sldId="2147483648"/>
            <pc:sldLayoutMk cId="0" sldId="2147483650"/>
          </pc:sldLayoutMkLst>
        </pc:sldLayoutChg>
        <pc:sldLayoutChg chg="del">
          <pc:chgData name="Alejandro Nauat Duran" userId="19eac4b978aa42a0" providerId="LiveId" clId="{2D8BBF64-6CC4-44BB-A95A-F32EFFAC6AB8}" dt="2020-12-02T23:05:22.126" v="16" actId="2696"/>
          <pc:sldLayoutMkLst>
            <pc:docMk/>
            <pc:sldMasterMk cId="0" sldId="2147483648"/>
            <pc:sldLayoutMk cId="0" sldId="2147483651"/>
          </pc:sldLayoutMkLst>
        </pc:sldLayoutChg>
        <pc:sldLayoutChg chg="del">
          <pc:chgData name="Alejandro Nauat Duran" userId="19eac4b978aa42a0" providerId="LiveId" clId="{2D8BBF64-6CC4-44BB-A95A-F32EFFAC6AB8}" dt="2020-12-02T23:05:22.126" v="16" actId="2696"/>
          <pc:sldLayoutMkLst>
            <pc:docMk/>
            <pc:sldMasterMk cId="0" sldId="2147483648"/>
            <pc:sldLayoutMk cId="0" sldId="2147483652"/>
          </pc:sldLayoutMkLst>
        </pc:sldLayoutChg>
        <pc:sldLayoutChg chg="del">
          <pc:chgData name="Alejandro Nauat Duran" userId="19eac4b978aa42a0" providerId="LiveId" clId="{2D8BBF64-6CC4-44BB-A95A-F32EFFAC6AB8}" dt="2020-12-02T23:05:22.126" v="16" actId="2696"/>
          <pc:sldLayoutMkLst>
            <pc:docMk/>
            <pc:sldMasterMk cId="0" sldId="2147483648"/>
            <pc:sldLayoutMk cId="0" sldId="2147483653"/>
          </pc:sldLayoutMkLst>
        </pc:sldLayoutChg>
        <pc:sldLayoutChg chg="del">
          <pc:chgData name="Alejandro Nauat Duran" userId="19eac4b978aa42a0" providerId="LiveId" clId="{2D8BBF64-6CC4-44BB-A95A-F32EFFAC6AB8}" dt="2020-12-02T23:05:22.126" v="16" actId="2696"/>
          <pc:sldLayoutMkLst>
            <pc:docMk/>
            <pc:sldMasterMk cId="0" sldId="2147483648"/>
            <pc:sldLayoutMk cId="0" sldId="2147483654"/>
          </pc:sldLayoutMkLst>
        </pc:sldLayoutChg>
        <pc:sldLayoutChg chg="del">
          <pc:chgData name="Alejandro Nauat Duran" userId="19eac4b978aa42a0" providerId="LiveId" clId="{2D8BBF64-6CC4-44BB-A95A-F32EFFAC6AB8}" dt="2020-12-02T23:05:22.126" v="16" actId="2696"/>
          <pc:sldLayoutMkLst>
            <pc:docMk/>
            <pc:sldMasterMk cId="0" sldId="2147483648"/>
            <pc:sldLayoutMk cId="0" sldId="2147483655"/>
          </pc:sldLayoutMkLst>
        </pc:sldLayoutChg>
        <pc:sldLayoutChg chg="del">
          <pc:chgData name="Alejandro Nauat Duran" userId="19eac4b978aa42a0" providerId="LiveId" clId="{2D8BBF64-6CC4-44BB-A95A-F32EFFAC6AB8}" dt="2020-12-02T23:05:22.126" v="16" actId="2696"/>
          <pc:sldLayoutMkLst>
            <pc:docMk/>
            <pc:sldMasterMk cId="0" sldId="2147483648"/>
            <pc:sldLayoutMk cId="0" sldId="2147483656"/>
          </pc:sldLayoutMkLst>
        </pc:sldLayoutChg>
        <pc:sldLayoutChg chg="del">
          <pc:chgData name="Alejandro Nauat Duran" userId="19eac4b978aa42a0" providerId="LiveId" clId="{2D8BBF64-6CC4-44BB-A95A-F32EFFAC6AB8}" dt="2020-12-02T23:05:22.126" v="16" actId="2696"/>
          <pc:sldLayoutMkLst>
            <pc:docMk/>
            <pc:sldMasterMk cId="0" sldId="2147483648"/>
            <pc:sldLayoutMk cId="0" sldId="2147483657"/>
          </pc:sldLayoutMkLst>
        </pc:sldLayoutChg>
        <pc:sldLayoutChg chg="del">
          <pc:chgData name="Alejandro Nauat Duran" userId="19eac4b978aa42a0" providerId="LiveId" clId="{2D8BBF64-6CC4-44BB-A95A-F32EFFAC6AB8}" dt="2020-12-02T23:05:22.126" v="16" actId="2696"/>
          <pc:sldLayoutMkLst>
            <pc:docMk/>
            <pc:sldMasterMk cId="0" sldId="2147483648"/>
            <pc:sldLayoutMk cId="0" sldId="2147483658"/>
          </pc:sldLayoutMkLst>
        </pc:sldLayoutChg>
        <pc:sldLayoutChg chg="del">
          <pc:chgData name="Alejandro Nauat Duran" userId="19eac4b978aa42a0" providerId="LiveId" clId="{2D8BBF64-6CC4-44BB-A95A-F32EFFAC6AB8}" dt="2020-12-02T23:05:22.126" v="16" actId="2696"/>
          <pc:sldLayoutMkLst>
            <pc:docMk/>
            <pc:sldMasterMk cId="0" sldId="2147483648"/>
            <pc:sldLayoutMk cId="0" sldId="2147483659"/>
          </pc:sldLayoutMkLst>
        </pc:sldLayoutChg>
      </pc:sldMasterChg>
    </pc:docChg>
  </pc:docChgLst>
  <pc:docChgLst>
    <pc:chgData name="alejandrodelacruznauatduran@gmail.com" userId="19eac4b978aa42a0" providerId="LiveId" clId="{382187EF-973C-4945-9DDC-29A04E4BF7FF}"/>
    <pc:docChg chg="custSel addSld delSld modSld">
      <pc:chgData name="alejandrodelacruznauatduran@gmail.com" userId="19eac4b978aa42a0" providerId="LiveId" clId="{382187EF-973C-4945-9DDC-29A04E4BF7FF}" dt="2020-09-24T00:06:50.449" v="609"/>
      <pc:docMkLst>
        <pc:docMk/>
      </pc:docMkLst>
      <pc:sldChg chg="modSp mod modTransition">
        <pc:chgData name="alejandrodelacruznauatduran@gmail.com" userId="19eac4b978aa42a0" providerId="LiveId" clId="{382187EF-973C-4945-9DDC-29A04E4BF7FF}" dt="2020-09-24T00:05:03.652" v="593"/>
        <pc:sldMkLst>
          <pc:docMk/>
          <pc:sldMk cId="143175973" sldId="256"/>
        </pc:sldMkLst>
        <pc:spChg chg="mod">
          <ac:chgData name="alejandrodelacruznauatduran@gmail.com" userId="19eac4b978aa42a0" providerId="LiveId" clId="{382187EF-973C-4945-9DDC-29A04E4BF7FF}" dt="2020-09-23T23:39:56.668" v="184" actId="2711"/>
          <ac:spMkLst>
            <pc:docMk/>
            <pc:sldMk cId="143175973" sldId="256"/>
            <ac:spMk id="2" creationId="{280764B0-03C5-469D-A971-7FF9FBF98002}"/>
          </ac:spMkLst>
        </pc:spChg>
        <pc:spChg chg="mod">
          <ac:chgData name="alejandrodelacruznauatduran@gmail.com" userId="19eac4b978aa42a0" providerId="LiveId" clId="{382187EF-973C-4945-9DDC-29A04E4BF7FF}" dt="2020-09-23T23:40:07.559" v="185" actId="2711"/>
          <ac:spMkLst>
            <pc:docMk/>
            <pc:sldMk cId="143175973" sldId="256"/>
            <ac:spMk id="3" creationId="{6E15C704-CF6C-425C-B555-96ACA240968E}"/>
          </ac:spMkLst>
        </pc:spChg>
        <pc:picChg chg="mod">
          <ac:chgData name="alejandrodelacruznauatduran@gmail.com" userId="19eac4b978aa42a0" providerId="LiveId" clId="{382187EF-973C-4945-9DDC-29A04E4BF7FF}" dt="2020-09-23T23:39:11.288" v="183" actId="1440"/>
          <ac:picMkLst>
            <pc:docMk/>
            <pc:sldMk cId="143175973" sldId="256"/>
            <ac:picMk id="4" creationId="{EE1E325F-E57D-49CC-9BFF-141F853CD979}"/>
          </ac:picMkLst>
        </pc:picChg>
      </pc:sldChg>
      <pc:sldChg chg="modSp mod modTransition">
        <pc:chgData name="alejandrodelacruznauatduran@gmail.com" userId="19eac4b978aa42a0" providerId="LiveId" clId="{382187EF-973C-4945-9DDC-29A04E4BF7FF}" dt="2020-09-24T00:05:06.010" v="594"/>
        <pc:sldMkLst>
          <pc:docMk/>
          <pc:sldMk cId="1711432122" sldId="257"/>
        </pc:sldMkLst>
        <pc:spChg chg="mod">
          <ac:chgData name="alejandrodelacruznauatduran@gmail.com" userId="19eac4b978aa42a0" providerId="LiveId" clId="{382187EF-973C-4945-9DDC-29A04E4BF7FF}" dt="2020-09-23T23:40:29.709" v="186" actId="2711"/>
          <ac:spMkLst>
            <pc:docMk/>
            <pc:sldMk cId="1711432122" sldId="257"/>
            <ac:spMk id="2" creationId="{D4767481-3DA7-4EBF-99EB-81B86D16108B}"/>
          </ac:spMkLst>
        </pc:spChg>
        <pc:spChg chg="mod">
          <ac:chgData name="alejandrodelacruznauatduran@gmail.com" userId="19eac4b978aa42a0" providerId="LiveId" clId="{382187EF-973C-4945-9DDC-29A04E4BF7FF}" dt="2020-09-23T23:40:53.669" v="189" actId="27636"/>
          <ac:spMkLst>
            <pc:docMk/>
            <pc:sldMk cId="1711432122" sldId="257"/>
            <ac:spMk id="3" creationId="{29D753BD-0B0C-4B3F-BFA8-4D0DD9540590}"/>
          </ac:spMkLst>
        </pc:spChg>
        <pc:picChg chg="mod">
          <ac:chgData name="alejandrodelacruznauatduran@gmail.com" userId="19eac4b978aa42a0" providerId="LiveId" clId="{382187EF-973C-4945-9DDC-29A04E4BF7FF}" dt="2020-09-23T23:30:29.650" v="105" actId="1076"/>
          <ac:picMkLst>
            <pc:docMk/>
            <pc:sldMk cId="1711432122" sldId="257"/>
            <ac:picMk id="4" creationId="{03B467B3-9D7F-49DF-8851-F08AEE9580CE}"/>
          </ac:picMkLst>
        </pc:picChg>
      </pc:sldChg>
      <pc:sldChg chg="modSp mod modTransition">
        <pc:chgData name="alejandrodelacruznauatduran@gmail.com" userId="19eac4b978aa42a0" providerId="LiveId" clId="{382187EF-973C-4945-9DDC-29A04E4BF7FF}" dt="2020-09-24T00:05:08.607" v="595"/>
        <pc:sldMkLst>
          <pc:docMk/>
          <pc:sldMk cId="4162615275" sldId="258"/>
        </pc:sldMkLst>
        <pc:spChg chg="mod">
          <ac:chgData name="alejandrodelacruznauatduran@gmail.com" userId="19eac4b978aa42a0" providerId="LiveId" clId="{382187EF-973C-4945-9DDC-29A04E4BF7FF}" dt="2020-09-23T23:41:10.418" v="190" actId="2711"/>
          <ac:spMkLst>
            <pc:docMk/>
            <pc:sldMk cId="4162615275" sldId="258"/>
            <ac:spMk id="2" creationId="{FF499419-5CA8-45E8-83AE-90A33F3B8A2D}"/>
          </ac:spMkLst>
        </pc:spChg>
        <pc:spChg chg="mod">
          <ac:chgData name="alejandrodelacruznauatduran@gmail.com" userId="19eac4b978aa42a0" providerId="LiveId" clId="{382187EF-973C-4945-9DDC-29A04E4BF7FF}" dt="2020-09-23T23:41:18.578" v="192" actId="403"/>
          <ac:spMkLst>
            <pc:docMk/>
            <pc:sldMk cId="4162615275" sldId="258"/>
            <ac:spMk id="3" creationId="{3839DF58-7D93-4C3E-9734-A0EA7CB56A34}"/>
          </ac:spMkLst>
        </pc:spChg>
        <pc:picChg chg="mod">
          <ac:chgData name="alejandrodelacruznauatduran@gmail.com" userId="19eac4b978aa42a0" providerId="LiveId" clId="{382187EF-973C-4945-9DDC-29A04E4BF7FF}" dt="2020-09-23T23:26:35.667" v="1" actId="1076"/>
          <ac:picMkLst>
            <pc:docMk/>
            <pc:sldMk cId="4162615275" sldId="258"/>
            <ac:picMk id="4" creationId="{176249B2-9CD6-4737-B30C-971A56DC7D5C}"/>
          </ac:picMkLst>
        </pc:picChg>
        <pc:picChg chg="mod ord">
          <ac:chgData name="alejandrodelacruznauatduran@gmail.com" userId="19eac4b978aa42a0" providerId="LiveId" clId="{382187EF-973C-4945-9DDC-29A04E4BF7FF}" dt="2020-09-23T23:26:56.907" v="9" actId="1440"/>
          <ac:picMkLst>
            <pc:docMk/>
            <pc:sldMk cId="4162615275" sldId="258"/>
            <ac:picMk id="5" creationId="{F6E3F1D5-6DA4-449B-8E43-24B0196FB246}"/>
          </ac:picMkLst>
        </pc:picChg>
      </pc:sldChg>
      <pc:sldChg chg="modSp mod modTransition">
        <pc:chgData name="alejandrodelacruznauatduran@gmail.com" userId="19eac4b978aa42a0" providerId="LiveId" clId="{382187EF-973C-4945-9DDC-29A04E4BF7FF}" dt="2020-09-24T00:05:11.331" v="596"/>
        <pc:sldMkLst>
          <pc:docMk/>
          <pc:sldMk cId="1590348462" sldId="259"/>
        </pc:sldMkLst>
        <pc:spChg chg="mod">
          <ac:chgData name="alejandrodelacruznauatduran@gmail.com" userId="19eac4b978aa42a0" providerId="LiveId" clId="{382187EF-973C-4945-9DDC-29A04E4BF7FF}" dt="2020-09-23T23:41:30.118" v="193" actId="2711"/>
          <ac:spMkLst>
            <pc:docMk/>
            <pc:sldMk cId="1590348462" sldId="259"/>
            <ac:spMk id="2" creationId="{E3640FCA-AB3F-4F82-AD18-50FEE3C0AA34}"/>
          </ac:spMkLst>
        </pc:spChg>
        <pc:spChg chg="mod">
          <ac:chgData name="alejandrodelacruznauatduran@gmail.com" userId="19eac4b978aa42a0" providerId="LiveId" clId="{382187EF-973C-4945-9DDC-29A04E4BF7FF}" dt="2020-09-23T23:41:38.370" v="195" actId="403"/>
          <ac:spMkLst>
            <pc:docMk/>
            <pc:sldMk cId="1590348462" sldId="259"/>
            <ac:spMk id="3" creationId="{8E577A7B-31C5-46EA-B496-1FF320F0B663}"/>
          </ac:spMkLst>
        </pc:spChg>
        <pc:picChg chg="mod">
          <ac:chgData name="alejandrodelacruznauatduran@gmail.com" userId="19eac4b978aa42a0" providerId="LiveId" clId="{382187EF-973C-4945-9DDC-29A04E4BF7FF}" dt="2020-09-23T23:31:28.240" v="122" actId="1440"/>
          <ac:picMkLst>
            <pc:docMk/>
            <pc:sldMk cId="1590348462" sldId="259"/>
            <ac:picMk id="4" creationId="{EB5D9CBD-ED6D-4963-ACDE-0D5788C7E66F}"/>
          </ac:picMkLst>
        </pc:picChg>
        <pc:picChg chg="mod">
          <ac:chgData name="alejandrodelacruznauatduran@gmail.com" userId="19eac4b978aa42a0" providerId="LiveId" clId="{382187EF-973C-4945-9DDC-29A04E4BF7FF}" dt="2020-09-23T23:31:00.819" v="108" actId="1440"/>
          <ac:picMkLst>
            <pc:docMk/>
            <pc:sldMk cId="1590348462" sldId="259"/>
            <ac:picMk id="5" creationId="{6527C900-CA3E-4105-A3E2-8EED8D30A9DF}"/>
          </ac:picMkLst>
        </pc:picChg>
        <pc:picChg chg="mod">
          <ac:chgData name="alejandrodelacruznauatduran@gmail.com" userId="19eac4b978aa42a0" providerId="LiveId" clId="{382187EF-973C-4945-9DDC-29A04E4BF7FF}" dt="2020-09-23T23:41:51.759" v="196" actId="1076"/>
          <ac:picMkLst>
            <pc:docMk/>
            <pc:sldMk cId="1590348462" sldId="259"/>
            <ac:picMk id="6" creationId="{D4EB19AE-4F5A-4629-92E3-DA46B5F7C05E}"/>
          </ac:picMkLst>
        </pc:picChg>
      </pc:sldChg>
      <pc:sldChg chg="modSp mod modTransition">
        <pc:chgData name="alejandrodelacruznauatduran@gmail.com" userId="19eac4b978aa42a0" providerId="LiveId" clId="{382187EF-973C-4945-9DDC-29A04E4BF7FF}" dt="2020-09-24T00:05:19.248" v="597"/>
        <pc:sldMkLst>
          <pc:docMk/>
          <pc:sldMk cId="1464222003" sldId="260"/>
        </pc:sldMkLst>
        <pc:spChg chg="mod">
          <ac:chgData name="alejandrodelacruznauatduran@gmail.com" userId="19eac4b978aa42a0" providerId="LiveId" clId="{382187EF-973C-4945-9DDC-29A04E4BF7FF}" dt="2020-09-23T23:42:32.358" v="213" actId="1076"/>
          <ac:spMkLst>
            <pc:docMk/>
            <pc:sldMk cId="1464222003" sldId="260"/>
            <ac:spMk id="2" creationId="{EA64788B-2803-4668-8C2F-016B094BAAFC}"/>
          </ac:spMkLst>
        </pc:spChg>
      </pc:sldChg>
      <pc:sldChg chg="modSp mod modTransition">
        <pc:chgData name="alejandrodelacruznauatduran@gmail.com" userId="19eac4b978aa42a0" providerId="LiveId" clId="{382187EF-973C-4945-9DDC-29A04E4BF7FF}" dt="2020-09-24T00:05:26.277" v="598"/>
        <pc:sldMkLst>
          <pc:docMk/>
          <pc:sldMk cId="3862066193" sldId="261"/>
        </pc:sldMkLst>
        <pc:spChg chg="mod">
          <ac:chgData name="alejandrodelacruznauatduran@gmail.com" userId="19eac4b978aa42a0" providerId="LiveId" clId="{382187EF-973C-4945-9DDC-29A04E4BF7FF}" dt="2020-09-23T23:42:50.210" v="214" actId="2711"/>
          <ac:spMkLst>
            <pc:docMk/>
            <pc:sldMk cId="3862066193" sldId="261"/>
            <ac:spMk id="2" creationId="{6D9980B9-5C3C-4D9C-BF15-87F9FF1ACE02}"/>
          </ac:spMkLst>
        </pc:spChg>
        <pc:spChg chg="mod">
          <ac:chgData name="alejandrodelacruznauatduran@gmail.com" userId="19eac4b978aa42a0" providerId="LiveId" clId="{382187EF-973C-4945-9DDC-29A04E4BF7FF}" dt="2020-09-23T23:43:09.697" v="218" actId="20577"/>
          <ac:spMkLst>
            <pc:docMk/>
            <pc:sldMk cId="3862066193" sldId="261"/>
            <ac:spMk id="3" creationId="{C52BE3B8-7D58-4D04-BB30-6DB8EA65656F}"/>
          </ac:spMkLst>
        </pc:spChg>
        <pc:picChg chg="mod">
          <ac:chgData name="alejandrodelacruznauatduran@gmail.com" userId="19eac4b978aa42a0" providerId="LiveId" clId="{382187EF-973C-4945-9DDC-29A04E4BF7FF}" dt="2020-09-23T23:32:29.078" v="129" actId="1440"/>
          <ac:picMkLst>
            <pc:docMk/>
            <pc:sldMk cId="3862066193" sldId="261"/>
            <ac:picMk id="5" creationId="{8AE6F974-D843-4B11-A5B8-4DE62A1EA7CB}"/>
          </ac:picMkLst>
        </pc:picChg>
      </pc:sldChg>
      <pc:sldChg chg="modSp mod modTransition">
        <pc:chgData name="alejandrodelacruznauatduran@gmail.com" userId="19eac4b978aa42a0" providerId="LiveId" clId="{382187EF-973C-4945-9DDC-29A04E4BF7FF}" dt="2020-09-24T00:05:38.639" v="600"/>
        <pc:sldMkLst>
          <pc:docMk/>
          <pc:sldMk cId="3566427314" sldId="262"/>
        </pc:sldMkLst>
        <pc:spChg chg="mod">
          <ac:chgData name="alejandrodelacruznauatduran@gmail.com" userId="19eac4b978aa42a0" providerId="LiveId" clId="{382187EF-973C-4945-9DDC-29A04E4BF7FF}" dt="2020-09-23T23:46:35.979" v="273" actId="2711"/>
          <ac:spMkLst>
            <pc:docMk/>
            <pc:sldMk cId="3566427314" sldId="262"/>
            <ac:spMk id="2" creationId="{B219D114-CD27-4B0A-8FC2-2309EF554F5E}"/>
          </ac:spMkLst>
        </pc:spChg>
        <pc:spChg chg="mod">
          <ac:chgData name="alejandrodelacruznauatduran@gmail.com" userId="19eac4b978aa42a0" providerId="LiveId" clId="{382187EF-973C-4945-9DDC-29A04E4BF7FF}" dt="2020-09-23T23:46:46.221" v="275" actId="1076"/>
          <ac:spMkLst>
            <pc:docMk/>
            <pc:sldMk cId="3566427314" sldId="262"/>
            <ac:spMk id="3" creationId="{BC961325-3B86-414A-B0AF-16C03789A8A6}"/>
          </ac:spMkLst>
        </pc:spChg>
        <pc:picChg chg="mod">
          <ac:chgData name="alejandrodelacruznauatduran@gmail.com" userId="19eac4b978aa42a0" providerId="LiveId" clId="{382187EF-973C-4945-9DDC-29A04E4BF7FF}" dt="2020-09-23T23:35:13.800" v="148" actId="1440"/>
          <ac:picMkLst>
            <pc:docMk/>
            <pc:sldMk cId="3566427314" sldId="262"/>
            <ac:picMk id="4" creationId="{2D859FD4-892E-487F-92FE-27698A30BC7B}"/>
          </ac:picMkLst>
        </pc:picChg>
      </pc:sldChg>
      <pc:sldChg chg="modSp mod modTransition">
        <pc:chgData name="alejandrodelacruznauatduran@gmail.com" userId="19eac4b978aa42a0" providerId="LiveId" clId="{382187EF-973C-4945-9DDC-29A04E4BF7FF}" dt="2020-09-24T00:05:32.660" v="599"/>
        <pc:sldMkLst>
          <pc:docMk/>
          <pc:sldMk cId="929270470" sldId="263"/>
        </pc:sldMkLst>
        <pc:spChg chg="mod">
          <ac:chgData name="alejandrodelacruznauatduran@gmail.com" userId="19eac4b978aa42a0" providerId="LiveId" clId="{382187EF-973C-4945-9DDC-29A04E4BF7FF}" dt="2020-09-23T23:43:20.988" v="219" actId="2711"/>
          <ac:spMkLst>
            <pc:docMk/>
            <pc:sldMk cId="929270470" sldId="263"/>
            <ac:spMk id="2" creationId="{6D9980B9-5C3C-4D9C-BF15-87F9FF1ACE02}"/>
          </ac:spMkLst>
        </pc:spChg>
        <pc:spChg chg="mod">
          <ac:chgData name="alejandrodelacruznauatduran@gmail.com" userId="19eac4b978aa42a0" providerId="LiveId" clId="{382187EF-973C-4945-9DDC-29A04E4BF7FF}" dt="2020-09-23T23:46:02.089" v="268" actId="207"/>
          <ac:spMkLst>
            <pc:docMk/>
            <pc:sldMk cId="929270470" sldId="263"/>
            <ac:spMk id="3" creationId="{C52BE3B8-7D58-4D04-BB30-6DB8EA65656F}"/>
          </ac:spMkLst>
        </pc:spChg>
        <pc:picChg chg="mod ord">
          <ac:chgData name="alejandrodelacruznauatduran@gmail.com" userId="19eac4b978aa42a0" providerId="LiveId" clId="{382187EF-973C-4945-9DDC-29A04E4BF7FF}" dt="2020-09-23T23:45:29.729" v="265" actId="167"/>
          <ac:picMkLst>
            <pc:docMk/>
            <pc:sldMk cId="929270470" sldId="263"/>
            <ac:picMk id="4" creationId="{5671A203-411A-432E-BDED-1504E766B736}"/>
          </ac:picMkLst>
        </pc:picChg>
      </pc:sldChg>
      <pc:sldChg chg="modSp mod modTransition">
        <pc:chgData name="alejandrodelacruznauatduran@gmail.com" userId="19eac4b978aa42a0" providerId="LiveId" clId="{382187EF-973C-4945-9DDC-29A04E4BF7FF}" dt="2020-09-24T00:05:45.727" v="601"/>
        <pc:sldMkLst>
          <pc:docMk/>
          <pc:sldMk cId="3128574873" sldId="264"/>
        </pc:sldMkLst>
        <pc:spChg chg="mod">
          <ac:chgData name="alejandrodelacruznauatduran@gmail.com" userId="19eac4b978aa42a0" providerId="LiveId" clId="{382187EF-973C-4945-9DDC-29A04E4BF7FF}" dt="2020-09-23T23:46:59.657" v="277" actId="2711"/>
          <ac:spMkLst>
            <pc:docMk/>
            <pc:sldMk cId="3128574873" sldId="264"/>
            <ac:spMk id="2" creationId="{B219D114-CD27-4B0A-8FC2-2309EF554F5E}"/>
          </ac:spMkLst>
        </pc:spChg>
        <pc:spChg chg="mod">
          <ac:chgData name="alejandrodelacruznauatduran@gmail.com" userId="19eac4b978aa42a0" providerId="LiveId" clId="{382187EF-973C-4945-9DDC-29A04E4BF7FF}" dt="2020-09-23T23:47:22.988" v="282" actId="1076"/>
          <ac:spMkLst>
            <pc:docMk/>
            <pc:sldMk cId="3128574873" sldId="264"/>
            <ac:spMk id="3" creationId="{BC961325-3B86-414A-B0AF-16C03789A8A6}"/>
          </ac:spMkLst>
        </pc:spChg>
        <pc:picChg chg="mod">
          <ac:chgData name="alejandrodelacruznauatduran@gmail.com" userId="19eac4b978aa42a0" providerId="LiveId" clId="{382187EF-973C-4945-9DDC-29A04E4BF7FF}" dt="2020-09-23T23:35:59.109" v="155" actId="14100"/>
          <ac:picMkLst>
            <pc:docMk/>
            <pc:sldMk cId="3128574873" sldId="264"/>
            <ac:picMk id="4" creationId="{8A2D4D67-E963-4D59-A1CE-E4E66AA207D3}"/>
          </ac:picMkLst>
        </pc:picChg>
      </pc:sldChg>
      <pc:sldChg chg="modSp mod modTransition">
        <pc:chgData name="alejandrodelacruznauatduran@gmail.com" userId="19eac4b978aa42a0" providerId="LiveId" clId="{382187EF-973C-4945-9DDC-29A04E4BF7FF}" dt="2020-09-24T00:05:54.460" v="602"/>
        <pc:sldMkLst>
          <pc:docMk/>
          <pc:sldMk cId="3305582894" sldId="265"/>
        </pc:sldMkLst>
        <pc:spChg chg="mod">
          <ac:chgData name="alejandrodelacruznauatduran@gmail.com" userId="19eac4b978aa42a0" providerId="LiveId" clId="{382187EF-973C-4945-9DDC-29A04E4BF7FF}" dt="2020-09-23T23:47:41.017" v="290" actId="27636"/>
          <ac:spMkLst>
            <pc:docMk/>
            <pc:sldMk cId="3305582894" sldId="265"/>
            <ac:spMk id="2" creationId="{B53F4B14-5DD3-41BA-ADF4-B8805B8A768A}"/>
          </ac:spMkLst>
        </pc:spChg>
      </pc:sldChg>
      <pc:sldChg chg="modSp mod modTransition">
        <pc:chgData name="alejandrodelacruznauatduran@gmail.com" userId="19eac4b978aa42a0" providerId="LiveId" clId="{382187EF-973C-4945-9DDC-29A04E4BF7FF}" dt="2020-09-24T00:06:00.798" v="603"/>
        <pc:sldMkLst>
          <pc:docMk/>
          <pc:sldMk cId="1650668745" sldId="266"/>
        </pc:sldMkLst>
        <pc:spChg chg="mod">
          <ac:chgData name="alejandrodelacruznauatduran@gmail.com" userId="19eac4b978aa42a0" providerId="LiveId" clId="{382187EF-973C-4945-9DDC-29A04E4BF7FF}" dt="2020-09-23T23:47:52.868" v="291" actId="2711"/>
          <ac:spMkLst>
            <pc:docMk/>
            <pc:sldMk cId="1650668745" sldId="266"/>
            <ac:spMk id="2" creationId="{23ABCF37-8EE3-4EA0-8048-7E9B760959FB}"/>
          </ac:spMkLst>
        </pc:spChg>
        <pc:spChg chg="mod">
          <ac:chgData name="alejandrodelacruznauatduran@gmail.com" userId="19eac4b978aa42a0" providerId="LiveId" clId="{382187EF-973C-4945-9DDC-29A04E4BF7FF}" dt="2020-09-23T23:48:16.780" v="297" actId="1076"/>
          <ac:spMkLst>
            <pc:docMk/>
            <pc:sldMk cId="1650668745" sldId="266"/>
            <ac:spMk id="3" creationId="{60153329-F826-49CF-901C-3C3AB68186CE}"/>
          </ac:spMkLst>
        </pc:spChg>
        <pc:picChg chg="mod">
          <ac:chgData name="alejandrodelacruznauatduran@gmail.com" userId="19eac4b978aa42a0" providerId="LiveId" clId="{382187EF-973C-4945-9DDC-29A04E4BF7FF}" dt="2020-09-23T23:36:41.209" v="166" actId="1076"/>
          <ac:picMkLst>
            <pc:docMk/>
            <pc:sldMk cId="1650668745" sldId="266"/>
            <ac:picMk id="4" creationId="{D7F67210-91EE-4282-9597-6805F8CC307A}"/>
          </ac:picMkLst>
        </pc:picChg>
      </pc:sldChg>
      <pc:sldChg chg="modSp mod modTransition">
        <pc:chgData name="alejandrodelacruznauatduran@gmail.com" userId="19eac4b978aa42a0" providerId="LiveId" clId="{382187EF-973C-4945-9DDC-29A04E4BF7FF}" dt="2020-09-24T00:06:06.712" v="604"/>
        <pc:sldMkLst>
          <pc:docMk/>
          <pc:sldMk cId="845343696" sldId="267"/>
        </pc:sldMkLst>
        <pc:spChg chg="mod">
          <ac:chgData name="alejandrodelacruznauatduran@gmail.com" userId="19eac4b978aa42a0" providerId="LiveId" clId="{382187EF-973C-4945-9DDC-29A04E4BF7FF}" dt="2020-09-23T23:48:45.830" v="298" actId="2711"/>
          <ac:spMkLst>
            <pc:docMk/>
            <pc:sldMk cId="845343696" sldId="267"/>
            <ac:spMk id="2" creationId="{23ABCF37-8EE3-4EA0-8048-7E9B760959FB}"/>
          </ac:spMkLst>
        </pc:spChg>
        <pc:spChg chg="mod">
          <ac:chgData name="alejandrodelacruznauatduran@gmail.com" userId="19eac4b978aa42a0" providerId="LiveId" clId="{382187EF-973C-4945-9DDC-29A04E4BF7FF}" dt="2020-09-23T23:49:00.048" v="303" actId="5793"/>
          <ac:spMkLst>
            <pc:docMk/>
            <pc:sldMk cId="845343696" sldId="267"/>
            <ac:spMk id="3" creationId="{60153329-F826-49CF-901C-3C3AB68186CE}"/>
          </ac:spMkLst>
        </pc:spChg>
        <pc:picChg chg="mod">
          <ac:chgData name="alejandrodelacruznauatduran@gmail.com" userId="19eac4b978aa42a0" providerId="LiveId" clId="{382187EF-973C-4945-9DDC-29A04E4BF7FF}" dt="2020-09-23T23:37:01.338" v="170" actId="1440"/>
          <ac:picMkLst>
            <pc:docMk/>
            <pc:sldMk cId="845343696" sldId="267"/>
            <ac:picMk id="4" creationId="{67E1DC37-A6FF-4A2F-887A-ADCD60A1CF33}"/>
          </ac:picMkLst>
        </pc:picChg>
      </pc:sldChg>
      <pc:sldChg chg="modSp mod modTransition">
        <pc:chgData name="alejandrodelacruznauatduran@gmail.com" userId="19eac4b978aa42a0" providerId="LiveId" clId="{382187EF-973C-4945-9DDC-29A04E4BF7FF}" dt="2020-09-24T00:06:14.551" v="605"/>
        <pc:sldMkLst>
          <pc:docMk/>
          <pc:sldMk cId="1377110777" sldId="268"/>
        </pc:sldMkLst>
        <pc:spChg chg="mod">
          <ac:chgData name="alejandrodelacruznauatduran@gmail.com" userId="19eac4b978aa42a0" providerId="LiveId" clId="{382187EF-973C-4945-9DDC-29A04E4BF7FF}" dt="2020-09-23T23:49:17.919" v="304" actId="2711"/>
          <ac:spMkLst>
            <pc:docMk/>
            <pc:sldMk cId="1377110777" sldId="268"/>
            <ac:spMk id="2" creationId="{C21F3084-1500-4AC6-A231-ACB212377B9B}"/>
          </ac:spMkLst>
        </pc:spChg>
        <pc:spChg chg="mod">
          <ac:chgData name="alejandrodelacruznauatduran@gmail.com" userId="19eac4b978aa42a0" providerId="LiveId" clId="{382187EF-973C-4945-9DDC-29A04E4BF7FF}" dt="2020-09-23T23:49:42.619" v="310" actId="207"/>
          <ac:spMkLst>
            <pc:docMk/>
            <pc:sldMk cId="1377110777" sldId="268"/>
            <ac:spMk id="3" creationId="{6EE26DF9-A69B-420D-9FF4-3A3697288CD8}"/>
          </ac:spMkLst>
        </pc:spChg>
        <pc:picChg chg="mod">
          <ac:chgData name="alejandrodelacruznauatduran@gmail.com" userId="19eac4b978aa42a0" providerId="LiveId" clId="{382187EF-973C-4945-9DDC-29A04E4BF7FF}" dt="2020-09-23T23:37:13.749" v="172" actId="1440"/>
          <ac:picMkLst>
            <pc:docMk/>
            <pc:sldMk cId="1377110777" sldId="268"/>
            <ac:picMk id="4" creationId="{E7E46AB8-F209-44F3-95F2-F26E0A075C45}"/>
          </ac:picMkLst>
        </pc:picChg>
        <pc:picChg chg="mod ord">
          <ac:chgData name="alejandrodelacruznauatduran@gmail.com" userId="19eac4b978aa42a0" providerId="LiveId" clId="{382187EF-973C-4945-9DDC-29A04E4BF7FF}" dt="2020-09-23T23:37:29.858" v="175" actId="1440"/>
          <ac:picMkLst>
            <pc:docMk/>
            <pc:sldMk cId="1377110777" sldId="268"/>
            <ac:picMk id="5" creationId="{0606D7E3-F19F-4ED5-8DD0-954F2C26F874}"/>
          </ac:picMkLst>
        </pc:picChg>
      </pc:sldChg>
      <pc:sldChg chg="modSp mod modTransition">
        <pc:chgData name="alejandrodelacruznauatduran@gmail.com" userId="19eac4b978aa42a0" providerId="LiveId" clId="{382187EF-973C-4945-9DDC-29A04E4BF7FF}" dt="2020-09-24T00:06:23.524" v="606"/>
        <pc:sldMkLst>
          <pc:docMk/>
          <pc:sldMk cId="1770963342" sldId="269"/>
        </pc:sldMkLst>
        <pc:spChg chg="mod">
          <ac:chgData name="alejandrodelacruznauatduran@gmail.com" userId="19eac4b978aa42a0" providerId="LiveId" clId="{382187EF-973C-4945-9DDC-29A04E4BF7FF}" dt="2020-09-23T23:50:06.039" v="311" actId="2711"/>
          <ac:spMkLst>
            <pc:docMk/>
            <pc:sldMk cId="1770963342" sldId="269"/>
            <ac:spMk id="2" creationId="{8EC79230-CE88-433C-8AEC-2A633EB1FE90}"/>
          </ac:spMkLst>
        </pc:spChg>
        <pc:spChg chg="mod">
          <ac:chgData name="alejandrodelacruznauatduran@gmail.com" userId="19eac4b978aa42a0" providerId="LiveId" clId="{382187EF-973C-4945-9DDC-29A04E4BF7FF}" dt="2020-09-23T23:50:36.969" v="321" actId="207"/>
          <ac:spMkLst>
            <pc:docMk/>
            <pc:sldMk cId="1770963342" sldId="269"/>
            <ac:spMk id="3" creationId="{CB526DA5-2483-421B-ACC0-1A85BCA63184}"/>
          </ac:spMkLst>
        </pc:spChg>
        <pc:picChg chg="mod">
          <ac:chgData name="alejandrodelacruznauatduran@gmail.com" userId="19eac4b978aa42a0" providerId="LiveId" clId="{382187EF-973C-4945-9DDC-29A04E4BF7FF}" dt="2020-09-23T23:38:23.658" v="181" actId="1440"/>
          <ac:picMkLst>
            <pc:docMk/>
            <pc:sldMk cId="1770963342" sldId="269"/>
            <ac:picMk id="4" creationId="{0C498A02-1280-42F3-BD1B-ED8397FD916E}"/>
          </ac:picMkLst>
        </pc:picChg>
        <pc:picChg chg="mod">
          <ac:chgData name="alejandrodelacruznauatduran@gmail.com" userId="19eac4b978aa42a0" providerId="LiveId" clId="{382187EF-973C-4945-9DDC-29A04E4BF7FF}" dt="2020-09-23T23:38:26.660" v="182" actId="1440"/>
          <ac:picMkLst>
            <pc:docMk/>
            <pc:sldMk cId="1770963342" sldId="269"/>
            <ac:picMk id="1026" creationId="{C22EAF1B-5446-4F4F-8C04-E2F144895B83}"/>
          </ac:picMkLst>
        </pc:picChg>
        <pc:picChg chg="mod">
          <ac:chgData name="alejandrodelacruznauatduran@gmail.com" userId="19eac4b978aa42a0" providerId="LiveId" clId="{382187EF-973C-4945-9DDC-29A04E4BF7FF}" dt="2020-09-23T23:50:32.420" v="320" actId="167"/>
          <ac:picMkLst>
            <pc:docMk/>
            <pc:sldMk cId="1770963342" sldId="269"/>
            <ac:picMk id="1028" creationId="{FDED8B18-B5FB-4D07-9E73-10287C1E7711}"/>
          </ac:picMkLst>
        </pc:picChg>
      </pc:sldChg>
      <pc:sldChg chg="modSp mod modTransition">
        <pc:chgData name="alejandrodelacruznauatduran@gmail.com" userId="19eac4b978aa42a0" providerId="LiveId" clId="{382187EF-973C-4945-9DDC-29A04E4BF7FF}" dt="2020-09-24T00:06:28.820" v="607"/>
        <pc:sldMkLst>
          <pc:docMk/>
          <pc:sldMk cId="2482570418" sldId="270"/>
        </pc:sldMkLst>
        <pc:spChg chg="mod">
          <ac:chgData name="alejandrodelacruznauatduran@gmail.com" userId="19eac4b978aa42a0" providerId="LiveId" clId="{382187EF-973C-4945-9DDC-29A04E4BF7FF}" dt="2020-09-23T23:50:56.268" v="322" actId="2711"/>
          <ac:spMkLst>
            <pc:docMk/>
            <pc:sldMk cId="2482570418" sldId="270"/>
            <ac:spMk id="2" creationId="{892B361E-C68F-41ED-A35E-00922B68742C}"/>
          </ac:spMkLst>
        </pc:spChg>
        <pc:picChg chg="mod">
          <ac:chgData name="alejandrodelacruznauatduran@gmail.com" userId="19eac4b978aa42a0" providerId="LiveId" clId="{382187EF-973C-4945-9DDC-29A04E4BF7FF}" dt="2020-09-23T23:51:07.742" v="324" actId="1440"/>
          <ac:picMkLst>
            <pc:docMk/>
            <pc:sldMk cId="2482570418" sldId="270"/>
            <ac:picMk id="5" creationId="{580EA878-1DF8-4A70-993A-DA7034AFF5EB}"/>
          </ac:picMkLst>
        </pc:picChg>
        <pc:picChg chg="mod">
          <ac:chgData name="alejandrodelacruznauatduran@gmail.com" userId="19eac4b978aa42a0" providerId="LiveId" clId="{382187EF-973C-4945-9DDC-29A04E4BF7FF}" dt="2020-09-23T23:51:26.501" v="326" actId="1440"/>
          <ac:picMkLst>
            <pc:docMk/>
            <pc:sldMk cId="2482570418" sldId="270"/>
            <ac:picMk id="7" creationId="{9B88CEFD-05F3-4256-A94B-61F88BD17ECE}"/>
          </ac:picMkLst>
        </pc:picChg>
        <pc:picChg chg="mod">
          <ac:chgData name="alejandrodelacruznauatduran@gmail.com" userId="19eac4b978aa42a0" providerId="LiveId" clId="{382187EF-973C-4945-9DDC-29A04E4BF7FF}" dt="2020-09-23T23:51:35.320" v="327" actId="1440"/>
          <ac:picMkLst>
            <pc:docMk/>
            <pc:sldMk cId="2482570418" sldId="270"/>
            <ac:picMk id="9" creationId="{CEDD1466-F5C1-488D-9A2F-A1B9DBF901D0}"/>
          </ac:picMkLst>
        </pc:picChg>
      </pc:sldChg>
      <pc:sldChg chg="modTransition">
        <pc:chgData name="alejandrodelacruznauatduran@gmail.com" userId="19eac4b978aa42a0" providerId="LiveId" clId="{382187EF-973C-4945-9DDC-29A04E4BF7FF}" dt="2020-09-24T00:06:36.948" v="608"/>
        <pc:sldMkLst>
          <pc:docMk/>
          <pc:sldMk cId="3843932745" sldId="271"/>
        </pc:sldMkLst>
      </pc:sldChg>
      <pc:sldChg chg="modTransition">
        <pc:chgData name="alejandrodelacruznauatduran@gmail.com" userId="19eac4b978aa42a0" providerId="LiveId" clId="{382187EF-973C-4945-9DDC-29A04E4BF7FF}" dt="2020-09-24T00:06:50.449" v="609"/>
        <pc:sldMkLst>
          <pc:docMk/>
          <pc:sldMk cId="568833827" sldId="272"/>
        </pc:sldMkLst>
      </pc:sldChg>
      <pc:sldChg chg="modSp new del mod">
        <pc:chgData name="alejandrodelacruznauatduran@gmail.com" userId="19eac4b978aa42a0" providerId="LiveId" clId="{382187EF-973C-4945-9DDC-29A04E4BF7FF}" dt="2020-09-23T23:59:45.656" v="331" actId="2696"/>
        <pc:sldMkLst>
          <pc:docMk/>
          <pc:sldMk cId="2924195361" sldId="273"/>
        </pc:sldMkLst>
        <pc:spChg chg="mod">
          <ac:chgData name="alejandrodelacruznauatduran@gmail.com" userId="19eac4b978aa42a0" providerId="LiveId" clId="{382187EF-973C-4945-9DDC-29A04E4BF7FF}" dt="2020-09-23T23:53:16.538" v="330" actId="1076"/>
          <ac:spMkLst>
            <pc:docMk/>
            <pc:sldMk cId="2924195361" sldId="273"/>
            <ac:spMk id="2" creationId="{F53D7E83-B1A7-4CA2-9924-0E2657C84329}"/>
          </ac:spMkLst>
        </pc:spChg>
        <pc:spChg chg="mod">
          <ac:chgData name="alejandrodelacruznauatduran@gmail.com" userId="19eac4b978aa42a0" providerId="LiveId" clId="{382187EF-973C-4945-9DDC-29A04E4BF7FF}" dt="2020-09-23T23:53:13.270" v="329" actId="1076"/>
          <ac:spMkLst>
            <pc:docMk/>
            <pc:sldMk cId="2924195361" sldId="273"/>
            <ac:spMk id="3" creationId="{DC861A50-7397-48D2-B329-8CA441D4C705}"/>
          </ac:spMkLst>
        </pc:spChg>
      </pc:sldChg>
      <pc:sldChg chg="addSp delSp modSp mod modTransition">
        <pc:chgData name="alejandrodelacruznauatduran@gmail.com" userId="19eac4b978aa42a0" providerId="LiveId" clId="{382187EF-973C-4945-9DDC-29A04E4BF7FF}" dt="2020-09-24T00:05:01.476" v="592"/>
        <pc:sldMkLst>
          <pc:docMk/>
          <pc:sldMk cId="4170798562" sldId="274"/>
        </pc:sldMkLst>
        <pc:spChg chg="add mod">
          <ac:chgData name="alejandrodelacruznauatduran@gmail.com" userId="19eac4b978aa42a0" providerId="LiveId" clId="{382187EF-973C-4945-9DDC-29A04E4BF7FF}" dt="2020-09-24T00:04:20.696" v="582"/>
          <ac:spMkLst>
            <pc:docMk/>
            <pc:sldMk cId="4170798562" sldId="274"/>
            <ac:spMk id="2" creationId="{9820F454-3E2F-45DF-94D3-D31852A567A3}"/>
          </ac:spMkLst>
        </pc:spChg>
        <pc:spChg chg="add mod">
          <ac:chgData name="alejandrodelacruznauatduran@gmail.com" userId="19eac4b978aa42a0" providerId="LiveId" clId="{382187EF-973C-4945-9DDC-29A04E4BF7FF}" dt="2020-09-24T00:04:47.157" v="591" actId="114"/>
          <ac:spMkLst>
            <pc:docMk/>
            <pc:sldMk cId="4170798562" sldId="274"/>
            <ac:spMk id="3" creationId="{4716A2AC-370A-48E9-A82C-ABBEEA8A381B}"/>
          </ac:spMkLst>
        </pc:spChg>
        <pc:spChg chg="add mod">
          <ac:chgData name="alejandrodelacruznauatduran@gmail.com" userId="19eac4b978aa42a0" providerId="LiveId" clId="{382187EF-973C-4945-9DDC-29A04E4BF7FF}" dt="2020-09-24T00:04:44.089" v="590" actId="114"/>
          <ac:spMkLst>
            <pc:docMk/>
            <pc:sldMk cId="4170798562" sldId="274"/>
            <ac:spMk id="4" creationId="{2B779929-80D9-4D32-879F-32B094C20E8F}"/>
          </ac:spMkLst>
        </pc:spChg>
        <pc:spChg chg="add mod">
          <ac:chgData name="alejandrodelacruznauatduran@gmail.com" userId="19eac4b978aa42a0" providerId="LiveId" clId="{382187EF-973C-4945-9DDC-29A04E4BF7FF}" dt="2020-09-24T00:04:38.990" v="589" actId="114"/>
          <ac:spMkLst>
            <pc:docMk/>
            <pc:sldMk cId="4170798562" sldId="274"/>
            <ac:spMk id="10" creationId="{E566FEB1-63A3-4BC4-9D98-09312C748DEF}"/>
          </ac:spMkLst>
        </pc:spChg>
        <pc:spChg chg="add mod">
          <ac:chgData name="alejandrodelacruznauatduran@gmail.com" userId="19eac4b978aa42a0" providerId="LiveId" clId="{382187EF-973C-4945-9DDC-29A04E4BF7FF}" dt="2020-09-24T00:04:09.178" v="578"/>
          <ac:spMkLst>
            <pc:docMk/>
            <pc:sldMk cId="4170798562" sldId="274"/>
            <ac:spMk id="11" creationId="{03967ED9-0EF6-4F0A-8562-E1BE0CE6F940}"/>
          </ac:spMkLst>
        </pc:spChg>
        <pc:picChg chg="del">
          <ac:chgData name="alejandrodelacruznauatduran@gmail.com" userId="19eac4b978aa42a0" providerId="LiveId" clId="{382187EF-973C-4945-9DDC-29A04E4BF7FF}" dt="2020-09-23T23:59:48.988" v="332" actId="478"/>
          <ac:picMkLst>
            <pc:docMk/>
            <pc:sldMk cId="4170798562" sldId="274"/>
            <ac:picMk id="5" creationId="{00000000-0000-0000-0000-000000000000}"/>
          </ac:picMkLst>
        </pc:picChg>
      </pc:sldChg>
    </pc:docChg>
  </pc:docChgLst>
  <pc:docChgLst>
    <pc:chgData name="Alejandro Nauat Duran" userId="19eac4b978aa42a0" providerId="LiveId" clId="{E6ACF7AE-087A-409A-9E90-6F33FD1187DC}"/>
    <pc:docChg chg="undo custSel addSld delSld modSld">
      <pc:chgData name="Alejandro Nauat Duran" userId="19eac4b978aa42a0" providerId="LiveId" clId="{E6ACF7AE-087A-409A-9E90-6F33FD1187DC}" dt="2020-12-18T01:13:36.894" v="997" actId="20577"/>
      <pc:docMkLst>
        <pc:docMk/>
      </pc:docMkLst>
      <pc:sldChg chg="modSp mod">
        <pc:chgData name="Alejandro Nauat Duran" userId="19eac4b978aa42a0" providerId="LiveId" clId="{E6ACF7AE-087A-409A-9E90-6F33FD1187DC}" dt="2020-12-17T23:57:36.222" v="141" actId="20577"/>
        <pc:sldMkLst>
          <pc:docMk/>
          <pc:sldMk cId="4170798562" sldId="274"/>
        </pc:sldMkLst>
        <pc:spChg chg="mod">
          <ac:chgData name="Alejandro Nauat Duran" userId="19eac4b978aa42a0" providerId="LiveId" clId="{E6ACF7AE-087A-409A-9E90-6F33FD1187DC}" dt="2020-12-17T23:56:57.325" v="71" actId="14100"/>
          <ac:spMkLst>
            <pc:docMk/>
            <pc:sldMk cId="4170798562" sldId="274"/>
            <ac:spMk id="2" creationId="{9820F454-3E2F-45DF-94D3-D31852A567A3}"/>
          </ac:spMkLst>
        </pc:spChg>
        <pc:spChg chg="mod">
          <ac:chgData name="Alejandro Nauat Duran" userId="19eac4b978aa42a0" providerId="LiveId" clId="{E6ACF7AE-087A-409A-9E90-6F33FD1187DC}" dt="2020-12-17T23:57:36.222" v="141" actId="20577"/>
          <ac:spMkLst>
            <pc:docMk/>
            <pc:sldMk cId="4170798562" sldId="274"/>
            <ac:spMk id="3" creationId="{4716A2AC-370A-48E9-A82C-ABBEEA8A381B}"/>
          </ac:spMkLst>
        </pc:spChg>
        <pc:spChg chg="mod">
          <ac:chgData name="Alejandro Nauat Duran" userId="19eac4b978aa42a0" providerId="LiveId" clId="{E6ACF7AE-087A-409A-9E90-6F33FD1187DC}" dt="2020-12-17T23:56:33.754" v="19" actId="20577"/>
          <ac:spMkLst>
            <pc:docMk/>
            <pc:sldMk cId="4170798562" sldId="274"/>
            <ac:spMk id="4" creationId="{2B779929-80D9-4D32-879F-32B094C20E8F}"/>
          </ac:spMkLst>
        </pc:spChg>
        <pc:picChg chg="mod">
          <ac:chgData name="Alejandro Nauat Duran" userId="19eac4b978aa42a0" providerId="LiveId" clId="{E6ACF7AE-087A-409A-9E90-6F33FD1187DC}" dt="2020-12-17T23:56:59.138" v="72" actId="1076"/>
          <ac:picMkLst>
            <pc:docMk/>
            <pc:sldMk cId="4170798562" sldId="274"/>
            <ac:picMk id="7" creationId="{00000000-0000-0000-0000-000000000000}"/>
          </ac:picMkLst>
        </pc:picChg>
      </pc:sldChg>
      <pc:sldChg chg="delSp modSp mod">
        <pc:chgData name="Alejandro Nauat Duran" userId="19eac4b978aa42a0" providerId="LiveId" clId="{E6ACF7AE-087A-409A-9E90-6F33FD1187DC}" dt="2020-12-18T00:01:57.147" v="227" actId="403"/>
        <pc:sldMkLst>
          <pc:docMk/>
          <pc:sldMk cId="2755775291" sldId="275"/>
        </pc:sldMkLst>
        <pc:spChg chg="mod">
          <ac:chgData name="Alejandro Nauat Duran" userId="19eac4b978aa42a0" providerId="LiveId" clId="{E6ACF7AE-087A-409A-9E90-6F33FD1187DC}" dt="2020-12-18T00:00:58.920" v="221" actId="20577"/>
          <ac:spMkLst>
            <pc:docMk/>
            <pc:sldMk cId="2755775291" sldId="275"/>
            <ac:spMk id="2" creationId="{549199AF-3199-4232-8FF5-29880EA7DCB1}"/>
          </ac:spMkLst>
        </pc:spChg>
        <pc:spChg chg="mod">
          <ac:chgData name="Alejandro Nauat Duran" userId="19eac4b978aa42a0" providerId="LiveId" clId="{E6ACF7AE-087A-409A-9E90-6F33FD1187DC}" dt="2020-12-18T00:01:57.147" v="227" actId="403"/>
          <ac:spMkLst>
            <pc:docMk/>
            <pc:sldMk cId="2755775291" sldId="275"/>
            <ac:spMk id="3" creationId="{8C685470-D060-4E9D-AC07-209AC3DE297F}"/>
          </ac:spMkLst>
        </pc:spChg>
        <pc:picChg chg="del mod">
          <ac:chgData name="Alejandro Nauat Duran" userId="19eac4b978aa42a0" providerId="LiveId" clId="{E6ACF7AE-087A-409A-9E90-6F33FD1187DC}" dt="2020-12-18T00:00:34.740" v="191" actId="478"/>
          <ac:picMkLst>
            <pc:docMk/>
            <pc:sldMk cId="2755775291" sldId="275"/>
            <ac:picMk id="4" creationId="{DA1825B4-9CE7-43D2-862B-FB99972374F9}"/>
          </ac:picMkLst>
        </pc:picChg>
      </pc:sldChg>
      <pc:sldChg chg="delSp modSp mod">
        <pc:chgData name="Alejandro Nauat Duran" userId="19eac4b978aa42a0" providerId="LiveId" clId="{E6ACF7AE-087A-409A-9E90-6F33FD1187DC}" dt="2020-12-18T00:05:46.241" v="322" actId="27636"/>
        <pc:sldMkLst>
          <pc:docMk/>
          <pc:sldMk cId="677539319" sldId="276"/>
        </pc:sldMkLst>
        <pc:spChg chg="mod">
          <ac:chgData name="Alejandro Nauat Duran" userId="19eac4b978aa42a0" providerId="LiveId" clId="{E6ACF7AE-087A-409A-9E90-6F33FD1187DC}" dt="2020-12-18T00:03:48.289" v="301" actId="20577"/>
          <ac:spMkLst>
            <pc:docMk/>
            <pc:sldMk cId="677539319" sldId="276"/>
            <ac:spMk id="2" creationId="{DAC285C8-53E5-4832-AED3-E4C83D6B31CC}"/>
          </ac:spMkLst>
        </pc:spChg>
        <pc:spChg chg="mod">
          <ac:chgData name="Alejandro Nauat Duran" userId="19eac4b978aa42a0" providerId="LiveId" clId="{E6ACF7AE-087A-409A-9E90-6F33FD1187DC}" dt="2020-12-18T00:05:46.241" v="322" actId="27636"/>
          <ac:spMkLst>
            <pc:docMk/>
            <pc:sldMk cId="677539319" sldId="276"/>
            <ac:spMk id="3" creationId="{EC8A4005-6958-443A-87B0-3BE3225917B6}"/>
          </ac:spMkLst>
        </pc:spChg>
        <pc:picChg chg="del">
          <ac:chgData name="Alejandro Nauat Duran" userId="19eac4b978aa42a0" providerId="LiveId" clId="{E6ACF7AE-087A-409A-9E90-6F33FD1187DC}" dt="2020-12-18T00:03:23.355" v="258" actId="478"/>
          <ac:picMkLst>
            <pc:docMk/>
            <pc:sldMk cId="677539319" sldId="276"/>
            <ac:picMk id="1026" creationId="{C103F9B2-8C3C-44FC-85DF-AD5289E99C5D}"/>
          </ac:picMkLst>
        </pc:picChg>
      </pc:sldChg>
      <pc:sldChg chg="del">
        <pc:chgData name="Alejandro Nauat Duran" userId="19eac4b978aa42a0" providerId="LiveId" clId="{E6ACF7AE-087A-409A-9E90-6F33FD1187DC}" dt="2020-12-18T00:11:06.335" v="444" actId="2696"/>
        <pc:sldMkLst>
          <pc:docMk/>
          <pc:sldMk cId="764826580" sldId="277"/>
        </pc:sldMkLst>
      </pc:sldChg>
      <pc:sldChg chg="del">
        <pc:chgData name="Alejandro Nauat Duran" userId="19eac4b978aa42a0" providerId="LiveId" clId="{E6ACF7AE-087A-409A-9E90-6F33FD1187DC}" dt="2020-12-18T00:11:09.481" v="445" actId="47"/>
        <pc:sldMkLst>
          <pc:docMk/>
          <pc:sldMk cId="2774985574" sldId="278"/>
        </pc:sldMkLst>
      </pc:sldChg>
      <pc:sldChg chg="del">
        <pc:chgData name="Alejandro Nauat Duran" userId="19eac4b978aa42a0" providerId="LiveId" clId="{E6ACF7AE-087A-409A-9E90-6F33FD1187DC}" dt="2020-12-18T00:11:11.403" v="448" actId="47"/>
        <pc:sldMkLst>
          <pc:docMk/>
          <pc:sldMk cId="960013861" sldId="279"/>
        </pc:sldMkLst>
      </pc:sldChg>
      <pc:sldChg chg="del">
        <pc:chgData name="Alejandro Nauat Duran" userId="19eac4b978aa42a0" providerId="LiveId" clId="{E6ACF7AE-087A-409A-9E90-6F33FD1187DC}" dt="2020-12-18T00:11:12.320" v="450" actId="47"/>
        <pc:sldMkLst>
          <pc:docMk/>
          <pc:sldMk cId="4016815069" sldId="280"/>
        </pc:sldMkLst>
      </pc:sldChg>
      <pc:sldChg chg="del">
        <pc:chgData name="Alejandro Nauat Duran" userId="19eac4b978aa42a0" providerId="LiveId" clId="{E6ACF7AE-087A-409A-9E90-6F33FD1187DC}" dt="2020-12-18T00:11:12.789" v="451" actId="47"/>
        <pc:sldMkLst>
          <pc:docMk/>
          <pc:sldMk cId="4191959784" sldId="281"/>
        </pc:sldMkLst>
      </pc:sldChg>
      <pc:sldChg chg="del">
        <pc:chgData name="Alejandro Nauat Duran" userId="19eac4b978aa42a0" providerId="LiveId" clId="{E6ACF7AE-087A-409A-9E90-6F33FD1187DC}" dt="2020-12-18T00:11:13.285" v="452" actId="47"/>
        <pc:sldMkLst>
          <pc:docMk/>
          <pc:sldMk cId="2712156218" sldId="282"/>
        </pc:sldMkLst>
      </pc:sldChg>
      <pc:sldChg chg="del">
        <pc:chgData name="Alejandro Nauat Duran" userId="19eac4b978aa42a0" providerId="LiveId" clId="{E6ACF7AE-087A-409A-9E90-6F33FD1187DC}" dt="2020-12-18T00:00:27.795" v="189" actId="2696"/>
        <pc:sldMkLst>
          <pc:docMk/>
          <pc:sldMk cId="1087055762" sldId="283"/>
        </pc:sldMkLst>
      </pc:sldChg>
      <pc:sldChg chg="modSp mod">
        <pc:chgData name="Alejandro Nauat Duran" userId="19eac4b978aa42a0" providerId="LiveId" clId="{E6ACF7AE-087A-409A-9E90-6F33FD1187DC}" dt="2020-12-18T00:02:46.298" v="257" actId="27636"/>
        <pc:sldMkLst>
          <pc:docMk/>
          <pc:sldMk cId="1070607663" sldId="284"/>
        </pc:sldMkLst>
        <pc:spChg chg="mod">
          <ac:chgData name="Alejandro Nauat Duran" userId="19eac4b978aa42a0" providerId="LiveId" clId="{E6ACF7AE-087A-409A-9E90-6F33FD1187DC}" dt="2020-12-18T00:02:23.858" v="253" actId="20577"/>
          <ac:spMkLst>
            <pc:docMk/>
            <pc:sldMk cId="1070607663" sldId="284"/>
            <ac:spMk id="2" creationId="{0E662007-CEA6-4A75-9B98-B4E5E21AAEDD}"/>
          </ac:spMkLst>
        </pc:spChg>
        <pc:spChg chg="mod">
          <ac:chgData name="Alejandro Nauat Duran" userId="19eac4b978aa42a0" providerId="LiveId" clId="{E6ACF7AE-087A-409A-9E90-6F33FD1187DC}" dt="2020-12-18T00:02:46.298" v="257" actId="27636"/>
          <ac:spMkLst>
            <pc:docMk/>
            <pc:sldMk cId="1070607663" sldId="284"/>
            <ac:spMk id="3" creationId="{E9E036AF-3F9C-498D-9CBB-FC97DCBE5187}"/>
          </ac:spMkLst>
        </pc:spChg>
      </pc:sldChg>
      <pc:sldChg chg="modSp mod">
        <pc:chgData name="Alejandro Nauat Duran" userId="19eac4b978aa42a0" providerId="LiveId" clId="{E6ACF7AE-087A-409A-9E90-6F33FD1187DC}" dt="2020-12-18T00:07:52.051" v="357" actId="27636"/>
        <pc:sldMkLst>
          <pc:docMk/>
          <pc:sldMk cId="2143749457" sldId="285"/>
        </pc:sldMkLst>
        <pc:spChg chg="mod">
          <ac:chgData name="Alejandro Nauat Duran" userId="19eac4b978aa42a0" providerId="LiveId" clId="{E6ACF7AE-087A-409A-9E90-6F33FD1187DC}" dt="2020-12-18T00:07:29.843" v="351" actId="20577"/>
          <ac:spMkLst>
            <pc:docMk/>
            <pc:sldMk cId="2143749457" sldId="285"/>
            <ac:spMk id="2" creationId="{0E4B2EF0-D389-454D-BC4B-7D20C4245885}"/>
          </ac:spMkLst>
        </pc:spChg>
        <pc:spChg chg="mod">
          <ac:chgData name="Alejandro Nauat Duran" userId="19eac4b978aa42a0" providerId="LiveId" clId="{E6ACF7AE-087A-409A-9E90-6F33FD1187DC}" dt="2020-12-18T00:07:52.051" v="357" actId="27636"/>
          <ac:spMkLst>
            <pc:docMk/>
            <pc:sldMk cId="2143749457" sldId="285"/>
            <ac:spMk id="3" creationId="{E6439A83-9969-4376-8C09-310A6606778A}"/>
          </ac:spMkLst>
        </pc:spChg>
      </pc:sldChg>
      <pc:sldChg chg="del">
        <pc:chgData name="Alejandro Nauat Duran" userId="19eac4b978aa42a0" providerId="LiveId" clId="{E6ACF7AE-087A-409A-9E90-6F33FD1187DC}" dt="2020-12-18T00:11:10.331" v="446" actId="47"/>
        <pc:sldMkLst>
          <pc:docMk/>
          <pc:sldMk cId="3876191024" sldId="286"/>
        </pc:sldMkLst>
      </pc:sldChg>
      <pc:sldChg chg="del">
        <pc:chgData name="Alejandro Nauat Duran" userId="19eac4b978aa42a0" providerId="LiveId" clId="{E6ACF7AE-087A-409A-9E90-6F33FD1187DC}" dt="2020-12-18T00:11:10.923" v="447" actId="47"/>
        <pc:sldMkLst>
          <pc:docMk/>
          <pc:sldMk cId="4068803249" sldId="287"/>
        </pc:sldMkLst>
      </pc:sldChg>
      <pc:sldChg chg="del">
        <pc:chgData name="Alejandro Nauat Duran" userId="19eac4b978aa42a0" providerId="LiveId" clId="{E6ACF7AE-087A-409A-9E90-6F33FD1187DC}" dt="2020-12-18T00:11:11.870" v="449" actId="47"/>
        <pc:sldMkLst>
          <pc:docMk/>
          <pc:sldMk cId="558850931" sldId="288"/>
        </pc:sldMkLst>
      </pc:sldChg>
      <pc:sldChg chg="del">
        <pc:chgData name="Alejandro Nauat Duran" userId="19eac4b978aa42a0" providerId="LiveId" clId="{E6ACF7AE-087A-409A-9E90-6F33FD1187DC}" dt="2020-12-18T00:11:18.872" v="463" actId="47"/>
        <pc:sldMkLst>
          <pc:docMk/>
          <pc:sldMk cId="3374441415" sldId="289"/>
        </pc:sldMkLst>
      </pc:sldChg>
      <pc:sldChg chg="del">
        <pc:chgData name="Alejandro Nauat Duran" userId="19eac4b978aa42a0" providerId="LiveId" clId="{E6ACF7AE-087A-409A-9E90-6F33FD1187DC}" dt="2020-12-18T00:11:19.304" v="464" actId="47"/>
        <pc:sldMkLst>
          <pc:docMk/>
          <pc:sldMk cId="1843600300" sldId="290"/>
        </pc:sldMkLst>
      </pc:sldChg>
      <pc:sldChg chg="del">
        <pc:chgData name="Alejandro Nauat Duran" userId="19eac4b978aa42a0" providerId="LiveId" clId="{E6ACF7AE-087A-409A-9E90-6F33FD1187DC}" dt="2020-12-18T00:11:19.991" v="465" actId="47"/>
        <pc:sldMkLst>
          <pc:docMk/>
          <pc:sldMk cId="3485648823" sldId="291"/>
        </pc:sldMkLst>
      </pc:sldChg>
      <pc:sldChg chg="del">
        <pc:chgData name="Alejandro Nauat Duran" userId="19eac4b978aa42a0" providerId="LiveId" clId="{E6ACF7AE-087A-409A-9E90-6F33FD1187DC}" dt="2020-12-18T00:11:13.774" v="453" actId="47"/>
        <pc:sldMkLst>
          <pc:docMk/>
          <pc:sldMk cId="3382104928" sldId="292"/>
        </pc:sldMkLst>
      </pc:sldChg>
      <pc:sldChg chg="del">
        <pc:chgData name="Alejandro Nauat Duran" userId="19eac4b978aa42a0" providerId="LiveId" clId="{E6ACF7AE-087A-409A-9E90-6F33FD1187DC}" dt="2020-12-18T00:11:14.238" v="454" actId="47"/>
        <pc:sldMkLst>
          <pc:docMk/>
          <pc:sldMk cId="4089181098" sldId="293"/>
        </pc:sldMkLst>
      </pc:sldChg>
      <pc:sldChg chg="del">
        <pc:chgData name="Alejandro Nauat Duran" userId="19eac4b978aa42a0" providerId="LiveId" clId="{E6ACF7AE-087A-409A-9E90-6F33FD1187DC}" dt="2020-12-18T00:11:14.723" v="455" actId="47"/>
        <pc:sldMkLst>
          <pc:docMk/>
          <pc:sldMk cId="3494391260" sldId="294"/>
        </pc:sldMkLst>
      </pc:sldChg>
      <pc:sldChg chg="del">
        <pc:chgData name="Alejandro Nauat Duran" userId="19eac4b978aa42a0" providerId="LiveId" clId="{E6ACF7AE-087A-409A-9E90-6F33FD1187DC}" dt="2020-12-18T00:11:15.178" v="456" actId="47"/>
        <pc:sldMkLst>
          <pc:docMk/>
          <pc:sldMk cId="3387393860" sldId="295"/>
        </pc:sldMkLst>
      </pc:sldChg>
      <pc:sldChg chg="del">
        <pc:chgData name="Alejandro Nauat Duran" userId="19eac4b978aa42a0" providerId="LiveId" clId="{E6ACF7AE-087A-409A-9E90-6F33FD1187DC}" dt="2020-12-18T00:11:15.694" v="457" actId="47"/>
        <pc:sldMkLst>
          <pc:docMk/>
          <pc:sldMk cId="3709070349" sldId="296"/>
        </pc:sldMkLst>
      </pc:sldChg>
      <pc:sldChg chg="del">
        <pc:chgData name="Alejandro Nauat Duran" userId="19eac4b978aa42a0" providerId="LiveId" clId="{E6ACF7AE-087A-409A-9E90-6F33FD1187DC}" dt="2020-12-18T00:11:17.513" v="461" actId="47"/>
        <pc:sldMkLst>
          <pc:docMk/>
          <pc:sldMk cId="2509237770" sldId="297"/>
        </pc:sldMkLst>
      </pc:sldChg>
      <pc:sldChg chg="del">
        <pc:chgData name="Alejandro Nauat Duran" userId="19eac4b978aa42a0" providerId="LiveId" clId="{E6ACF7AE-087A-409A-9E90-6F33FD1187DC}" dt="2020-12-18T00:11:16.146" v="458" actId="47"/>
        <pc:sldMkLst>
          <pc:docMk/>
          <pc:sldMk cId="2144722809" sldId="298"/>
        </pc:sldMkLst>
      </pc:sldChg>
      <pc:sldChg chg="del">
        <pc:chgData name="Alejandro Nauat Duran" userId="19eac4b978aa42a0" providerId="LiveId" clId="{E6ACF7AE-087A-409A-9E90-6F33FD1187DC}" dt="2020-12-18T00:11:16.611" v="459" actId="47"/>
        <pc:sldMkLst>
          <pc:docMk/>
          <pc:sldMk cId="4133821441" sldId="299"/>
        </pc:sldMkLst>
      </pc:sldChg>
      <pc:sldChg chg="del">
        <pc:chgData name="Alejandro Nauat Duran" userId="19eac4b978aa42a0" providerId="LiveId" clId="{E6ACF7AE-087A-409A-9E90-6F33FD1187DC}" dt="2020-12-18T00:11:17.081" v="460" actId="47"/>
        <pc:sldMkLst>
          <pc:docMk/>
          <pc:sldMk cId="4102741461" sldId="300"/>
        </pc:sldMkLst>
      </pc:sldChg>
      <pc:sldChg chg="del">
        <pc:chgData name="Alejandro Nauat Duran" userId="19eac4b978aa42a0" providerId="LiveId" clId="{E6ACF7AE-087A-409A-9E90-6F33FD1187DC}" dt="2020-12-18T00:11:20.993" v="466" actId="47"/>
        <pc:sldMkLst>
          <pc:docMk/>
          <pc:sldMk cId="1394394482" sldId="301"/>
        </pc:sldMkLst>
      </pc:sldChg>
      <pc:sldChg chg="addSp delSp modSp mod">
        <pc:chgData name="Alejandro Nauat Duran" userId="19eac4b978aa42a0" providerId="LiveId" clId="{E6ACF7AE-087A-409A-9E90-6F33FD1187DC}" dt="2020-12-18T00:00:02.720" v="188" actId="14100"/>
        <pc:sldMkLst>
          <pc:docMk/>
          <pc:sldMk cId="684686912" sldId="302"/>
        </pc:sldMkLst>
        <pc:spChg chg="mod">
          <ac:chgData name="Alejandro Nauat Duran" userId="19eac4b978aa42a0" providerId="LiveId" clId="{E6ACF7AE-087A-409A-9E90-6F33FD1187DC}" dt="2020-12-18T00:00:02.720" v="188" actId="14100"/>
          <ac:spMkLst>
            <pc:docMk/>
            <pc:sldMk cId="684686912" sldId="302"/>
            <ac:spMk id="2" creationId="{A86FAA6F-3697-461F-9227-CC9A179D2059}"/>
          </ac:spMkLst>
        </pc:spChg>
        <pc:spChg chg="mod">
          <ac:chgData name="Alejandro Nauat Duran" userId="19eac4b978aa42a0" providerId="LiveId" clId="{E6ACF7AE-087A-409A-9E90-6F33FD1187DC}" dt="2020-12-17T23:59:44.110" v="186" actId="1076"/>
          <ac:spMkLst>
            <pc:docMk/>
            <pc:sldMk cId="684686912" sldId="302"/>
            <ac:spMk id="3" creationId="{E3CBD5C7-4C92-45AF-901F-DE1876A55186}"/>
          </ac:spMkLst>
        </pc:spChg>
        <pc:spChg chg="add mod">
          <ac:chgData name="Alejandro Nauat Duran" userId="19eac4b978aa42a0" providerId="LiveId" clId="{E6ACF7AE-087A-409A-9E90-6F33FD1187DC}" dt="2020-12-17T23:59:29.570" v="183" actId="1076"/>
          <ac:spMkLst>
            <pc:docMk/>
            <pc:sldMk cId="684686912" sldId="302"/>
            <ac:spMk id="6" creationId="{BA708FA3-E58D-41A1-9762-C38FEF318525}"/>
          </ac:spMkLst>
        </pc:spChg>
        <pc:picChg chg="del">
          <ac:chgData name="Alejandro Nauat Duran" userId="19eac4b978aa42a0" providerId="LiveId" clId="{E6ACF7AE-087A-409A-9E90-6F33FD1187DC}" dt="2020-12-17T23:58:18.482" v="162" actId="478"/>
          <ac:picMkLst>
            <pc:docMk/>
            <pc:sldMk cId="684686912" sldId="302"/>
            <ac:picMk id="4100" creationId="{769536DE-D859-481B-A91F-D3EA70B3B7C1}"/>
          </ac:picMkLst>
        </pc:picChg>
      </pc:sldChg>
      <pc:sldChg chg="del">
        <pc:chgData name="Alejandro Nauat Duran" userId="19eac4b978aa42a0" providerId="LiveId" clId="{E6ACF7AE-087A-409A-9E90-6F33FD1187DC}" dt="2020-12-18T00:11:17.999" v="462" actId="47"/>
        <pc:sldMkLst>
          <pc:docMk/>
          <pc:sldMk cId="714367685" sldId="303"/>
        </pc:sldMkLst>
      </pc:sldChg>
      <pc:sldChg chg="modSp add mod">
        <pc:chgData name="Alejandro Nauat Duran" userId="19eac4b978aa42a0" providerId="LiveId" clId="{E6ACF7AE-087A-409A-9E90-6F33FD1187DC}" dt="2020-12-18T00:08:53.959" v="404" actId="403"/>
        <pc:sldMkLst>
          <pc:docMk/>
          <pc:sldMk cId="2584798060" sldId="304"/>
        </pc:sldMkLst>
        <pc:spChg chg="mod">
          <ac:chgData name="Alejandro Nauat Duran" userId="19eac4b978aa42a0" providerId="LiveId" clId="{E6ACF7AE-087A-409A-9E90-6F33FD1187DC}" dt="2020-12-18T00:08:31.997" v="398" actId="20577"/>
          <ac:spMkLst>
            <pc:docMk/>
            <pc:sldMk cId="2584798060" sldId="304"/>
            <ac:spMk id="2" creationId="{0E4B2EF0-D389-454D-BC4B-7D20C4245885}"/>
          </ac:spMkLst>
        </pc:spChg>
        <pc:spChg chg="mod">
          <ac:chgData name="Alejandro Nauat Duran" userId="19eac4b978aa42a0" providerId="LiveId" clId="{E6ACF7AE-087A-409A-9E90-6F33FD1187DC}" dt="2020-12-18T00:08:53.959" v="404" actId="403"/>
          <ac:spMkLst>
            <pc:docMk/>
            <pc:sldMk cId="2584798060" sldId="304"/>
            <ac:spMk id="3" creationId="{E6439A83-9969-4376-8C09-310A6606778A}"/>
          </ac:spMkLst>
        </pc:spChg>
      </pc:sldChg>
      <pc:sldChg chg="modSp add mod">
        <pc:chgData name="Alejandro Nauat Duran" userId="19eac4b978aa42a0" providerId="LiveId" clId="{E6ACF7AE-087A-409A-9E90-6F33FD1187DC}" dt="2020-12-18T00:09:37.712" v="443" actId="403"/>
        <pc:sldMkLst>
          <pc:docMk/>
          <pc:sldMk cId="1943643611" sldId="305"/>
        </pc:sldMkLst>
        <pc:spChg chg="mod">
          <ac:chgData name="Alejandro Nauat Duran" userId="19eac4b978aa42a0" providerId="LiveId" clId="{E6ACF7AE-087A-409A-9E90-6F33FD1187DC}" dt="2020-12-18T00:09:14.520" v="438" actId="20577"/>
          <ac:spMkLst>
            <pc:docMk/>
            <pc:sldMk cId="1943643611" sldId="305"/>
            <ac:spMk id="2" creationId="{0E4B2EF0-D389-454D-BC4B-7D20C4245885}"/>
          </ac:spMkLst>
        </pc:spChg>
        <pc:spChg chg="mod">
          <ac:chgData name="Alejandro Nauat Duran" userId="19eac4b978aa42a0" providerId="LiveId" clId="{E6ACF7AE-087A-409A-9E90-6F33FD1187DC}" dt="2020-12-18T00:09:37.712" v="443" actId="403"/>
          <ac:spMkLst>
            <pc:docMk/>
            <pc:sldMk cId="1943643611" sldId="305"/>
            <ac:spMk id="3" creationId="{E6439A83-9969-4376-8C09-310A6606778A}"/>
          </ac:spMkLst>
        </pc:spChg>
      </pc:sldChg>
      <pc:sldChg chg="modSp add mod">
        <pc:chgData name="Alejandro Nauat Duran" userId="19eac4b978aa42a0" providerId="LiveId" clId="{E6ACF7AE-087A-409A-9E90-6F33FD1187DC}" dt="2020-12-18T00:31:50.857" v="994" actId="403"/>
        <pc:sldMkLst>
          <pc:docMk/>
          <pc:sldMk cId="631553760" sldId="306"/>
        </pc:sldMkLst>
        <pc:spChg chg="mod">
          <ac:chgData name="Alejandro Nauat Duran" userId="19eac4b978aa42a0" providerId="LiveId" clId="{E6ACF7AE-087A-409A-9E90-6F33FD1187DC}" dt="2020-12-18T00:26:25.910" v="991" actId="313"/>
          <ac:spMkLst>
            <pc:docMk/>
            <pc:sldMk cId="631553760" sldId="306"/>
            <ac:spMk id="2" creationId="{0E4B2EF0-D389-454D-BC4B-7D20C4245885}"/>
          </ac:spMkLst>
        </pc:spChg>
        <pc:spChg chg="mod">
          <ac:chgData name="Alejandro Nauat Duran" userId="19eac4b978aa42a0" providerId="LiveId" clId="{E6ACF7AE-087A-409A-9E90-6F33FD1187DC}" dt="2020-12-18T00:31:50.857" v="994" actId="403"/>
          <ac:spMkLst>
            <pc:docMk/>
            <pc:sldMk cId="631553760" sldId="306"/>
            <ac:spMk id="3" creationId="{E6439A83-9969-4376-8C09-310A6606778A}"/>
          </ac:spMkLst>
        </pc:spChg>
      </pc:sldChg>
      <pc:sldChg chg="addSp delSp modSp add mod">
        <pc:chgData name="Alejandro Nauat Duran" userId="19eac4b978aa42a0" providerId="LiveId" clId="{E6ACF7AE-087A-409A-9E90-6F33FD1187DC}" dt="2020-12-18T00:21:56.473" v="819" actId="14100"/>
        <pc:sldMkLst>
          <pc:docMk/>
          <pc:sldMk cId="143792760" sldId="307"/>
        </pc:sldMkLst>
        <pc:spChg chg="mod">
          <ac:chgData name="Alejandro Nauat Duran" userId="19eac4b978aa42a0" providerId="LiveId" clId="{E6ACF7AE-087A-409A-9E90-6F33FD1187DC}" dt="2020-12-18T00:16:26.642" v="517" actId="20577"/>
          <ac:spMkLst>
            <pc:docMk/>
            <pc:sldMk cId="143792760" sldId="307"/>
            <ac:spMk id="2" creationId="{0E4B2EF0-D389-454D-BC4B-7D20C4245885}"/>
          </ac:spMkLst>
        </pc:spChg>
        <pc:spChg chg="del">
          <ac:chgData name="Alejandro Nauat Duran" userId="19eac4b978aa42a0" providerId="LiveId" clId="{E6ACF7AE-087A-409A-9E90-6F33FD1187DC}" dt="2020-12-18T00:19:28.705" v="698"/>
          <ac:spMkLst>
            <pc:docMk/>
            <pc:sldMk cId="143792760" sldId="307"/>
            <ac:spMk id="3" creationId="{E6439A83-9969-4376-8C09-310A6606778A}"/>
          </ac:spMkLst>
        </pc:spChg>
        <pc:spChg chg="add mod">
          <ac:chgData name="Alejandro Nauat Duran" userId="19eac4b978aa42a0" providerId="LiveId" clId="{E6ACF7AE-087A-409A-9E90-6F33FD1187DC}" dt="2020-12-18T00:21:56.473" v="819" actId="14100"/>
          <ac:spMkLst>
            <pc:docMk/>
            <pc:sldMk cId="143792760" sldId="307"/>
            <ac:spMk id="5" creationId="{977EC421-B955-476E-898C-C427EB2CD398}"/>
          </ac:spMkLst>
        </pc:spChg>
        <pc:picChg chg="add mod">
          <ac:chgData name="Alejandro Nauat Duran" userId="19eac4b978aa42a0" providerId="LiveId" clId="{E6ACF7AE-087A-409A-9E90-6F33FD1187DC}" dt="2020-12-18T00:19:35.722" v="700" actId="1076"/>
          <ac:picMkLst>
            <pc:docMk/>
            <pc:sldMk cId="143792760" sldId="307"/>
            <ac:picMk id="4" creationId="{8835AE3C-928C-4CE7-9457-26E2BDCFBBEE}"/>
          </ac:picMkLst>
        </pc:picChg>
      </pc:sldChg>
      <pc:sldChg chg="modSp add mod">
        <pc:chgData name="Alejandro Nauat Duran" userId="19eac4b978aa42a0" providerId="LiveId" clId="{E6ACF7AE-087A-409A-9E90-6F33FD1187DC}" dt="2020-12-18T00:18:36.411" v="697" actId="5793"/>
        <pc:sldMkLst>
          <pc:docMk/>
          <pc:sldMk cId="2416266271" sldId="308"/>
        </pc:sldMkLst>
        <pc:spChg chg="mod">
          <ac:chgData name="Alejandro Nauat Duran" userId="19eac4b978aa42a0" providerId="LiveId" clId="{E6ACF7AE-087A-409A-9E90-6F33FD1187DC}" dt="2020-12-18T00:17:04.119" v="542" actId="20577"/>
          <ac:spMkLst>
            <pc:docMk/>
            <pc:sldMk cId="2416266271" sldId="308"/>
            <ac:spMk id="2" creationId="{0E4B2EF0-D389-454D-BC4B-7D20C4245885}"/>
          </ac:spMkLst>
        </pc:spChg>
        <pc:spChg chg="mod">
          <ac:chgData name="Alejandro Nauat Duran" userId="19eac4b978aa42a0" providerId="LiveId" clId="{E6ACF7AE-087A-409A-9E90-6F33FD1187DC}" dt="2020-12-18T00:18:36.411" v="697" actId="5793"/>
          <ac:spMkLst>
            <pc:docMk/>
            <pc:sldMk cId="2416266271" sldId="308"/>
            <ac:spMk id="3" creationId="{E6439A83-9969-4376-8C09-310A6606778A}"/>
          </ac:spMkLst>
        </pc:spChg>
      </pc:sldChg>
      <pc:sldChg chg="modSp add mod">
        <pc:chgData name="Alejandro Nauat Duran" userId="19eac4b978aa42a0" providerId="LiveId" clId="{E6ACF7AE-087A-409A-9E90-6F33FD1187DC}" dt="2020-12-18T01:13:36.894" v="997" actId="20577"/>
        <pc:sldMkLst>
          <pc:docMk/>
          <pc:sldMk cId="1442590981" sldId="309"/>
        </pc:sldMkLst>
        <pc:spChg chg="mod">
          <ac:chgData name="Alejandro Nauat Duran" userId="19eac4b978aa42a0" providerId="LiveId" clId="{E6ACF7AE-087A-409A-9E90-6F33FD1187DC}" dt="2020-12-18T00:22:58.874" v="853" actId="20577"/>
          <ac:spMkLst>
            <pc:docMk/>
            <pc:sldMk cId="1442590981" sldId="309"/>
            <ac:spMk id="2" creationId="{0E4B2EF0-D389-454D-BC4B-7D20C4245885}"/>
          </ac:spMkLst>
        </pc:spChg>
        <pc:spChg chg="mod">
          <ac:chgData name="Alejandro Nauat Duran" userId="19eac4b978aa42a0" providerId="LiveId" clId="{E6ACF7AE-087A-409A-9E90-6F33FD1187DC}" dt="2020-12-18T01:13:36.894" v="997" actId="20577"/>
          <ac:spMkLst>
            <pc:docMk/>
            <pc:sldMk cId="1442590981" sldId="309"/>
            <ac:spMk id="3" creationId="{E6439A83-9969-4376-8C09-310A6606778A}"/>
          </ac:spMkLst>
        </pc:spChg>
      </pc:sldChg>
      <pc:sldChg chg="addSp delSp modSp new mod">
        <pc:chgData name="Alejandro Nauat Duran" userId="19eac4b978aa42a0" providerId="LiveId" clId="{E6ACF7AE-087A-409A-9E90-6F33FD1187DC}" dt="2020-12-18T00:25:31.081" v="990"/>
        <pc:sldMkLst>
          <pc:docMk/>
          <pc:sldMk cId="74991574" sldId="310"/>
        </pc:sldMkLst>
        <pc:spChg chg="mod">
          <ac:chgData name="Alejandro Nauat Duran" userId="19eac4b978aa42a0" providerId="LiveId" clId="{E6ACF7AE-087A-409A-9E90-6F33FD1187DC}" dt="2020-12-18T00:25:11.706" v="989" actId="20577"/>
          <ac:spMkLst>
            <pc:docMk/>
            <pc:sldMk cId="74991574" sldId="310"/>
            <ac:spMk id="2" creationId="{BF6BD1AC-7F02-420A-B3B7-6246C3379325}"/>
          </ac:spMkLst>
        </pc:spChg>
        <pc:spChg chg="del">
          <ac:chgData name="Alejandro Nauat Duran" userId="19eac4b978aa42a0" providerId="LiveId" clId="{E6ACF7AE-087A-409A-9E90-6F33FD1187DC}" dt="2020-12-18T00:25:31.081" v="990"/>
          <ac:spMkLst>
            <pc:docMk/>
            <pc:sldMk cId="74991574" sldId="310"/>
            <ac:spMk id="3" creationId="{76AA3667-F9AD-49D0-A1C0-9E96756B6572}"/>
          </ac:spMkLst>
        </pc:spChg>
        <pc:picChg chg="add mod">
          <ac:chgData name="Alejandro Nauat Duran" userId="19eac4b978aa42a0" providerId="LiveId" clId="{E6ACF7AE-087A-409A-9E90-6F33FD1187DC}" dt="2020-12-18T00:25:31.081" v="990"/>
          <ac:picMkLst>
            <pc:docMk/>
            <pc:sldMk cId="74991574" sldId="310"/>
            <ac:picMk id="4" creationId="{97872EFC-59EA-4AB3-8855-2EC810EF24C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5F6A601-B299-44CD-B3F5-7C25B95CB4B2}" type="datetimeFigureOut">
              <a:rPr lang="es-MX" smtClean="0"/>
              <a:t>07/02/2021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B387CD6-5E3E-4861-85BA-449159C64DB0}" type="slidenum">
              <a:rPr lang="es-MX" smtClean="0"/>
              <a:t>‹Nº›</a:t>
            </a:fld>
            <a:endParaRPr lang="es-MX"/>
          </a:p>
        </p:txBody>
      </p:sp>
    </p:spTree>
    <p:extLst>
      <p:ext uri="{BB962C8B-B14F-4D97-AF65-F5344CB8AC3E}">
        <p14:creationId xmlns:p14="http://schemas.microsoft.com/office/powerpoint/2010/main" val="2432452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5F6A601-B299-44CD-B3F5-7C25B95CB4B2}" type="datetimeFigureOut">
              <a:rPr lang="es-MX" smtClean="0"/>
              <a:t>07/02/2021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B387CD6-5E3E-4861-85BA-449159C64DB0}" type="slidenum">
              <a:rPr lang="es-MX" smtClean="0"/>
              <a:t>‹Nº›</a:t>
            </a:fld>
            <a:endParaRPr lang="es-MX"/>
          </a:p>
        </p:txBody>
      </p:sp>
    </p:spTree>
    <p:extLst>
      <p:ext uri="{BB962C8B-B14F-4D97-AF65-F5344CB8AC3E}">
        <p14:creationId xmlns:p14="http://schemas.microsoft.com/office/powerpoint/2010/main" val="1689504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5F6A601-B299-44CD-B3F5-7C25B95CB4B2}" type="datetimeFigureOut">
              <a:rPr lang="es-MX" smtClean="0"/>
              <a:t>07/02/2021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B387CD6-5E3E-4861-85BA-449159C64DB0}" type="slidenum">
              <a:rPr lang="es-MX" smtClean="0"/>
              <a:t>‹Nº›</a:t>
            </a:fld>
            <a:endParaRPr lang="es-MX"/>
          </a:p>
        </p:txBody>
      </p:sp>
    </p:spTree>
    <p:extLst>
      <p:ext uri="{BB962C8B-B14F-4D97-AF65-F5344CB8AC3E}">
        <p14:creationId xmlns:p14="http://schemas.microsoft.com/office/powerpoint/2010/main" val="2532204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Haga clic para modificar los estilos de texto del patrón</a:t>
            </a:r>
          </a:p>
        </p:txBody>
      </p:sp>
      <p:sp>
        <p:nvSpPr>
          <p:cNvPr id="2" name="Date Placeholder 1"/>
          <p:cNvSpPr>
            <a:spLocks noGrp="1"/>
          </p:cNvSpPr>
          <p:nvPr>
            <p:ph type="dt" sz="half" idx="10"/>
          </p:nvPr>
        </p:nvSpPr>
        <p:spPr/>
        <p:txBody>
          <a:bodyPr/>
          <a:lstStyle/>
          <a:p>
            <a:fld id="{A5F6A601-B299-44CD-B3F5-7C25B95CB4B2}" type="datetimeFigureOut">
              <a:rPr lang="es-MX" smtClean="0"/>
              <a:t>07/02/2021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2B387CD6-5E3E-4861-85BA-449159C64DB0}" type="slidenum">
              <a:rPr lang="es-MX" smtClean="0"/>
              <a:t>‹Nº›</a:t>
            </a:fld>
            <a:endParaRPr lang="es-MX"/>
          </a:p>
        </p:txBody>
      </p:sp>
    </p:spTree>
    <p:extLst>
      <p:ext uri="{BB962C8B-B14F-4D97-AF65-F5344CB8AC3E}">
        <p14:creationId xmlns:p14="http://schemas.microsoft.com/office/powerpoint/2010/main" val="2929707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5F6A601-B299-44CD-B3F5-7C25B95CB4B2}" type="datetimeFigureOut">
              <a:rPr lang="es-MX" smtClean="0"/>
              <a:t>07/02/2021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B387CD6-5E3E-4861-85BA-449159C64DB0}" type="slidenum">
              <a:rPr lang="es-MX" smtClean="0"/>
              <a:t>‹Nº›</a:t>
            </a:fld>
            <a:endParaRPr lang="es-MX"/>
          </a:p>
        </p:txBody>
      </p:sp>
    </p:spTree>
    <p:extLst>
      <p:ext uri="{BB962C8B-B14F-4D97-AF65-F5344CB8AC3E}">
        <p14:creationId xmlns:p14="http://schemas.microsoft.com/office/powerpoint/2010/main" val="11202605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5F6A601-B299-44CD-B3F5-7C25B95CB4B2}" type="datetimeFigureOut">
              <a:rPr lang="es-MX" smtClean="0"/>
              <a:t>07/02/2021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B387CD6-5E3E-4861-85BA-449159C64DB0}" type="slidenum">
              <a:rPr lang="es-MX" smtClean="0"/>
              <a:t>‹Nº›</a:t>
            </a:fld>
            <a:endParaRPr lang="es-MX"/>
          </a:p>
        </p:txBody>
      </p:sp>
    </p:spTree>
    <p:extLst>
      <p:ext uri="{BB962C8B-B14F-4D97-AF65-F5344CB8AC3E}">
        <p14:creationId xmlns:p14="http://schemas.microsoft.com/office/powerpoint/2010/main" val="1486145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5F6A601-B299-44CD-B3F5-7C25B95CB4B2}" type="datetimeFigureOut">
              <a:rPr lang="es-MX" smtClean="0"/>
              <a:t>07/02/2021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B387CD6-5E3E-4861-85BA-449159C64DB0}" type="slidenum">
              <a:rPr lang="es-MX" smtClean="0"/>
              <a:t>‹Nº›</a:t>
            </a:fld>
            <a:endParaRPr lang="es-MX"/>
          </a:p>
        </p:txBody>
      </p:sp>
    </p:spTree>
    <p:extLst>
      <p:ext uri="{BB962C8B-B14F-4D97-AF65-F5344CB8AC3E}">
        <p14:creationId xmlns:p14="http://schemas.microsoft.com/office/powerpoint/2010/main" val="2016144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5F6A601-B299-44CD-B3F5-7C25B95CB4B2}" type="datetimeFigureOut">
              <a:rPr lang="es-MX" smtClean="0"/>
              <a:t>07/02/2021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B387CD6-5E3E-4861-85BA-449159C64DB0}" type="slidenum">
              <a:rPr lang="es-MX" smtClean="0"/>
              <a:t>‹Nº›</a:t>
            </a:fld>
            <a:endParaRPr lang="es-MX"/>
          </a:p>
        </p:txBody>
      </p:sp>
    </p:spTree>
    <p:extLst>
      <p:ext uri="{BB962C8B-B14F-4D97-AF65-F5344CB8AC3E}">
        <p14:creationId xmlns:p14="http://schemas.microsoft.com/office/powerpoint/2010/main" val="3482898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5F6A601-B299-44CD-B3F5-7C25B95CB4B2}" type="datetimeFigureOut">
              <a:rPr lang="es-MX" smtClean="0"/>
              <a:t>07/02/2021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B387CD6-5E3E-4861-85BA-449159C64DB0}" type="slidenum">
              <a:rPr lang="es-MX" smtClean="0"/>
              <a:t>‹Nº›</a:t>
            </a:fld>
            <a:endParaRPr lang="es-MX"/>
          </a:p>
        </p:txBody>
      </p:sp>
    </p:spTree>
    <p:extLst>
      <p:ext uri="{BB962C8B-B14F-4D97-AF65-F5344CB8AC3E}">
        <p14:creationId xmlns:p14="http://schemas.microsoft.com/office/powerpoint/2010/main" val="1176379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5F6A601-B299-44CD-B3F5-7C25B95CB4B2}" type="datetimeFigureOut">
              <a:rPr lang="es-MX" smtClean="0"/>
              <a:t>07/02/2021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2B387CD6-5E3E-4861-85BA-449159C64DB0}" type="slidenum">
              <a:rPr lang="es-MX" smtClean="0"/>
              <a:t>‹Nº›</a:t>
            </a:fld>
            <a:endParaRPr lang="es-MX"/>
          </a:p>
        </p:txBody>
      </p:sp>
    </p:spTree>
    <p:extLst>
      <p:ext uri="{BB962C8B-B14F-4D97-AF65-F5344CB8AC3E}">
        <p14:creationId xmlns:p14="http://schemas.microsoft.com/office/powerpoint/2010/main" val="2801598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5F6A601-B299-44CD-B3F5-7C25B95CB4B2}" type="datetimeFigureOut">
              <a:rPr lang="es-MX" smtClean="0"/>
              <a:t>07/02/2021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2B387CD6-5E3E-4861-85BA-449159C64DB0}" type="slidenum">
              <a:rPr lang="es-MX" smtClean="0"/>
              <a:t>‹Nº›</a:t>
            </a:fld>
            <a:endParaRPr lang="es-MX"/>
          </a:p>
        </p:txBody>
      </p:sp>
    </p:spTree>
    <p:extLst>
      <p:ext uri="{BB962C8B-B14F-4D97-AF65-F5344CB8AC3E}">
        <p14:creationId xmlns:p14="http://schemas.microsoft.com/office/powerpoint/2010/main" val="3627622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F6A601-B299-44CD-B3F5-7C25B95CB4B2}" type="datetimeFigureOut">
              <a:rPr lang="es-MX" smtClean="0"/>
              <a:t>07/02/2021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2B387CD6-5E3E-4861-85BA-449159C64DB0}" type="slidenum">
              <a:rPr lang="es-MX" smtClean="0"/>
              <a:t>‹Nº›</a:t>
            </a:fld>
            <a:endParaRPr lang="es-MX"/>
          </a:p>
        </p:txBody>
      </p:sp>
    </p:spTree>
    <p:extLst>
      <p:ext uri="{BB962C8B-B14F-4D97-AF65-F5344CB8AC3E}">
        <p14:creationId xmlns:p14="http://schemas.microsoft.com/office/powerpoint/2010/main" val="847633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5F6A601-B299-44CD-B3F5-7C25B95CB4B2}" type="datetimeFigureOut">
              <a:rPr lang="es-MX" smtClean="0"/>
              <a:t>07/02/2021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B387CD6-5E3E-4861-85BA-449159C64DB0}" type="slidenum">
              <a:rPr lang="es-MX" smtClean="0"/>
              <a:t>‹Nº›</a:t>
            </a:fld>
            <a:endParaRPr lang="es-MX"/>
          </a:p>
        </p:txBody>
      </p:sp>
    </p:spTree>
    <p:extLst>
      <p:ext uri="{BB962C8B-B14F-4D97-AF65-F5344CB8AC3E}">
        <p14:creationId xmlns:p14="http://schemas.microsoft.com/office/powerpoint/2010/main" val="4136499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A5F6A601-B299-44CD-B3F5-7C25B95CB4B2}" type="datetimeFigureOut">
              <a:rPr lang="es-MX" smtClean="0"/>
              <a:t>07/02/2021</a:t>
            </a:fld>
            <a:endParaRPr lang="es-MX"/>
          </a:p>
        </p:txBody>
      </p:sp>
      <p:sp>
        <p:nvSpPr>
          <p:cNvPr id="6" name="Footer Placeholder 5"/>
          <p:cNvSpPr>
            <a:spLocks noGrp="1"/>
          </p:cNvSpPr>
          <p:nvPr>
            <p:ph type="ftr" sz="quarter" idx="11"/>
          </p:nvPr>
        </p:nvSpPr>
        <p:spPr>
          <a:xfrm>
            <a:off x="590396" y="6041362"/>
            <a:ext cx="3295413" cy="365125"/>
          </a:xfrm>
        </p:spPr>
        <p:txBody>
          <a:bodyPr/>
          <a:lstStyle/>
          <a:p>
            <a:endParaRPr lang="es-MX"/>
          </a:p>
        </p:txBody>
      </p:sp>
      <p:sp>
        <p:nvSpPr>
          <p:cNvPr id="7" name="Slide Number Placeholder 6"/>
          <p:cNvSpPr>
            <a:spLocks noGrp="1"/>
          </p:cNvSpPr>
          <p:nvPr>
            <p:ph type="sldNum" sz="quarter" idx="12"/>
          </p:nvPr>
        </p:nvSpPr>
        <p:spPr>
          <a:xfrm>
            <a:off x="4862689" y="5915888"/>
            <a:ext cx="1062155" cy="490599"/>
          </a:xfrm>
        </p:spPr>
        <p:txBody>
          <a:bodyPr/>
          <a:lstStyle/>
          <a:p>
            <a:fld id="{2B387CD6-5E3E-4861-85BA-449159C64DB0}" type="slidenum">
              <a:rPr lang="es-MX" smtClean="0"/>
              <a:t>‹Nº›</a:t>
            </a:fld>
            <a:endParaRPr lang="es-MX"/>
          </a:p>
        </p:txBody>
      </p:sp>
    </p:spTree>
    <p:extLst>
      <p:ext uri="{BB962C8B-B14F-4D97-AF65-F5344CB8AC3E}">
        <p14:creationId xmlns:p14="http://schemas.microsoft.com/office/powerpoint/2010/main" val="3308880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s-MX"/>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A5F6A601-B299-44CD-B3F5-7C25B95CB4B2}" type="datetimeFigureOut">
              <a:rPr lang="es-MX" smtClean="0"/>
              <a:t>07/02/2021</a:t>
            </a:fld>
            <a:endParaRPr lang="es-MX"/>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2B387CD6-5E3E-4861-85BA-449159C64DB0}" type="slidenum">
              <a:rPr lang="es-MX" smtClean="0"/>
              <a:t>‹Nº›</a:t>
            </a:fld>
            <a:endParaRPr lang="es-MX"/>
          </a:p>
        </p:txBody>
      </p:sp>
    </p:spTree>
    <p:extLst>
      <p:ext uri="{BB962C8B-B14F-4D97-AF65-F5344CB8AC3E}">
        <p14:creationId xmlns:p14="http://schemas.microsoft.com/office/powerpoint/2010/main" val="1916228667"/>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TECNOLÃGICO NACIONAL DE MÃXICO"/>
          <p:cNvPicPr/>
          <p:nvPr/>
        </p:nvPicPr>
        <p:blipFill>
          <a:blip r:embed="rId2">
            <a:extLst>
              <a:ext uri="{28A0092B-C50C-407E-A947-70E740481C1C}">
                <a14:useLocalDpi xmlns:a14="http://schemas.microsoft.com/office/drawing/2010/main" val="0"/>
              </a:ext>
            </a:extLst>
          </a:blip>
          <a:srcRect/>
          <a:stretch>
            <a:fillRect/>
          </a:stretch>
        </p:blipFill>
        <p:spPr bwMode="auto">
          <a:xfrm>
            <a:off x="-41223" y="0"/>
            <a:ext cx="12233223" cy="1243793"/>
          </a:xfrm>
          <a:prstGeom prst="rect">
            <a:avLst/>
          </a:prstGeom>
          <a:noFill/>
          <a:ln>
            <a:noFill/>
          </a:ln>
        </p:spPr>
      </p:pic>
      <p:pic>
        <p:nvPicPr>
          <p:cNvPr id="8" name="Imagen 7" descr="C:\Users\Admin\Downloads\LogoAbajoMoodle.png"/>
          <p:cNvPicPr/>
          <p:nvPr/>
        </p:nvPicPr>
        <p:blipFill>
          <a:blip r:embed="rId3">
            <a:extLst>
              <a:ext uri="{28A0092B-C50C-407E-A947-70E740481C1C}">
                <a14:useLocalDpi xmlns:a14="http://schemas.microsoft.com/office/drawing/2010/main" val="0"/>
              </a:ext>
            </a:extLst>
          </a:blip>
          <a:srcRect/>
          <a:stretch>
            <a:fillRect/>
          </a:stretch>
        </p:blipFill>
        <p:spPr bwMode="auto">
          <a:xfrm>
            <a:off x="3015979" y="5756848"/>
            <a:ext cx="2665293" cy="932309"/>
          </a:xfrm>
          <a:prstGeom prst="rect">
            <a:avLst/>
          </a:prstGeom>
          <a:noFill/>
          <a:ln>
            <a:noFill/>
          </a:ln>
        </p:spPr>
      </p:pic>
      <p:pic>
        <p:nvPicPr>
          <p:cNvPr id="9" name="Imagen 8"/>
          <p:cNvPicPr/>
          <p:nvPr/>
        </p:nvPicPr>
        <p:blipFill>
          <a:blip r:embed="rId4">
            <a:extLst>
              <a:ext uri="{28A0092B-C50C-407E-A947-70E740481C1C}">
                <a14:useLocalDpi xmlns:a14="http://schemas.microsoft.com/office/drawing/2010/main" val="0"/>
              </a:ext>
            </a:extLst>
          </a:blip>
          <a:srcRect/>
          <a:stretch>
            <a:fillRect/>
          </a:stretch>
        </p:blipFill>
        <p:spPr bwMode="auto">
          <a:xfrm>
            <a:off x="600991" y="5853825"/>
            <a:ext cx="1677514" cy="738357"/>
          </a:xfrm>
          <a:prstGeom prst="rect">
            <a:avLst/>
          </a:prstGeom>
          <a:noFill/>
        </p:spPr>
      </p:pic>
      <p:sp>
        <p:nvSpPr>
          <p:cNvPr id="2" name="CuadroTexto 1">
            <a:extLst>
              <a:ext uri="{FF2B5EF4-FFF2-40B4-BE49-F238E27FC236}">
                <a16:creationId xmlns:a16="http://schemas.microsoft.com/office/drawing/2014/main" id="{9820F454-3E2F-45DF-94D3-D31852A567A3}"/>
              </a:ext>
            </a:extLst>
          </p:cNvPr>
          <p:cNvSpPr txBox="1"/>
          <p:nvPr/>
        </p:nvSpPr>
        <p:spPr>
          <a:xfrm>
            <a:off x="2666537" y="1352912"/>
            <a:ext cx="6029470" cy="954107"/>
          </a:xfrm>
          <a:prstGeom prst="rect">
            <a:avLst/>
          </a:prstGeom>
          <a:noFill/>
        </p:spPr>
        <p:txBody>
          <a:bodyPr wrap="square" rtlCol="0">
            <a:spAutoFit/>
          </a:bodyPr>
          <a:lstStyle/>
          <a:p>
            <a:r>
              <a:rPr lang="es-MX" sz="2800" dirty="0">
                <a:effectLst>
                  <a:outerShdw blurRad="38100" dist="38100" dir="2700000" algn="tl">
                    <a:srgbClr val="000000">
                      <a:alpha val="43137"/>
                    </a:srgbClr>
                  </a:outerShdw>
                </a:effectLst>
                <a:latin typeface="Arial Black" panose="020B0A04020102020204" pitchFamily="34" charset="0"/>
              </a:rPr>
              <a:t>TALLER DE INVESTIGACIÓN II</a:t>
            </a:r>
          </a:p>
        </p:txBody>
      </p:sp>
      <p:sp>
        <p:nvSpPr>
          <p:cNvPr id="3" name="CuadroTexto 2">
            <a:extLst>
              <a:ext uri="{FF2B5EF4-FFF2-40B4-BE49-F238E27FC236}">
                <a16:creationId xmlns:a16="http://schemas.microsoft.com/office/drawing/2014/main" id="{4716A2AC-370A-48E9-A82C-ABBEEA8A381B}"/>
              </a:ext>
            </a:extLst>
          </p:cNvPr>
          <p:cNvSpPr txBox="1"/>
          <p:nvPr/>
        </p:nvSpPr>
        <p:spPr>
          <a:xfrm>
            <a:off x="1303578" y="3128667"/>
            <a:ext cx="6090094" cy="646331"/>
          </a:xfrm>
          <a:prstGeom prst="rect">
            <a:avLst/>
          </a:prstGeom>
          <a:noFill/>
        </p:spPr>
        <p:txBody>
          <a:bodyPr wrap="square" rtlCol="0">
            <a:spAutoFit/>
          </a:bodyPr>
          <a:lstStyle/>
          <a:p>
            <a:r>
              <a:rPr lang="es-MX" i="1" dirty="0">
                <a:effectLst>
                  <a:outerShdw blurRad="38100" dist="38100" dir="2700000" algn="tl">
                    <a:srgbClr val="000000">
                      <a:alpha val="43137"/>
                    </a:srgbClr>
                  </a:outerShdw>
                </a:effectLst>
                <a:latin typeface="Arial Black" panose="020B0A04020102020204" pitchFamily="34" charset="0"/>
              </a:rPr>
              <a:t>MAESTRA</a:t>
            </a:r>
          </a:p>
          <a:p>
            <a:r>
              <a:rPr lang="es-MX" i="1" dirty="0">
                <a:effectLst>
                  <a:outerShdw blurRad="38100" dist="38100" dir="2700000" algn="tl">
                    <a:srgbClr val="000000">
                      <a:alpha val="43137"/>
                    </a:srgbClr>
                  </a:outerShdw>
                </a:effectLst>
                <a:latin typeface="Arial Black" panose="020B0A04020102020204" pitchFamily="34" charset="0"/>
              </a:rPr>
              <a:t>M.E. MARÍA FRANCISCA CHIMAL CEN.</a:t>
            </a:r>
          </a:p>
        </p:txBody>
      </p:sp>
      <p:sp>
        <p:nvSpPr>
          <p:cNvPr id="4" name="CuadroTexto 3">
            <a:extLst>
              <a:ext uri="{FF2B5EF4-FFF2-40B4-BE49-F238E27FC236}">
                <a16:creationId xmlns:a16="http://schemas.microsoft.com/office/drawing/2014/main" id="{2B779929-80D9-4D32-879F-32B094C20E8F}"/>
              </a:ext>
            </a:extLst>
          </p:cNvPr>
          <p:cNvSpPr txBox="1"/>
          <p:nvPr/>
        </p:nvSpPr>
        <p:spPr>
          <a:xfrm>
            <a:off x="1303578" y="4299320"/>
            <a:ext cx="6090094" cy="646331"/>
          </a:xfrm>
          <a:prstGeom prst="rect">
            <a:avLst/>
          </a:prstGeom>
          <a:noFill/>
        </p:spPr>
        <p:txBody>
          <a:bodyPr wrap="square" rtlCol="0">
            <a:spAutoFit/>
          </a:bodyPr>
          <a:lstStyle/>
          <a:p>
            <a:r>
              <a:rPr lang="es-MX" i="1" dirty="0">
                <a:effectLst>
                  <a:outerShdw blurRad="38100" dist="38100" dir="2700000" algn="tl">
                    <a:srgbClr val="000000">
                      <a:alpha val="43137"/>
                    </a:srgbClr>
                  </a:outerShdw>
                </a:effectLst>
                <a:latin typeface="Arial Black" panose="020B0A04020102020204" pitchFamily="34" charset="0"/>
              </a:rPr>
              <a:t>EQUIPO:</a:t>
            </a:r>
          </a:p>
          <a:p>
            <a:r>
              <a:rPr lang="es-MX" i="1" dirty="0">
                <a:effectLst>
                  <a:outerShdw blurRad="38100" dist="38100" dir="2700000" algn="tl">
                    <a:srgbClr val="000000">
                      <a:alpha val="43137"/>
                    </a:srgbClr>
                  </a:outerShdw>
                </a:effectLst>
                <a:latin typeface="Arial Black" panose="020B0A04020102020204" pitchFamily="34" charset="0"/>
              </a:rPr>
              <a:t>EDUARDO MARTÍN RICALDE CHÉ</a:t>
            </a:r>
          </a:p>
        </p:txBody>
      </p:sp>
      <p:sp>
        <p:nvSpPr>
          <p:cNvPr id="10" name="CuadroTexto 9">
            <a:extLst>
              <a:ext uri="{FF2B5EF4-FFF2-40B4-BE49-F238E27FC236}">
                <a16:creationId xmlns:a16="http://schemas.microsoft.com/office/drawing/2014/main" id="{E566FEB1-63A3-4BC4-9D98-09312C748DEF}"/>
              </a:ext>
            </a:extLst>
          </p:cNvPr>
          <p:cNvSpPr txBox="1"/>
          <p:nvPr/>
        </p:nvSpPr>
        <p:spPr>
          <a:xfrm>
            <a:off x="5764695" y="5756848"/>
            <a:ext cx="6427305" cy="646331"/>
          </a:xfrm>
          <a:prstGeom prst="rect">
            <a:avLst/>
          </a:prstGeom>
          <a:noFill/>
        </p:spPr>
        <p:txBody>
          <a:bodyPr wrap="square" rtlCol="0">
            <a:spAutoFit/>
          </a:bodyPr>
          <a:lstStyle/>
          <a:p>
            <a:r>
              <a:rPr lang="es-MX" i="1" dirty="0">
                <a:effectLst>
                  <a:outerShdw blurRad="38100" dist="38100" dir="2700000" algn="tl">
                    <a:srgbClr val="000000">
                      <a:alpha val="43137"/>
                    </a:srgbClr>
                  </a:outerShdw>
                </a:effectLst>
                <a:latin typeface="Arial Black" panose="020B0A04020102020204" pitchFamily="34" charset="0"/>
              </a:rPr>
              <a:t>CARRERA:</a:t>
            </a:r>
          </a:p>
          <a:p>
            <a:r>
              <a:rPr lang="es-MX" i="1" dirty="0">
                <a:effectLst>
                  <a:outerShdw blurRad="38100" dist="38100" dir="2700000" algn="tl">
                    <a:srgbClr val="000000">
                      <a:alpha val="43137"/>
                    </a:srgbClr>
                  </a:outerShdw>
                </a:effectLst>
                <a:latin typeface="Arial Black" panose="020B0A04020102020204" pitchFamily="34" charset="0"/>
              </a:rPr>
              <a:t>INGENIERÍA EN SISTEMAS COMPUTACIONALES.</a:t>
            </a:r>
          </a:p>
        </p:txBody>
      </p:sp>
      <p:sp>
        <p:nvSpPr>
          <p:cNvPr id="11" name="CuadroTexto 10">
            <a:extLst>
              <a:ext uri="{FF2B5EF4-FFF2-40B4-BE49-F238E27FC236}">
                <a16:creationId xmlns:a16="http://schemas.microsoft.com/office/drawing/2014/main" id="{03967ED9-0EF6-4F0A-8562-E1BE0CE6F940}"/>
              </a:ext>
            </a:extLst>
          </p:cNvPr>
          <p:cNvSpPr txBox="1"/>
          <p:nvPr/>
        </p:nvSpPr>
        <p:spPr>
          <a:xfrm>
            <a:off x="8608276" y="1858575"/>
            <a:ext cx="3353173" cy="2215991"/>
          </a:xfrm>
          <a:prstGeom prst="rect">
            <a:avLst/>
          </a:prstGeom>
          <a:noFill/>
        </p:spPr>
        <p:txBody>
          <a:bodyPr wrap="square" rtlCol="0">
            <a:spAutoFit/>
          </a:bodyPr>
          <a:lstStyle/>
          <a:p>
            <a:r>
              <a:rPr lang="es-MX" sz="13800" dirty="0">
                <a:effectLst>
                  <a:outerShdw blurRad="38100" dist="38100" dir="2700000" algn="tl">
                    <a:srgbClr val="000000">
                      <a:alpha val="43137"/>
                    </a:srgbClr>
                  </a:outerShdw>
                </a:effectLst>
                <a:latin typeface="Cooper Black" panose="0208090404030B020404" pitchFamily="18" charset="0"/>
              </a:rPr>
              <a:t>7-A</a:t>
            </a:r>
          </a:p>
        </p:txBody>
      </p:sp>
    </p:spTree>
    <p:extLst>
      <p:ext uri="{BB962C8B-B14F-4D97-AF65-F5344CB8AC3E}">
        <p14:creationId xmlns:p14="http://schemas.microsoft.com/office/powerpoint/2010/main" val="41707985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4B2EF0-D389-454D-BC4B-7D20C4245885}"/>
              </a:ext>
            </a:extLst>
          </p:cNvPr>
          <p:cNvSpPr>
            <a:spLocks noGrp="1"/>
          </p:cNvSpPr>
          <p:nvPr>
            <p:ph type="title"/>
          </p:nvPr>
        </p:nvSpPr>
        <p:spPr/>
        <p:txBody>
          <a:bodyPr/>
          <a:lstStyle/>
          <a:p>
            <a:r>
              <a:rPr lang="es-MX" dirty="0"/>
              <a:t>Ambiental.</a:t>
            </a:r>
          </a:p>
        </p:txBody>
      </p:sp>
      <p:sp>
        <p:nvSpPr>
          <p:cNvPr id="3" name="Marcador de contenido 2">
            <a:extLst>
              <a:ext uri="{FF2B5EF4-FFF2-40B4-BE49-F238E27FC236}">
                <a16:creationId xmlns:a16="http://schemas.microsoft.com/office/drawing/2014/main" id="{E6439A83-9969-4376-8C09-310A6606778A}"/>
              </a:ext>
            </a:extLst>
          </p:cNvPr>
          <p:cNvSpPr>
            <a:spLocks noGrp="1"/>
          </p:cNvSpPr>
          <p:nvPr>
            <p:ph idx="1"/>
          </p:nvPr>
        </p:nvSpPr>
        <p:spPr/>
        <p:txBody>
          <a:bodyPr>
            <a:normAutofit fontScale="70000" lnSpcReduction="20000"/>
          </a:bodyPr>
          <a:lstStyle/>
          <a:p>
            <a:pPr marL="0" indent="0" algn="just">
              <a:lnSpc>
                <a:spcPct val="200000"/>
              </a:lnSpc>
              <a:buNone/>
            </a:pPr>
            <a:r>
              <a:rPr lang="es-ES" sz="2900" dirty="0">
                <a:effectLst/>
                <a:latin typeface="Times New Roman" panose="02020603050405020304" pitchFamily="18" charset="0"/>
                <a:ea typeface="Arial" panose="020B0604020202020204" pitchFamily="34" charset="0"/>
                <a:cs typeface="Times New Roman" panose="02020603050405020304" pitchFamily="18" charset="0"/>
              </a:rPr>
              <a:t>El sistema que actualmente se implementa en la pizzería utiliza muchísimos insumos de papelería, como lo son lapiceros, lápices, borradores, engrapadora, grapas y, principalmente, papel. Todo esto contribuye a la huella de carbono y genera grandes cantidades de residuos no reciclables. Al ser un sistema digital, el uso de estos insumos se reduce al mínimo, ayudando a la preservación del medio ambiente, principalmente de las zonas en riesgo de deforestación y los mantos acuíferos, que son las más afectadas por los procesos de producción y desechado, respectivamente</a:t>
            </a:r>
            <a:r>
              <a:rPr lang="es-ES" sz="2800" dirty="0">
                <a:effectLst/>
                <a:latin typeface="Arial" panose="020B0604020202020204" pitchFamily="34" charset="0"/>
                <a:ea typeface="Arial" panose="020B0604020202020204" pitchFamily="34" charset="0"/>
              </a:rPr>
              <a:t>.</a:t>
            </a:r>
            <a:endParaRPr lang="es-MX" sz="2400" dirty="0">
              <a:effectLst/>
              <a:latin typeface="Times New Roman" panose="02020603050405020304" pitchFamily="18" charset="0"/>
              <a:ea typeface="Times New Roman" panose="02020603050405020304" pitchFamily="18" charset="0"/>
            </a:endParaRPr>
          </a:p>
          <a:p>
            <a:pPr indent="0" algn="l">
              <a:lnSpc>
                <a:spcPct val="150000"/>
              </a:lnSpc>
              <a:spcAft>
                <a:spcPts val="800"/>
              </a:spcAft>
              <a:buNone/>
            </a:pPr>
            <a:endParaRPr lang="es-MX"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43643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4B2EF0-D389-454D-BC4B-7D20C4245885}"/>
              </a:ext>
            </a:extLst>
          </p:cNvPr>
          <p:cNvSpPr>
            <a:spLocks noGrp="1"/>
          </p:cNvSpPr>
          <p:nvPr>
            <p:ph type="title"/>
          </p:nvPr>
        </p:nvSpPr>
        <p:spPr/>
        <p:txBody>
          <a:bodyPr/>
          <a:lstStyle/>
          <a:p>
            <a:r>
              <a:rPr lang="es-MX" dirty="0"/>
              <a:t>Hipótesis.</a:t>
            </a:r>
          </a:p>
        </p:txBody>
      </p:sp>
      <p:sp>
        <p:nvSpPr>
          <p:cNvPr id="3" name="Marcador de contenido 2">
            <a:extLst>
              <a:ext uri="{FF2B5EF4-FFF2-40B4-BE49-F238E27FC236}">
                <a16:creationId xmlns:a16="http://schemas.microsoft.com/office/drawing/2014/main" id="{E6439A83-9969-4376-8C09-310A6606778A}"/>
              </a:ext>
            </a:extLst>
          </p:cNvPr>
          <p:cNvSpPr>
            <a:spLocks noGrp="1"/>
          </p:cNvSpPr>
          <p:nvPr>
            <p:ph idx="1"/>
          </p:nvPr>
        </p:nvSpPr>
        <p:spPr/>
        <p:txBody>
          <a:bodyPr>
            <a:normAutofit/>
          </a:bodyPr>
          <a:lstStyle/>
          <a:p>
            <a:pPr indent="0" algn="l">
              <a:lnSpc>
                <a:spcPct val="150000"/>
              </a:lnSpc>
              <a:spcAft>
                <a:spcPts val="800"/>
              </a:spcAft>
              <a:buNone/>
            </a:pPr>
            <a:r>
              <a:rPr lang="es-MX" sz="2400" dirty="0">
                <a:effectLst/>
                <a:latin typeface="Times New Roman" panose="02020603050405020304" pitchFamily="18" charset="0"/>
                <a:ea typeface="Calibri" panose="020F0502020204030204" pitchFamily="34" charset="0"/>
                <a:cs typeface="Times New Roman" panose="02020603050405020304" pitchFamily="18" charset="0"/>
              </a:rPr>
              <a:t>Siendo la comida a domicilio uno de los servicios más aclamados para los restaurantes, ¿por qué el restaurante Coyote´s </a:t>
            </a:r>
            <a:r>
              <a:rPr lang="es-MX" sz="2400" dirty="0" err="1">
                <a:effectLst/>
                <a:latin typeface="Times New Roman" panose="02020603050405020304" pitchFamily="18" charset="0"/>
                <a:ea typeface="Calibri" panose="020F0502020204030204" pitchFamily="34" charset="0"/>
                <a:cs typeface="Times New Roman" panose="02020603050405020304" pitchFamily="18" charset="0"/>
              </a:rPr>
              <a:t>Pizzeria</a:t>
            </a:r>
            <a:r>
              <a:rPr lang="es-MX" sz="2400" dirty="0">
                <a:effectLst/>
                <a:latin typeface="Times New Roman" panose="02020603050405020304" pitchFamily="18" charset="0"/>
                <a:ea typeface="Calibri" panose="020F0502020204030204" pitchFamily="34" charset="0"/>
                <a:cs typeface="Times New Roman" panose="02020603050405020304" pitchFamily="18" charset="0"/>
              </a:rPr>
              <a:t> no cuenta con una </a:t>
            </a:r>
            <a:r>
              <a:rPr lang="es-MX" sz="2400" dirty="0">
                <a:latin typeface="Times New Roman" panose="02020603050405020304" pitchFamily="18" charset="0"/>
                <a:ea typeface="Calibri" panose="020F0502020204030204" pitchFamily="34" charset="0"/>
                <a:cs typeface="Times New Roman" panose="02020603050405020304" pitchFamily="18" charset="0"/>
              </a:rPr>
              <a:t>a</a:t>
            </a:r>
            <a:r>
              <a:rPr lang="es-MX" sz="2400" dirty="0">
                <a:effectLst/>
                <a:latin typeface="Times New Roman" panose="02020603050405020304" pitchFamily="18" charset="0"/>
                <a:ea typeface="Calibri" panose="020F0502020204030204" pitchFamily="34" charset="0"/>
                <a:cs typeface="Times New Roman" panose="02020603050405020304" pitchFamily="18" charset="0"/>
              </a:rPr>
              <a:t>plicación para gestionar pedidos? . En este proyecto analizaremos los pros y los contras de implementar un sistema de gestión de pedidos.</a:t>
            </a:r>
          </a:p>
        </p:txBody>
      </p:sp>
    </p:spTree>
    <p:extLst>
      <p:ext uri="{BB962C8B-B14F-4D97-AF65-F5344CB8AC3E}">
        <p14:creationId xmlns:p14="http://schemas.microsoft.com/office/powerpoint/2010/main" val="631553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4B2EF0-D389-454D-BC4B-7D20C4245885}"/>
              </a:ext>
            </a:extLst>
          </p:cNvPr>
          <p:cNvSpPr>
            <a:spLocks noGrp="1"/>
          </p:cNvSpPr>
          <p:nvPr>
            <p:ph type="title"/>
          </p:nvPr>
        </p:nvSpPr>
        <p:spPr/>
        <p:txBody>
          <a:bodyPr/>
          <a:lstStyle/>
          <a:p>
            <a:r>
              <a:rPr lang="es-MX" dirty="0"/>
              <a:t>Muestra.</a:t>
            </a:r>
          </a:p>
        </p:txBody>
      </p:sp>
      <p:pic>
        <p:nvPicPr>
          <p:cNvPr id="4" name="Marcador de contenido 3">
            <a:extLst>
              <a:ext uri="{FF2B5EF4-FFF2-40B4-BE49-F238E27FC236}">
                <a16:creationId xmlns:a16="http://schemas.microsoft.com/office/drawing/2014/main" id="{8835AE3C-928C-4CE7-9457-26E2BDCFBBE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500186" y="3001328"/>
            <a:ext cx="9191625" cy="3663156"/>
          </a:xfrm>
          <a:prstGeom prst="rect">
            <a:avLst/>
          </a:prstGeom>
        </p:spPr>
      </p:pic>
      <p:sp>
        <p:nvSpPr>
          <p:cNvPr id="5" name="CuadroTexto 4">
            <a:extLst>
              <a:ext uri="{FF2B5EF4-FFF2-40B4-BE49-F238E27FC236}">
                <a16:creationId xmlns:a16="http://schemas.microsoft.com/office/drawing/2014/main" id="{977EC421-B955-476E-898C-C427EB2CD398}"/>
              </a:ext>
            </a:extLst>
          </p:cNvPr>
          <p:cNvSpPr txBox="1"/>
          <p:nvPr/>
        </p:nvSpPr>
        <p:spPr>
          <a:xfrm>
            <a:off x="739140" y="2321570"/>
            <a:ext cx="11452860" cy="461665"/>
          </a:xfrm>
          <a:prstGeom prst="rect">
            <a:avLst/>
          </a:prstGeom>
          <a:noFill/>
        </p:spPr>
        <p:txBody>
          <a:bodyPr wrap="square" rtlCol="0">
            <a:spAutoFit/>
          </a:bodyPr>
          <a:lstStyle/>
          <a:p>
            <a:r>
              <a:rPr lang="es-MX" sz="2400" dirty="0">
                <a:latin typeface="Times New Roman" panose="02020603050405020304" pitchFamily="18" charset="0"/>
                <a:cs typeface="Times New Roman" panose="02020603050405020304" pitchFamily="18" charset="0"/>
              </a:rPr>
              <a:t>Encuesta aplicada a los restaurantes, tabla de recolección de datos en IBM SPSS </a:t>
            </a:r>
            <a:r>
              <a:rPr lang="es-MX" sz="2400" dirty="0" err="1">
                <a:latin typeface="Times New Roman" panose="02020603050405020304" pitchFamily="18" charset="0"/>
                <a:cs typeface="Times New Roman" panose="02020603050405020304" pitchFamily="18" charset="0"/>
              </a:rPr>
              <a:t>Statistic</a:t>
            </a:r>
            <a:r>
              <a:rPr lang="es-MX"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3792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4B2EF0-D389-454D-BC4B-7D20C4245885}"/>
              </a:ext>
            </a:extLst>
          </p:cNvPr>
          <p:cNvSpPr>
            <a:spLocks noGrp="1"/>
          </p:cNvSpPr>
          <p:nvPr>
            <p:ph type="title"/>
          </p:nvPr>
        </p:nvSpPr>
        <p:spPr/>
        <p:txBody>
          <a:bodyPr/>
          <a:lstStyle/>
          <a:p>
            <a:r>
              <a:rPr lang="es-MX" dirty="0"/>
              <a:t>Tipo de estudio.</a:t>
            </a:r>
          </a:p>
        </p:txBody>
      </p:sp>
      <p:sp>
        <p:nvSpPr>
          <p:cNvPr id="3" name="Marcador de contenido 2">
            <a:extLst>
              <a:ext uri="{FF2B5EF4-FFF2-40B4-BE49-F238E27FC236}">
                <a16:creationId xmlns:a16="http://schemas.microsoft.com/office/drawing/2014/main" id="{E6439A83-9969-4376-8C09-310A6606778A}"/>
              </a:ext>
            </a:extLst>
          </p:cNvPr>
          <p:cNvSpPr>
            <a:spLocks noGrp="1"/>
          </p:cNvSpPr>
          <p:nvPr>
            <p:ph idx="1"/>
          </p:nvPr>
        </p:nvSpPr>
        <p:spPr/>
        <p:txBody>
          <a:bodyPr>
            <a:normAutofit/>
          </a:bodyPr>
          <a:lstStyle/>
          <a:p>
            <a:pPr indent="0" algn="l">
              <a:lnSpc>
                <a:spcPct val="150000"/>
              </a:lnSpc>
              <a:spcAft>
                <a:spcPts val="800"/>
              </a:spcAft>
              <a:buNone/>
            </a:pPr>
            <a:r>
              <a:rPr lang="es-MX" sz="2000" dirty="0">
                <a:effectLst/>
                <a:latin typeface="Times New Roman" panose="02020603050405020304" pitchFamily="18" charset="0"/>
                <a:ea typeface="Calibri" panose="020F0502020204030204" pitchFamily="34" charset="0"/>
                <a:cs typeface="Times New Roman" panose="02020603050405020304" pitchFamily="18" charset="0"/>
              </a:rPr>
              <a:t>Métodos aplicados para el estudio.</a:t>
            </a:r>
          </a:p>
          <a:p>
            <a:pPr marL="685800" indent="-457200">
              <a:lnSpc>
                <a:spcPct val="150000"/>
              </a:lnSpc>
              <a:spcAft>
                <a:spcPts val="800"/>
              </a:spcAft>
            </a:pPr>
            <a:r>
              <a:rPr lang="es-MX" sz="2000" dirty="0">
                <a:latin typeface="Times New Roman" panose="02020603050405020304" pitchFamily="18" charset="0"/>
                <a:ea typeface="Calibri" panose="020F0502020204030204" pitchFamily="34" charset="0"/>
                <a:cs typeface="Times New Roman" panose="02020603050405020304" pitchFamily="18" charset="0"/>
              </a:rPr>
              <a:t>Cuantitativo y cualitativos.</a:t>
            </a:r>
          </a:p>
          <a:p>
            <a:pPr indent="0">
              <a:lnSpc>
                <a:spcPct val="150000"/>
              </a:lnSpc>
              <a:spcAft>
                <a:spcPts val="800"/>
              </a:spcAft>
              <a:buNone/>
            </a:pPr>
            <a:r>
              <a:rPr lang="es-MX" sz="2000" dirty="0">
                <a:effectLst/>
                <a:latin typeface="Times New Roman" panose="02020603050405020304" pitchFamily="18" charset="0"/>
                <a:ea typeface="Calibri" panose="020F0502020204030204" pitchFamily="34" charset="0"/>
                <a:cs typeface="Times New Roman" panose="02020603050405020304" pitchFamily="18" charset="0"/>
              </a:rPr>
              <a:t>Técnica de estudio.</a:t>
            </a:r>
          </a:p>
          <a:p>
            <a:pPr marL="685800" indent="-457200">
              <a:lnSpc>
                <a:spcPct val="150000"/>
              </a:lnSpc>
              <a:spcAft>
                <a:spcPts val="800"/>
              </a:spcAft>
            </a:pPr>
            <a:r>
              <a:rPr lang="es-MX" sz="2000" dirty="0">
                <a:latin typeface="Times New Roman" panose="02020603050405020304" pitchFamily="18" charset="0"/>
                <a:ea typeface="Calibri" panose="020F0502020204030204" pitchFamily="34" charset="0"/>
                <a:cs typeface="Times New Roman" panose="02020603050405020304" pitchFamily="18" charset="0"/>
              </a:rPr>
              <a:t>Recolección y búsqueda.</a:t>
            </a:r>
            <a:endParaRPr lang="es-MX"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6266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4B2EF0-D389-454D-BC4B-7D20C4245885}"/>
              </a:ext>
            </a:extLst>
          </p:cNvPr>
          <p:cNvSpPr>
            <a:spLocks noGrp="1"/>
          </p:cNvSpPr>
          <p:nvPr>
            <p:ph type="title"/>
          </p:nvPr>
        </p:nvSpPr>
        <p:spPr/>
        <p:txBody>
          <a:bodyPr/>
          <a:lstStyle/>
          <a:p>
            <a:r>
              <a:rPr lang="es-MX" dirty="0"/>
              <a:t>Producto obtenido.</a:t>
            </a:r>
          </a:p>
        </p:txBody>
      </p:sp>
      <p:sp>
        <p:nvSpPr>
          <p:cNvPr id="3" name="Marcador de contenido 2">
            <a:extLst>
              <a:ext uri="{FF2B5EF4-FFF2-40B4-BE49-F238E27FC236}">
                <a16:creationId xmlns:a16="http://schemas.microsoft.com/office/drawing/2014/main" id="{E6439A83-9969-4376-8C09-310A6606778A}"/>
              </a:ext>
            </a:extLst>
          </p:cNvPr>
          <p:cNvSpPr>
            <a:spLocks noGrp="1"/>
          </p:cNvSpPr>
          <p:nvPr>
            <p:ph idx="1"/>
          </p:nvPr>
        </p:nvSpPr>
        <p:spPr/>
        <p:txBody>
          <a:bodyPr>
            <a:normAutofit/>
          </a:bodyPr>
          <a:lstStyle/>
          <a:p>
            <a:pPr indent="0" algn="l">
              <a:lnSpc>
                <a:spcPct val="150000"/>
              </a:lnSpc>
              <a:spcAft>
                <a:spcPts val="800"/>
              </a:spcAft>
              <a:buNone/>
            </a:pPr>
            <a:r>
              <a:rPr lang="es-MX" sz="2000" dirty="0">
                <a:effectLst/>
                <a:latin typeface="Times New Roman" panose="02020603050405020304" pitchFamily="18" charset="0"/>
                <a:ea typeface="Calibri" panose="020F0502020204030204" pitchFamily="34" charset="0"/>
                <a:cs typeface="Times New Roman" panose="02020603050405020304" pitchFamily="18" charset="0"/>
              </a:rPr>
              <a:t>Link del sitio Web que maneja la base de datos creada.</a:t>
            </a:r>
          </a:p>
          <a:p>
            <a:pPr indent="0" algn="l">
              <a:lnSpc>
                <a:spcPct val="150000"/>
              </a:lnSpc>
              <a:spcAft>
                <a:spcPts val="800"/>
              </a:spcAft>
              <a:buNone/>
            </a:pPr>
            <a:endParaRPr lang="es-MX" sz="20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l">
              <a:lnSpc>
                <a:spcPct val="150000"/>
              </a:lnSpc>
              <a:spcAft>
                <a:spcPts val="800"/>
              </a:spcAft>
              <a:buNone/>
            </a:pPr>
            <a:endParaRPr lang="es-MX"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2590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BCB89454-E1FE-4B38-ADDD-31A5529A8AF2}"/>
              </a:ext>
            </a:extLst>
          </p:cNvPr>
          <p:cNvSpPr/>
          <p:nvPr/>
        </p:nvSpPr>
        <p:spPr>
          <a:xfrm>
            <a:off x="2915477" y="3962400"/>
            <a:ext cx="6930887"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id="{A86FAA6F-3697-461F-9227-CC9A179D2059}"/>
              </a:ext>
            </a:extLst>
          </p:cNvPr>
          <p:cNvSpPr>
            <a:spLocks noGrp="1"/>
          </p:cNvSpPr>
          <p:nvPr>
            <p:ph type="title"/>
          </p:nvPr>
        </p:nvSpPr>
        <p:spPr/>
        <p:txBody>
          <a:bodyPr/>
          <a:lstStyle/>
          <a:p>
            <a:r>
              <a:rPr lang="es-419" dirty="0"/>
              <a:t>Título </a:t>
            </a:r>
            <a:endParaRPr lang="es-MX" dirty="0"/>
          </a:p>
        </p:txBody>
      </p:sp>
      <p:sp>
        <p:nvSpPr>
          <p:cNvPr id="3" name="Marcador de contenido 2">
            <a:extLst>
              <a:ext uri="{FF2B5EF4-FFF2-40B4-BE49-F238E27FC236}">
                <a16:creationId xmlns:a16="http://schemas.microsoft.com/office/drawing/2014/main" id="{E3CBD5C7-4C92-45AF-901F-DE1876A55186}"/>
              </a:ext>
            </a:extLst>
          </p:cNvPr>
          <p:cNvSpPr>
            <a:spLocks noGrp="1"/>
          </p:cNvSpPr>
          <p:nvPr>
            <p:ph idx="1"/>
          </p:nvPr>
        </p:nvSpPr>
        <p:spPr>
          <a:xfrm>
            <a:off x="3573448" y="2255762"/>
            <a:ext cx="5045102" cy="414655"/>
          </a:xfrm>
        </p:spPr>
        <p:txBody>
          <a:bodyPr>
            <a:noAutofit/>
          </a:bodyPr>
          <a:lstStyle/>
          <a:p>
            <a:pPr algn="just"/>
            <a:r>
              <a:rPr lang="es-MX" sz="4000" dirty="0" err="1"/>
              <a:t>Coyote´s</a:t>
            </a:r>
            <a:r>
              <a:rPr lang="es-MX" sz="4000" dirty="0"/>
              <a:t> Pizza</a:t>
            </a:r>
          </a:p>
        </p:txBody>
      </p:sp>
      <p:sp>
        <p:nvSpPr>
          <p:cNvPr id="6" name="CuadroTexto 5">
            <a:extLst>
              <a:ext uri="{FF2B5EF4-FFF2-40B4-BE49-F238E27FC236}">
                <a16:creationId xmlns:a16="http://schemas.microsoft.com/office/drawing/2014/main" id="{BA708FA3-E58D-41A1-9762-C38FEF318525}"/>
              </a:ext>
            </a:extLst>
          </p:cNvPr>
          <p:cNvSpPr txBox="1"/>
          <p:nvPr/>
        </p:nvSpPr>
        <p:spPr>
          <a:xfrm>
            <a:off x="1446143" y="4078357"/>
            <a:ext cx="9829800" cy="523220"/>
          </a:xfrm>
          <a:prstGeom prst="rect">
            <a:avLst/>
          </a:prstGeom>
          <a:noFill/>
        </p:spPr>
        <p:txBody>
          <a:bodyPr wrap="square">
            <a:spAutoFit/>
          </a:bodyPr>
          <a:lstStyle/>
          <a:p>
            <a:pPr algn="ctr"/>
            <a:r>
              <a:rPr lang="es-MX" sz="2800" dirty="0">
                <a:effectLst/>
                <a:latin typeface="Times New Roman" panose="02020603050405020304" pitchFamily="18" charset="0"/>
                <a:ea typeface="Calibri" panose="020F0502020204030204" pitchFamily="34" charset="0"/>
              </a:rPr>
              <a:t>“Sistema para ordenar comida a domicilio”</a:t>
            </a:r>
            <a:endParaRPr lang="es-MX" sz="2800" dirty="0"/>
          </a:p>
        </p:txBody>
      </p:sp>
    </p:spTree>
    <p:extLst>
      <p:ext uri="{BB962C8B-B14F-4D97-AF65-F5344CB8AC3E}">
        <p14:creationId xmlns:p14="http://schemas.microsoft.com/office/powerpoint/2010/main" val="684686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9199AF-3199-4232-8FF5-29880EA7DCB1}"/>
              </a:ext>
            </a:extLst>
          </p:cNvPr>
          <p:cNvSpPr>
            <a:spLocks noGrp="1"/>
          </p:cNvSpPr>
          <p:nvPr>
            <p:ph type="title"/>
          </p:nvPr>
        </p:nvSpPr>
        <p:spPr/>
        <p:txBody>
          <a:bodyPr/>
          <a:lstStyle/>
          <a:p>
            <a:r>
              <a:rPr lang="es-MX" dirty="0"/>
              <a:t>Objetivo general</a:t>
            </a:r>
          </a:p>
        </p:txBody>
      </p:sp>
      <p:sp>
        <p:nvSpPr>
          <p:cNvPr id="3" name="Marcador de contenido 2">
            <a:extLst>
              <a:ext uri="{FF2B5EF4-FFF2-40B4-BE49-F238E27FC236}">
                <a16:creationId xmlns:a16="http://schemas.microsoft.com/office/drawing/2014/main" id="{8C685470-D060-4E9D-AC07-209AC3DE297F}"/>
              </a:ext>
            </a:extLst>
          </p:cNvPr>
          <p:cNvSpPr>
            <a:spLocks noGrp="1"/>
          </p:cNvSpPr>
          <p:nvPr>
            <p:ph idx="1"/>
          </p:nvPr>
        </p:nvSpPr>
        <p:spPr/>
        <p:txBody>
          <a:bodyPr>
            <a:normAutofit fontScale="92500"/>
          </a:bodyPr>
          <a:lstStyle/>
          <a:p>
            <a:pPr indent="449580" algn="ctr">
              <a:lnSpc>
                <a:spcPct val="150000"/>
              </a:lnSpc>
              <a:spcAft>
                <a:spcPts val="800"/>
              </a:spcAft>
            </a:pPr>
            <a:r>
              <a:rPr lang="es-MX" sz="3200" dirty="0">
                <a:effectLst/>
                <a:latin typeface="Times New Roman" panose="02020603050405020304" pitchFamily="18" charset="0"/>
                <a:ea typeface="Calibri" panose="020F0502020204030204" pitchFamily="34" charset="0"/>
                <a:cs typeface="Times New Roman" panose="02020603050405020304" pitchFamily="18" charset="0"/>
              </a:rPr>
              <a:t>Diseñar una aplicación móvil, a través de software libre, que permita gestionar los pedidos de los clientes digitalmente, esto para almacenarlas, atenderlas en orden y para que se utilice como herramienta para la toma de decisiones administrativas en la pizzería Coyote’s en Valladolid, Yucatán.</a:t>
            </a:r>
          </a:p>
        </p:txBody>
      </p:sp>
    </p:spTree>
    <p:extLst>
      <p:ext uri="{BB962C8B-B14F-4D97-AF65-F5344CB8AC3E}">
        <p14:creationId xmlns:p14="http://schemas.microsoft.com/office/powerpoint/2010/main" val="2755775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662007-CEA6-4A75-9B98-B4E5E21AAEDD}"/>
              </a:ext>
            </a:extLst>
          </p:cNvPr>
          <p:cNvSpPr>
            <a:spLocks noGrp="1"/>
          </p:cNvSpPr>
          <p:nvPr>
            <p:ph type="title"/>
          </p:nvPr>
        </p:nvSpPr>
        <p:spPr>
          <a:xfrm>
            <a:off x="745435" y="-72232"/>
            <a:ext cx="10515600" cy="1325563"/>
          </a:xfrm>
        </p:spPr>
        <p:txBody>
          <a:bodyPr/>
          <a:lstStyle/>
          <a:p>
            <a:r>
              <a:rPr lang="es-MX" dirty="0"/>
              <a:t>Objetivo Específico.</a:t>
            </a:r>
          </a:p>
        </p:txBody>
      </p:sp>
      <p:sp>
        <p:nvSpPr>
          <p:cNvPr id="3" name="Marcador de contenido 2">
            <a:extLst>
              <a:ext uri="{FF2B5EF4-FFF2-40B4-BE49-F238E27FC236}">
                <a16:creationId xmlns:a16="http://schemas.microsoft.com/office/drawing/2014/main" id="{E9E036AF-3F9C-498D-9CBB-FC97DCBE5187}"/>
              </a:ext>
            </a:extLst>
          </p:cNvPr>
          <p:cNvSpPr>
            <a:spLocks noGrp="1"/>
          </p:cNvSpPr>
          <p:nvPr>
            <p:ph idx="1"/>
          </p:nvPr>
        </p:nvSpPr>
        <p:spPr>
          <a:xfrm>
            <a:off x="745435" y="2260496"/>
            <a:ext cx="10515600" cy="4351338"/>
          </a:xfrm>
        </p:spPr>
        <p:txBody>
          <a:bodyPr>
            <a:normAutofit fontScale="25000" lnSpcReduction="20000"/>
          </a:bodyPr>
          <a:lstStyle/>
          <a:p>
            <a:pPr marL="342900" lvl="0" indent="-342900" algn="l">
              <a:lnSpc>
                <a:spcPct val="150000"/>
              </a:lnSpc>
              <a:buFont typeface="Symbol" panose="05050102010706020507" pitchFamily="18" charset="2"/>
              <a:buChar char=""/>
            </a:pPr>
            <a:r>
              <a:rPr lang="es-MX" sz="8000" dirty="0">
                <a:effectLst/>
                <a:latin typeface="Times New Roman" panose="02020603050405020304" pitchFamily="18" charset="0"/>
                <a:ea typeface="Calibri" panose="020F0502020204030204" pitchFamily="34" charset="0"/>
                <a:cs typeface="Times New Roman" panose="02020603050405020304" pitchFamily="18" charset="0"/>
              </a:rPr>
              <a:t>Llevar a cabo una investigación en recursos bibliográficos válidos para recopilar todo el conocimiento necesario para el desarrollo del proyecto, esto incluirá desarrollo e implementación de base de datos, así como la programación en java y fundamentos de desarrollo del software Android Studio.</a:t>
            </a:r>
          </a:p>
          <a:p>
            <a:pPr marL="342900" lvl="0" indent="-342900" algn="l">
              <a:lnSpc>
                <a:spcPct val="150000"/>
              </a:lnSpc>
              <a:buFont typeface="Symbol" panose="05050102010706020507" pitchFamily="18" charset="2"/>
              <a:buChar char=""/>
            </a:pPr>
            <a:r>
              <a:rPr lang="es-MX" sz="8000" dirty="0">
                <a:effectLst/>
                <a:latin typeface="Times New Roman" panose="02020603050405020304" pitchFamily="18" charset="0"/>
                <a:ea typeface="Calibri" panose="020F0502020204030204" pitchFamily="34" charset="0"/>
                <a:cs typeface="Times New Roman" panose="02020603050405020304" pitchFamily="18" charset="0"/>
              </a:rPr>
              <a:t>Diseñar el diagrama E-R correspondiente para el modelado de la base de datos.</a:t>
            </a:r>
          </a:p>
          <a:p>
            <a:pPr marL="342900" lvl="0" indent="-342900" algn="l">
              <a:lnSpc>
                <a:spcPct val="150000"/>
              </a:lnSpc>
              <a:buFont typeface="Symbol" panose="05050102010706020507" pitchFamily="18" charset="2"/>
              <a:buChar char=""/>
            </a:pPr>
            <a:r>
              <a:rPr lang="es-MX" sz="8000" dirty="0">
                <a:effectLst/>
                <a:latin typeface="Times New Roman" panose="02020603050405020304" pitchFamily="18" charset="0"/>
                <a:ea typeface="Calibri" panose="020F0502020204030204" pitchFamily="34" charset="0"/>
                <a:cs typeface="Times New Roman" panose="02020603050405020304" pitchFamily="18" charset="0"/>
              </a:rPr>
              <a:t>Desarrollar una base de datos a base de MySQL server, la cual pueda facilitar el guardado, borrado, actualización y consulta de la información de clientes y productos.</a:t>
            </a:r>
          </a:p>
          <a:p>
            <a:pPr marL="342900" lvl="0" indent="-342900" algn="l">
              <a:lnSpc>
                <a:spcPct val="150000"/>
              </a:lnSpc>
              <a:buFont typeface="Symbol" panose="05050102010706020507" pitchFamily="18" charset="2"/>
              <a:buChar char=""/>
            </a:pPr>
            <a:r>
              <a:rPr lang="es-MX" sz="8000" dirty="0">
                <a:effectLst/>
                <a:latin typeface="Times New Roman" panose="02020603050405020304" pitchFamily="18" charset="0"/>
                <a:ea typeface="Calibri" panose="020F0502020204030204" pitchFamily="34" charset="0"/>
                <a:cs typeface="Times New Roman" panose="02020603050405020304" pitchFamily="18" charset="0"/>
              </a:rPr>
              <a:t>Generar, a través de Android Studio, las interfaces de la aplicación móvil; la cual funcionará en sistemas operativos Android 5.0 y superiores.</a:t>
            </a:r>
          </a:p>
          <a:p>
            <a:pPr marL="342900" lvl="0" indent="-342900" algn="l">
              <a:lnSpc>
                <a:spcPct val="150000"/>
              </a:lnSpc>
              <a:buFont typeface="Symbol" panose="05050102010706020507" pitchFamily="18" charset="2"/>
              <a:buChar char=""/>
            </a:pPr>
            <a:endParaRPr lang="es-MX"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0607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98FE1-2520-48FA-A393-FC847A2882D6}"/>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EB45F63A-4E78-4719-94B0-6252C65EB0DE}"/>
              </a:ext>
            </a:extLst>
          </p:cNvPr>
          <p:cNvSpPr>
            <a:spLocks noGrp="1"/>
          </p:cNvSpPr>
          <p:nvPr>
            <p:ph idx="1"/>
          </p:nvPr>
        </p:nvSpPr>
        <p:spPr/>
        <p:txBody>
          <a:bodyPr/>
          <a:lstStyle/>
          <a:p>
            <a:pPr marL="342900" lvl="0" indent="-342900" algn="l">
              <a:lnSpc>
                <a:spcPct val="150000"/>
              </a:lnSpc>
              <a:buFont typeface="Symbol" panose="05050102010706020507" pitchFamily="18" charset="2"/>
              <a:buChar char=""/>
            </a:pPr>
            <a:r>
              <a:rPr lang="es-MX" sz="2000" dirty="0">
                <a:effectLst/>
                <a:latin typeface="Times New Roman" panose="02020603050405020304" pitchFamily="18" charset="0"/>
                <a:ea typeface="Calibri" panose="020F0502020204030204" pitchFamily="34" charset="0"/>
                <a:cs typeface="Times New Roman" panose="02020603050405020304" pitchFamily="18" charset="0"/>
              </a:rPr>
              <a:t>Conectar la base de datos con la aplicación móvil y verificar el correcto flujo de la información.</a:t>
            </a:r>
          </a:p>
          <a:p>
            <a:pPr marL="342900" lvl="0" indent="-342900" algn="l">
              <a:lnSpc>
                <a:spcPct val="150000"/>
              </a:lnSpc>
              <a:buFont typeface="Symbol" panose="05050102010706020507" pitchFamily="18" charset="2"/>
              <a:buChar char=""/>
            </a:pPr>
            <a:r>
              <a:rPr lang="es-MX" sz="2000" dirty="0">
                <a:effectLst/>
                <a:latin typeface="Times New Roman" panose="02020603050405020304" pitchFamily="18" charset="0"/>
                <a:ea typeface="Calibri" panose="020F0502020204030204" pitchFamily="34" charset="0"/>
                <a:cs typeface="Times New Roman" panose="02020603050405020304" pitchFamily="18" charset="0"/>
              </a:rPr>
              <a:t>Realizar y documentar pruebas en las versiones Alpha y Beta de la aplicación móvil.</a:t>
            </a:r>
          </a:p>
          <a:p>
            <a:pPr marL="342900" lvl="0" indent="-342900" algn="l">
              <a:lnSpc>
                <a:spcPct val="150000"/>
              </a:lnSpc>
              <a:buFont typeface="Symbol" panose="05050102010706020507" pitchFamily="18" charset="2"/>
              <a:buChar char=""/>
            </a:pPr>
            <a:r>
              <a:rPr lang="es-MX" sz="2000" dirty="0">
                <a:effectLst/>
                <a:latin typeface="Times New Roman" panose="02020603050405020304" pitchFamily="18" charset="0"/>
                <a:ea typeface="Calibri" panose="020F0502020204030204" pitchFamily="34" charset="0"/>
                <a:cs typeface="Times New Roman" panose="02020603050405020304" pitchFamily="18" charset="0"/>
              </a:rPr>
              <a:t>Someter el producto final a una evaluación con un “Beta </a:t>
            </a:r>
            <a:r>
              <a:rPr lang="es-MX" sz="2000" dirty="0" err="1">
                <a:effectLst/>
                <a:latin typeface="Times New Roman" panose="02020603050405020304" pitchFamily="18" charset="0"/>
                <a:ea typeface="Calibri" panose="020F0502020204030204" pitchFamily="34" charset="0"/>
                <a:cs typeface="Times New Roman" panose="02020603050405020304" pitchFamily="18" charset="0"/>
              </a:rPr>
              <a:t>Tester</a:t>
            </a:r>
            <a:r>
              <a:rPr lang="es-MX" sz="2000" dirty="0">
                <a:effectLst/>
                <a:latin typeface="Times New Roman" panose="02020603050405020304" pitchFamily="18" charset="0"/>
                <a:ea typeface="Calibri" panose="020F0502020204030204" pitchFamily="34" charset="0"/>
                <a:cs typeface="Times New Roman" panose="02020603050405020304" pitchFamily="18" charset="0"/>
              </a:rPr>
              <a:t>” para poder depurar y eliminar bugs.</a:t>
            </a:r>
          </a:p>
          <a:p>
            <a:pPr marL="342900" lvl="0" indent="-342900" algn="l">
              <a:lnSpc>
                <a:spcPct val="150000"/>
              </a:lnSpc>
              <a:buFont typeface="Symbol" panose="05050102010706020507" pitchFamily="18" charset="2"/>
              <a:buChar char=""/>
            </a:pPr>
            <a:r>
              <a:rPr lang="es-MX" sz="2000" dirty="0">
                <a:effectLst/>
                <a:latin typeface="Times New Roman" panose="02020603050405020304" pitchFamily="18" charset="0"/>
                <a:ea typeface="Calibri" panose="020F0502020204030204" pitchFamily="34" charset="0"/>
                <a:cs typeface="Times New Roman" panose="02020603050405020304" pitchFamily="18" charset="0"/>
              </a:rPr>
              <a:t>Generar la documentación técnica, económica y social del proyecto que permita conocer los resultados más relevantes de la implementación de este software en la pizzería.</a:t>
            </a:r>
          </a:p>
          <a:p>
            <a:endParaRPr lang="es-MX" dirty="0"/>
          </a:p>
        </p:txBody>
      </p:sp>
    </p:spTree>
    <p:extLst>
      <p:ext uri="{BB962C8B-B14F-4D97-AF65-F5344CB8AC3E}">
        <p14:creationId xmlns:p14="http://schemas.microsoft.com/office/powerpoint/2010/main" val="4100663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C285C8-53E5-4832-AED3-E4C83D6B31CC}"/>
              </a:ext>
            </a:extLst>
          </p:cNvPr>
          <p:cNvSpPr>
            <a:spLocks noGrp="1"/>
          </p:cNvSpPr>
          <p:nvPr>
            <p:ph type="title"/>
          </p:nvPr>
        </p:nvSpPr>
        <p:spPr/>
        <p:txBody>
          <a:bodyPr/>
          <a:lstStyle/>
          <a:p>
            <a:r>
              <a:rPr lang="es-MX" dirty="0"/>
              <a:t>Justificación.</a:t>
            </a:r>
          </a:p>
        </p:txBody>
      </p:sp>
      <p:sp>
        <p:nvSpPr>
          <p:cNvPr id="3" name="Marcador de contenido 2">
            <a:extLst>
              <a:ext uri="{FF2B5EF4-FFF2-40B4-BE49-F238E27FC236}">
                <a16:creationId xmlns:a16="http://schemas.microsoft.com/office/drawing/2014/main" id="{EC8A4005-6958-443A-87B0-3BE3225917B6}"/>
              </a:ext>
            </a:extLst>
          </p:cNvPr>
          <p:cNvSpPr>
            <a:spLocks noGrp="1"/>
          </p:cNvSpPr>
          <p:nvPr>
            <p:ph idx="1"/>
          </p:nvPr>
        </p:nvSpPr>
        <p:spPr>
          <a:xfrm>
            <a:off x="533400" y="2006917"/>
            <a:ext cx="10515600" cy="4851083"/>
          </a:xfrm>
        </p:spPr>
        <p:txBody>
          <a:bodyPr>
            <a:normAutofit/>
          </a:bodyPr>
          <a:lstStyle/>
          <a:p>
            <a:pPr marL="457200" lvl="1" indent="0">
              <a:lnSpc>
                <a:spcPct val="100000"/>
              </a:lnSpc>
              <a:buNone/>
            </a:pPr>
            <a:r>
              <a:rPr lang="es-ES" sz="2000" dirty="0">
                <a:effectLst/>
                <a:latin typeface="Times New Roman" panose="02020603050405020304" pitchFamily="18" charset="0"/>
                <a:ea typeface="Arial" panose="020B0604020202020204" pitchFamily="34" charset="0"/>
                <a:cs typeface="Times New Roman" panose="02020603050405020304" pitchFamily="18" charset="0"/>
              </a:rPr>
              <a:t>El sistema para ordenar comida a domicilio tiene la finalidad de resolver los problemas presentes en la </a:t>
            </a:r>
            <a:r>
              <a:rPr lang="es-ES" sz="2000" dirty="0" err="1">
                <a:effectLst/>
                <a:latin typeface="Times New Roman" panose="02020603050405020304" pitchFamily="18" charset="0"/>
                <a:ea typeface="Arial" panose="020B0604020202020204" pitchFamily="34" charset="0"/>
                <a:cs typeface="Times New Roman" panose="02020603050405020304" pitchFamily="18" charset="0"/>
              </a:rPr>
              <a:t>Pizzeria</a:t>
            </a:r>
            <a:r>
              <a:rPr lang="es-ES" sz="2000" dirty="0">
                <a:effectLst/>
                <a:latin typeface="Times New Roman" panose="02020603050405020304" pitchFamily="18" charset="0"/>
                <a:ea typeface="Arial" panose="020B0604020202020204" pitchFamily="34" charset="0"/>
                <a:cs typeface="Times New Roman" panose="02020603050405020304" pitchFamily="18" charset="0"/>
              </a:rPr>
              <a:t> </a:t>
            </a:r>
            <a:r>
              <a:rPr lang="es-ES" sz="2000" dirty="0" err="1">
                <a:effectLst/>
                <a:latin typeface="Times New Roman" panose="02020603050405020304" pitchFamily="18" charset="0"/>
                <a:ea typeface="Arial" panose="020B0604020202020204" pitchFamily="34" charset="0"/>
                <a:cs typeface="Times New Roman" panose="02020603050405020304" pitchFamily="18" charset="0"/>
              </a:rPr>
              <a:t>Coyote´s</a:t>
            </a:r>
            <a:r>
              <a:rPr lang="es-ES" sz="2000" dirty="0">
                <a:effectLst/>
                <a:latin typeface="Times New Roman" panose="02020603050405020304" pitchFamily="18" charset="0"/>
                <a:ea typeface="Arial" panose="020B0604020202020204" pitchFamily="34" charset="0"/>
                <a:cs typeface="Times New Roman" panose="02020603050405020304" pitchFamily="18" charset="0"/>
              </a:rPr>
              <a:t> referentes al actual sistema utilizado para recibir los pedidos de los clientes, por lo que la aplicación será útil para:</a:t>
            </a:r>
            <a:endParaRPr lang="es-MX"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nSpc>
                <a:spcPct val="100000"/>
              </a:lnSpc>
              <a:buFont typeface="Symbol" panose="05050102010706020507" pitchFamily="18" charset="2"/>
              <a:buChar char=""/>
            </a:pPr>
            <a:r>
              <a:rPr lang="es-MX" sz="2000" dirty="0">
                <a:effectLst/>
                <a:latin typeface="Times New Roman" panose="02020603050405020304" pitchFamily="18" charset="0"/>
                <a:ea typeface="Calibri" panose="020F0502020204030204" pitchFamily="34" charset="0"/>
                <a:cs typeface="Times New Roman" panose="02020603050405020304" pitchFamily="18" charset="0"/>
              </a:rPr>
              <a:t>1.	Ampliar su mercado de consumo.</a:t>
            </a:r>
          </a:p>
          <a:p>
            <a:pPr marL="800100" lvl="1" indent="-342900">
              <a:lnSpc>
                <a:spcPct val="100000"/>
              </a:lnSpc>
              <a:buFont typeface="Symbol" panose="05050102010706020507" pitchFamily="18" charset="2"/>
              <a:buChar char=""/>
            </a:pPr>
            <a:r>
              <a:rPr lang="es-MX" sz="2000" dirty="0">
                <a:effectLst/>
                <a:latin typeface="Times New Roman" panose="02020603050405020304" pitchFamily="18" charset="0"/>
                <a:ea typeface="Calibri" panose="020F0502020204030204" pitchFamily="34" charset="0"/>
                <a:cs typeface="Times New Roman" panose="02020603050405020304" pitchFamily="18" charset="0"/>
              </a:rPr>
              <a:t>2.	Facilitar al consumidor un espacio para realizar su compra.</a:t>
            </a:r>
          </a:p>
          <a:p>
            <a:pPr marL="800100" lvl="1" indent="-342900">
              <a:lnSpc>
                <a:spcPct val="100000"/>
              </a:lnSpc>
              <a:buFont typeface="Symbol" panose="05050102010706020507" pitchFamily="18" charset="2"/>
              <a:buChar char=""/>
            </a:pPr>
            <a:r>
              <a:rPr lang="es-MX" sz="2000" dirty="0">
                <a:effectLst/>
                <a:latin typeface="Times New Roman" panose="02020603050405020304" pitchFamily="18" charset="0"/>
                <a:ea typeface="Calibri" panose="020F0502020204030204" pitchFamily="34" charset="0"/>
                <a:cs typeface="Times New Roman" panose="02020603050405020304" pitchFamily="18" charset="0"/>
              </a:rPr>
              <a:t>3.	Reducir errores en las ordenes de los clientes asegurando su satisfacción.</a:t>
            </a:r>
          </a:p>
          <a:p>
            <a:pPr marL="800100" lvl="1" indent="-342900">
              <a:lnSpc>
                <a:spcPct val="100000"/>
              </a:lnSpc>
              <a:buFont typeface="Symbol" panose="05050102010706020507" pitchFamily="18" charset="2"/>
              <a:buChar char=""/>
            </a:pPr>
            <a:r>
              <a:rPr lang="es-MX" sz="2000" dirty="0">
                <a:effectLst/>
                <a:latin typeface="Times New Roman" panose="02020603050405020304" pitchFamily="18" charset="0"/>
                <a:ea typeface="Calibri" panose="020F0502020204030204" pitchFamily="34" charset="0"/>
                <a:cs typeface="Times New Roman" panose="02020603050405020304" pitchFamily="18" charset="0"/>
              </a:rPr>
              <a:t>4.	Almacenar información sobre la preferencia de los consumidores en los productos para ofrecer una experiencia personalizada.</a:t>
            </a:r>
          </a:p>
          <a:p>
            <a:pPr marL="800100" lvl="1" indent="-342900">
              <a:lnSpc>
                <a:spcPct val="100000"/>
              </a:lnSpc>
              <a:buFont typeface="Symbol" panose="05050102010706020507" pitchFamily="18" charset="2"/>
              <a:buChar char=""/>
            </a:pPr>
            <a:r>
              <a:rPr lang="es-MX" sz="2000" dirty="0">
                <a:effectLst/>
                <a:latin typeface="Times New Roman" panose="02020603050405020304" pitchFamily="18" charset="0"/>
                <a:ea typeface="Calibri" panose="020F0502020204030204" pitchFamily="34" charset="0"/>
                <a:cs typeface="Times New Roman" panose="02020603050405020304" pitchFamily="18" charset="0"/>
              </a:rPr>
              <a:t>5.	Crear una base de datos con las direcciones de los consumidores para reducir la cantidad de ordenes extraviadas y retrasos. </a:t>
            </a:r>
          </a:p>
          <a:p>
            <a:pPr marL="800100" lvl="1" indent="-342900">
              <a:lnSpc>
                <a:spcPct val="100000"/>
              </a:lnSpc>
              <a:buFont typeface="Symbol" panose="05050102010706020507" pitchFamily="18" charset="2"/>
              <a:buChar char=""/>
            </a:pPr>
            <a:endParaRPr lang="es-MX" dirty="0" err="1">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77539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1A1E96-1254-4E8B-98F1-8936BDA3198D}"/>
              </a:ext>
            </a:extLst>
          </p:cNvPr>
          <p:cNvSpPr>
            <a:spLocks noGrp="1"/>
          </p:cNvSpPr>
          <p:nvPr>
            <p:ph type="title"/>
          </p:nvPr>
        </p:nvSpPr>
        <p:spPr>
          <a:xfrm>
            <a:off x="827424" y="447188"/>
            <a:ext cx="10554574" cy="970450"/>
          </a:xfrm>
        </p:spPr>
        <p:txBody>
          <a:bodyPr/>
          <a:lstStyle/>
          <a:p>
            <a:r>
              <a:rPr lang="es-ES" sz="2400" dirty="0">
                <a:effectLst/>
                <a:latin typeface="Arial" panose="020B0604020202020204" pitchFamily="34" charset="0"/>
                <a:ea typeface="Arial" panose="020B0604020202020204" pitchFamily="34" charset="0"/>
              </a:rPr>
              <a:t>Impacto o beneficio en la solución a un problema relacionado con el sector productivo o la generación del conocimiento científico o </a:t>
            </a:r>
            <a:r>
              <a:rPr lang="es-ES" sz="2400" dirty="0">
                <a:effectLst/>
                <a:latin typeface="Arial" panose="020B0604020202020204" pitchFamily="34" charset="0"/>
                <a:ea typeface="Times New Roman" panose="02020603050405020304" pitchFamily="18" charset="0"/>
              </a:rPr>
              <a:t>     </a:t>
            </a:r>
            <a:r>
              <a:rPr lang="es-ES" sz="2400" dirty="0">
                <a:effectLst/>
                <a:latin typeface="Arial" panose="020B0604020202020204" pitchFamily="34" charset="0"/>
                <a:ea typeface="Arial" panose="020B0604020202020204" pitchFamily="34" charset="0"/>
              </a:rPr>
              <a:t>tecnológico.</a:t>
            </a:r>
            <a:endParaRPr lang="es-MX" sz="2400" dirty="0"/>
          </a:p>
        </p:txBody>
      </p:sp>
      <p:sp>
        <p:nvSpPr>
          <p:cNvPr id="3" name="Marcador de contenido 2">
            <a:extLst>
              <a:ext uri="{FF2B5EF4-FFF2-40B4-BE49-F238E27FC236}">
                <a16:creationId xmlns:a16="http://schemas.microsoft.com/office/drawing/2014/main" id="{64DC22C3-70CB-468A-9781-2B49465DC7A2}"/>
              </a:ext>
            </a:extLst>
          </p:cNvPr>
          <p:cNvSpPr>
            <a:spLocks noGrp="1"/>
          </p:cNvSpPr>
          <p:nvPr>
            <p:ph idx="1"/>
          </p:nvPr>
        </p:nvSpPr>
        <p:spPr/>
        <p:txBody>
          <a:bodyPr>
            <a:normAutofit fontScale="85000" lnSpcReduction="10000"/>
          </a:bodyPr>
          <a:lstStyle/>
          <a:p>
            <a:pPr indent="239395" algn="just">
              <a:lnSpc>
                <a:spcPct val="200000"/>
              </a:lnSpc>
            </a:pPr>
            <a:r>
              <a:rPr lang="es-ES" sz="2800" dirty="0">
                <a:effectLst/>
                <a:latin typeface="Times New Roman" panose="02020603050405020304" pitchFamily="18" charset="0"/>
                <a:ea typeface="Arial" panose="020B0604020202020204" pitchFamily="34" charset="0"/>
                <a:cs typeface="Times New Roman" panose="02020603050405020304" pitchFamily="18" charset="0"/>
              </a:rPr>
              <a:t>El proyecto que se presentará tiene como propósito crear comunicación digital directa entre el consumidor y la empresa de comida rápida a través de dispositivos inteligentes. Por ello, también resulta necesario hacer el análisis de las áreas en las cuales el proyecto causará un impacto beneficioso:</a:t>
            </a:r>
            <a:endParaRPr lang="es-MX"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s-MX" dirty="0"/>
          </a:p>
        </p:txBody>
      </p:sp>
    </p:spTree>
    <p:extLst>
      <p:ext uri="{BB962C8B-B14F-4D97-AF65-F5344CB8AC3E}">
        <p14:creationId xmlns:p14="http://schemas.microsoft.com/office/powerpoint/2010/main" val="2210344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6439A83-9969-4376-8C09-310A6606778A}"/>
              </a:ext>
            </a:extLst>
          </p:cNvPr>
          <p:cNvSpPr>
            <a:spLocks noGrp="1"/>
          </p:cNvSpPr>
          <p:nvPr>
            <p:ph idx="1"/>
          </p:nvPr>
        </p:nvSpPr>
        <p:spPr>
          <a:xfrm>
            <a:off x="718930" y="1842053"/>
            <a:ext cx="10515600" cy="4545496"/>
          </a:xfrm>
        </p:spPr>
        <p:txBody>
          <a:bodyPr>
            <a:normAutofit/>
          </a:bodyPr>
          <a:lstStyle/>
          <a:p>
            <a:pPr indent="0" algn="l">
              <a:lnSpc>
                <a:spcPct val="150000"/>
              </a:lnSpc>
              <a:spcAft>
                <a:spcPts val="800"/>
              </a:spcAft>
              <a:buNone/>
            </a:pPr>
            <a:r>
              <a:rPr lang="es-ES" sz="2200" b="1" dirty="0">
                <a:effectLst/>
                <a:latin typeface="Times New Roman" panose="02020603050405020304" pitchFamily="18" charset="0"/>
                <a:ea typeface="Arial" panose="020B0604020202020204" pitchFamily="34" charset="0"/>
                <a:cs typeface="Times New Roman" panose="02020603050405020304" pitchFamily="18" charset="0"/>
              </a:rPr>
              <a:t>Tecnológico: </a:t>
            </a:r>
            <a:r>
              <a:rPr lang="es-ES" sz="2200" dirty="0">
                <a:effectLst/>
                <a:latin typeface="Times New Roman" panose="02020603050405020304" pitchFamily="18" charset="0"/>
                <a:ea typeface="Arial" panose="020B0604020202020204" pitchFamily="34" charset="0"/>
                <a:cs typeface="Times New Roman" panose="02020603050405020304" pitchFamily="18" charset="0"/>
              </a:rPr>
              <a:t>En este campo, el desarrollo de esta aplicación se considera como “generación de herramientas tecnológicas para la resolución de problemas”, por lo que contribuye al campo de “Desarrollo Tecnológico”. </a:t>
            </a:r>
          </a:p>
          <a:p>
            <a:pPr algn="just">
              <a:lnSpc>
                <a:spcPct val="200000"/>
              </a:lnSpc>
            </a:pPr>
            <a:r>
              <a:rPr lang="es-ES" sz="2200" b="1" dirty="0">
                <a:effectLst/>
                <a:latin typeface="Times New Roman" panose="02020603050405020304" pitchFamily="18" charset="0"/>
                <a:ea typeface="Arial" panose="020B0604020202020204" pitchFamily="34" charset="0"/>
                <a:cs typeface="Times New Roman" panose="02020603050405020304" pitchFamily="18" charset="0"/>
              </a:rPr>
              <a:t>Económico: </a:t>
            </a:r>
            <a:r>
              <a:rPr lang="es-ES" sz="2200" dirty="0">
                <a:effectLst/>
                <a:latin typeface="Times New Roman" panose="02020603050405020304" pitchFamily="18" charset="0"/>
                <a:ea typeface="Arial" panose="020B0604020202020204" pitchFamily="34" charset="0"/>
                <a:cs typeface="Times New Roman" panose="02020603050405020304" pitchFamily="18" charset="0"/>
              </a:rPr>
              <a:t>Al ser un sistema multiusuario con alta capacidad de concurrencia, una mayor cantidad de clientes podrá generar sus órdenes al mismo tiempo, lo cual se traduce en un aumento notorio en las ganancias generadas.</a:t>
            </a:r>
            <a:endParaRPr lang="es-MX"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0" algn="l">
              <a:lnSpc>
                <a:spcPct val="150000"/>
              </a:lnSpc>
              <a:spcAft>
                <a:spcPts val="800"/>
              </a:spcAft>
              <a:buNone/>
            </a:pPr>
            <a:endParaRPr lang="es-MX"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3749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6439A83-9969-4376-8C09-310A6606778A}"/>
              </a:ext>
            </a:extLst>
          </p:cNvPr>
          <p:cNvSpPr>
            <a:spLocks noGrp="1"/>
          </p:cNvSpPr>
          <p:nvPr>
            <p:ph idx="1"/>
          </p:nvPr>
        </p:nvSpPr>
        <p:spPr>
          <a:xfrm>
            <a:off x="838200" y="2226364"/>
            <a:ext cx="10515600" cy="4002157"/>
          </a:xfrm>
        </p:spPr>
        <p:txBody>
          <a:bodyPr>
            <a:normAutofit/>
          </a:bodyPr>
          <a:lstStyle/>
          <a:p>
            <a:pPr marL="0" indent="0" algn="just">
              <a:lnSpc>
                <a:spcPct val="100000"/>
              </a:lnSpc>
              <a:buNone/>
            </a:pPr>
            <a:r>
              <a:rPr lang="es-ES" sz="2000" b="1" dirty="0">
                <a:effectLst/>
                <a:latin typeface="Times New Roman" panose="02020603050405020304" pitchFamily="18" charset="0"/>
                <a:ea typeface="Arial" panose="020B0604020202020204" pitchFamily="34" charset="0"/>
                <a:cs typeface="Times New Roman" panose="02020603050405020304" pitchFamily="18" charset="0"/>
              </a:rPr>
              <a:t>Social: </a:t>
            </a:r>
            <a:r>
              <a:rPr lang="es-ES" sz="2000" dirty="0">
                <a:effectLst/>
                <a:latin typeface="Times New Roman" panose="02020603050405020304" pitchFamily="18" charset="0"/>
                <a:ea typeface="Arial" panose="020B0604020202020204" pitchFamily="34" charset="0"/>
                <a:cs typeface="Times New Roman" panose="02020603050405020304" pitchFamily="18" charset="0"/>
              </a:rPr>
              <a:t>Desgraciadamente, </a:t>
            </a:r>
            <a:r>
              <a:rPr lang="es-ES" sz="2000" dirty="0" err="1">
                <a:effectLst/>
                <a:latin typeface="Times New Roman" panose="02020603050405020304" pitchFamily="18" charset="0"/>
                <a:ea typeface="Arial" panose="020B0604020202020204" pitchFamily="34" charset="0"/>
                <a:cs typeface="Times New Roman" panose="02020603050405020304" pitchFamily="18" charset="0"/>
              </a:rPr>
              <a:t>Coyote’s</a:t>
            </a:r>
            <a:r>
              <a:rPr lang="es-ES" sz="2000" dirty="0">
                <a:effectLst/>
                <a:latin typeface="Times New Roman" panose="02020603050405020304" pitchFamily="18" charset="0"/>
                <a:ea typeface="Arial" panose="020B0604020202020204" pitchFamily="34" charset="0"/>
                <a:cs typeface="Times New Roman" panose="02020603050405020304" pitchFamily="18" charset="0"/>
              </a:rPr>
              <a:t> Pizzería tiene una imagen desfavorable para los consumidores, provocado por los inconvenientes de su sistema manual, que les generan retrasos, extravíos y cancelaciones. Al implementar un sistema que erradique todos estos percances, la satisfacción de la clientela aumentará, por lo que el renombre de la pizzería también lo hará.</a:t>
            </a:r>
            <a:endParaRPr lang="es-MX"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20000"/>
              </a:lnSpc>
              <a:buNone/>
            </a:pPr>
            <a:r>
              <a:rPr lang="es-ES" sz="2000" b="1" dirty="0">
                <a:effectLst/>
                <a:latin typeface="Times New Roman" panose="02020603050405020304" pitchFamily="18" charset="0"/>
                <a:ea typeface="Arial" panose="020B0604020202020204" pitchFamily="34" charset="0"/>
                <a:cs typeface="Times New Roman" panose="02020603050405020304" pitchFamily="18" charset="0"/>
              </a:rPr>
              <a:t>Ético: </a:t>
            </a:r>
            <a:r>
              <a:rPr lang="es-ES" sz="2000" dirty="0">
                <a:effectLst/>
                <a:latin typeface="Times New Roman" panose="02020603050405020304" pitchFamily="18" charset="0"/>
                <a:ea typeface="Arial" panose="020B0604020202020204" pitchFamily="34" charset="0"/>
                <a:cs typeface="Times New Roman" panose="02020603050405020304" pitchFamily="18" charset="0"/>
              </a:rPr>
              <a:t>Ya que la empresa ha tenido problemas con el extravío de órdenes, muy poca gente le confiaría la información de una tarjeta de crédito para efectuar el pago y mucho menos con un sistema por llamada telefónica. Con la implementación de esta aplicación, se le brindará seguridad y privacidad a la información del usuario, demostrando el manejo ético de los datos brindados al sistema.</a:t>
            </a:r>
            <a:endParaRPr lang="es-MX"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0" algn="just">
              <a:lnSpc>
                <a:spcPct val="150000"/>
              </a:lnSpc>
              <a:spcAft>
                <a:spcPts val="800"/>
              </a:spcAft>
              <a:buNone/>
            </a:pPr>
            <a:endParaRPr lang="es-MX"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47980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Ci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i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TM03457503[[fn=Citable]]</Template>
  <TotalTime>1010</TotalTime>
  <Words>911</Words>
  <Application>Microsoft Office PowerPoint</Application>
  <PresentationFormat>Panorámica</PresentationFormat>
  <Paragraphs>48</Paragraphs>
  <Slides>14</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14</vt:i4>
      </vt:variant>
    </vt:vector>
  </HeadingPairs>
  <TitlesOfParts>
    <vt:vector size="22" baseType="lpstr">
      <vt:lpstr>Arial</vt:lpstr>
      <vt:lpstr>Arial Black</vt:lpstr>
      <vt:lpstr>Century Gothic</vt:lpstr>
      <vt:lpstr>Cooper Black</vt:lpstr>
      <vt:lpstr>Symbol</vt:lpstr>
      <vt:lpstr>Times New Roman</vt:lpstr>
      <vt:lpstr>Wingdings 2</vt:lpstr>
      <vt:lpstr>Citable</vt:lpstr>
      <vt:lpstr>Presentación de PowerPoint</vt:lpstr>
      <vt:lpstr>Título </vt:lpstr>
      <vt:lpstr>Objetivo general</vt:lpstr>
      <vt:lpstr>Objetivo Específico.</vt:lpstr>
      <vt:lpstr>Presentación de PowerPoint</vt:lpstr>
      <vt:lpstr>Justificación.</vt:lpstr>
      <vt:lpstr>Impacto o beneficio en la solución a un problema relacionado con el sector productivo o la generación del conocimiento científico o      tecnológico.</vt:lpstr>
      <vt:lpstr>Presentación de PowerPoint</vt:lpstr>
      <vt:lpstr>Presentación de PowerPoint</vt:lpstr>
      <vt:lpstr>Ambiental.</vt:lpstr>
      <vt:lpstr>Hipótesis.</vt:lpstr>
      <vt:lpstr>Muestra.</vt:lpstr>
      <vt:lpstr>Tipo de estudio.</vt:lpstr>
      <vt:lpstr>Producto obtenido.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Sensores</dc:title>
  <dc:creator>alejandrodelacruznauatduran@gmail.com</dc:creator>
  <cp:lastModifiedBy>Lorena</cp:lastModifiedBy>
  <cp:revision>96</cp:revision>
  <dcterms:created xsi:type="dcterms:W3CDTF">2020-09-23T20:56:24Z</dcterms:created>
  <dcterms:modified xsi:type="dcterms:W3CDTF">2021-02-07T17:38:37Z</dcterms:modified>
</cp:coreProperties>
</file>