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4ff86896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4ff86896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3cbc97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3cbc97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b3cbc973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b3cbc973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3cbc973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b3cbc973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66539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66539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976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1 - Tajriba Uchun Zarur Bo’lgan Narsalar Ro’yxati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Qog’oz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"/>
            <a:ext cx="9144000" cy="51435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Experiment 1- Ag'darilgan Stakandan Suv To’kilmaydi!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Stakanga yarim to’lguncha suv soling.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Experiment 1- Ag'darilgan Stakandan Suv To’kilmaydi!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Stakanga yarim to’lguncha suv soling.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Stakan ustiga qog’oz qo’ying.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Experiment 1- Ag'darilgan Stakandan Suv To’kilmaydi!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Stakanga yarim to’lguncha suv soling.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Stakan ustiga qog’oz qo’ying.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Keyin, stakanni ag’daring.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698" l="2767" r="2795" t="2953"/>
          <a:stretch/>
        </p:blipFill>
        <p:spPr>
          <a:xfrm>
            <a:off x="6290000" y="0"/>
            <a:ext cx="2803375" cy="19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1 - Izoh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Ag’darilishidan oldin, stakandagi suv ustida havo bor.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Ag’darilganda, shu havoning ko’pchiligi stakandan chiqib ketadi.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Buning natijasida, stakanning ichidagi havo bosimi kamayadi.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Stakanning tashqarisidagi havo bosimi o’zgarmaydi.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Stakanning tashqarisidagi havo bosimi ichkaridagi havo bosimidan kuchli. Bu holat, tashqaridagi havo bosimi qo’gozni “itarib”, ushab turishiga olib keladi va suv to’kilmaydi.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