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Lst>
  <p:sldSz cy="5143500" cx="9144000"/>
  <p:notesSz cx="6858000" cy="9144000"/>
  <p:embeddedFontLst>
    <p:embeddedFont>
      <p:font typeface="Amatic SC"/>
      <p:regular r:id="rId53"/>
      <p:bold r:id="rId54"/>
    </p:embeddedFont>
    <p:embeddedFont>
      <p:font typeface="Short Stack"/>
      <p:regular r:id="rId55"/>
    </p:embeddedFont>
    <p:embeddedFont>
      <p:font typeface="Quicksand"/>
      <p:regular r:id="rId56"/>
      <p:bold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font" Target="fonts/AmaticSC-regular.fntdata"/><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font" Target="fonts/ShortStack-regular.fntdata"/><Relationship Id="rId10" Type="http://schemas.openxmlformats.org/officeDocument/2006/relationships/slide" Target="slides/slide6.xml"/><Relationship Id="rId54" Type="http://schemas.openxmlformats.org/officeDocument/2006/relationships/font" Target="fonts/AmaticSC-bold.fntdata"/><Relationship Id="rId13" Type="http://schemas.openxmlformats.org/officeDocument/2006/relationships/slide" Target="slides/slide9.xml"/><Relationship Id="rId57" Type="http://schemas.openxmlformats.org/officeDocument/2006/relationships/font" Target="fonts/Quicksand-bold.fntdata"/><Relationship Id="rId12" Type="http://schemas.openxmlformats.org/officeDocument/2006/relationships/slide" Target="slides/slide8.xml"/><Relationship Id="rId56" Type="http://schemas.openxmlformats.org/officeDocument/2006/relationships/font" Target="fonts/Quicksand-regular.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35accab1e22_1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35accab1e22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35b24dd2656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35b24dd265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35b24dd2656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35b24dd265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35b24dd2656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35b24dd265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35b24dd2656_0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35b24dd265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35b24dd2656_0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35b24dd265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35b24dd2656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35b24dd265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35b24dd2656_0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35b24dd265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35b24dd2656_0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35b24dd265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35accab1e22_1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35accab1e22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35accab1e22_2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35accab1e22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35accab1e22_2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35accab1e22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35accab1e22_2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35accab1e22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35accab1e22_2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35accab1e22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35accab1e22_2_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35accab1e22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35accab1e22_2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35accab1e22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g35accab1e22_2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8" name="Google Shape;878;g35accab1e22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35accab1e22_2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35accab1e22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35b24dd2656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35b24dd26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35accab1e22_2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35accab1e22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35accab1e22_2_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35accab1e22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35accab1e22_2_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35accab1e22_2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35accab1e22_2_1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35accab1e22_2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35b672ce7d4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35b672ce7d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35b24dd2656_0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35b24dd265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35accab1e22_3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4" name="Google Shape;944;g35accab1e2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35accab1e22_3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1" name="Google Shape;951;g35accab1e22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35b672ce7d4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35b672ce7d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g35b672ce7d4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5" name="Google Shape;965;g35b672ce7d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35b672ce7d4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35b672ce7d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35accab1e22_3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35accab1e22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35b672ce7d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35b672ce7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35accab1e22_3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35accab1e22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g35accab1e22_3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0" name="Google Shape;1000;g35accab1e22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35accab1e22_3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35accab1e22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g35accab1e22_3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4" name="Google Shape;1014;g35accab1e22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35accab1e22_3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35accab1e22_3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35accab1e22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35accab1e2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35accab1e22_1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35accab1e2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35accab1e22_1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35accab1e22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35accab1e22_1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35accab1e22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35accab1e22_1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35accab1e22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dk2"/>
        </a:solidFill>
      </p:bgPr>
    </p:bg>
    <p:spTree>
      <p:nvGrpSpPr>
        <p:cNvPr id="20" name="Shape 20"/>
        <p:cNvGrpSpPr/>
        <p:nvPr/>
      </p:nvGrpSpPr>
      <p:grpSpPr>
        <a:xfrm>
          <a:off x="0" y="0"/>
          <a:ext cx="0" cy="0"/>
          <a:chOff x="0" y="0"/>
          <a:chExt cx="0" cy="0"/>
        </a:xfrm>
      </p:grpSpPr>
      <p:sp>
        <p:nvSpPr>
          <p:cNvPr id="21" name="Google Shape;21;p2"/>
          <p:cNvSpPr txBox="1"/>
          <p:nvPr>
            <p:ph type="ctrTitle"/>
          </p:nvPr>
        </p:nvSpPr>
        <p:spPr>
          <a:xfrm>
            <a:off x="1886450" y="1639950"/>
            <a:ext cx="5371200" cy="1711200"/>
          </a:xfrm>
          <a:prstGeom prst="rect">
            <a:avLst/>
          </a:prstGeom>
        </p:spPr>
        <p:txBody>
          <a:bodyPr anchorCtr="0" anchor="ctr" bIns="0" lIns="0" spcFirstLastPara="1" rIns="0" wrap="square" tIns="0">
            <a:noAutofit/>
          </a:bodyPr>
          <a:lstStyle>
            <a:lvl1pPr lvl="0" rtl="0" algn="ctr">
              <a:lnSpc>
                <a:spcPct val="80000"/>
              </a:lnSpc>
              <a:spcBef>
                <a:spcPts val="0"/>
              </a:spcBef>
              <a:spcAft>
                <a:spcPts val="0"/>
              </a:spcAft>
              <a:buClr>
                <a:schemeClr val="lt1"/>
              </a:buClr>
              <a:buSzPts val="6000"/>
              <a:buNone/>
              <a:defRPr sz="6000">
                <a:solidFill>
                  <a:schemeClr val="lt1"/>
                </a:solidFill>
              </a:defRPr>
            </a:lvl1pPr>
            <a:lvl2pPr lvl="1" rtl="0" algn="ctr">
              <a:lnSpc>
                <a:spcPct val="80000"/>
              </a:lnSpc>
              <a:spcBef>
                <a:spcPts val="0"/>
              </a:spcBef>
              <a:spcAft>
                <a:spcPts val="0"/>
              </a:spcAft>
              <a:buClr>
                <a:schemeClr val="lt1"/>
              </a:buClr>
              <a:buSzPts val="6000"/>
              <a:buNone/>
              <a:defRPr sz="6000">
                <a:solidFill>
                  <a:schemeClr val="lt1"/>
                </a:solidFill>
              </a:defRPr>
            </a:lvl2pPr>
            <a:lvl3pPr lvl="2" rtl="0" algn="ctr">
              <a:lnSpc>
                <a:spcPct val="80000"/>
              </a:lnSpc>
              <a:spcBef>
                <a:spcPts val="0"/>
              </a:spcBef>
              <a:spcAft>
                <a:spcPts val="0"/>
              </a:spcAft>
              <a:buClr>
                <a:schemeClr val="lt1"/>
              </a:buClr>
              <a:buSzPts val="6000"/>
              <a:buNone/>
              <a:defRPr sz="6000">
                <a:solidFill>
                  <a:schemeClr val="lt1"/>
                </a:solidFill>
              </a:defRPr>
            </a:lvl3pPr>
            <a:lvl4pPr lvl="3" rtl="0" algn="ctr">
              <a:lnSpc>
                <a:spcPct val="80000"/>
              </a:lnSpc>
              <a:spcBef>
                <a:spcPts val="0"/>
              </a:spcBef>
              <a:spcAft>
                <a:spcPts val="0"/>
              </a:spcAft>
              <a:buClr>
                <a:schemeClr val="lt1"/>
              </a:buClr>
              <a:buSzPts val="6000"/>
              <a:buNone/>
              <a:defRPr sz="6000">
                <a:solidFill>
                  <a:schemeClr val="lt1"/>
                </a:solidFill>
              </a:defRPr>
            </a:lvl4pPr>
            <a:lvl5pPr lvl="4" rtl="0" algn="ctr">
              <a:lnSpc>
                <a:spcPct val="80000"/>
              </a:lnSpc>
              <a:spcBef>
                <a:spcPts val="0"/>
              </a:spcBef>
              <a:spcAft>
                <a:spcPts val="0"/>
              </a:spcAft>
              <a:buClr>
                <a:schemeClr val="lt1"/>
              </a:buClr>
              <a:buSzPts val="6000"/>
              <a:buNone/>
              <a:defRPr sz="6000">
                <a:solidFill>
                  <a:schemeClr val="lt1"/>
                </a:solidFill>
              </a:defRPr>
            </a:lvl5pPr>
            <a:lvl6pPr lvl="5" rtl="0" algn="ctr">
              <a:lnSpc>
                <a:spcPct val="80000"/>
              </a:lnSpc>
              <a:spcBef>
                <a:spcPts val="0"/>
              </a:spcBef>
              <a:spcAft>
                <a:spcPts val="0"/>
              </a:spcAft>
              <a:buClr>
                <a:schemeClr val="lt1"/>
              </a:buClr>
              <a:buSzPts val="6000"/>
              <a:buNone/>
              <a:defRPr sz="6000">
                <a:solidFill>
                  <a:schemeClr val="lt1"/>
                </a:solidFill>
              </a:defRPr>
            </a:lvl6pPr>
            <a:lvl7pPr lvl="6" rtl="0" algn="ctr">
              <a:lnSpc>
                <a:spcPct val="80000"/>
              </a:lnSpc>
              <a:spcBef>
                <a:spcPts val="0"/>
              </a:spcBef>
              <a:spcAft>
                <a:spcPts val="0"/>
              </a:spcAft>
              <a:buClr>
                <a:schemeClr val="lt1"/>
              </a:buClr>
              <a:buSzPts val="6000"/>
              <a:buNone/>
              <a:defRPr sz="6000">
                <a:solidFill>
                  <a:schemeClr val="lt1"/>
                </a:solidFill>
              </a:defRPr>
            </a:lvl7pPr>
            <a:lvl8pPr lvl="7" rtl="0" algn="ctr">
              <a:lnSpc>
                <a:spcPct val="80000"/>
              </a:lnSpc>
              <a:spcBef>
                <a:spcPts val="0"/>
              </a:spcBef>
              <a:spcAft>
                <a:spcPts val="0"/>
              </a:spcAft>
              <a:buClr>
                <a:schemeClr val="lt1"/>
              </a:buClr>
              <a:buSzPts val="6000"/>
              <a:buNone/>
              <a:defRPr sz="6000">
                <a:solidFill>
                  <a:schemeClr val="lt1"/>
                </a:solidFill>
              </a:defRPr>
            </a:lvl8pPr>
            <a:lvl9pPr lvl="8" rtl="0" algn="ctr">
              <a:lnSpc>
                <a:spcPct val="80000"/>
              </a:lnSpc>
              <a:spcBef>
                <a:spcPts val="0"/>
              </a:spcBef>
              <a:spcAft>
                <a:spcPts val="0"/>
              </a:spcAft>
              <a:buClr>
                <a:schemeClr val="lt1"/>
              </a:buClr>
              <a:buSzPts val="6000"/>
              <a:buNone/>
              <a:defRPr sz="6000">
                <a:solidFill>
                  <a:schemeClr val="lt1"/>
                </a:solidFill>
              </a:defRPr>
            </a:lvl9pPr>
          </a:lstStyle>
          <a:p/>
        </p:txBody>
      </p:sp>
      <p:grpSp>
        <p:nvGrpSpPr>
          <p:cNvPr id="22" name="Google Shape;22;p2"/>
          <p:cNvGrpSpPr/>
          <p:nvPr/>
        </p:nvGrpSpPr>
        <p:grpSpPr>
          <a:xfrm>
            <a:off x="-85500" y="-168653"/>
            <a:ext cx="9290344" cy="5426904"/>
            <a:chOff x="-85500" y="-168653"/>
            <a:chExt cx="9290344" cy="5426904"/>
          </a:xfrm>
        </p:grpSpPr>
        <p:grpSp>
          <p:nvGrpSpPr>
            <p:cNvPr id="23" name="Google Shape;23;p2"/>
            <p:cNvGrpSpPr/>
            <p:nvPr/>
          </p:nvGrpSpPr>
          <p:grpSpPr>
            <a:xfrm>
              <a:off x="3870624" y="271731"/>
              <a:ext cx="531017" cy="704779"/>
              <a:chOff x="3870624" y="271731"/>
              <a:chExt cx="531017" cy="704779"/>
            </a:xfrm>
          </p:grpSpPr>
          <p:sp>
            <p:nvSpPr>
              <p:cNvPr id="24" name="Google Shape;24;p2"/>
              <p:cNvSpPr/>
              <p:nvPr/>
            </p:nvSpPr>
            <p:spPr>
              <a:xfrm>
                <a:off x="3870624" y="311200"/>
                <a:ext cx="425807" cy="385849"/>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901992" y="271731"/>
                <a:ext cx="499650" cy="704779"/>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grpSp>
          <p:nvGrpSpPr>
            <p:cNvPr id="26" name="Google Shape;26;p2"/>
            <p:cNvGrpSpPr/>
            <p:nvPr/>
          </p:nvGrpSpPr>
          <p:grpSpPr>
            <a:xfrm>
              <a:off x="-85500" y="4299338"/>
              <a:ext cx="612915" cy="585559"/>
              <a:chOff x="8158724" y="4646275"/>
              <a:chExt cx="612915" cy="585559"/>
            </a:xfrm>
          </p:grpSpPr>
          <p:sp>
            <p:nvSpPr>
              <p:cNvPr id="27" name="Google Shape;27;p2"/>
              <p:cNvSpPr/>
              <p:nvPr/>
            </p:nvSpPr>
            <p:spPr>
              <a:xfrm>
                <a:off x="8158724" y="4646275"/>
                <a:ext cx="511423" cy="463431"/>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170373" y="4682299"/>
                <a:ext cx="601266" cy="549535"/>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9" name="Google Shape;29;p2"/>
            <p:cNvSpPr/>
            <p:nvPr/>
          </p:nvSpPr>
          <p:spPr>
            <a:xfrm rot="2001982">
              <a:off x="136143" y="2216866"/>
              <a:ext cx="321474" cy="709766"/>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30" name="Google Shape;30;p2"/>
            <p:cNvGrpSpPr/>
            <p:nvPr/>
          </p:nvGrpSpPr>
          <p:grpSpPr>
            <a:xfrm>
              <a:off x="968652" y="3696885"/>
              <a:ext cx="565312" cy="602473"/>
              <a:chOff x="813652" y="3801560"/>
              <a:chExt cx="565312" cy="602473"/>
            </a:xfrm>
          </p:grpSpPr>
          <p:sp>
            <p:nvSpPr>
              <p:cNvPr id="31" name="Google Shape;31;p2"/>
              <p:cNvSpPr/>
              <p:nvPr/>
            </p:nvSpPr>
            <p:spPr>
              <a:xfrm rot="6264782">
                <a:off x="849950" y="3919090"/>
                <a:ext cx="380679" cy="370162"/>
              </a:xfrm>
              <a:custGeom>
                <a:rect b="b" l="l" r="r" t="t"/>
                <a:pathLst>
                  <a:path extrusionOk="0" h="14760" w="15179">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rot="-1974315">
                <a:off x="996275" y="3825647"/>
                <a:ext cx="252371" cy="554298"/>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3" name="Google Shape;33;p2"/>
            <p:cNvSpPr/>
            <p:nvPr/>
          </p:nvSpPr>
          <p:spPr>
            <a:xfrm>
              <a:off x="4101001" y="4649180"/>
              <a:ext cx="376856" cy="254902"/>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 name="Google Shape;34;p2"/>
            <p:cNvSpPr/>
            <p:nvPr/>
          </p:nvSpPr>
          <p:spPr>
            <a:xfrm>
              <a:off x="8091625" y="827000"/>
              <a:ext cx="485245" cy="329049"/>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5" name="Google Shape;35;p2"/>
            <p:cNvSpPr/>
            <p:nvPr/>
          </p:nvSpPr>
          <p:spPr>
            <a:xfrm rot="3971375">
              <a:off x="3138581" y="4622816"/>
              <a:ext cx="362909" cy="668479"/>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6" name="Google Shape;36;p2"/>
            <p:cNvSpPr/>
            <p:nvPr/>
          </p:nvSpPr>
          <p:spPr>
            <a:xfrm rot="-3375824">
              <a:off x="8508205" y="4088864"/>
              <a:ext cx="623152" cy="166730"/>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7" name="Google Shape;37;p2"/>
            <p:cNvSpPr/>
            <p:nvPr/>
          </p:nvSpPr>
          <p:spPr>
            <a:xfrm rot="3011666">
              <a:off x="3210524" y="657803"/>
              <a:ext cx="199800" cy="513948"/>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 name="Google Shape;38;p2"/>
            <p:cNvSpPr/>
            <p:nvPr/>
          </p:nvSpPr>
          <p:spPr>
            <a:xfrm rot="2196195">
              <a:off x="6146037" y="457710"/>
              <a:ext cx="248001" cy="64914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39" name="Google Shape;39;p2"/>
            <p:cNvGrpSpPr/>
            <p:nvPr/>
          </p:nvGrpSpPr>
          <p:grpSpPr>
            <a:xfrm>
              <a:off x="5462677" y="4575203"/>
              <a:ext cx="497752" cy="491681"/>
              <a:chOff x="7559440" y="3972390"/>
              <a:chExt cx="497752" cy="491681"/>
            </a:xfrm>
          </p:grpSpPr>
          <p:sp>
            <p:nvSpPr>
              <p:cNvPr id="40" name="Google Shape;40;p2"/>
              <p:cNvSpPr/>
              <p:nvPr/>
            </p:nvSpPr>
            <p:spPr>
              <a:xfrm rot="1226546">
                <a:off x="7692589" y="4106488"/>
                <a:ext cx="320298" cy="311457"/>
              </a:xfrm>
              <a:custGeom>
                <a:rect b="b" l="l" r="r" t="t"/>
                <a:pathLst>
                  <a:path extrusionOk="0" h="14760" w="15179">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9911830">
                <a:off x="7595186" y="4010311"/>
                <a:ext cx="338915" cy="323847"/>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grpSp>
          <p:nvGrpSpPr>
            <p:cNvPr id="42" name="Google Shape;42;p2"/>
            <p:cNvGrpSpPr/>
            <p:nvPr/>
          </p:nvGrpSpPr>
          <p:grpSpPr>
            <a:xfrm>
              <a:off x="510215" y="271717"/>
              <a:ext cx="557022" cy="619823"/>
              <a:chOff x="510215" y="271717"/>
              <a:chExt cx="557022" cy="619823"/>
            </a:xfrm>
          </p:grpSpPr>
          <p:sp>
            <p:nvSpPr>
              <p:cNvPr id="43" name="Google Shape;43;p2"/>
              <p:cNvSpPr/>
              <p:nvPr/>
            </p:nvSpPr>
            <p:spPr>
              <a:xfrm>
                <a:off x="676827" y="376200"/>
                <a:ext cx="316843" cy="320881"/>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10215" y="271717"/>
                <a:ext cx="557022" cy="619823"/>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5" name="Google Shape;45;p2"/>
            <p:cNvSpPr/>
            <p:nvPr/>
          </p:nvSpPr>
          <p:spPr>
            <a:xfrm>
              <a:off x="1778886" y="4237081"/>
              <a:ext cx="556337" cy="631409"/>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6" name="Google Shape;46;p2"/>
            <p:cNvSpPr/>
            <p:nvPr/>
          </p:nvSpPr>
          <p:spPr>
            <a:xfrm rot="-982808">
              <a:off x="7867083" y="4603094"/>
              <a:ext cx="701993" cy="567693"/>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 name="Google Shape;47;p2"/>
            <p:cNvSpPr/>
            <p:nvPr/>
          </p:nvSpPr>
          <p:spPr>
            <a:xfrm rot="1185294">
              <a:off x="4798350" y="3885963"/>
              <a:ext cx="616477" cy="671778"/>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8" name="Google Shape;48;p2"/>
            <p:cNvSpPr/>
            <p:nvPr/>
          </p:nvSpPr>
          <p:spPr>
            <a:xfrm>
              <a:off x="1393062" y="748927"/>
              <a:ext cx="579203" cy="652168"/>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9" name="Google Shape;49;p2"/>
            <p:cNvSpPr/>
            <p:nvPr/>
          </p:nvSpPr>
          <p:spPr>
            <a:xfrm>
              <a:off x="7317433" y="2956555"/>
              <a:ext cx="716315" cy="573888"/>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0" name="Google Shape;50;p2"/>
            <p:cNvSpPr/>
            <p:nvPr/>
          </p:nvSpPr>
          <p:spPr>
            <a:xfrm>
              <a:off x="8750637" y="1716146"/>
              <a:ext cx="454206" cy="406096"/>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 name="Google Shape;51;p2"/>
            <p:cNvSpPr/>
            <p:nvPr/>
          </p:nvSpPr>
          <p:spPr>
            <a:xfrm rot="-2424156">
              <a:off x="2052510" y="-106317"/>
              <a:ext cx="373867" cy="493313"/>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2" name="Google Shape;52;p2"/>
            <p:cNvSpPr/>
            <p:nvPr/>
          </p:nvSpPr>
          <p:spPr>
            <a:xfrm>
              <a:off x="5960437" y="3855732"/>
              <a:ext cx="712864" cy="419317"/>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53" name="Google Shape;53;p2"/>
            <p:cNvGrpSpPr/>
            <p:nvPr/>
          </p:nvGrpSpPr>
          <p:grpSpPr>
            <a:xfrm rot="891035">
              <a:off x="1165229" y="1691730"/>
              <a:ext cx="657771" cy="386113"/>
              <a:chOff x="1429156" y="1387535"/>
              <a:chExt cx="657769" cy="386112"/>
            </a:xfrm>
          </p:grpSpPr>
          <p:sp>
            <p:nvSpPr>
              <p:cNvPr id="54" name="Google Shape;54;p2"/>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5" name="Google Shape;55;p2"/>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56" name="Google Shape;56;p2"/>
            <p:cNvSpPr/>
            <p:nvPr/>
          </p:nvSpPr>
          <p:spPr>
            <a:xfrm rot="-1696692">
              <a:off x="7441723" y="1525254"/>
              <a:ext cx="760522" cy="200454"/>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 name="Google Shape;57;p2"/>
            <p:cNvSpPr/>
            <p:nvPr/>
          </p:nvSpPr>
          <p:spPr>
            <a:xfrm>
              <a:off x="1161548" y="2558031"/>
              <a:ext cx="665135" cy="522113"/>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58" name="Google Shape;58;p2"/>
            <p:cNvGrpSpPr/>
            <p:nvPr/>
          </p:nvGrpSpPr>
          <p:grpSpPr>
            <a:xfrm>
              <a:off x="346827" y="3411153"/>
              <a:ext cx="376916" cy="455685"/>
              <a:chOff x="1010452" y="1144365"/>
              <a:chExt cx="376916" cy="455685"/>
            </a:xfrm>
          </p:grpSpPr>
          <p:sp>
            <p:nvSpPr>
              <p:cNvPr id="59" name="Google Shape;59;p2"/>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 name="Google Shape;60;p2"/>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grpSp>
          <p:nvGrpSpPr>
            <p:cNvPr id="61" name="Google Shape;61;p2"/>
            <p:cNvGrpSpPr/>
            <p:nvPr/>
          </p:nvGrpSpPr>
          <p:grpSpPr>
            <a:xfrm>
              <a:off x="7439637" y="3918577"/>
              <a:ext cx="503800" cy="507307"/>
              <a:chOff x="7439637" y="3918577"/>
              <a:chExt cx="503800" cy="507307"/>
            </a:xfrm>
          </p:grpSpPr>
          <p:sp>
            <p:nvSpPr>
              <p:cNvPr id="62" name="Google Shape;62;p2"/>
              <p:cNvSpPr/>
              <p:nvPr/>
            </p:nvSpPr>
            <p:spPr>
              <a:xfrm>
                <a:off x="7547126" y="4133375"/>
                <a:ext cx="332324" cy="292506"/>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rot="-1109260">
                <a:off x="7493180" y="3971096"/>
                <a:ext cx="396713" cy="402269"/>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4" name="Google Shape;64;p2"/>
            <p:cNvSpPr/>
            <p:nvPr/>
          </p:nvSpPr>
          <p:spPr>
            <a:xfrm>
              <a:off x="6255960" y="791694"/>
              <a:ext cx="453103" cy="511439"/>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5" name="Google Shape;65;p2"/>
            <p:cNvSpPr/>
            <p:nvPr/>
          </p:nvSpPr>
          <p:spPr>
            <a:xfrm rot="1799564">
              <a:off x="7155158" y="4556613"/>
              <a:ext cx="351219" cy="440001"/>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66" name="Google Shape;66;p2"/>
            <p:cNvGrpSpPr/>
            <p:nvPr/>
          </p:nvGrpSpPr>
          <p:grpSpPr>
            <a:xfrm>
              <a:off x="7413193" y="740389"/>
              <a:ext cx="289739" cy="482318"/>
              <a:chOff x="4912930" y="846902"/>
              <a:chExt cx="289739" cy="482318"/>
            </a:xfrm>
          </p:grpSpPr>
          <p:sp>
            <p:nvSpPr>
              <p:cNvPr id="67" name="Google Shape;67;p2"/>
              <p:cNvSpPr/>
              <p:nvPr/>
            </p:nvSpPr>
            <p:spPr>
              <a:xfrm rot="-539734">
                <a:off x="4946894" y="1102828"/>
                <a:ext cx="216728" cy="210745"/>
              </a:xfrm>
              <a:custGeom>
                <a:rect b="b" l="l" r="r" t="t"/>
                <a:pathLst>
                  <a:path extrusionOk="0" h="14760" w="15179">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4912930" y="846902"/>
                <a:ext cx="289739" cy="45623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9" name="Google Shape;69;p2"/>
            <p:cNvSpPr/>
            <p:nvPr/>
          </p:nvSpPr>
          <p:spPr>
            <a:xfrm>
              <a:off x="7082287" y="-53997"/>
              <a:ext cx="602898" cy="641121"/>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70" name="Google Shape;70;p2"/>
            <p:cNvSpPr/>
            <p:nvPr/>
          </p:nvSpPr>
          <p:spPr>
            <a:xfrm>
              <a:off x="4981978" y="271723"/>
              <a:ext cx="738779" cy="460515"/>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71" name="Google Shape;71;p2"/>
            <p:cNvGrpSpPr/>
            <p:nvPr/>
          </p:nvGrpSpPr>
          <p:grpSpPr>
            <a:xfrm>
              <a:off x="7801268" y="2011644"/>
              <a:ext cx="583849" cy="670195"/>
              <a:chOff x="7801268" y="2011644"/>
              <a:chExt cx="583849" cy="670195"/>
            </a:xfrm>
          </p:grpSpPr>
          <p:sp>
            <p:nvSpPr>
              <p:cNvPr id="72" name="Google Shape;72;p2"/>
              <p:cNvSpPr/>
              <p:nvPr/>
            </p:nvSpPr>
            <p:spPr>
              <a:xfrm rot="6678441">
                <a:off x="7840657" y="2123048"/>
                <a:ext cx="518922" cy="409425"/>
              </a:xfrm>
              <a:custGeom>
                <a:rect b="b" l="l" r="r" t="t"/>
                <a:pathLst>
                  <a:path extrusionOk="0" h="14760" w="15179">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rot="-1245048">
                <a:off x="7884626" y="2097617"/>
                <a:ext cx="363919" cy="537176"/>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grpSp>
          <p:nvGrpSpPr>
            <p:cNvPr id="74" name="Google Shape;74;p2"/>
            <p:cNvGrpSpPr/>
            <p:nvPr/>
          </p:nvGrpSpPr>
          <p:grpSpPr>
            <a:xfrm>
              <a:off x="286734" y="1360788"/>
              <a:ext cx="437027" cy="515682"/>
              <a:chOff x="286734" y="1360788"/>
              <a:chExt cx="437027" cy="515682"/>
            </a:xfrm>
          </p:grpSpPr>
          <p:sp>
            <p:nvSpPr>
              <p:cNvPr id="75" name="Google Shape;75;p2"/>
              <p:cNvSpPr/>
              <p:nvPr/>
            </p:nvSpPr>
            <p:spPr>
              <a:xfrm>
                <a:off x="286734" y="1396113"/>
                <a:ext cx="288826" cy="292506"/>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313599" y="1360788"/>
                <a:ext cx="410163" cy="515682"/>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77" name="Google Shape;77;p2"/>
            <p:cNvSpPr/>
            <p:nvPr/>
          </p:nvSpPr>
          <p:spPr>
            <a:xfrm>
              <a:off x="2688787" y="4098763"/>
              <a:ext cx="455682" cy="43272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78" name="Google Shape;78;p2"/>
            <p:cNvSpPr/>
            <p:nvPr/>
          </p:nvSpPr>
          <p:spPr>
            <a:xfrm>
              <a:off x="933400" y="1069738"/>
              <a:ext cx="175646" cy="373020"/>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79" name="Google Shape;79;p2"/>
            <p:cNvSpPr/>
            <p:nvPr/>
          </p:nvSpPr>
          <p:spPr>
            <a:xfrm>
              <a:off x="8204352" y="3801552"/>
              <a:ext cx="240787" cy="203050"/>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80" name="Google Shape;80;p2"/>
            <p:cNvSpPr/>
            <p:nvPr/>
          </p:nvSpPr>
          <p:spPr>
            <a:xfrm>
              <a:off x="8204357" y="240186"/>
              <a:ext cx="175884" cy="17472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81" name="Google Shape;81;p2"/>
            <p:cNvGrpSpPr/>
            <p:nvPr/>
          </p:nvGrpSpPr>
          <p:grpSpPr>
            <a:xfrm>
              <a:off x="8513660" y="3273951"/>
              <a:ext cx="236955" cy="259508"/>
              <a:chOff x="1624551" y="3569952"/>
              <a:chExt cx="236955" cy="259508"/>
            </a:xfrm>
          </p:grpSpPr>
          <p:sp>
            <p:nvSpPr>
              <p:cNvPr id="82" name="Google Shape;82;p2"/>
              <p:cNvSpPr/>
              <p:nvPr/>
            </p:nvSpPr>
            <p:spPr>
              <a:xfrm>
                <a:off x="1624551" y="3569952"/>
                <a:ext cx="224786" cy="227651"/>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625368" y="3599553"/>
                <a:ext cx="236138" cy="229907"/>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grpSp>
          <p:nvGrpSpPr>
            <p:cNvPr id="84" name="Google Shape;84;p2"/>
            <p:cNvGrpSpPr/>
            <p:nvPr/>
          </p:nvGrpSpPr>
          <p:grpSpPr>
            <a:xfrm>
              <a:off x="3637530" y="4055057"/>
              <a:ext cx="418773" cy="520154"/>
              <a:chOff x="3637530" y="4055057"/>
              <a:chExt cx="418773" cy="520154"/>
            </a:xfrm>
          </p:grpSpPr>
          <p:sp>
            <p:nvSpPr>
              <p:cNvPr id="85" name="Google Shape;85;p2"/>
              <p:cNvSpPr/>
              <p:nvPr/>
            </p:nvSpPr>
            <p:spPr>
              <a:xfrm rot="5542319">
                <a:off x="3769303" y="4204066"/>
                <a:ext cx="285154" cy="277283"/>
              </a:xfrm>
              <a:custGeom>
                <a:rect b="b" l="l" r="r" t="t"/>
                <a:pathLst>
                  <a:path extrusionOk="0" h="14760" w="15179">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rot="9304419">
                <a:off x="3726725" y="4079275"/>
                <a:ext cx="219185" cy="471718"/>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87" name="Google Shape;87;p2"/>
            <p:cNvSpPr/>
            <p:nvPr/>
          </p:nvSpPr>
          <p:spPr>
            <a:xfrm>
              <a:off x="3033704" y="205770"/>
              <a:ext cx="238646" cy="243555"/>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88" name="Google Shape;88;p2"/>
            <p:cNvSpPr/>
            <p:nvPr/>
          </p:nvSpPr>
          <p:spPr>
            <a:xfrm>
              <a:off x="8737650" y="439219"/>
              <a:ext cx="257856" cy="284838"/>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89" name="Google Shape;89;p2"/>
            <p:cNvSpPr/>
            <p:nvPr/>
          </p:nvSpPr>
          <p:spPr>
            <a:xfrm>
              <a:off x="1334256" y="207258"/>
              <a:ext cx="223503" cy="240600"/>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90" name="Google Shape;90;p2"/>
            <p:cNvSpPr/>
            <p:nvPr/>
          </p:nvSpPr>
          <p:spPr>
            <a:xfrm>
              <a:off x="7053257" y="3763614"/>
              <a:ext cx="204383" cy="27891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91" name="Google Shape;91;p2"/>
            <p:cNvSpPr/>
            <p:nvPr/>
          </p:nvSpPr>
          <p:spPr>
            <a:xfrm>
              <a:off x="711508" y="3001159"/>
              <a:ext cx="154433" cy="272786"/>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92" name="Google Shape;92;p2"/>
            <p:cNvSpPr/>
            <p:nvPr/>
          </p:nvSpPr>
          <p:spPr>
            <a:xfrm>
              <a:off x="8576875" y="2558027"/>
              <a:ext cx="223822" cy="307981"/>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93" name="Google Shape;93;p2"/>
            <p:cNvSpPr/>
            <p:nvPr/>
          </p:nvSpPr>
          <p:spPr>
            <a:xfrm>
              <a:off x="140852" y="836409"/>
              <a:ext cx="224053" cy="290283"/>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94" name="Google Shape;94;p2"/>
            <p:cNvGrpSpPr/>
            <p:nvPr/>
          </p:nvGrpSpPr>
          <p:grpSpPr>
            <a:xfrm>
              <a:off x="6457245" y="4530131"/>
              <a:ext cx="216066" cy="276377"/>
              <a:chOff x="6422295" y="3351500"/>
              <a:chExt cx="252856" cy="323399"/>
            </a:xfrm>
          </p:grpSpPr>
          <p:sp>
            <p:nvSpPr>
              <p:cNvPr id="95" name="Google Shape;95;p2"/>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96" name="Google Shape;96;p2"/>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grpSp>
          <p:nvGrpSpPr>
            <p:cNvPr id="97" name="Google Shape;97;p2"/>
            <p:cNvGrpSpPr/>
            <p:nvPr/>
          </p:nvGrpSpPr>
          <p:grpSpPr>
            <a:xfrm>
              <a:off x="2318449" y="604142"/>
              <a:ext cx="332332" cy="346582"/>
              <a:chOff x="2318449" y="604142"/>
              <a:chExt cx="332332" cy="346582"/>
            </a:xfrm>
          </p:grpSpPr>
          <p:sp>
            <p:nvSpPr>
              <p:cNvPr id="98" name="Google Shape;98;p2"/>
              <p:cNvSpPr/>
              <p:nvPr/>
            </p:nvSpPr>
            <p:spPr>
              <a:xfrm>
                <a:off x="2361884" y="604142"/>
                <a:ext cx="288826" cy="292506"/>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2318449" y="613815"/>
                <a:ext cx="332332" cy="336908"/>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100" name="Google Shape;100;p2"/>
            <p:cNvSpPr/>
            <p:nvPr/>
          </p:nvSpPr>
          <p:spPr>
            <a:xfrm>
              <a:off x="6021196" y="137179"/>
              <a:ext cx="265484" cy="205157"/>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101" name="Google Shape;101;p2"/>
            <p:cNvGrpSpPr/>
            <p:nvPr/>
          </p:nvGrpSpPr>
          <p:grpSpPr>
            <a:xfrm>
              <a:off x="1184427" y="4630083"/>
              <a:ext cx="229693" cy="293080"/>
              <a:chOff x="6793660" y="3322411"/>
              <a:chExt cx="268804" cy="342944"/>
            </a:xfrm>
          </p:grpSpPr>
          <p:sp>
            <p:nvSpPr>
              <p:cNvPr id="102" name="Google Shape;102;p2"/>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03" name="Google Shape;103;p2"/>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04" name="Google Shape;104;p2"/>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105" name="Google Shape;105;p2"/>
            <p:cNvSpPr/>
            <p:nvPr/>
          </p:nvSpPr>
          <p:spPr>
            <a:xfrm>
              <a:off x="4843337" y="836403"/>
              <a:ext cx="377232" cy="204888"/>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06" name="Google Shape;106;p2"/>
            <p:cNvSpPr/>
            <p:nvPr/>
          </p:nvSpPr>
          <p:spPr>
            <a:xfrm rot="-2218186">
              <a:off x="-38492" y="151543"/>
              <a:ext cx="236276" cy="230041"/>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07" name="Google Shape;107;p2"/>
            <p:cNvSpPr/>
            <p:nvPr/>
          </p:nvSpPr>
          <p:spPr>
            <a:xfrm rot="1464154">
              <a:off x="4569091" y="-94554"/>
              <a:ext cx="235935" cy="229710"/>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08" name="Google Shape;108;p2"/>
            <p:cNvSpPr/>
            <p:nvPr/>
          </p:nvSpPr>
          <p:spPr>
            <a:xfrm rot="-2221343">
              <a:off x="1866371" y="3538528"/>
              <a:ext cx="206347" cy="200902"/>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pattern">
  <p:cSld name="BLANK_1">
    <p:spTree>
      <p:nvGrpSpPr>
        <p:cNvPr id="564" name="Shape 564"/>
        <p:cNvGrpSpPr/>
        <p:nvPr/>
      </p:nvGrpSpPr>
      <p:grpSpPr>
        <a:xfrm>
          <a:off x="0" y="0"/>
          <a:ext cx="0" cy="0"/>
          <a:chOff x="0" y="0"/>
          <a:chExt cx="0" cy="0"/>
        </a:xfrm>
      </p:grpSpPr>
      <p:grpSp>
        <p:nvGrpSpPr>
          <p:cNvPr id="565" name="Google Shape;565;p11"/>
          <p:cNvGrpSpPr/>
          <p:nvPr/>
        </p:nvGrpSpPr>
        <p:grpSpPr>
          <a:xfrm>
            <a:off x="-45603" y="4341395"/>
            <a:ext cx="9272423" cy="910791"/>
            <a:chOff x="-45603" y="440026"/>
            <a:chExt cx="9272423" cy="910791"/>
          </a:xfrm>
        </p:grpSpPr>
        <p:sp>
          <p:nvSpPr>
            <p:cNvPr id="566" name="Google Shape;566;p11"/>
            <p:cNvSpPr/>
            <p:nvPr/>
          </p:nvSpPr>
          <p:spPr>
            <a:xfrm>
              <a:off x="2176354" y="708034"/>
              <a:ext cx="281779" cy="397462"/>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67" name="Google Shape;567;p11"/>
            <p:cNvSpPr/>
            <p:nvPr/>
          </p:nvSpPr>
          <p:spPr>
            <a:xfrm>
              <a:off x="552323" y="912340"/>
              <a:ext cx="339086" cy="309912"/>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68" name="Google Shape;568;p11"/>
            <p:cNvSpPr/>
            <p:nvPr/>
          </p:nvSpPr>
          <p:spPr>
            <a:xfrm rot="-2700000">
              <a:off x="4913658" y="470447"/>
              <a:ext cx="181249" cy="400170"/>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69" name="Google Shape;569;p11"/>
            <p:cNvSpPr/>
            <p:nvPr/>
          </p:nvSpPr>
          <p:spPr>
            <a:xfrm rot="-1967309">
              <a:off x="27613" y="549243"/>
              <a:ext cx="142154" cy="312221"/>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0" name="Google Shape;570;p11"/>
            <p:cNvSpPr/>
            <p:nvPr/>
          </p:nvSpPr>
          <p:spPr>
            <a:xfrm>
              <a:off x="6508977" y="1054156"/>
              <a:ext cx="212880" cy="143991"/>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1" name="Google Shape;571;p11"/>
            <p:cNvSpPr/>
            <p:nvPr/>
          </p:nvSpPr>
          <p:spPr>
            <a:xfrm>
              <a:off x="4683118" y="1001445"/>
              <a:ext cx="272854" cy="185024"/>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2" name="Google Shape;572;p11"/>
            <p:cNvSpPr/>
            <p:nvPr/>
          </p:nvSpPr>
          <p:spPr>
            <a:xfrm rot="3663599">
              <a:off x="5966469" y="976075"/>
              <a:ext cx="204754" cy="377157"/>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3" name="Google Shape;573;p11"/>
            <p:cNvSpPr/>
            <p:nvPr/>
          </p:nvSpPr>
          <p:spPr>
            <a:xfrm rot="-3368760">
              <a:off x="5437768" y="638636"/>
              <a:ext cx="351278" cy="93987"/>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4" name="Google Shape;574;p11"/>
            <p:cNvSpPr/>
            <p:nvPr/>
          </p:nvSpPr>
          <p:spPr>
            <a:xfrm rot="3013936">
              <a:off x="1856192" y="906044"/>
              <a:ext cx="112704" cy="289910"/>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5" name="Google Shape;575;p11"/>
            <p:cNvSpPr/>
            <p:nvPr/>
          </p:nvSpPr>
          <p:spPr>
            <a:xfrm rot="2198047">
              <a:off x="3510054" y="793341"/>
              <a:ext cx="140231" cy="36705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6" name="Google Shape;576;p11"/>
            <p:cNvSpPr/>
            <p:nvPr/>
          </p:nvSpPr>
          <p:spPr>
            <a:xfrm rot="9906392">
              <a:off x="7295836" y="1033664"/>
              <a:ext cx="191420" cy="182909"/>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7" name="Google Shape;577;p11"/>
            <p:cNvSpPr/>
            <p:nvPr/>
          </p:nvSpPr>
          <p:spPr>
            <a:xfrm>
              <a:off x="301831" y="611168"/>
              <a:ext cx="314135" cy="349552"/>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8" name="Google Shape;578;p11"/>
            <p:cNvSpPr/>
            <p:nvPr/>
          </p:nvSpPr>
          <p:spPr>
            <a:xfrm>
              <a:off x="5200465" y="821938"/>
              <a:ext cx="313748" cy="356086"/>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9" name="Google Shape;579;p11"/>
            <p:cNvSpPr/>
            <p:nvPr/>
          </p:nvSpPr>
          <p:spPr>
            <a:xfrm rot="-988374">
              <a:off x="8793699" y="981136"/>
              <a:ext cx="395858" cy="320125"/>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80" name="Google Shape;580;p11"/>
            <p:cNvSpPr/>
            <p:nvPr/>
          </p:nvSpPr>
          <p:spPr>
            <a:xfrm rot="1179229">
              <a:off x="6978602" y="547675"/>
              <a:ext cx="347146" cy="378286"/>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81" name="Google Shape;581;p11"/>
            <p:cNvSpPr/>
            <p:nvPr/>
          </p:nvSpPr>
          <p:spPr>
            <a:xfrm>
              <a:off x="980841" y="910413"/>
              <a:ext cx="326644" cy="367792"/>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82" name="Google Shape;582;p11"/>
            <p:cNvSpPr/>
            <p:nvPr/>
          </p:nvSpPr>
          <p:spPr>
            <a:xfrm>
              <a:off x="8699186" y="523462"/>
              <a:ext cx="403969" cy="323646"/>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83" name="Google Shape;583;p11"/>
            <p:cNvSpPr/>
            <p:nvPr/>
          </p:nvSpPr>
          <p:spPr>
            <a:xfrm>
              <a:off x="6870722" y="1009504"/>
              <a:ext cx="256151" cy="229019"/>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84" name="Google Shape;584;p11"/>
            <p:cNvSpPr/>
            <p:nvPr/>
          </p:nvSpPr>
          <p:spPr>
            <a:xfrm rot="-2424567">
              <a:off x="1204048" y="475241"/>
              <a:ext cx="211213" cy="278694"/>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85" name="Google Shape;585;p11"/>
            <p:cNvSpPr/>
            <p:nvPr/>
          </p:nvSpPr>
          <p:spPr>
            <a:xfrm>
              <a:off x="7556769" y="607048"/>
              <a:ext cx="402022" cy="236475"/>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586" name="Google Shape;586;p11"/>
            <p:cNvGrpSpPr/>
            <p:nvPr/>
          </p:nvGrpSpPr>
          <p:grpSpPr>
            <a:xfrm rot="890855">
              <a:off x="3181660" y="515636"/>
              <a:ext cx="370663" cy="217580"/>
              <a:chOff x="1429156" y="1387535"/>
              <a:chExt cx="657769" cy="386112"/>
            </a:xfrm>
          </p:grpSpPr>
          <p:sp>
            <p:nvSpPr>
              <p:cNvPr id="587" name="Google Shape;587;p11"/>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88" name="Google Shape;588;p11"/>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589" name="Google Shape;589;p11"/>
            <p:cNvSpPr/>
            <p:nvPr/>
          </p:nvSpPr>
          <p:spPr>
            <a:xfrm rot="-2499483">
              <a:off x="4165391" y="919169"/>
              <a:ext cx="428994" cy="113072"/>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90" name="Google Shape;590;p11"/>
            <p:cNvSpPr/>
            <p:nvPr/>
          </p:nvSpPr>
          <p:spPr>
            <a:xfrm>
              <a:off x="674582" y="523294"/>
              <a:ext cx="375105" cy="294447"/>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591" name="Google Shape;591;p11"/>
            <p:cNvGrpSpPr/>
            <p:nvPr/>
          </p:nvGrpSpPr>
          <p:grpSpPr>
            <a:xfrm>
              <a:off x="3707787" y="505390"/>
              <a:ext cx="212392" cy="256778"/>
              <a:chOff x="1010452" y="1144365"/>
              <a:chExt cx="376916" cy="455685"/>
            </a:xfrm>
          </p:grpSpPr>
          <p:sp>
            <p:nvSpPr>
              <p:cNvPr id="592" name="Google Shape;592;p11"/>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93" name="Google Shape;593;p11"/>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594" name="Google Shape;594;p11"/>
            <p:cNvSpPr/>
            <p:nvPr/>
          </p:nvSpPr>
          <p:spPr>
            <a:xfrm rot="-1100489">
              <a:off x="8420309" y="672386"/>
              <a:ext cx="223722" cy="226855"/>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95" name="Google Shape;595;p11"/>
            <p:cNvSpPr/>
            <p:nvPr/>
          </p:nvSpPr>
          <p:spPr>
            <a:xfrm>
              <a:off x="3572521" y="981550"/>
              <a:ext cx="255529" cy="288428"/>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96" name="Google Shape;596;p11"/>
            <p:cNvSpPr/>
            <p:nvPr/>
          </p:nvSpPr>
          <p:spPr>
            <a:xfrm rot="1800079">
              <a:off x="8229930" y="1002016"/>
              <a:ext cx="198020" cy="248076"/>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97" name="Google Shape;597;p11"/>
            <p:cNvSpPr/>
            <p:nvPr/>
          </p:nvSpPr>
          <p:spPr>
            <a:xfrm>
              <a:off x="3943429" y="927518"/>
              <a:ext cx="163399" cy="25729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98" name="Google Shape;598;p11"/>
            <p:cNvSpPr/>
            <p:nvPr/>
          </p:nvSpPr>
          <p:spPr>
            <a:xfrm>
              <a:off x="4038156" y="505004"/>
              <a:ext cx="340006" cy="361563"/>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99" name="Google Shape;599;p11"/>
            <p:cNvSpPr/>
            <p:nvPr/>
          </p:nvSpPr>
          <p:spPr>
            <a:xfrm>
              <a:off x="2854633" y="688547"/>
              <a:ext cx="416637" cy="259709"/>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0" name="Google Shape;600;p11"/>
            <p:cNvSpPr/>
            <p:nvPr/>
          </p:nvSpPr>
          <p:spPr>
            <a:xfrm rot="-1252057">
              <a:off x="6497159" y="534061"/>
              <a:ext cx="204722" cy="302187"/>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1" name="Google Shape;601;p11"/>
            <p:cNvSpPr/>
            <p:nvPr/>
          </p:nvSpPr>
          <p:spPr>
            <a:xfrm>
              <a:off x="2537776" y="539860"/>
              <a:ext cx="230803" cy="290180"/>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2" name="Google Shape;602;p11"/>
            <p:cNvSpPr/>
            <p:nvPr/>
          </p:nvSpPr>
          <p:spPr>
            <a:xfrm>
              <a:off x="5713194" y="743996"/>
              <a:ext cx="256984" cy="24403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3" name="Google Shape;603;p11"/>
            <p:cNvSpPr/>
            <p:nvPr/>
          </p:nvSpPr>
          <p:spPr>
            <a:xfrm>
              <a:off x="2507283" y="945803"/>
              <a:ext cx="99390" cy="211075"/>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4" name="Google Shape;604;p11"/>
            <p:cNvSpPr/>
            <p:nvPr/>
          </p:nvSpPr>
          <p:spPr>
            <a:xfrm>
              <a:off x="8045390" y="829868"/>
              <a:ext cx="135793" cy="114511"/>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5" name="Google Shape;605;p11"/>
            <p:cNvSpPr/>
            <p:nvPr/>
          </p:nvSpPr>
          <p:spPr>
            <a:xfrm>
              <a:off x="5019180" y="1018026"/>
              <a:ext cx="99190" cy="9853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6" name="Google Shape;606;p11"/>
            <p:cNvSpPr/>
            <p:nvPr/>
          </p:nvSpPr>
          <p:spPr>
            <a:xfrm rot="9301126">
              <a:off x="6297718" y="732778"/>
              <a:ext cx="123698" cy="266216"/>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7" name="Google Shape;607;p11"/>
            <p:cNvSpPr/>
            <p:nvPr/>
          </p:nvSpPr>
          <p:spPr>
            <a:xfrm>
              <a:off x="1756780" y="575182"/>
              <a:ext cx="134585" cy="137354"/>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8" name="Google Shape;608;p11"/>
            <p:cNvSpPr/>
            <p:nvPr/>
          </p:nvSpPr>
          <p:spPr>
            <a:xfrm>
              <a:off x="4716478" y="737980"/>
              <a:ext cx="145419" cy="160635"/>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9" name="Google Shape;609;p11"/>
            <p:cNvSpPr/>
            <p:nvPr/>
          </p:nvSpPr>
          <p:spPr>
            <a:xfrm>
              <a:off x="1639378" y="819333"/>
              <a:ext cx="126045" cy="135687"/>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10" name="Google Shape;610;p11"/>
            <p:cNvSpPr/>
            <p:nvPr/>
          </p:nvSpPr>
          <p:spPr>
            <a:xfrm>
              <a:off x="8172573" y="555140"/>
              <a:ext cx="115263" cy="15729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11" name="Google Shape;611;p11"/>
            <p:cNvSpPr/>
            <p:nvPr/>
          </p:nvSpPr>
          <p:spPr>
            <a:xfrm>
              <a:off x="4481735" y="547509"/>
              <a:ext cx="87093" cy="153839"/>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12" name="Google Shape;612;p11"/>
            <p:cNvSpPr/>
            <p:nvPr/>
          </p:nvSpPr>
          <p:spPr>
            <a:xfrm>
              <a:off x="2048182" y="505004"/>
              <a:ext cx="126077" cy="173483"/>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13" name="Google Shape;613;p11"/>
            <p:cNvSpPr/>
            <p:nvPr/>
          </p:nvSpPr>
          <p:spPr>
            <a:xfrm>
              <a:off x="126658" y="1006747"/>
              <a:ext cx="126356" cy="163706"/>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614" name="Google Shape;614;p11"/>
            <p:cNvGrpSpPr/>
            <p:nvPr/>
          </p:nvGrpSpPr>
          <p:grpSpPr>
            <a:xfrm>
              <a:off x="7836651" y="987182"/>
              <a:ext cx="121750" cy="155749"/>
              <a:chOff x="6422295" y="3351500"/>
              <a:chExt cx="252856" cy="323399"/>
            </a:xfrm>
          </p:grpSpPr>
          <p:sp>
            <p:nvSpPr>
              <p:cNvPr id="615" name="Google Shape;615;p11"/>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16" name="Google Shape;616;p11"/>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17" name="Google Shape;617;p11"/>
            <p:cNvSpPr/>
            <p:nvPr/>
          </p:nvSpPr>
          <p:spPr>
            <a:xfrm>
              <a:off x="1353734" y="881315"/>
              <a:ext cx="187420" cy="190001"/>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18" name="Google Shape;618;p11"/>
            <p:cNvSpPr/>
            <p:nvPr/>
          </p:nvSpPr>
          <p:spPr>
            <a:xfrm>
              <a:off x="6088369" y="586056"/>
              <a:ext cx="149720" cy="115699"/>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619" name="Google Shape;619;p11"/>
            <p:cNvGrpSpPr/>
            <p:nvPr/>
          </p:nvGrpSpPr>
          <p:grpSpPr>
            <a:xfrm>
              <a:off x="3137402" y="1006079"/>
              <a:ext cx="129429" cy="165162"/>
              <a:chOff x="6793660" y="3322411"/>
              <a:chExt cx="268804" cy="342944"/>
            </a:xfrm>
          </p:grpSpPr>
          <p:sp>
            <p:nvSpPr>
              <p:cNvPr id="620" name="Google Shape;620;p11"/>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21" name="Google Shape;621;p11"/>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22" name="Google Shape;622;p11"/>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23" name="Google Shape;623;p11"/>
            <p:cNvSpPr/>
            <p:nvPr/>
          </p:nvSpPr>
          <p:spPr>
            <a:xfrm>
              <a:off x="2776508" y="1006744"/>
              <a:ext cx="212021" cy="115156"/>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24" name="Google Shape;624;p11"/>
            <p:cNvSpPr/>
            <p:nvPr/>
          </p:nvSpPr>
          <p:spPr>
            <a:xfrm rot="1466637">
              <a:off x="5246242" y="579297"/>
              <a:ext cx="132710" cy="129208"/>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25" name="Google Shape;625;p11"/>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big pattern">
  <p:cSld name="BLANK_1_1">
    <p:spTree>
      <p:nvGrpSpPr>
        <p:cNvPr id="626" name="Shape 626"/>
        <p:cNvGrpSpPr/>
        <p:nvPr/>
      </p:nvGrpSpPr>
      <p:grpSpPr>
        <a:xfrm>
          <a:off x="0" y="0"/>
          <a:ext cx="0" cy="0"/>
          <a:chOff x="0" y="0"/>
          <a:chExt cx="0" cy="0"/>
        </a:xfrm>
      </p:grpSpPr>
      <p:sp>
        <p:nvSpPr>
          <p:cNvPr id="627" name="Google Shape;627;p12"/>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628" name="Google Shape;628;p12"/>
          <p:cNvSpPr/>
          <p:nvPr/>
        </p:nvSpPr>
        <p:spPr>
          <a:xfrm>
            <a:off x="3877329" y="86931"/>
            <a:ext cx="499650" cy="704779"/>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29" name="Google Shape;629;p12"/>
          <p:cNvSpPr/>
          <p:nvPr/>
        </p:nvSpPr>
        <p:spPr>
          <a:xfrm>
            <a:off x="-73851" y="4335362"/>
            <a:ext cx="601266" cy="549535"/>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0" name="Google Shape;630;p12"/>
          <p:cNvSpPr/>
          <p:nvPr/>
        </p:nvSpPr>
        <p:spPr>
          <a:xfrm rot="2001982">
            <a:off x="136143" y="2216866"/>
            <a:ext cx="321474" cy="709766"/>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1" name="Google Shape;631;p12"/>
          <p:cNvSpPr/>
          <p:nvPr/>
        </p:nvSpPr>
        <p:spPr>
          <a:xfrm rot="-1974315">
            <a:off x="1073775" y="4082872"/>
            <a:ext cx="252371" cy="554298"/>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2" name="Google Shape;632;p12"/>
          <p:cNvSpPr/>
          <p:nvPr/>
        </p:nvSpPr>
        <p:spPr>
          <a:xfrm>
            <a:off x="4101001" y="4649180"/>
            <a:ext cx="376856" cy="254902"/>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3" name="Google Shape;633;p12"/>
          <p:cNvSpPr/>
          <p:nvPr/>
        </p:nvSpPr>
        <p:spPr>
          <a:xfrm>
            <a:off x="8577162" y="951325"/>
            <a:ext cx="485245" cy="329049"/>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4" name="Google Shape;634;p12"/>
          <p:cNvSpPr/>
          <p:nvPr/>
        </p:nvSpPr>
        <p:spPr>
          <a:xfrm rot="3971375">
            <a:off x="3138581" y="4622816"/>
            <a:ext cx="362909" cy="668479"/>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5" name="Google Shape;635;p12"/>
          <p:cNvSpPr/>
          <p:nvPr/>
        </p:nvSpPr>
        <p:spPr>
          <a:xfrm rot="-3375824">
            <a:off x="8529405" y="4231764"/>
            <a:ext cx="623152" cy="166730"/>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6" name="Google Shape;636;p12"/>
          <p:cNvSpPr/>
          <p:nvPr/>
        </p:nvSpPr>
        <p:spPr>
          <a:xfrm rot="3011666">
            <a:off x="3176487" y="433603"/>
            <a:ext cx="199800" cy="513948"/>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7" name="Google Shape;637;p12"/>
          <p:cNvSpPr/>
          <p:nvPr/>
        </p:nvSpPr>
        <p:spPr>
          <a:xfrm rot="2196195">
            <a:off x="6620200" y="37360"/>
            <a:ext cx="248001" cy="64914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8" name="Google Shape;638;p12"/>
          <p:cNvSpPr/>
          <p:nvPr/>
        </p:nvSpPr>
        <p:spPr>
          <a:xfrm rot="9911830">
            <a:off x="5498424" y="4613124"/>
            <a:ext cx="338915" cy="323847"/>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9" name="Google Shape;639;p12"/>
          <p:cNvSpPr/>
          <p:nvPr/>
        </p:nvSpPr>
        <p:spPr>
          <a:xfrm>
            <a:off x="397765" y="122092"/>
            <a:ext cx="557022" cy="619824"/>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40" name="Google Shape;640;p12"/>
          <p:cNvSpPr/>
          <p:nvPr/>
        </p:nvSpPr>
        <p:spPr>
          <a:xfrm>
            <a:off x="1635736" y="4515631"/>
            <a:ext cx="556337" cy="631409"/>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41" name="Google Shape;641;p12"/>
          <p:cNvSpPr/>
          <p:nvPr/>
        </p:nvSpPr>
        <p:spPr>
          <a:xfrm rot="-982808">
            <a:off x="7867083" y="4603094"/>
            <a:ext cx="701993" cy="567693"/>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42" name="Google Shape;642;p12"/>
          <p:cNvSpPr/>
          <p:nvPr/>
        </p:nvSpPr>
        <p:spPr>
          <a:xfrm rot="1185294">
            <a:off x="4798350" y="4216901"/>
            <a:ext cx="616477" cy="671778"/>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43" name="Google Shape;643;p12"/>
          <p:cNvSpPr/>
          <p:nvPr/>
        </p:nvSpPr>
        <p:spPr>
          <a:xfrm>
            <a:off x="954787" y="598452"/>
            <a:ext cx="579203" cy="652168"/>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44" name="Google Shape;644;p12"/>
          <p:cNvSpPr/>
          <p:nvPr/>
        </p:nvSpPr>
        <p:spPr>
          <a:xfrm>
            <a:off x="7934146" y="3052342"/>
            <a:ext cx="716315" cy="573888"/>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45" name="Google Shape;645;p12"/>
          <p:cNvSpPr/>
          <p:nvPr/>
        </p:nvSpPr>
        <p:spPr>
          <a:xfrm>
            <a:off x="8750637" y="1716146"/>
            <a:ext cx="454206" cy="406096"/>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46" name="Google Shape;646;p12"/>
          <p:cNvSpPr/>
          <p:nvPr/>
        </p:nvSpPr>
        <p:spPr>
          <a:xfrm rot="-2424156">
            <a:off x="2052510" y="-106317"/>
            <a:ext cx="373867" cy="493313"/>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47" name="Google Shape;647;p12"/>
          <p:cNvSpPr/>
          <p:nvPr/>
        </p:nvSpPr>
        <p:spPr>
          <a:xfrm>
            <a:off x="6114462" y="4565394"/>
            <a:ext cx="712864" cy="419317"/>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648" name="Google Shape;648;p12"/>
          <p:cNvGrpSpPr/>
          <p:nvPr/>
        </p:nvGrpSpPr>
        <p:grpSpPr>
          <a:xfrm rot="-2302891">
            <a:off x="692341" y="1703380"/>
            <a:ext cx="657775" cy="386116"/>
            <a:chOff x="1429156" y="1387535"/>
            <a:chExt cx="657769" cy="386112"/>
          </a:xfrm>
        </p:grpSpPr>
        <p:sp>
          <p:nvSpPr>
            <p:cNvPr id="649" name="Google Shape;649;p12"/>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50" name="Google Shape;650;p12"/>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51" name="Google Shape;651;p12"/>
          <p:cNvSpPr/>
          <p:nvPr/>
        </p:nvSpPr>
        <p:spPr>
          <a:xfrm rot="-1696692">
            <a:off x="7912035" y="1565241"/>
            <a:ext cx="760522" cy="200454"/>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52" name="Google Shape;652;p12"/>
          <p:cNvSpPr/>
          <p:nvPr/>
        </p:nvSpPr>
        <p:spPr>
          <a:xfrm>
            <a:off x="573535" y="2390406"/>
            <a:ext cx="665135" cy="522113"/>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653" name="Google Shape;653;p12"/>
          <p:cNvGrpSpPr/>
          <p:nvPr/>
        </p:nvGrpSpPr>
        <p:grpSpPr>
          <a:xfrm>
            <a:off x="243202" y="3418115"/>
            <a:ext cx="376916" cy="455685"/>
            <a:chOff x="1010452" y="1144365"/>
            <a:chExt cx="376916" cy="455685"/>
          </a:xfrm>
        </p:grpSpPr>
        <p:sp>
          <p:nvSpPr>
            <p:cNvPr id="654" name="Google Shape;654;p12"/>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55" name="Google Shape;655;p12"/>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56" name="Google Shape;656;p12"/>
          <p:cNvSpPr/>
          <p:nvPr/>
        </p:nvSpPr>
        <p:spPr>
          <a:xfrm rot="-1109260">
            <a:off x="7931505" y="3919346"/>
            <a:ext cx="396713" cy="402269"/>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57" name="Google Shape;657;p12"/>
          <p:cNvSpPr/>
          <p:nvPr/>
        </p:nvSpPr>
        <p:spPr>
          <a:xfrm>
            <a:off x="6730123" y="371344"/>
            <a:ext cx="453103" cy="511439"/>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58" name="Google Shape;658;p12"/>
          <p:cNvSpPr/>
          <p:nvPr/>
        </p:nvSpPr>
        <p:spPr>
          <a:xfrm rot="1799564">
            <a:off x="7269683" y="4556613"/>
            <a:ext cx="351219" cy="440001"/>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59" name="Google Shape;659;p12"/>
          <p:cNvSpPr/>
          <p:nvPr/>
        </p:nvSpPr>
        <p:spPr>
          <a:xfrm>
            <a:off x="8073205" y="696414"/>
            <a:ext cx="289739" cy="45623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0" name="Google Shape;660;p12"/>
          <p:cNvSpPr/>
          <p:nvPr/>
        </p:nvSpPr>
        <p:spPr>
          <a:xfrm>
            <a:off x="7347687" y="-80809"/>
            <a:ext cx="602898" cy="641121"/>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1" name="Google Shape;661;p12"/>
          <p:cNvSpPr/>
          <p:nvPr/>
        </p:nvSpPr>
        <p:spPr>
          <a:xfrm>
            <a:off x="4940628" y="97286"/>
            <a:ext cx="738779" cy="460515"/>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2" name="Google Shape;662;p12"/>
          <p:cNvSpPr/>
          <p:nvPr/>
        </p:nvSpPr>
        <p:spPr>
          <a:xfrm rot="-1245048">
            <a:off x="8307364" y="2023367"/>
            <a:ext cx="363919" cy="537176"/>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3" name="Google Shape;663;p12"/>
          <p:cNvSpPr/>
          <p:nvPr/>
        </p:nvSpPr>
        <p:spPr>
          <a:xfrm>
            <a:off x="140849" y="1398976"/>
            <a:ext cx="410163" cy="515682"/>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4" name="Google Shape;664;p12"/>
          <p:cNvSpPr/>
          <p:nvPr/>
        </p:nvSpPr>
        <p:spPr>
          <a:xfrm>
            <a:off x="2529725" y="4393751"/>
            <a:ext cx="455682" cy="43272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5" name="Google Shape;665;p12"/>
          <p:cNvSpPr/>
          <p:nvPr/>
        </p:nvSpPr>
        <p:spPr>
          <a:xfrm>
            <a:off x="774575" y="1343138"/>
            <a:ext cx="175646" cy="373020"/>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6" name="Google Shape;666;p12"/>
          <p:cNvSpPr/>
          <p:nvPr/>
        </p:nvSpPr>
        <p:spPr>
          <a:xfrm>
            <a:off x="8496852" y="3855727"/>
            <a:ext cx="240787" cy="203050"/>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7" name="Google Shape;667;p12"/>
          <p:cNvSpPr/>
          <p:nvPr/>
        </p:nvSpPr>
        <p:spPr>
          <a:xfrm>
            <a:off x="8204357" y="240186"/>
            <a:ext cx="175884" cy="17472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8" name="Google Shape;668;p12"/>
          <p:cNvSpPr/>
          <p:nvPr/>
        </p:nvSpPr>
        <p:spPr>
          <a:xfrm>
            <a:off x="8748502" y="3358539"/>
            <a:ext cx="236138" cy="229907"/>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9" name="Google Shape;669;p12"/>
          <p:cNvSpPr/>
          <p:nvPr/>
        </p:nvSpPr>
        <p:spPr>
          <a:xfrm rot="9304419">
            <a:off x="3675875" y="4374275"/>
            <a:ext cx="219185" cy="471718"/>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70" name="Google Shape;670;p12"/>
          <p:cNvSpPr/>
          <p:nvPr/>
        </p:nvSpPr>
        <p:spPr>
          <a:xfrm>
            <a:off x="3033704" y="205770"/>
            <a:ext cx="238646" cy="243555"/>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71" name="Google Shape;671;p12"/>
          <p:cNvSpPr/>
          <p:nvPr/>
        </p:nvSpPr>
        <p:spPr>
          <a:xfrm>
            <a:off x="8737650" y="439219"/>
            <a:ext cx="257856" cy="284838"/>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72" name="Google Shape;672;p12"/>
          <p:cNvSpPr/>
          <p:nvPr/>
        </p:nvSpPr>
        <p:spPr>
          <a:xfrm>
            <a:off x="1334256" y="146271"/>
            <a:ext cx="223503" cy="240600"/>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73" name="Google Shape;673;p12"/>
          <p:cNvSpPr/>
          <p:nvPr/>
        </p:nvSpPr>
        <p:spPr>
          <a:xfrm>
            <a:off x="7558457" y="3981014"/>
            <a:ext cx="204383" cy="27891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74" name="Google Shape;674;p12"/>
          <p:cNvSpPr/>
          <p:nvPr/>
        </p:nvSpPr>
        <p:spPr>
          <a:xfrm>
            <a:off x="527433" y="3050947"/>
            <a:ext cx="154433" cy="272786"/>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75" name="Google Shape;675;p12"/>
          <p:cNvSpPr/>
          <p:nvPr/>
        </p:nvSpPr>
        <p:spPr>
          <a:xfrm>
            <a:off x="8754662" y="2772177"/>
            <a:ext cx="223822" cy="307981"/>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76" name="Google Shape;676;p12"/>
          <p:cNvSpPr/>
          <p:nvPr/>
        </p:nvSpPr>
        <p:spPr>
          <a:xfrm>
            <a:off x="140852" y="836409"/>
            <a:ext cx="224053" cy="290283"/>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677" name="Google Shape;677;p12"/>
          <p:cNvGrpSpPr/>
          <p:nvPr/>
        </p:nvGrpSpPr>
        <p:grpSpPr>
          <a:xfrm>
            <a:off x="6967170" y="4176956"/>
            <a:ext cx="216066" cy="276377"/>
            <a:chOff x="6422295" y="3351500"/>
            <a:chExt cx="252856" cy="323399"/>
          </a:xfrm>
        </p:grpSpPr>
        <p:sp>
          <p:nvSpPr>
            <p:cNvPr id="678" name="Google Shape;678;p12"/>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79" name="Google Shape;679;p12"/>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80" name="Google Shape;680;p12"/>
          <p:cNvSpPr/>
          <p:nvPr/>
        </p:nvSpPr>
        <p:spPr>
          <a:xfrm>
            <a:off x="2318449" y="613815"/>
            <a:ext cx="332332" cy="336908"/>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81" name="Google Shape;681;p12"/>
          <p:cNvSpPr/>
          <p:nvPr/>
        </p:nvSpPr>
        <p:spPr>
          <a:xfrm>
            <a:off x="6021196" y="137179"/>
            <a:ext cx="265484" cy="205157"/>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682" name="Google Shape;682;p12"/>
          <p:cNvGrpSpPr/>
          <p:nvPr/>
        </p:nvGrpSpPr>
        <p:grpSpPr>
          <a:xfrm>
            <a:off x="791252" y="4630083"/>
            <a:ext cx="229693" cy="293080"/>
            <a:chOff x="6793660" y="3322411"/>
            <a:chExt cx="268804" cy="342944"/>
          </a:xfrm>
        </p:grpSpPr>
        <p:sp>
          <p:nvSpPr>
            <p:cNvPr id="683" name="Google Shape;683;p12"/>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84" name="Google Shape;684;p12"/>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85" name="Google Shape;685;p12"/>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86" name="Google Shape;686;p12"/>
          <p:cNvSpPr/>
          <p:nvPr/>
        </p:nvSpPr>
        <p:spPr>
          <a:xfrm>
            <a:off x="4708237" y="588128"/>
            <a:ext cx="377232" cy="204888"/>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87" name="Google Shape;687;p12"/>
          <p:cNvSpPr/>
          <p:nvPr/>
        </p:nvSpPr>
        <p:spPr>
          <a:xfrm rot="-2218186">
            <a:off x="-38492" y="151543"/>
            <a:ext cx="236276" cy="230041"/>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88" name="Google Shape;688;p12"/>
          <p:cNvSpPr/>
          <p:nvPr/>
        </p:nvSpPr>
        <p:spPr>
          <a:xfrm rot="1464154">
            <a:off x="4569091" y="-94554"/>
            <a:ext cx="235935" cy="229710"/>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89" name="Google Shape;689;p12"/>
          <p:cNvSpPr/>
          <p:nvPr/>
        </p:nvSpPr>
        <p:spPr>
          <a:xfrm rot="-2221343">
            <a:off x="830946" y="3628653"/>
            <a:ext cx="206347" cy="200902"/>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09" name="Shape 109"/>
        <p:cNvGrpSpPr/>
        <p:nvPr/>
      </p:nvGrpSpPr>
      <p:grpSpPr>
        <a:xfrm>
          <a:off x="0" y="0"/>
          <a:ext cx="0" cy="0"/>
          <a:chOff x="0" y="0"/>
          <a:chExt cx="0" cy="0"/>
        </a:xfrm>
      </p:grpSpPr>
      <p:sp>
        <p:nvSpPr>
          <p:cNvPr id="110" name="Google Shape;110;p3"/>
          <p:cNvSpPr txBox="1"/>
          <p:nvPr>
            <p:ph type="ctrTitle"/>
          </p:nvPr>
        </p:nvSpPr>
        <p:spPr>
          <a:xfrm>
            <a:off x="2112400" y="1583350"/>
            <a:ext cx="4919400" cy="1159800"/>
          </a:xfrm>
          <a:prstGeom prst="rect">
            <a:avLst/>
          </a:prstGeom>
        </p:spPr>
        <p:txBody>
          <a:bodyPr anchorCtr="0" anchor="b"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11" name="Google Shape;111;p3"/>
          <p:cNvSpPr txBox="1"/>
          <p:nvPr>
            <p:ph idx="1" type="subTitle"/>
          </p:nvPr>
        </p:nvSpPr>
        <p:spPr>
          <a:xfrm>
            <a:off x="2112400" y="2840052"/>
            <a:ext cx="4919400" cy="784800"/>
          </a:xfrm>
          <a:prstGeom prst="rect">
            <a:avLst/>
          </a:prstGeom>
        </p:spPr>
        <p:txBody>
          <a:bodyPr anchorCtr="0" anchor="t" bIns="0" lIns="0" spcFirstLastPara="1" rIns="0" wrap="square" tIns="0">
            <a:noAutofit/>
          </a:bodyPr>
          <a:lstStyle>
            <a:lvl1pPr lvl="0" rtl="0" algn="ctr">
              <a:spcBef>
                <a:spcPts val="0"/>
              </a:spcBef>
              <a:spcAft>
                <a:spcPts val="0"/>
              </a:spcAft>
              <a:buClr>
                <a:schemeClr val="dk2"/>
              </a:buClr>
              <a:buSzPts val="2000"/>
              <a:buNone/>
              <a:defRPr sz="2000">
                <a:solidFill>
                  <a:schemeClr val="dk2"/>
                </a:solidFill>
              </a:defRPr>
            </a:lvl1pPr>
            <a:lvl2pPr lvl="1" rtl="0" algn="ctr">
              <a:spcBef>
                <a:spcPts val="0"/>
              </a:spcBef>
              <a:spcAft>
                <a:spcPts val="0"/>
              </a:spcAft>
              <a:buClr>
                <a:schemeClr val="dk2"/>
              </a:buClr>
              <a:buSzPts val="2000"/>
              <a:buNone/>
              <a:defRPr sz="2000">
                <a:solidFill>
                  <a:schemeClr val="dk2"/>
                </a:solidFill>
              </a:defRPr>
            </a:lvl2pPr>
            <a:lvl3pPr lvl="2" rtl="0" algn="ctr">
              <a:spcBef>
                <a:spcPts val="0"/>
              </a:spcBef>
              <a:spcAft>
                <a:spcPts val="0"/>
              </a:spcAft>
              <a:buClr>
                <a:schemeClr val="dk2"/>
              </a:buClr>
              <a:buSzPts val="2000"/>
              <a:buNone/>
              <a:defRPr sz="2000">
                <a:solidFill>
                  <a:schemeClr val="dk2"/>
                </a:solidFill>
              </a:defRPr>
            </a:lvl3pPr>
            <a:lvl4pPr lvl="3" rtl="0" algn="ctr">
              <a:spcBef>
                <a:spcPts val="0"/>
              </a:spcBef>
              <a:spcAft>
                <a:spcPts val="0"/>
              </a:spcAft>
              <a:buClr>
                <a:schemeClr val="dk2"/>
              </a:buClr>
              <a:buSzPts val="2000"/>
              <a:buNone/>
              <a:defRPr sz="2000">
                <a:solidFill>
                  <a:schemeClr val="dk2"/>
                </a:solidFill>
              </a:defRPr>
            </a:lvl4pPr>
            <a:lvl5pPr lvl="4" rtl="0" algn="ctr">
              <a:spcBef>
                <a:spcPts val="0"/>
              </a:spcBef>
              <a:spcAft>
                <a:spcPts val="0"/>
              </a:spcAft>
              <a:buClr>
                <a:schemeClr val="dk2"/>
              </a:buClr>
              <a:buSzPts val="2000"/>
              <a:buNone/>
              <a:defRPr sz="2000">
                <a:solidFill>
                  <a:schemeClr val="dk2"/>
                </a:solidFill>
              </a:defRPr>
            </a:lvl5pPr>
            <a:lvl6pPr lvl="5" rtl="0" algn="ctr">
              <a:spcBef>
                <a:spcPts val="0"/>
              </a:spcBef>
              <a:spcAft>
                <a:spcPts val="0"/>
              </a:spcAft>
              <a:buClr>
                <a:schemeClr val="dk2"/>
              </a:buClr>
              <a:buSzPts val="2000"/>
              <a:buNone/>
              <a:defRPr sz="2000">
                <a:solidFill>
                  <a:schemeClr val="dk2"/>
                </a:solidFill>
              </a:defRPr>
            </a:lvl6pPr>
            <a:lvl7pPr lvl="6" rtl="0" algn="ctr">
              <a:spcBef>
                <a:spcPts val="0"/>
              </a:spcBef>
              <a:spcAft>
                <a:spcPts val="0"/>
              </a:spcAft>
              <a:buClr>
                <a:schemeClr val="dk2"/>
              </a:buClr>
              <a:buSzPts val="2000"/>
              <a:buNone/>
              <a:defRPr sz="2000">
                <a:solidFill>
                  <a:schemeClr val="dk2"/>
                </a:solidFill>
              </a:defRPr>
            </a:lvl7pPr>
            <a:lvl8pPr lvl="7" rtl="0" algn="ctr">
              <a:spcBef>
                <a:spcPts val="0"/>
              </a:spcBef>
              <a:spcAft>
                <a:spcPts val="0"/>
              </a:spcAft>
              <a:buClr>
                <a:schemeClr val="dk2"/>
              </a:buClr>
              <a:buSzPts val="2000"/>
              <a:buNone/>
              <a:defRPr sz="2000">
                <a:solidFill>
                  <a:schemeClr val="dk2"/>
                </a:solidFill>
              </a:defRPr>
            </a:lvl8pPr>
            <a:lvl9pPr lvl="8" rtl="0" algn="ctr">
              <a:spcBef>
                <a:spcPts val="0"/>
              </a:spcBef>
              <a:spcAft>
                <a:spcPts val="0"/>
              </a:spcAft>
              <a:buClr>
                <a:schemeClr val="dk2"/>
              </a:buClr>
              <a:buSzPts val="2000"/>
              <a:buNone/>
              <a:defRPr sz="2000">
                <a:solidFill>
                  <a:schemeClr val="dk2"/>
                </a:solidFill>
              </a:defRPr>
            </a:lvl9pPr>
          </a:lstStyle>
          <a:p/>
        </p:txBody>
      </p:sp>
      <p:grpSp>
        <p:nvGrpSpPr>
          <p:cNvPr id="112" name="Google Shape;112;p3"/>
          <p:cNvGrpSpPr/>
          <p:nvPr/>
        </p:nvGrpSpPr>
        <p:grpSpPr>
          <a:xfrm>
            <a:off x="-83913" y="-168653"/>
            <a:ext cx="9288757" cy="5426904"/>
            <a:chOff x="-83913" y="-168653"/>
            <a:chExt cx="9288757" cy="5426904"/>
          </a:xfrm>
        </p:grpSpPr>
        <p:sp>
          <p:nvSpPr>
            <p:cNvPr id="113" name="Google Shape;113;p3"/>
            <p:cNvSpPr/>
            <p:nvPr/>
          </p:nvSpPr>
          <p:spPr>
            <a:xfrm>
              <a:off x="3901992" y="271731"/>
              <a:ext cx="499650" cy="704779"/>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14" name="Google Shape;114;p3"/>
            <p:cNvSpPr/>
            <p:nvPr/>
          </p:nvSpPr>
          <p:spPr>
            <a:xfrm>
              <a:off x="-73851" y="4335362"/>
              <a:ext cx="601266" cy="549535"/>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15" name="Google Shape;115;p3"/>
            <p:cNvSpPr/>
            <p:nvPr/>
          </p:nvSpPr>
          <p:spPr>
            <a:xfrm rot="2001982">
              <a:off x="136143" y="2216866"/>
              <a:ext cx="321474" cy="709766"/>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16" name="Google Shape;116;p3"/>
            <p:cNvSpPr/>
            <p:nvPr/>
          </p:nvSpPr>
          <p:spPr>
            <a:xfrm rot="-1974315">
              <a:off x="1151275" y="3720972"/>
              <a:ext cx="252371" cy="554298"/>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17" name="Google Shape;117;p3"/>
            <p:cNvSpPr/>
            <p:nvPr/>
          </p:nvSpPr>
          <p:spPr>
            <a:xfrm>
              <a:off x="4101001" y="4649180"/>
              <a:ext cx="376856" cy="254902"/>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18" name="Google Shape;118;p3"/>
            <p:cNvSpPr/>
            <p:nvPr/>
          </p:nvSpPr>
          <p:spPr>
            <a:xfrm>
              <a:off x="8091625" y="827000"/>
              <a:ext cx="485245" cy="329049"/>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19" name="Google Shape;119;p3"/>
            <p:cNvSpPr/>
            <p:nvPr/>
          </p:nvSpPr>
          <p:spPr>
            <a:xfrm rot="3971375">
              <a:off x="3138581" y="4622816"/>
              <a:ext cx="362909" cy="668479"/>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0" name="Google Shape;120;p3"/>
            <p:cNvSpPr/>
            <p:nvPr/>
          </p:nvSpPr>
          <p:spPr>
            <a:xfrm rot="-3375824">
              <a:off x="8508205" y="4088864"/>
              <a:ext cx="623152" cy="166730"/>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1" name="Google Shape;121;p3"/>
            <p:cNvSpPr/>
            <p:nvPr/>
          </p:nvSpPr>
          <p:spPr>
            <a:xfrm rot="3011666">
              <a:off x="3210524" y="657803"/>
              <a:ext cx="199800" cy="513948"/>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2" name="Google Shape;122;p3"/>
            <p:cNvSpPr/>
            <p:nvPr/>
          </p:nvSpPr>
          <p:spPr>
            <a:xfrm rot="2196195">
              <a:off x="6146037" y="457710"/>
              <a:ext cx="248001" cy="64914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3" name="Google Shape;123;p3"/>
            <p:cNvSpPr/>
            <p:nvPr/>
          </p:nvSpPr>
          <p:spPr>
            <a:xfrm rot="9911830">
              <a:off x="5498424" y="4613124"/>
              <a:ext cx="338915" cy="323847"/>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4" name="Google Shape;124;p3"/>
            <p:cNvSpPr/>
            <p:nvPr/>
          </p:nvSpPr>
          <p:spPr>
            <a:xfrm>
              <a:off x="510215" y="271717"/>
              <a:ext cx="557022" cy="619823"/>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5" name="Google Shape;125;p3"/>
            <p:cNvSpPr/>
            <p:nvPr/>
          </p:nvSpPr>
          <p:spPr>
            <a:xfrm>
              <a:off x="1778886" y="4237081"/>
              <a:ext cx="556337" cy="631409"/>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6" name="Google Shape;126;p3"/>
            <p:cNvSpPr/>
            <p:nvPr/>
          </p:nvSpPr>
          <p:spPr>
            <a:xfrm rot="-982808">
              <a:off x="7867083" y="4603094"/>
              <a:ext cx="701993" cy="567693"/>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7" name="Google Shape;127;p3"/>
            <p:cNvSpPr/>
            <p:nvPr/>
          </p:nvSpPr>
          <p:spPr>
            <a:xfrm rot="1185294">
              <a:off x="4798350" y="3885963"/>
              <a:ext cx="616477" cy="671778"/>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8" name="Google Shape;128;p3"/>
            <p:cNvSpPr/>
            <p:nvPr/>
          </p:nvSpPr>
          <p:spPr>
            <a:xfrm>
              <a:off x="1393062" y="748927"/>
              <a:ext cx="579203" cy="652168"/>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9" name="Google Shape;129;p3"/>
            <p:cNvSpPr/>
            <p:nvPr/>
          </p:nvSpPr>
          <p:spPr>
            <a:xfrm>
              <a:off x="7317433" y="2956555"/>
              <a:ext cx="716315" cy="573888"/>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30" name="Google Shape;130;p3"/>
            <p:cNvSpPr/>
            <p:nvPr/>
          </p:nvSpPr>
          <p:spPr>
            <a:xfrm>
              <a:off x="8750637" y="1716146"/>
              <a:ext cx="454206" cy="406096"/>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31" name="Google Shape;131;p3"/>
            <p:cNvSpPr/>
            <p:nvPr/>
          </p:nvSpPr>
          <p:spPr>
            <a:xfrm rot="-2424156">
              <a:off x="2052510" y="-106317"/>
              <a:ext cx="373867" cy="493313"/>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32" name="Google Shape;132;p3"/>
            <p:cNvSpPr/>
            <p:nvPr/>
          </p:nvSpPr>
          <p:spPr>
            <a:xfrm>
              <a:off x="5960437" y="3855732"/>
              <a:ext cx="712864" cy="419317"/>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133" name="Google Shape;133;p3"/>
            <p:cNvGrpSpPr/>
            <p:nvPr/>
          </p:nvGrpSpPr>
          <p:grpSpPr>
            <a:xfrm rot="891035">
              <a:off x="1165229" y="1691730"/>
              <a:ext cx="657771" cy="386113"/>
              <a:chOff x="1429156" y="1387535"/>
              <a:chExt cx="657769" cy="386112"/>
            </a:xfrm>
          </p:grpSpPr>
          <p:sp>
            <p:nvSpPr>
              <p:cNvPr id="134" name="Google Shape;134;p3"/>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35" name="Google Shape;135;p3"/>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136" name="Google Shape;136;p3"/>
            <p:cNvSpPr/>
            <p:nvPr/>
          </p:nvSpPr>
          <p:spPr>
            <a:xfrm rot="-1696692">
              <a:off x="7441723" y="1525254"/>
              <a:ext cx="760522" cy="200454"/>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37" name="Google Shape;137;p3"/>
            <p:cNvSpPr/>
            <p:nvPr/>
          </p:nvSpPr>
          <p:spPr>
            <a:xfrm>
              <a:off x="1161548" y="2558031"/>
              <a:ext cx="665135" cy="522113"/>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138" name="Google Shape;138;p3"/>
            <p:cNvGrpSpPr/>
            <p:nvPr/>
          </p:nvGrpSpPr>
          <p:grpSpPr>
            <a:xfrm>
              <a:off x="346827" y="3411153"/>
              <a:ext cx="376916" cy="455685"/>
              <a:chOff x="1010452" y="1144365"/>
              <a:chExt cx="376916" cy="455685"/>
            </a:xfrm>
          </p:grpSpPr>
          <p:sp>
            <p:nvSpPr>
              <p:cNvPr id="139" name="Google Shape;139;p3"/>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0" name="Google Shape;140;p3"/>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141" name="Google Shape;141;p3"/>
            <p:cNvSpPr/>
            <p:nvPr/>
          </p:nvSpPr>
          <p:spPr>
            <a:xfrm rot="-1109260">
              <a:off x="7493180" y="3971096"/>
              <a:ext cx="396713" cy="402269"/>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2" name="Google Shape;142;p3"/>
            <p:cNvSpPr/>
            <p:nvPr/>
          </p:nvSpPr>
          <p:spPr>
            <a:xfrm>
              <a:off x="6255960" y="791694"/>
              <a:ext cx="453103" cy="511439"/>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3" name="Google Shape;143;p3"/>
            <p:cNvSpPr/>
            <p:nvPr/>
          </p:nvSpPr>
          <p:spPr>
            <a:xfrm rot="1799564">
              <a:off x="7155158" y="4556613"/>
              <a:ext cx="351219" cy="440001"/>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4" name="Google Shape;144;p3"/>
            <p:cNvSpPr/>
            <p:nvPr/>
          </p:nvSpPr>
          <p:spPr>
            <a:xfrm>
              <a:off x="7413193" y="740389"/>
              <a:ext cx="289739" cy="45623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5" name="Google Shape;145;p3"/>
            <p:cNvSpPr/>
            <p:nvPr/>
          </p:nvSpPr>
          <p:spPr>
            <a:xfrm>
              <a:off x="7082287" y="-53997"/>
              <a:ext cx="602898" cy="641121"/>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6" name="Google Shape;146;p3"/>
            <p:cNvSpPr/>
            <p:nvPr/>
          </p:nvSpPr>
          <p:spPr>
            <a:xfrm>
              <a:off x="4981978" y="271723"/>
              <a:ext cx="738779" cy="460515"/>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7" name="Google Shape;147;p3"/>
            <p:cNvSpPr/>
            <p:nvPr/>
          </p:nvSpPr>
          <p:spPr>
            <a:xfrm rot="-1245048">
              <a:off x="7884626" y="2097617"/>
              <a:ext cx="363919" cy="537176"/>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8" name="Google Shape;148;p3"/>
            <p:cNvSpPr/>
            <p:nvPr/>
          </p:nvSpPr>
          <p:spPr>
            <a:xfrm>
              <a:off x="313599" y="1360788"/>
              <a:ext cx="410163" cy="515682"/>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9" name="Google Shape;149;p3"/>
            <p:cNvSpPr/>
            <p:nvPr/>
          </p:nvSpPr>
          <p:spPr>
            <a:xfrm>
              <a:off x="2688787" y="4098763"/>
              <a:ext cx="455682" cy="43272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0" name="Google Shape;150;p3"/>
            <p:cNvSpPr/>
            <p:nvPr/>
          </p:nvSpPr>
          <p:spPr>
            <a:xfrm>
              <a:off x="933400" y="1069738"/>
              <a:ext cx="175646" cy="373020"/>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1" name="Google Shape;151;p3"/>
            <p:cNvSpPr/>
            <p:nvPr/>
          </p:nvSpPr>
          <p:spPr>
            <a:xfrm>
              <a:off x="8204352" y="3801552"/>
              <a:ext cx="240787" cy="203050"/>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2" name="Google Shape;152;p3"/>
            <p:cNvSpPr/>
            <p:nvPr/>
          </p:nvSpPr>
          <p:spPr>
            <a:xfrm>
              <a:off x="8204357" y="240186"/>
              <a:ext cx="175884" cy="17472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3" name="Google Shape;153;p3"/>
            <p:cNvSpPr/>
            <p:nvPr/>
          </p:nvSpPr>
          <p:spPr>
            <a:xfrm>
              <a:off x="8514477" y="3303552"/>
              <a:ext cx="236138" cy="229907"/>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4" name="Google Shape;154;p3"/>
            <p:cNvSpPr/>
            <p:nvPr/>
          </p:nvSpPr>
          <p:spPr>
            <a:xfrm rot="9304419">
              <a:off x="3726725" y="4079275"/>
              <a:ext cx="219185" cy="471718"/>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5" name="Google Shape;155;p3"/>
            <p:cNvSpPr/>
            <p:nvPr/>
          </p:nvSpPr>
          <p:spPr>
            <a:xfrm>
              <a:off x="3033704" y="205770"/>
              <a:ext cx="238646" cy="243555"/>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6" name="Google Shape;156;p3"/>
            <p:cNvSpPr/>
            <p:nvPr/>
          </p:nvSpPr>
          <p:spPr>
            <a:xfrm>
              <a:off x="8737650" y="439219"/>
              <a:ext cx="257856" cy="284838"/>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7" name="Google Shape;157;p3"/>
            <p:cNvSpPr/>
            <p:nvPr/>
          </p:nvSpPr>
          <p:spPr>
            <a:xfrm>
              <a:off x="1334256" y="207258"/>
              <a:ext cx="223503" cy="240600"/>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8" name="Google Shape;158;p3"/>
            <p:cNvSpPr/>
            <p:nvPr/>
          </p:nvSpPr>
          <p:spPr>
            <a:xfrm>
              <a:off x="7053257" y="3763614"/>
              <a:ext cx="204383" cy="27891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9" name="Google Shape;159;p3"/>
            <p:cNvSpPr/>
            <p:nvPr/>
          </p:nvSpPr>
          <p:spPr>
            <a:xfrm>
              <a:off x="711508" y="3001159"/>
              <a:ext cx="154433" cy="272786"/>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60" name="Google Shape;160;p3"/>
            <p:cNvSpPr/>
            <p:nvPr/>
          </p:nvSpPr>
          <p:spPr>
            <a:xfrm>
              <a:off x="8576875" y="2558027"/>
              <a:ext cx="223822" cy="307981"/>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61" name="Google Shape;161;p3"/>
            <p:cNvSpPr/>
            <p:nvPr/>
          </p:nvSpPr>
          <p:spPr>
            <a:xfrm>
              <a:off x="140852" y="836409"/>
              <a:ext cx="224053" cy="290283"/>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162" name="Google Shape;162;p3"/>
            <p:cNvGrpSpPr/>
            <p:nvPr/>
          </p:nvGrpSpPr>
          <p:grpSpPr>
            <a:xfrm>
              <a:off x="6457245" y="4530131"/>
              <a:ext cx="216066" cy="276377"/>
              <a:chOff x="6422295" y="3351500"/>
              <a:chExt cx="252856" cy="323399"/>
            </a:xfrm>
          </p:grpSpPr>
          <p:sp>
            <p:nvSpPr>
              <p:cNvPr id="163" name="Google Shape;163;p3"/>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64" name="Google Shape;164;p3"/>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165" name="Google Shape;165;p3"/>
            <p:cNvSpPr/>
            <p:nvPr/>
          </p:nvSpPr>
          <p:spPr>
            <a:xfrm>
              <a:off x="2318449" y="613815"/>
              <a:ext cx="332332" cy="336908"/>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66" name="Google Shape;166;p3"/>
            <p:cNvSpPr/>
            <p:nvPr/>
          </p:nvSpPr>
          <p:spPr>
            <a:xfrm>
              <a:off x="6021196" y="137179"/>
              <a:ext cx="265484" cy="205157"/>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167" name="Google Shape;167;p3"/>
            <p:cNvGrpSpPr/>
            <p:nvPr/>
          </p:nvGrpSpPr>
          <p:grpSpPr>
            <a:xfrm>
              <a:off x="1184427" y="4630083"/>
              <a:ext cx="229693" cy="293080"/>
              <a:chOff x="6793660" y="3322411"/>
              <a:chExt cx="268804" cy="342944"/>
            </a:xfrm>
          </p:grpSpPr>
          <p:sp>
            <p:nvSpPr>
              <p:cNvPr id="168" name="Google Shape;168;p3"/>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69" name="Google Shape;169;p3"/>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70" name="Google Shape;170;p3"/>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171" name="Google Shape;171;p3"/>
            <p:cNvSpPr/>
            <p:nvPr/>
          </p:nvSpPr>
          <p:spPr>
            <a:xfrm>
              <a:off x="4843337" y="836403"/>
              <a:ext cx="377232" cy="204888"/>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72" name="Google Shape;172;p3"/>
            <p:cNvSpPr/>
            <p:nvPr/>
          </p:nvSpPr>
          <p:spPr>
            <a:xfrm rot="-2218186">
              <a:off x="-38492" y="151543"/>
              <a:ext cx="236276" cy="230041"/>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73" name="Google Shape;173;p3"/>
            <p:cNvSpPr/>
            <p:nvPr/>
          </p:nvSpPr>
          <p:spPr>
            <a:xfrm rot="1464154">
              <a:off x="4569091" y="-94554"/>
              <a:ext cx="235935" cy="229710"/>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74" name="Google Shape;174;p3"/>
            <p:cNvSpPr/>
            <p:nvPr/>
          </p:nvSpPr>
          <p:spPr>
            <a:xfrm rot="-2221343">
              <a:off x="1866371" y="3538528"/>
              <a:ext cx="206347" cy="200902"/>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accent5"/>
        </a:solidFill>
      </p:bgPr>
    </p:bg>
    <p:spTree>
      <p:nvGrpSpPr>
        <p:cNvPr id="175" name="Shape 175"/>
        <p:cNvGrpSpPr/>
        <p:nvPr/>
      </p:nvGrpSpPr>
      <p:grpSpPr>
        <a:xfrm>
          <a:off x="0" y="0"/>
          <a:ext cx="0" cy="0"/>
          <a:chOff x="0" y="0"/>
          <a:chExt cx="0" cy="0"/>
        </a:xfrm>
      </p:grpSpPr>
      <p:grpSp>
        <p:nvGrpSpPr>
          <p:cNvPr id="176" name="Google Shape;176;p4"/>
          <p:cNvGrpSpPr/>
          <p:nvPr/>
        </p:nvGrpSpPr>
        <p:grpSpPr>
          <a:xfrm>
            <a:off x="-83913" y="-168653"/>
            <a:ext cx="9288757" cy="5426904"/>
            <a:chOff x="-83913" y="-168653"/>
            <a:chExt cx="9288757" cy="5426904"/>
          </a:xfrm>
        </p:grpSpPr>
        <p:sp>
          <p:nvSpPr>
            <p:cNvPr id="177" name="Google Shape;177;p4"/>
            <p:cNvSpPr/>
            <p:nvPr/>
          </p:nvSpPr>
          <p:spPr>
            <a:xfrm>
              <a:off x="3901992" y="271731"/>
              <a:ext cx="499650" cy="704779"/>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78" name="Google Shape;178;p4"/>
            <p:cNvSpPr/>
            <p:nvPr/>
          </p:nvSpPr>
          <p:spPr>
            <a:xfrm>
              <a:off x="-73851" y="4335362"/>
              <a:ext cx="601266" cy="549535"/>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79" name="Google Shape;179;p4"/>
            <p:cNvSpPr/>
            <p:nvPr/>
          </p:nvSpPr>
          <p:spPr>
            <a:xfrm rot="2001982">
              <a:off x="136143" y="2216866"/>
              <a:ext cx="321474" cy="709766"/>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0" name="Google Shape;180;p4"/>
            <p:cNvSpPr/>
            <p:nvPr/>
          </p:nvSpPr>
          <p:spPr>
            <a:xfrm rot="-1974315">
              <a:off x="1151275" y="3720972"/>
              <a:ext cx="252371" cy="554298"/>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1" name="Google Shape;181;p4"/>
            <p:cNvSpPr/>
            <p:nvPr/>
          </p:nvSpPr>
          <p:spPr>
            <a:xfrm>
              <a:off x="4101001" y="4649180"/>
              <a:ext cx="376856" cy="254902"/>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2" name="Google Shape;182;p4"/>
            <p:cNvSpPr/>
            <p:nvPr/>
          </p:nvSpPr>
          <p:spPr>
            <a:xfrm>
              <a:off x="8091625" y="827000"/>
              <a:ext cx="485245" cy="329049"/>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3" name="Google Shape;183;p4"/>
            <p:cNvSpPr/>
            <p:nvPr/>
          </p:nvSpPr>
          <p:spPr>
            <a:xfrm rot="3971375">
              <a:off x="3138581" y="4622816"/>
              <a:ext cx="362909" cy="668479"/>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4" name="Google Shape;184;p4"/>
            <p:cNvSpPr/>
            <p:nvPr/>
          </p:nvSpPr>
          <p:spPr>
            <a:xfrm rot="-3375824">
              <a:off x="8508205" y="4088864"/>
              <a:ext cx="623152" cy="166730"/>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5" name="Google Shape;185;p4"/>
            <p:cNvSpPr/>
            <p:nvPr/>
          </p:nvSpPr>
          <p:spPr>
            <a:xfrm rot="3011666">
              <a:off x="3210524" y="657803"/>
              <a:ext cx="199800" cy="513948"/>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6" name="Google Shape;186;p4"/>
            <p:cNvSpPr/>
            <p:nvPr/>
          </p:nvSpPr>
          <p:spPr>
            <a:xfrm rot="2196195">
              <a:off x="6146037" y="457710"/>
              <a:ext cx="248001" cy="64914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7" name="Google Shape;187;p4"/>
            <p:cNvSpPr/>
            <p:nvPr/>
          </p:nvSpPr>
          <p:spPr>
            <a:xfrm rot="9911830">
              <a:off x="5498424" y="4613124"/>
              <a:ext cx="338915" cy="323847"/>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8" name="Google Shape;188;p4"/>
            <p:cNvSpPr/>
            <p:nvPr/>
          </p:nvSpPr>
          <p:spPr>
            <a:xfrm>
              <a:off x="510215" y="271717"/>
              <a:ext cx="557022" cy="619823"/>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9" name="Google Shape;189;p4"/>
            <p:cNvSpPr/>
            <p:nvPr/>
          </p:nvSpPr>
          <p:spPr>
            <a:xfrm>
              <a:off x="1778886" y="4237081"/>
              <a:ext cx="556337" cy="631409"/>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90" name="Google Shape;190;p4"/>
            <p:cNvSpPr/>
            <p:nvPr/>
          </p:nvSpPr>
          <p:spPr>
            <a:xfrm rot="-982808">
              <a:off x="7867083" y="4603094"/>
              <a:ext cx="701993" cy="567693"/>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91" name="Google Shape;191;p4"/>
            <p:cNvSpPr/>
            <p:nvPr/>
          </p:nvSpPr>
          <p:spPr>
            <a:xfrm rot="1185294">
              <a:off x="4798350" y="3885963"/>
              <a:ext cx="616477" cy="671778"/>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92" name="Google Shape;192;p4"/>
            <p:cNvSpPr/>
            <p:nvPr/>
          </p:nvSpPr>
          <p:spPr>
            <a:xfrm>
              <a:off x="1393062" y="748927"/>
              <a:ext cx="579203" cy="652168"/>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93" name="Google Shape;193;p4"/>
            <p:cNvSpPr/>
            <p:nvPr/>
          </p:nvSpPr>
          <p:spPr>
            <a:xfrm>
              <a:off x="7317433" y="2956555"/>
              <a:ext cx="716315" cy="573888"/>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94" name="Google Shape;194;p4"/>
            <p:cNvSpPr/>
            <p:nvPr/>
          </p:nvSpPr>
          <p:spPr>
            <a:xfrm>
              <a:off x="8750637" y="1716146"/>
              <a:ext cx="454206" cy="406096"/>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95" name="Google Shape;195;p4"/>
            <p:cNvSpPr/>
            <p:nvPr/>
          </p:nvSpPr>
          <p:spPr>
            <a:xfrm rot="-2424156">
              <a:off x="2052510" y="-106317"/>
              <a:ext cx="373867" cy="493313"/>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96" name="Google Shape;196;p4"/>
            <p:cNvSpPr/>
            <p:nvPr/>
          </p:nvSpPr>
          <p:spPr>
            <a:xfrm>
              <a:off x="5960437" y="3855732"/>
              <a:ext cx="712864" cy="419317"/>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197" name="Google Shape;197;p4"/>
            <p:cNvGrpSpPr/>
            <p:nvPr/>
          </p:nvGrpSpPr>
          <p:grpSpPr>
            <a:xfrm rot="891035">
              <a:off x="1165229" y="1691730"/>
              <a:ext cx="657771" cy="386113"/>
              <a:chOff x="1429156" y="1387535"/>
              <a:chExt cx="657769" cy="386112"/>
            </a:xfrm>
          </p:grpSpPr>
          <p:sp>
            <p:nvSpPr>
              <p:cNvPr id="198" name="Google Shape;198;p4"/>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99" name="Google Shape;199;p4"/>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00" name="Google Shape;200;p4"/>
            <p:cNvSpPr/>
            <p:nvPr/>
          </p:nvSpPr>
          <p:spPr>
            <a:xfrm rot="-1696692">
              <a:off x="7441723" y="1525254"/>
              <a:ext cx="760522" cy="200454"/>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01" name="Google Shape;201;p4"/>
            <p:cNvSpPr/>
            <p:nvPr/>
          </p:nvSpPr>
          <p:spPr>
            <a:xfrm>
              <a:off x="1161548" y="2558031"/>
              <a:ext cx="665135" cy="522113"/>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202" name="Google Shape;202;p4"/>
            <p:cNvGrpSpPr/>
            <p:nvPr/>
          </p:nvGrpSpPr>
          <p:grpSpPr>
            <a:xfrm>
              <a:off x="346827" y="3411153"/>
              <a:ext cx="376916" cy="455685"/>
              <a:chOff x="1010452" y="1144365"/>
              <a:chExt cx="376916" cy="455685"/>
            </a:xfrm>
          </p:grpSpPr>
          <p:sp>
            <p:nvSpPr>
              <p:cNvPr id="203" name="Google Shape;203;p4"/>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04" name="Google Shape;204;p4"/>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05" name="Google Shape;205;p4"/>
            <p:cNvSpPr/>
            <p:nvPr/>
          </p:nvSpPr>
          <p:spPr>
            <a:xfrm rot="-1109260">
              <a:off x="7493180" y="3971096"/>
              <a:ext cx="396713" cy="402269"/>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06" name="Google Shape;206;p4"/>
            <p:cNvSpPr/>
            <p:nvPr/>
          </p:nvSpPr>
          <p:spPr>
            <a:xfrm>
              <a:off x="6255960" y="791694"/>
              <a:ext cx="453103" cy="511439"/>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07" name="Google Shape;207;p4"/>
            <p:cNvSpPr/>
            <p:nvPr/>
          </p:nvSpPr>
          <p:spPr>
            <a:xfrm rot="1799564">
              <a:off x="7155158" y="4556613"/>
              <a:ext cx="351219" cy="440001"/>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08" name="Google Shape;208;p4"/>
            <p:cNvSpPr/>
            <p:nvPr/>
          </p:nvSpPr>
          <p:spPr>
            <a:xfrm>
              <a:off x="7413193" y="740389"/>
              <a:ext cx="289739" cy="45623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09" name="Google Shape;209;p4"/>
            <p:cNvSpPr/>
            <p:nvPr/>
          </p:nvSpPr>
          <p:spPr>
            <a:xfrm>
              <a:off x="7082287" y="-53997"/>
              <a:ext cx="602898" cy="641121"/>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0" name="Google Shape;210;p4"/>
            <p:cNvSpPr/>
            <p:nvPr/>
          </p:nvSpPr>
          <p:spPr>
            <a:xfrm>
              <a:off x="4981978" y="271723"/>
              <a:ext cx="738779" cy="460515"/>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1" name="Google Shape;211;p4"/>
            <p:cNvSpPr/>
            <p:nvPr/>
          </p:nvSpPr>
          <p:spPr>
            <a:xfrm rot="-1245048">
              <a:off x="7884626" y="2097617"/>
              <a:ext cx="363919" cy="537176"/>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2" name="Google Shape;212;p4"/>
            <p:cNvSpPr/>
            <p:nvPr/>
          </p:nvSpPr>
          <p:spPr>
            <a:xfrm>
              <a:off x="313599" y="1360788"/>
              <a:ext cx="410163" cy="515682"/>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3" name="Google Shape;213;p4"/>
            <p:cNvSpPr/>
            <p:nvPr/>
          </p:nvSpPr>
          <p:spPr>
            <a:xfrm>
              <a:off x="2688787" y="4098763"/>
              <a:ext cx="455682" cy="43272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4" name="Google Shape;214;p4"/>
            <p:cNvSpPr/>
            <p:nvPr/>
          </p:nvSpPr>
          <p:spPr>
            <a:xfrm>
              <a:off x="933400" y="1069738"/>
              <a:ext cx="175646" cy="373020"/>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5" name="Google Shape;215;p4"/>
            <p:cNvSpPr/>
            <p:nvPr/>
          </p:nvSpPr>
          <p:spPr>
            <a:xfrm>
              <a:off x="8204352" y="3801552"/>
              <a:ext cx="240787" cy="203050"/>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6" name="Google Shape;216;p4"/>
            <p:cNvSpPr/>
            <p:nvPr/>
          </p:nvSpPr>
          <p:spPr>
            <a:xfrm>
              <a:off x="8204357" y="240186"/>
              <a:ext cx="175884" cy="17472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7" name="Google Shape;217;p4"/>
            <p:cNvSpPr/>
            <p:nvPr/>
          </p:nvSpPr>
          <p:spPr>
            <a:xfrm>
              <a:off x="8514477" y="3303552"/>
              <a:ext cx="236138" cy="229907"/>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8" name="Google Shape;218;p4"/>
            <p:cNvSpPr/>
            <p:nvPr/>
          </p:nvSpPr>
          <p:spPr>
            <a:xfrm rot="9304419">
              <a:off x="3726725" y="4079275"/>
              <a:ext cx="219185" cy="471718"/>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9" name="Google Shape;219;p4"/>
            <p:cNvSpPr/>
            <p:nvPr/>
          </p:nvSpPr>
          <p:spPr>
            <a:xfrm>
              <a:off x="3033704" y="205770"/>
              <a:ext cx="238646" cy="243555"/>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20" name="Google Shape;220;p4"/>
            <p:cNvSpPr/>
            <p:nvPr/>
          </p:nvSpPr>
          <p:spPr>
            <a:xfrm>
              <a:off x="8737650" y="439219"/>
              <a:ext cx="257856" cy="284838"/>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21" name="Google Shape;221;p4"/>
            <p:cNvSpPr/>
            <p:nvPr/>
          </p:nvSpPr>
          <p:spPr>
            <a:xfrm>
              <a:off x="1334256" y="207258"/>
              <a:ext cx="223503" cy="240600"/>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22" name="Google Shape;222;p4"/>
            <p:cNvSpPr/>
            <p:nvPr/>
          </p:nvSpPr>
          <p:spPr>
            <a:xfrm>
              <a:off x="7053257" y="3763614"/>
              <a:ext cx="204383" cy="27891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23" name="Google Shape;223;p4"/>
            <p:cNvSpPr/>
            <p:nvPr/>
          </p:nvSpPr>
          <p:spPr>
            <a:xfrm>
              <a:off x="711508" y="3001159"/>
              <a:ext cx="154433" cy="272786"/>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24" name="Google Shape;224;p4"/>
            <p:cNvSpPr/>
            <p:nvPr/>
          </p:nvSpPr>
          <p:spPr>
            <a:xfrm>
              <a:off x="8576875" y="2558027"/>
              <a:ext cx="223822" cy="307981"/>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25" name="Google Shape;225;p4"/>
            <p:cNvSpPr/>
            <p:nvPr/>
          </p:nvSpPr>
          <p:spPr>
            <a:xfrm>
              <a:off x="140852" y="836409"/>
              <a:ext cx="224053" cy="290283"/>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226" name="Google Shape;226;p4"/>
            <p:cNvGrpSpPr/>
            <p:nvPr/>
          </p:nvGrpSpPr>
          <p:grpSpPr>
            <a:xfrm>
              <a:off x="6457245" y="4530131"/>
              <a:ext cx="216066" cy="276377"/>
              <a:chOff x="6422295" y="3351500"/>
              <a:chExt cx="252856" cy="323399"/>
            </a:xfrm>
          </p:grpSpPr>
          <p:sp>
            <p:nvSpPr>
              <p:cNvPr id="227" name="Google Shape;227;p4"/>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28" name="Google Shape;228;p4"/>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29" name="Google Shape;229;p4"/>
            <p:cNvSpPr/>
            <p:nvPr/>
          </p:nvSpPr>
          <p:spPr>
            <a:xfrm>
              <a:off x="2318449" y="613815"/>
              <a:ext cx="332332" cy="336908"/>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30" name="Google Shape;230;p4"/>
            <p:cNvSpPr/>
            <p:nvPr/>
          </p:nvSpPr>
          <p:spPr>
            <a:xfrm>
              <a:off x="6021196" y="137179"/>
              <a:ext cx="265484" cy="205157"/>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231" name="Google Shape;231;p4"/>
            <p:cNvGrpSpPr/>
            <p:nvPr/>
          </p:nvGrpSpPr>
          <p:grpSpPr>
            <a:xfrm>
              <a:off x="1184427" y="4630083"/>
              <a:ext cx="229693" cy="293080"/>
              <a:chOff x="6793660" y="3322411"/>
              <a:chExt cx="268804" cy="342944"/>
            </a:xfrm>
          </p:grpSpPr>
          <p:sp>
            <p:nvSpPr>
              <p:cNvPr id="232" name="Google Shape;232;p4"/>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33" name="Google Shape;233;p4"/>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34" name="Google Shape;234;p4"/>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35" name="Google Shape;235;p4"/>
            <p:cNvSpPr/>
            <p:nvPr/>
          </p:nvSpPr>
          <p:spPr>
            <a:xfrm>
              <a:off x="4843337" y="836403"/>
              <a:ext cx="377232" cy="204888"/>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36" name="Google Shape;236;p4"/>
            <p:cNvSpPr/>
            <p:nvPr/>
          </p:nvSpPr>
          <p:spPr>
            <a:xfrm rot="-2218186">
              <a:off x="-38492" y="151543"/>
              <a:ext cx="236276" cy="230041"/>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37" name="Google Shape;237;p4"/>
            <p:cNvSpPr/>
            <p:nvPr/>
          </p:nvSpPr>
          <p:spPr>
            <a:xfrm rot="1464154">
              <a:off x="4569091" y="-94554"/>
              <a:ext cx="235935" cy="229710"/>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38" name="Google Shape;238;p4"/>
            <p:cNvSpPr/>
            <p:nvPr/>
          </p:nvSpPr>
          <p:spPr>
            <a:xfrm rot="-2221343">
              <a:off x="1866371" y="3538528"/>
              <a:ext cx="206347" cy="200902"/>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39" name="Google Shape;239;p4"/>
          <p:cNvSpPr txBox="1"/>
          <p:nvPr>
            <p:ph idx="1" type="body"/>
          </p:nvPr>
        </p:nvSpPr>
        <p:spPr>
          <a:xfrm>
            <a:off x="2052200" y="1253925"/>
            <a:ext cx="5039700" cy="2675100"/>
          </a:xfrm>
          <a:prstGeom prst="rect">
            <a:avLst/>
          </a:prstGeom>
        </p:spPr>
        <p:txBody>
          <a:bodyPr anchorCtr="0" anchor="t" bIns="0" lIns="0" spcFirstLastPara="1" rIns="0" wrap="square" tIns="0">
            <a:noAutofit/>
          </a:bodyPr>
          <a:lstStyle>
            <a:lvl1pPr indent="-457200" lvl="0" marL="4572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1pPr>
            <a:lvl2pPr indent="-457200" lvl="1" marL="9144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2pPr>
            <a:lvl3pPr indent="-457200" lvl="2" marL="13716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3pPr>
            <a:lvl4pPr indent="-457200" lvl="3" marL="18288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4pPr>
            <a:lvl5pPr indent="-457200" lvl="4" marL="22860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5pPr>
            <a:lvl6pPr indent="-457200" lvl="5" marL="27432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6pPr>
            <a:lvl7pPr indent="-457200" lvl="6" marL="32004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7pPr>
            <a:lvl8pPr indent="-457200" lvl="7" marL="36576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8pPr>
            <a:lvl9pPr indent="-457200" lvl="8" marL="41148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9pPr>
          </a:lstStyle>
          <a:p/>
        </p:txBody>
      </p:sp>
      <p:sp>
        <p:nvSpPr>
          <p:cNvPr id="240" name="Google Shape;240;p4"/>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41" name="Shape 241"/>
        <p:cNvGrpSpPr/>
        <p:nvPr/>
      </p:nvGrpSpPr>
      <p:grpSpPr>
        <a:xfrm>
          <a:off x="0" y="0"/>
          <a:ext cx="0" cy="0"/>
          <a:chOff x="0" y="0"/>
          <a:chExt cx="0" cy="0"/>
        </a:xfrm>
      </p:grpSpPr>
      <p:grpSp>
        <p:nvGrpSpPr>
          <p:cNvPr id="242" name="Google Shape;242;p5"/>
          <p:cNvGrpSpPr/>
          <p:nvPr/>
        </p:nvGrpSpPr>
        <p:grpSpPr>
          <a:xfrm>
            <a:off x="-45603" y="4341395"/>
            <a:ext cx="9272423" cy="910791"/>
            <a:chOff x="-45603" y="440026"/>
            <a:chExt cx="9272423" cy="910791"/>
          </a:xfrm>
        </p:grpSpPr>
        <p:sp>
          <p:nvSpPr>
            <p:cNvPr id="243" name="Google Shape;243;p5"/>
            <p:cNvSpPr/>
            <p:nvPr/>
          </p:nvSpPr>
          <p:spPr>
            <a:xfrm>
              <a:off x="2176354" y="708034"/>
              <a:ext cx="281779" cy="397462"/>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44" name="Google Shape;244;p5"/>
            <p:cNvSpPr/>
            <p:nvPr/>
          </p:nvSpPr>
          <p:spPr>
            <a:xfrm>
              <a:off x="552323" y="912340"/>
              <a:ext cx="339086" cy="309912"/>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45" name="Google Shape;245;p5"/>
            <p:cNvSpPr/>
            <p:nvPr/>
          </p:nvSpPr>
          <p:spPr>
            <a:xfrm rot="-2700000">
              <a:off x="4913658" y="470447"/>
              <a:ext cx="181249" cy="400170"/>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46" name="Google Shape;246;p5"/>
            <p:cNvSpPr/>
            <p:nvPr/>
          </p:nvSpPr>
          <p:spPr>
            <a:xfrm rot="-1967309">
              <a:off x="27613" y="549243"/>
              <a:ext cx="142154" cy="312221"/>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47" name="Google Shape;247;p5"/>
            <p:cNvSpPr/>
            <p:nvPr/>
          </p:nvSpPr>
          <p:spPr>
            <a:xfrm>
              <a:off x="6508977" y="1054156"/>
              <a:ext cx="212880" cy="143991"/>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48" name="Google Shape;248;p5"/>
            <p:cNvSpPr/>
            <p:nvPr/>
          </p:nvSpPr>
          <p:spPr>
            <a:xfrm>
              <a:off x="4683118" y="1001445"/>
              <a:ext cx="272854" cy="185024"/>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49" name="Google Shape;249;p5"/>
            <p:cNvSpPr/>
            <p:nvPr/>
          </p:nvSpPr>
          <p:spPr>
            <a:xfrm rot="3663599">
              <a:off x="5966469" y="976075"/>
              <a:ext cx="204754" cy="377157"/>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0" name="Google Shape;250;p5"/>
            <p:cNvSpPr/>
            <p:nvPr/>
          </p:nvSpPr>
          <p:spPr>
            <a:xfrm rot="-3368760">
              <a:off x="5437768" y="638636"/>
              <a:ext cx="351278" cy="93987"/>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1" name="Google Shape;251;p5"/>
            <p:cNvSpPr/>
            <p:nvPr/>
          </p:nvSpPr>
          <p:spPr>
            <a:xfrm rot="3013936">
              <a:off x="1856192" y="906044"/>
              <a:ext cx="112704" cy="289910"/>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2" name="Google Shape;252;p5"/>
            <p:cNvSpPr/>
            <p:nvPr/>
          </p:nvSpPr>
          <p:spPr>
            <a:xfrm rot="2198047">
              <a:off x="3510054" y="793341"/>
              <a:ext cx="140231" cy="36705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3" name="Google Shape;253;p5"/>
            <p:cNvSpPr/>
            <p:nvPr/>
          </p:nvSpPr>
          <p:spPr>
            <a:xfrm rot="9906392">
              <a:off x="7295836" y="1033664"/>
              <a:ext cx="191420" cy="182909"/>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4" name="Google Shape;254;p5"/>
            <p:cNvSpPr/>
            <p:nvPr/>
          </p:nvSpPr>
          <p:spPr>
            <a:xfrm>
              <a:off x="301831" y="611168"/>
              <a:ext cx="314135" cy="349552"/>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5" name="Google Shape;255;p5"/>
            <p:cNvSpPr/>
            <p:nvPr/>
          </p:nvSpPr>
          <p:spPr>
            <a:xfrm>
              <a:off x="5200465" y="821938"/>
              <a:ext cx="313748" cy="356086"/>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6" name="Google Shape;256;p5"/>
            <p:cNvSpPr/>
            <p:nvPr/>
          </p:nvSpPr>
          <p:spPr>
            <a:xfrm rot="-988374">
              <a:off x="8793699" y="981136"/>
              <a:ext cx="395858" cy="320125"/>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7" name="Google Shape;257;p5"/>
            <p:cNvSpPr/>
            <p:nvPr/>
          </p:nvSpPr>
          <p:spPr>
            <a:xfrm rot="1179229">
              <a:off x="6978602" y="547675"/>
              <a:ext cx="347146" cy="378286"/>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8" name="Google Shape;258;p5"/>
            <p:cNvSpPr/>
            <p:nvPr/>
          </p:nvSpPr>
          <p:spPr>
            <a:xfrm>
              <a:off x="980841" y="910413"/>
              <a:ext cx="326644" cy="367792"/>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9" name="Google Shape;259;p5"/>
            <p:cNvSpPr/>
            <p:nvPr/>
          </p:nvSpPr>
          <p:spPr>
            <a:xfrm>
              <a:off x="8699186" y="523462"/>
              <a:ext cx="403969" cy="323646"/>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60" name="Google Shape;260;p5"/>
            <p:cNvSpPr/>
            <p:nvPr/>
          </p:nvSpPr>
          <p:spPr>
            <a:xfrm>
              <a:off x="6870722" y="1009504"/>
              <a:ext cx="256151" cy="229019"/>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61" name="Google Shape;261;p5"/>
            <p:cNvSpPr/>
            <p:nvPr/>
          </p:nvSpPr>
          <p:spPr>
            <a:xfrm rot="-2424567">
              <a:off x="1204048" y="475241"/>
              <a:ext cx="211213" cy="278694"/>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62" name="Google Shape;262;p5"/>
            <p:cNvSpPr/>
            <p:nvPr/>
          </p:nvSpPr>
          <p:spPr>
            <a:xfrm>
              <a:off x="7556769" y="607048"/>
              <a:ext cx="402022" cy="236475"/>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263" name="Google Shape;263;p5"/>
            <p:cNvGrpSpPr/>
            <p:nvPr/>
          </p:nvGrpSpPr>
          <p:grpSpPr>
            <a:xfrm rot="890855">
              <a:off x="3181660" y="515636"/>
              <a:ext cx="370663" cy="217580"/>
              <a:chOff x="1429156" y="1387535"/>
              <a:chExt cx="657769" cy="386112"/>
            </a:xfrm>
          </p:grpSpPr>
          <p:sp>
            <p:nvSpPr>
              <p:cNvPr id="264" name="Google Shape;264;p5"/>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65" name="Google Shape;265;p5"/>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66" name="Google Shape;266;p5"/>
            <p:cNvSpPr/>
            <p:nvPr/>
          </p:nvSpPr>
          <p:spPr>
            <a:xfrm rot="-2499483">
              <a:off x="4165391" y="919169"/>
              <a:ext cx="428994" cy="113072"/>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67" name="Google Shape;267;p5"/>
            <p:cNvSpPr/>
            <p:nvPr/>
          </p:nvSpPr>
          <p:spPr>
            <a:xfrm>
              <a:off x="674582" y="523294"/>
              <a:ext cx="375105" cy="294447"/>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268" name="Google Shape;268;p5"/>
            <p:cNvGrpSpPr/>
            <p:nvPr/>
          </p:nvGrpSpPr>
          <p:grpSpPr>
            <a:xfrm>
              <a:off x="3707787" y="505390"/>
              <a:ext cx="212392" cy="256778"/>
              <a:chOff x="1010452" y="1144365"/>
              <a:chExt cx="376916" cy="455685"/>
            </a:xfrm>
          </p:grpSpPr>
          <p:sp>
            <p:nvSpPr>
              <p:cNvPr id="269" name="Google Shape;269;p5"/>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0" name="Google Shape;270;p5"/>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71" name="Google Shape;271;p5"/>
            <p:cNvSpPr/>
            <p:nvPr/>
          </p:nvSpPr>
          <p:spPr>
            <a:xfrm rot="-1100489">
              <a:off x="8420309" y="672386"/>
              <a:ext cx="223722" cy="226855"/>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2" name="Google Shape;272;p5"/>
            <p:cNvSpPr/>
            <p:nvPr/>
          </p:nvSpPr>
          <p:spPr>
            <a:xfrm>
              <a:off x="3572521" y="981550"/>
              <a:ext cx="255529" cy="288428"/>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3" name="Google Shape;273;p5"/>
            <p:cNvSpPr/>
            <p:nvPr/>
          </p:nvSpPr>
          <p:spPr>
            <a:xfrm rot="1800079">
              <a:off x="8229930" y="1002016"/>
              <a:ext cx="198020" cy="248076"/>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4" name="Google Shape;274;p5"/>
            <p:cNvSpPr/>
            <p:nvPr/>
          </p:nvSpPr>
          <p:spPr>
            <a:xfrm>
              <a:off x="3943429" y="927518"/>
              <a:ext cx="163399" cy="25729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5" name="Google Shape;275;p5"/>
            <p:cNvSpPr/>
            <p:nvPr/>
          </p:nvSpPr>
          <p:spPr>
            <a:xfrm>
              <a:off x="4038156" y="505004"/>
              <a:ext cx="340006" cy="361563"/>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6" name="Google Shape;276;p5"/>
            <p:cNvSpPr/>
            <p:nvPr/>
          </p:nvSpPr>
          <p:spPr>
            <a:xfrm>
              <a:off x="2854633" y="688547"/>
              <a:ext cx="416637" cy="259709"/>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7" name="Google Shape;277;p5"/>
            <p:cNvSpPr/>
            <p:nvPr/>
          </p:nvSpPr>
          <p:spPr>
            <a:xfrm rot="-1252057">
              <a:off x="6497159" y="534061"/>
              <a:ext cx="204722" cy="302187"/>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8" name="Google Shape;278;p5"/>
            <p:cNvSpPr/>
            <p:nvPr/>
          </p:nvSpPr>
          <p:spPr>
            <a:xfrm>
              <a:off x="2537776" y="539860"/>
              <a:ext cx="230803" cy="290180"/>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9" name="Google Shape;279;p5"/>
            <p:cNvSpPr/>
            <p:nvPr/>
          </p:nvSpPr>
          <p:spPr>
            <a:xfrm>
              <a:off x="5713194" y="743996"/>
              <a:ext cx="256984" cy="24403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0" name="Google Shape;280;p5"/>
            <p:cNvSpPr/>
            <p:nvPr/>
          </p:nvSpPr>
          <p:spPr>
            <a:xfrm>
              <a:off x="2507283" y="945803"/>
              <a:ext cx="99390" cy="211075"/>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1" name="Google Shape;281;p5"/>
            <p:cNvSpPr/>
            <p:nvPr/>
          </p:nvSpPr>
          <p:spPr>
            <a:xfrm>
              <a:off x="8045390" y="829868"/>
              <a:ext cx="135793" cy="114511"/>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2" name="Google Shape;282;p5"/>
            <p:cNvSpPr/>
            <p:nvPr/>
          </p:nvSpPr>
          <p:spPr>
            <a:xfrm>
              <a:off x="5019180" y="1018026"/>
              <a:ext cx="99190" cy="9853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3" name="Google Shape;283;p5"/>
            <p:cNvSpPr/>
            <p:nvPr/>
          </p:nvSpPr>
          <p:spPr>
            <a:xfrm rot="9301126">
              <a:off x="6297718" y="732778"/>
              <a:ext cx="123698" cy="266216"/>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4" name="Google Shape;284;p5"/>
            <p:cNvSpPr/>
            <p:nvPr/>
          </p:nvSpPr>
          <p:spPr>
            <a:xfrm>
              <a:off x="1756780" y="575182"/>
              <a:ext cx="134585" cy="137354"/>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5" name="Google Shape;285;p5"/>
            <p:cNvSpPr/>
            <p:nvPr/>
          </p:nvSpPr>
          <p:spPr>
            <a:xfrm>
              <a:off x="4716478" y="737980"/>
              <a:ext cx="145419" cy="160635"/>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6" name="Google Shape;286;p5"/>
            <p:cNvSpPr/>
            <p:nvPr/>
          </p:nvSpPr>
          <p:spPr>
            <a:xfrm>
              <a:off x="1639378" y="819333"/>
              <a:ext cx="126045" cy="135687"/>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7" name="Google Shape;287;p5"/>
            <p:cNvSpPr/>
            <p:nvPr/>
          </p:nvSpPr>
          <p:spPr>
            <a:xfrm>
              <a:off x="8172573" y="555140"/>
              <a:ext cx="115263" cy="15729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8" name="Google Shape;288;p5"/>
            <p:cNvSpPr/>
            <p:nvPr/>
          </p:nvSpPr>
          <p:spPr>
            <a:xfrm>
              <a:off x="4481735" y="547509"/>
              <a:ext cx="87093" cy="153839"/>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9" name="Google Shape;289;p5"/>
            <p:cNvSpPr/>
            <p:nvPr/>
          </p:nvSpPr>
          <p:spPr>
            <a:xfrm>
              <a:off x="2048182" y="505004"/>
              <a:ext cx="126077" cy="173483"/>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90" name="Google Shape;290;p5"/>
            <p:cNvSpPr/>
            <p:nvPr/>
          </p:nvSpPr>
          <p:spPr>
            <a:xfrm>
              <a:off x="126658" y="1006747"/>
              <a:ext cx="126356" cy="163706"/>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291" name="Google Shape;291;p5"/>
            <p:cNvGrpSpPr/>
            <p:nvPr/>
          </p:nvGrpSpPr>
          <p:grpSpPr>
            <a:xfrm>
              <a:off x="7836651" y="987182"/>
              <a:ext cx="121750" cy="155749"/>
              <a:chOff x="6422295" y="3351500"/>
              <a:chExt cx="252856" cy="323399"/>
            </a:xfrm>
          </p:grpSpPr>
          <p:sp>
            <p:nvSpPr>
              <p:cNvPr id="292" name="Google Shape;292;p5"/>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93" name="Google Shape;293;p5"/>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94" name="Google Shape;294;p5"/>
            <p:cNvSpPr/>
            <p:nvPr/>
          </p:nvSpPr>
          <p:spPr>
            <a:xfrm>
              <a:off x="1353734" y="881315"/>
              <a:ext cx="187420" cy="190001"/>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95" name="Google Shape;295;p5"/>
            <p:cNvSpPr/>
            <p:nvPr/>
          </p:nvSpPr>
          <p:spPr>
            <a:xfrm>
              <a:off x="6088369" y="586056"/>
              <a:ext cx="149720" cy="115699"/>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296" name="Google Shape;296;p5"/>
            <p:cNvGrpSpPr/>
            <p:nvPr/>
          </p:nvGrpSpPr>
          <p:grpSpPr>
            <a:xfrm>
              <a:off x="3137402" y="1006079"/>
              <a:ext cx="129429" cy="165162"/>
              <a:chOff x="6793660" y="3322411"/>
              <a:chExt cx="268804" cy="342944"/>
            </a:xfrm>
          </p:grpSpPr>
          <p:sp>
            <p:nvSpPr>
              <p:cNvPr id="297" name="Google Shape;297;p5"/>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98" name="Google Shape;298;p5"/>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99" name="Google Shape;299;p5"/>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00" name="Google Shape;300;p5"/>
            <p:cNvSpPr/>
            <p:nvPr/>
          </p:nvSpPr>
          <p:spPr>
            <a:xfrm>
              <a:off x="2776508" y="1006744"/>
              <a:ext cx="212021" cy="115156"/>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01" name="Google Shape;301;p5"/>
            <p:cNvSpPr/>
            <p:nvPr/>
          </p:nvSpPr>
          <p:spPr>
            <a:xfrm rot="1466637">
              <a:off x="5246242" y="579297"/>
              <a:ext cx="132710" cy="129208"/>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02" name="Google Shape;302;p5"/>
          <p:cNvSpPr txBox="1"/>
          <p:nvPr>
            <p:ph type="title"/>
          </p:nvPr>
        </p:nvSpPr>
        <p:spPr>
          <a:xfrm>
            <a:off x="1028375" y="662026"/>
            <a:ext cx="7087200" cy="5502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3" name="Google Shape;303;p5"/>
          <p:cNvSpPr txBox="1"/>
          <p:nvPr>
            <p:ph idx="1" type="body"/>
          </p:nvPr>
        </p:nvSpPr>
        <p:spPr>
          <a:xfrm>
            <a:off x="1028375" y="1327952"/>
            <a:ext cx="7087200" cy="26832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304" name="Google Shape;304;p5"/>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05" name="Shape 305"/>
        <p:cNvGrpSpPr/>
        <p:nvPr/>
      </p:nvGrpSpPr>
      <p:grpSpPr>
        <a:xfrm>
          <a:off x="0" y="0"/>
          <a:ext cx="0" cy="0"/>
          <a:chOff x="0" y="0"/>
          <a:chExt cx="0" cy="0"/>
        </a:xfrm>
      </p:grpSpPr>
      <p:grpSp>
        <p:nvGrpSpPr>
          <p:cNvPr id="306" name="Google Shape;306;p6"/>
          <p:cNvGrpSpPr/>
          <p:nvPr/>
        </p:nvGrpSpPr>
        <p:grpSpPr>
          <a:xfrm>
            <a:off x="-45603" y="4341395"/>
            <a:ext cx="9272423" cy="910791"/>
            <a:chOff x="-45603" y="440026"/>
            <a:chExt cx="9272423" cy="910791"/>
          </a:xfrm>
        </p:grpSpPr>
        <p:sp>
          <p:nvSpPr>
            <p:cNvPr id="307" name="Google Shape;307;p6"/>
            <p:cNvSpPr/>
            <p:nvPr/>
          </p:nvSpPr>
          <p:spPr>
            <a:xfrm>
              <a:off x="2176354" y="708034"/>
              <a:ext cx="281779" cy="397462"/>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08" name="Google Shape;308;p6"/>
            <p:cNvSpPr/>
            <p:nvPr/>
          </p:nvSpPr>
          <p:spPr>
            <a:xfrm>
              <a:off x="552323" y="912340"/>
              <a:ext cx="339086" cy="309912"/>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09" name="Google Shape;309;p6"/>
            <p:cNvSpPr/>
            <p:nvPr/>
          </p:nvSpPr>
          <p:spPr>
            <a:xfrm rot="-2700000">
              <a:off x="4913658" y="470447"/>
              <a:ext cx="181249" cy="400170"/>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0" name="Google Shape;310;p6"/>
            <p:cNvSpPr/>
            <p:nvPr/>
          </p:nvSpPr>
          <p:spPr>
            <a:xfrm rot="-1967309">
              <a:off x="27613" y="549243"/>
              <a:ext cx="142154" cy="312221"/>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1" name="Google Shape;311;p6"/>
            <p:cNvSpPr/>
            <p:nvPr/>
          </p:nvSpPr>
          <p:spPr>
            <a:xfrm>
              <a:off x="6508977" y="1054156"/>
              <a:ext cx="212880" cy="143991"/>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2" name="Google Shape;312;p6"/>
            <p:cNvSpPr/>
            <p:nvPr/>
          </p:nvSpPr>
          <p:spPr>
            <a:xfrm>
              <a:off x="4683118" y="1001445"/>
              <a:ext cx="272854" cy="185024"/>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3" name="Google Shape;313;p6"/>
            <p:cNvSpPr/>
            <p:nvPr/>
          </p:nvSpPr>
          <p:spPr>
            <a:xfrm rot="3663599">
              <a:off x="5966469" y="976075"/>
              <a:ext cx="204754" cy="377157"/>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4" name="Google Shape;314;p6"/>
            <p:cNvSpPr/>
            <p:nvPr/>
          </p:nvSpPr>
          <p:spPr>
            <a:xfrm rot="-3368760">
              <a:off x="5437768" y="638636"/>
              <a:ext cx="351278" cy="93987"/>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5" name="Google Shape;315;p6"/>
            <p:cNvSpPr/>
            <p:nvPr/>
          </p:nvSpPr>
          <p:spPr>
            <a:xfrm rot="3013936">
              <a:off x="1856192" y="906044"/>
              <a:ext cx="112704" cy="289910"/>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6" name="Google Shape;316;p6"/>
            <p:cNvSpPr/>
            <p:nvPr/>
          </p:nvSpPr>
          <p:spPr>
            <a:xfrm rot="2198047">
              <a:off x="3510054" y="793341"/>
              <a:ext cx="140231" cy="36705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7" name="Google Shape;317;p6"/>
            <p:cNvSpPr/>
            <p:nvPr/>
          </p:nvSpPr>
          <p:spPr>
            <a:xfrm rot="9906392">
              <a:off x="7295836" y="1033664"/>
              <a:ext cx="191420" cy="182909"/>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8" name="Google Shape;318;p6"/>
            <p:cNvSpPr/>
            <p:nvPr/>
          </p:nvSpPr>
          <p:spPr>
            <a:xfrm>
              <a:off x="301831" y="611168"/>
              <a:ext cx="314135" cy="349552"/>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9" name="Google Shape;319;p6"/>
            <p:cNvSpPr/>
            <p:nvPr/>
          </p:nvSpPr>
          <p:spPr>
            <a:xfrm>
              <a:off x="5200465" y="821938"/>
              <a:ext cx="313748" cy="356086"/>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20" name="Google Shape;320;p6"/>
            <p:cNvSpPr/>
            <p:nvPr/>
          </p:nvSpPr>
          <p:spPr>
            <a:xfrm rot="-988374">
              <a:off x="8793699" y="981136"/>
              <a:ext cx="395858" cy="320125"/>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21" name="Google Shape;321;p6"/>
            <p:cNvSpPr/>
            <p:nvPr/>
          </p:nvSpPr>
          <p:spPr>
            <a:xfrm rot="1179229">
              <a:off x="6978602" y="547675"/>
              <a:ext cx="347146" cy="378286"/>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22" name="Google Shape;322;p6"/>
            <p:cNvSpPr/>
            <p:nvPr/>
          </p:nvSpPr>
          <p:spPr>
            <a:xfrm>
              <a:off x="980841" y="910413"/>
              <a:ext cx="326644" cy="367792"/>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23" name="Google Shape;323;p6"/>
            <p:cNvSpPr/>
            <p:nvPr/>
          </p:nvSpPr>
          <p:spPr>
            <a:xfrm>
              <a:off x="8699186" y="523462"/>
              <a:ext cx="403969" cy="323646"/>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24" name="Google Shape;324;p6"/>
            <p:cNvSpPr/>
            <p:nvPr/>
          </p:nvSpPr>
          <p:spPr>
            <a:xfrm>
              <a:off x="6870722" y="1009504"/>
              <a:ext cx="256151" cy="229019"/>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25" name="Google Shape;325;p6"/>
            <p:cNvSpPr/>
            <p:nvPr/>
          </p:nvSpPr>
          <p:spPr>
            <a:xfrm rot="-2424567">
              <a:off x="1204048" y="475241"/>
              <a:ext cx="211213" cy="278694"/>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26" name="Google Shape;326;p6"/>
            <p:cNvSpPr/>
            <p:nvPr/>
          </p:nvSpPr>
          <p:spPr>
            <a:xfrm>
              <a:off x="7556769" y="607048"/>
              <a:ext cx="402022" cy="236475"/>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327" name="Google Shape;327;p6"/>
            <p:cNvGrpSpPr/>
            <p:nvPr/>
          </p:nvGrpSpPr>
          <p:grpSpPr>
            <a:xfrm rot="890855">
              <a:off x="3181660" y="515636"/>
              <a:ext cx="370663" cy="217580"/>
              <a:chOff x="1429156" y="1387535"/>
              <a:chExt cx="657769" cy="386112"/>
            </a:xfrm>
          </p:grpSpPr>
          <p:sp>
            <p:nvSpPr>
              <p:cNvPr id="328" name="Google Shape;328;p6"/>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29" name="Google Shape;329;p6"/>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30" name="Google Shape;330;p6"/>
            <p:cNvSpPr/>
            <p:nvPr/>
          </p:nvSpPr>
          <p:spPr>
            <a:xfrm rot="-2499483">
              <a:off x="4165391" y="919169"/>
              <a:ext cx="428994" cy="113072"/>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31" name="Google Shape;331;p6"/>
            <p:cNvSpPr/>
            <p:nvPr/>
          </p:nvSpPr>
          <p:spPr>
            <a:xfrm>
              <a:off x="674582" y="523294"/>
              <a:ext cx="375105" cy="294447"/>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332" name="Google Shape;332;p6"/>
            <p:cNvGrpSpPr/>
            <p:nvPr/>
          </p:nvGrpSpPr>
          <p:grpSpPr>
            <a:xfrm>
              <a:off x="3707787" y="505390"/>
              <a:ext cx="212392" cy="256778"/>
              <a:chOff x="1010452" y="1144365"/>
              <a:chExt cx="376916" cy="455685"/>
            </a:xfrm>
          </p:grpSpPr>
          <p:sp>
            <p:nvSpPr>
              <p:cNvPr id="333" name="Google Shape;333;p6"/>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34" name="Google Shape;334;p6"/>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35" name="Google Shape;335;p6"/>
            <p:cNvSpPr/>
            <p:nvPr/>
          </p:nvSpPr>
          <p:spPr>
            <a:xfrm rot="-1100489">
              <a:off x="8420309" y="672386"/>
              <a:ext cx="223722" cy="226855"/>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36" name="Google Shape;336;p6"/>
            <p:cNvSpPr/>
            <p:nvPr/>
          </p:nvSpPr>
          <p:spPr>
            <a:xfrm>
              <a:off x="3572521" y="981550"/>
              <a:ext cx="255529" cy="288428"/>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37" name="Google Shape;337;p6"/>
            <p:cNvSpPr/>
            <p:nvPr/>
          </p:nvSpPr>
          <p:spPr>
            <a:xfrm rot="1800079">
              <a:off x="8229930" y="1002016"/>
              <a:ext cx="198020" cy="248076"/>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38" name="Google Shape;338;p6"/>
            <p:cNvSpPr/>
            <p:nvPr/>
          </p:nvSpPr>
          <p:spPr>
            <a:xfrm>
              <a:off x="3943429" y="927518"/>
              <a:ext cx="163399" cy="25729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39" name="Google Shape;339;p6"/>
            <p:cNvSpPr/>
            <p:nvPr/>
          </p:nvSpPr>
          <p:spPr>
            <a:xfrm>
              <a:off x="4038156" y="505004"/>
              <a:ext cx="340006" cy="361563"/>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0" name="Google Shape;340;p6"/>
            <p:cNvSpPr/>
            <p:nvPr/>
          </p:nvSpPr>
          <p:spPr>
            <a:xfrm>
              <a:off x="2854633" y="688547"/>
              <a:ext cx="416637" cy="259709"/>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1" name="Google Shape;341;p6"/>
            <p:cNvSpPr/>
            <p:nvPr/>
          </p:nvSpPr>
          <p:spPr>
            <a:xfrm rot="-1252057">
              <a:off x="6497159" y="534061"/>
              <a:ext cx="204722" cy="302187"/>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2" name="Google Shape;342;p6"/>
            <p:cNvSpPr/>
            <p:nvPr/>
          </p:nvSpPr>
          <p:spPr>
            <a:xfrm>
              <a:off x="2537776" y="539860"/>
              <a:ext cx="230803" cy="290180"/>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3" name="Google Shape;343;p6"/>
            <p:cNvSpPr/>
            <p:nvPr/>
          </p:nvSpPr>
          <p:spPr>
            <a:xfrm>
              <a:off x="5713194" y="743996"/>
              <a:ext cx="256984" cy="24403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4" name="Google Shape;344;p6"/>
            <p:cNvSpPr/>
            <p:nvPr/>
          </p:nvSpPr>
          <p:spPr>
            <a:xfrm>
              <a:off x="2507283" y="945803"/>
              <a:ext cx="99390" cy="211075"/>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5" name="Google Shape;345;p6"/>
            <p:cNvSpPr/>
            <p:nvPr/>
          </p:nvSpPr>
          <p:spPr>
            <a:xfrm>
              <a:off x="8045390" y="829868"/>
              <a:ext cx="135793" cy="114511"/>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6" name="Google Shape;346;p6"/>
            <p:cNvSpPr/>
            <p:nvPr/>
          </p:nvSpPr>
          <p:spPr>
            <a:xfrm>
              <a:off x="5019180" y="1018026"/>
              <a:ext cx="99190" cy="9853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7" name="Google Shape;347;p6"/>
            <p:cNvSpPr/>
            <p:nvPr/>
          </p:nvSpPr>
          <p:spPr>
            <a:xfrm rot="9301126">
              <a:off x="6297718" y="732778"/>
              <a:ext cx="123698" cy="266216"/>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8" name="Google Shape;348;p6"/>
            <p:cNvSpPr/>
            <p:nvPr/>
          </p:nvSpPr>
          <p:spPr>
            <a:xfrm>
              <a:off x="1756780" y="575182"/>
              <a:ext cx="134585" cy="137354"/>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9" name="Google Shape;349;p6"/>
            <p:cNvSpPr/>
            <p:nvPr/>
          </p:nvSpPr>
          <p:spPr>
            <a:xfrm>
              <a:off x="4716478" y="737980"/>
              <a:ext cx="145419" cy="160635"/>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50" name="Google Shape;350;p6"/>
            <p:cNvSpPr/>
            <p:nvPr/>
          </p:nvSpPr>
          <p:spPr>
            <a:xfrm>
              <a:off x="1639378" y="819333"/>
              <a:ext cx="126045" cy="135687"/>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51" name="Google Shape;351;p6"/>
            <p:cNvSpPr/>
            <p:nvPr/>
          </p:nvSpPr>
          <p:spPr>
            <a:xfrm>
              <a:off x="8172573" y="555140"/>
              <a:ext cx="115263" cy="15729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52" name="Google Shape;352;p6"/>
            <p:cNvSpPr/>
            <p:nvPr/>
          </p:nvSpPr>
          <p:spPr>
            <a:xfrm>
              <a:off x="4481735" y="547509"/>
              <a:ext cx="87093" cy="153839"/>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53" name="Google Shape;353;p6"/>
            <p:cNvSpPr/>
            <p:nvPr/>
          </p:nvSpPr>
          <p:spPr>
            <a:xfrm>
              <a:off x="2048182" y="505004"/>
              <a:ext cx="126077" cy="173483"/>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54" name="Google Shape;354;p6"/>
            <p:cNvSpPr/>
            <p:nvPr/>
          </p:nvSpPr>
          <p:spPr>
            <a:xfrm>
              <a:off x="126658" y="1006747"/>
              <a:ext cx="126356" cy="163706"/>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355" name="Google Shape;355;p6"/>
            <p:cNvGrpSpPr/>
            <p:nvPr/>
          </p:nvGrpSpPr>
          <p:grpSpPr>
            <a:xfrm>
              <a:off x="7836651" y="987182"/>
              <a:ext cx="121750" cy="155749"/>
              <a:chOff x="6422295" y="3351500"/>
              <a:chExt cx="252856" cy="323399"/>
            </a:xfrm>
          </p:grpSpPr>
          <p:sp>
            <p:nvSpPr>
              <p:cNvPr id="356" name="Google Shape;356;p6"/>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57" name="Google Shape;357;p6"/>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58" name="Google Shape;358;p6"/>
            <p:cNvSpPr/>
            <p:nvPr/>
          </p:nvSpPr>
          <p:spPr>
            <a:xfrm>
              <a:off x="1353734" y="881315"/>
              <a:ext cx="187420" cy="190001"/>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59" name="Google Shape;359;p6"/>
            <p:cNvSpPr/>
            <p:nvPr/>
          </p:nvSpPr>
          <p:spPr>
            <a:xfrm>
              <a:off x="6088369" y="586056"/>
              <a:ext cx="149720" cy="115699"/>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360" name="Google Shape;360;p6"/>
            <p:cNvGrpSpPr/>
            <p:nvPr/>
          </p:nvGrpSpPr>
          <p:grpSpPr>
            <a:xfrm>
              <a:off x="3137402" y="1006079"/>
              <a:ext cx="129429" cy="165162"/>
              <a:chOff x="6793660" y="3322411"/>
              <a:chExt cx="268804" cy="342944"/>
            </a:xfrm>
          </p:grpSpPr>
          <p:sp>
            <p:nvSpPr>
              <p:cNvPr id="361" name="Google Shape;361;p6"/>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62" name="Google Shape;362;p6"/>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63" name="Google Shape;363;p6"/>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64" name="Google Shape;364;p6"/>
            <p:cNvSpPr/>
            <p:nvPr/>
          </p:nvSpPr>
          <p:spPr>
            <a:xfrm>
              <a:off x="2776508" y="1006744"/>
              <a:ext cx="212021" cy="115156"/>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65" name="Google Shape;365;p6"/>
            <p:cNvSpPr/>
            <p:nvPr/>
          </p:nvSpPr>
          <p:spPr>
            <a:xfrm rot="1466637">
              <a:off x="5246242" y="579297"/>
              <a:ext cx="132710" cy="129208"/>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66" name="Google Shape;366;p6"/>
          <p:cNvSpPr txBox="1"/>
          <p:nvPr>
            <p:ph type="title"/>
          </p:nvPr>
        </p:nvSpPr>
        <p:spPr>
          <a:xfrm>
            <a:off x="1028375" y="662026"/>
            <a:ext cx="7087200" cy="5502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7" name="Google Shape;367;p6"/>
          <p:cNvSpPr txBox="1"/>
          <p:nvPr>
            <p:ph idx="1" type="body"/>
          </p:nvPr>
        </p:nvSpPr>
        <p:spPr>
          <a:xfrm>
            <a:off x="1028375" y="1404153"/>
            <a:ext cx="3440100" cy="26754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68" name="Google Shape;368;p6"/>
          <p:cNvSpPr txBox="1"/>
          <p:nvPr>
            <p:ph idx="2" type="body"/>
          </p:nvPr>
        </p:nvSpPr>
        <p:spPr>
          <a:xfrm>
            <a:off x="4675573" y="1404153"/>
            <a:ext cx="3440100" cy="26754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69" name="Google Shape;369;p6"/>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70" name="Shape 370"/>
        <p:cNvGrpSpPr/>
        <p:nvPr/>
      </p:nvGrpSpPr>
      <p:grpSpPr>
        <a:xfrm>
          <a:off x="0" y="0"/>
          <a:ext cx="0" cy="0"/>
          <a:chOff x="0" y="0"/>
          <a:chExt cx="0" cy="0"/>
        </a:xfrm>
      </p:grpSpPr>
      <p:grpSp>
        <p:nvGrpSpPr>
          <p:cNvPr id="371" name="Google Shape;371;p7"/>
          <p:cNvGrpSpPr/>
          <p:nvPr/>
        </p:nvGrpSpPr>
        <p:grpSpPr>
          <a:xfrm>
            <a:off x="-45603" y="4341395"/>
            <a:ext cx="9272423" cy="910791"/>
            <a:chOff x="-45603" y="440026"/>
            <a:chExt cx="9272423" cy="910791"/>
          </a:xfrm>
        </p:grpSpPr>
        <p:sp>
          <p:nvSpPr>
            <p:cNvPr id="372" name="Google Shape;372;p7"/>
            <p:cNvSpPr/>
            <p:nvPr/>
          </p:nvSpPr>
          <p:spPr>
            <a:xfrm>
              <a:off x="2176354" y="708034"/>
              <a:ext cx="281779" cy="397462"/>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73" name="Google Shape;373;p7"/>
            <p:cNvSpPr/>
            <p:nvPr/>
          </p:nvSpPr>
          <p:spPr>
            <a:xfrm>
              <a:off x="552323" y="912340"/>
              <a:ext cx="339086" cy="309912"/>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74" name="Google Shape;374;p7"/>
            <p:cNvSpPr/>
            <p:nvPr/>
          </p:nvSpPr>
          <p:spPr>
            <a:xfrm rot="-2700000">
              <a:off x="4913658" y="470447"/>
              <a:ext cx="181249" cy="400170"/>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75" name="Google Shape;375;p7"/>
            <p:cNvSpPr/>
            <p:nvPr/>
          </p:nvSpPr>
          <p:spPr>
            <a:xfrm rot="-1967309">
              <a:off x="27613" y="549243"/>
              <a:ext cx="142154" cy="312221"/>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76" name="Google Shape;376;p7"/>
            <p:cNvSpPr/>
            <p:nvPr/>
          </p:nvSpPr>
          <p:spPr>
            <a:xfrm>
              <a:off x="6508977" y="1054156"/>
              <a:ext cx="212880" cy="143991"/>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77" name="Google Shape;377;p7"/>
            <p:cNvSpPr/>
            <p:nvPr/>
          </p:nvSpPr>
          <p:spPr>
            <a:xfrm>
              <a:off x="4683118" y="1001445"/>
              <a:ext cx="272854" cy="185024"/>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78" name="Google Shape;378;p7"/>
            <p:cNvSpPr/>
            <p:nvPr/>
          </p:nvSpPr>
          <p:spPr>
            <a:xfrm rot="3663599">
              <a:off x="5966469" y="976075"/>
              <a:ext cx="204754" cy="377157"/>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79" name="Google Shape;379;p7"/>
            <p:cNvSpPr/>
            <p:nvPr/>
          </p:nvSpPr>
          <p:spPr>
            <a:xfrm rot="-3368760">
              <a:off x="5437768" y="638636"/>
              <a:ext cx="351278" cy="93987"/>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0" name="Google Shape;380;p7"/>
            <p:cNvSpPr/>
            <p:nvPr/>
          </p:nvSpPr>
          <p:spPr>
            <a:xfrm rot="3013936">
              <a:off x="1856192" y="906044"/>
              <a:ext cx="112704" cy="289910"/>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1" name="Google Shape;381;p7"/>
            <p:cNvSpPr/>
            <p:nvPr/>
          </p:nvSpPr>
          <p:spPr>
            <a:xfrm rot="2198047">
              <a:off x="3510054" y="793341"/>
              <a:ext cx="140231" cy="36705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2" name="Google Shape;382;p7"/>
            <p:cNvSpPr/>
            <p:nvPr/>
          </p:nvSpPr>
          <p:spPr>
            <a:xfrm rot="9906392">
              <a:off x="7295836" y="1033664"/>
              <a:ext cx="191420" cy="182909"/>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3" name="Google Shape;383;p7"/>
            <p:cNvSpPr/>
            <p:nvPr/>
          </p:nvSpPr>
          <p:spPr>
            <a:xfrm>
              <a:off x="301831" y="611168"/>
              <a:ext cx="314135" cy="349552"/>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4" name="Google Shape;384;p7"/>
            <p:cNvSpPr/>
            <p:nvPr/>
          </p:nvSpPr>
          <p:spPr>
            <a:xfrm>
              <a:off x="5200465" y="821938"/>
              <a:ext cx="313748" cy="356086"/>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5" name="Google Shape;385;p7"/>
            <p:cNvSpPr/>
            <p:nvPr/>
          </p:nvSpPr>
          <p:spPr>
            <a:xfrm rot="-988374">
              <a:off x="8793699" y="981136"/>
              <a:ext cx="395858" cy="320125"/>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6" name="Google Shape;386;p7"/>
            <p:cNvSpPr/>
            <p:nvPr/>
          </p:nvSpPr>
          <p:spPr>
            <a:xfrm rot="1179229">
              <a:off x="6978602" y="547675"/>
              <a:ext cx="347146" cy="378286"/>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7" name="Google Shape;387;p7"/>
            <p:cNvSpPr/>
            <p:nvPr/>
          </p:nvSpPr>
          <p:spPr>
            <a:xfrm>
              <a:off x="980841" y="910413"/>
              <a:ext cx="326644" cy="367792"/>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8" name="Google Shape;388;p7"/>
            <p:cNvSpPr/>
            <p:nvPr/>
          </p:nvSpPr>
          <p:spPr>
            <a:xfrm>
              <a:off x="8699186" y="523462"/>
              <a:ext cx="403969" cy="323646"/>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9" name="Google Shape;389;p7"/>
            <p:cNvSpPr/>
            <p:nvPr/>
          </p:nvSpPr>
          <p:spPr>
            <a:xfrm>
              <a:off x="6870722" y="1009504"/>
              <a:ext cx="256151" cy="229019"/>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90" name="Google Shape;390;p7"/>
            <p:cNvSpPr/>
            <p:nvPr/>
          </p:nvSpPr>
          <p:spPr>
            <a:xfrm rot="-2424567">
              <a:off x="1204048" y="475241"/>
              <a:ext cx="211213" cy="278694"/>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91" name="Google Shape;391;p7"/>
            <p:cNvSpPr/>
            <p:nvPr/>
          </p:nvSpPr>
          <p:spPr>
            <a:xfrm>
              <a:off x="7556769" y="607048"/>
              <a:ext cx="402022" cy="236475"/>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392" name="Google Shape;392;p7"/>
            <p:cNvGrpSpPr/>
            <p:nvPr/>
          </p:nvGrpSpPr>
          <p:grpSpPr>
            <a:xfrm rot="890855">
              <a:off x="3181660" y="515636"/>
              <a:ext cx="370663" cy="217580"/>
              <a:chOff x="1429156" y="1387535"/>
              <a:chExt cx="657769" cy="386112"/>
            </a:xfrm>
          </p:grpSpPr>
          <p:sp>
            <p:nvSpPr>
              <p:cNvPr id="393" name="Google Shape;393;p7"/>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94" name="Google Shape;394;p7"/>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95" name="Google Shape;395;p7"/>
            <p:cNvSpPr/>
            <p:nvPr/>
          </p:nvSpPr>
          <p:spPr>
            <a:xfrm rot="-2499483">
              <a:off x="4165391" y="919169"/>
              <a:ext cx="428994" cy="113072"/>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96" name="Google Shape;396;p7"/>
            <p:cNvSpPr/>
            <p:nvPr/>
          </p:nvSpPr>
          <p:spPr>
            <a:xfrm>
              <a:off x="674582" y="523294"/>
              <a:ext cx="375105" cy="294447"/>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397" name="Google Shape;397;p7"/>
            <p:cNvGrpSpPr/>
            <p:nvPr/>
          </p:nvGrpSpPr>
          <p:grpSpPr>
            <a:xfrm>
              <a:off x="3707787" y="505390"/>
              <a:ext cx="212392" cy="256778"/>
              <a:chOff x="1010452" y="1144365"/>
              <a:chExt cx="376916" cy="455685"/>
            </a:xfrm>
          </p:grpSpPr>
          <p:sp>
            <p:nvSpPr>
              <p:cNvPr id="398" name="Google Shape;398;p7"/>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99" name="Google Shape;399;p7"/>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00" name="Google Shape;400;p7"/>
            <p:cNvSpPr/>
            <p:nvPr/>
          </p:nvSpPr>
          <p:spPr>
            <a:xfrm rot="-1100489">
              <a:off x="8420309" y="672386"/>
              <a:ext cx="223722" cy="226855"/>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1" name="Google Shape;401;p7"/>
            <p:cNvSpPr/>
            <p:nvPr/>
          </p:nvSpPr>
          <p:spPr>
            <a:xfrm>
              <a:off x="3572521" y="981550"/>
              <a:ext cx="255529" cy="288428"/>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2" name="Google Shape;402;p7"/>
            <p:cNvSpPr/>
            <p:nvPr/>
          </p:nvSpPr>
          <p:spPr>
            <a:xfrm rot="1800079">
              <a:off x="8229930" y="1002016"/>
              <a:ext cx="198020" cy="248076"/>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3" name="Google Shape;403;p7"/>
            <p:cNvSpPr/>
            <p:nvPr/>
          </p:nvSpPr>
          <p:spPr>
            <a:xfrm>
              <a:off x="3943429" y="927518"/>
              <a:ext cx="163399" cy="25729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4" name="Google Shape;404;p7"/>
            <p:cNvSpPr/>
            <p:nvPr/>
          </p:nvSpPr>
          <p:spPr>
            <a:xfrm>
              <a:off x="4038156" y="505004"/>
              <a:ext cx="340006" cy="361563"/>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5" name="Google Shape;405;p7"/>
            <p:cNvSpPr/>
            <p:nvPr/>
          </p:nvSpPr>
          <p:spPr>
            <a:xfrm>
              <a:off x="2854633" y="688547"/>
              <a:ext cx="416637" cy="259709"/>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6" name="Google Shape;406;p7"/>
            <p:cNvSpPr/>
            <p:nvPr/>
          </p:nvSpPr>
          <p:spPr>
            <a:xfrm rot="-1252057">
              <a:off x="6497159" y="534061"/>
              <a:ext cx="204722" cy="302187"/>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7" name="Google Shape;407;p7"/>
            <p:cNvSpPr/>
            <p:nvPr/>
          </p:nvSpPr>
          <p:spPr>
            <a:xfrm>
              <a:off x="2537776" y="539860"/>
              <a:ext cx="230803" cy="290180"/>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8" name="Google Shape;408;p7"/>
            <p:cNvSpPr/>
            <p:nvPr/>
          </p:nvSpPr>
          <p:spPr>
            <a:xfrm>
              <a:off x="5713194" y="743996"/>
              <a:ext cx="256984" cy="24403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9" name="Google Shape;409;p7"/>
            <p:cNvSpPr/>
            <p:nvPr/>
          </p:nvSpPr>
          <p:spPr>
            <a:xfrm>
              <a:off x="2507283" y="945803"/>
              <a:ext cx="99390" cy="211075"/>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0" name="Google Shape;410;p7"/>
            <p:cNvSpPr/>
            <p:nvPr/>
          </p:nvSpPr>
          <p:spPr>
            <a:xfrm>
              <a:off x="8045390" y="829868"/>
              <a:ext cx="135793" cy="114511"/>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1" name="Google Shape;411;p7"/>
            <p:cNvSpPr/>
            <p:nvPr/>
          </p:nvSpPr>
          <p:spPr>
            <a:xfrm>
              <a:off x="5019180" y="1018026"/>
              <a:ext cx="99190" cy="9853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2" name="Google Shape;412;p7"/>
            <p:cNvSpPr/>
            <p:nvPr/>
          </p:nvSpPr>
          <p:spPr>
            <a:xfrm rot="9301126">
              <a:off x="6297718" y="732778"/>
              <a:ext cx="123698" cy="266216"/>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3" name="Google Shape;413;p7"/>
            <p:cNvSpPr/>
            <p:nvPr/>
          </p:nvSpPr>
          <p:spPr>
            <a:xfrm>
              <a:off x="1756780" y="575182"/>
              <a:ext cx="134585" cy="137354"/>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4" name="Google Shape;414;p7"/>
            <p:cNvSpPr/>
            <p:nvPr/>
          </p:nvSpPr>
          <p:spPr>
            <a:xfrm>
              <a:off x="4716478" y="737980"/>
              <a:ext cx="145419" cy="160635"/>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5" name="Google Shape;415;p7"/>
            <p:cNvSpPr/>
            <p:nvPr/>
          </p:nvSpPr>
          <p:spPr>
            <a:xfrm>
              <a:off x="1639378" y="819333"/>
              <a:ext cx="126045" cy="135687"/>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6" name="Google Shape;416;p7"/>
            <p:cNvSpPr/>
            <p:nvPr/>
          </p:nvSpPr>
          <p:spPr>
            <a:xfrm>
              <a:off x="8172573" y="555140"/>
              <a:ext cx="115263" cy="15729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7" name="Google Shape;417;p7"/>
            <p:cNvSpPr/>
            <p:nvPr/>
          </p:nvSpPr>
          <p:spPr>
            <a:xfrm>
              <a:off x="4481735" y="547509"/>
              <a:ext cx="87093" cy="153839"/>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8" name="Google Shape;418;p7"/>
            <p:cNvSpPr/>
            <p:nvPr/>
          </p:nvSpPr>
          <p:spPr>
            <a:xfrm>
              <a:off x="2048182" y="505004"/>
              <a:ext cx="126077" cy="173483"/>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9" name="Google Shape;419;p7"/>
            <p:cNvSpPr/>
            <p:nvPr/>
          </p:nvSpPr>
          <p:spPr>
            <a:xfrm>
              <a:off x="126658" y="1006747"/>
              <a:ext cx="126356" cy="163706"/>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420" name="Google Shape;420;p7"/>
            <p:cNvGrpSpPr/>
            <p:nvPr/>
          </p:nvGrpSpPr>
          <p:grpSpPr>
            <a:xfrm>
              <a:off x="7836651" y="987182"/>
              <a:ext cx="121750" cy="155749"/>
              <a:chOff x="6422295" y="3351500"/>
              <a:chExt cx="252856" cy="323399"/>
            </a:xfrm>
          </p:grpSpPr>
          <p:sp>
            <p:nvSpPr>
              <p:cNvPr id="421" name="Google Shape;421;p7"/>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22" name="Google Shape;422;p7"/>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23" name="Google Shape;423;p7"/>
            <p:cNvSpPr/>
            <p:nvPr/>
          </p:nvSpPr>
          <p:spPr>
            <a:xfrm>
              <a:off x="1353734" y="881315"/>
              <a:ext cx="187420" cy="190001"/>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24" name="Google Shape;424;p7"/>
            <p:cNvSpPr/>
            <p:nvPr/>
          </p:nvSpPr>
          <p:spPr>
            <a:xfrm>
              <a:off x="6088369" y="586056"/>
              <a:ext cx="149720" cy="115699"/>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425" name="Google Shape;425;p7"/>
            <p:cNvGrpSpPr/>
            <p:nvPr/>
          </p:nvGrpSpPr>
          <p:grpSpPr>
            <a:xfrm>
              <a:off x="3137402" y="1006079"/>
              <a:ext cx="129429" cy="165162"/>
              <a:chOff x="6793660" y="3322411"/>
              <a:chExt cx="268804" cy="342944"/>
            </a:xfrm>
          </p:grpSpPr>
          <p:sp>
            <p:nvSpPr>
              <p:cNvPr id="426" name="Google Shape;426;p7"/>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27" name="Google Shape;427;p7"/>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28" name="Google Shape;428;p7"/>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29" name="Google Shape;429;p7"/>
            <p:cNvSpPr/>
            <p:nvPr/>
          </p:nvSpPr>
          <p:spPr>
            <a:xfrm>
              <a:off x="2776508" y="1006744"/>
              <a:ext cx="212021" cy="115156"/>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30" name="Google Shape;430;p7"/>
            <p:cNvSpPr/>
            <p:nvPr/>
          </p:nvSpPr>
          <p:spPr>
            <a:xfrm rot="1466637">
              <a:off x="5246242" y="579297"/>
              <a:ext cx="132710" cy="129208"/>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31" name="Google Shape;431;p7"/>
          <p:cNvSpPr txBox="1"/>
          <p:nvPr>
            <p:ph type="title"/>
          </p:nvPr>
        </p:nvSpPr>
        <p:spPr>
          <a:xfrm>
            <a:off x="1028375" y="662026"/>
            <a:ext cx="7087200" cy="5502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32" name="Google Shape;432;p7"/>
          <p:cNvSpPr txBox="1"/>
          <p:nvPr>
            <p:ph idx="1" type="body"/>
          </p:nvPr>
        </p:nvSpPr>
        <p:spPr>
          <a:xfrm>
            <a:off x="1028375" y="1431000"/>
            <a:ext cx="2200500" cy="26574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33" name="Google Shape;433;p7"/>
          <p:cNvSpPr txBox="1"/>
          <p:nvPr>
            <p:ph idx="2" type="body"/>
          </p:nvPr>
        </p:nvSpPr>
        <p:spPr>
          <a:xfrm>
            <a:off x="3439718" y="1431000"/>
            <a:ext cx="2200500" cy="26574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34" name="Google Shape;434;p7"/>
          <p:cNvSpPr txBox="1"/>
          <p:nvPr>
            <p:ph idx="3" type="body"/>
          </p:nvPr>
        </p:nvSpPr>
        <p:spPr>
          <a:xfrm>
            <a:off x="5851061" y="1431000"/>
            <a:ext cx="2200500" cy="26574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35" name="Google Shape;435;p7"/>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6" name="Shape 436"/>
        <p:cNvGrpSpPr/>
        <p:nvPr/>
      </p:nvGrpSpPr>
      <p:grpSpPr>
        <a:xfrm>
          <a:off x="0" y="0"/>
          <a:ext cx="0" cy="0"/>
          <a:chOff x="0" y="0"/>
          <a:chExt cx="0" cy="0"/>
        </a:xfrm>
      </p:grpSpPr>
      <p:grpSp>
        <p:nvGrpSpPr>
          <p:cNvPr id="437" name="Google Shape;437;p8"/>
          <p:cNvGrpSpPr/>
          <p:nvPr/>
        </p:nvGrpSpPr>
        <p:grpSpPr>
          <a:xfrm>
            <a:off x="-45603" y="4341395"/>
            <a:ext cx="9272423" cy="910791"/>
            <a:chOff x="-45603" y="440026"/>
            <a:chExt cx="9272423" cy="910791"/>
          </a:xfrm>
        </p:grpSpPr>
        <p:sp>
          <p:nvSpPr>
            <p:cNvPr id="438" name="Google Shape;438;p8"/>
            <p:cNvSpPr/>
            <p:nvPr/>
          </p:nvSpPr>
          <p:spPr>
            <a:xfrm>
              <a:off x="2176354" y="708034"/>
              <a:ext cx="281779" cy="397462"/>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39" name="Google Shape;439;p8"/>
            <p:cNvSpPr/>
            <p:nvPr/>
          </p:nvSpPr>
          <p:spPr>
            <a:xfrm>
              <a:off x="552323" y="912340"/>
              <a:ext cx="339086" cy="309912"/>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0" name="Google Shape;440;p8"/>
            <p:cNvSpPr/>
            <p:nvPr/>
          </p:nvSpPr>
          <p:spPr>
            <a:xfrm rot="-2700000">
              <a:off x="4913658" y="470447"/>
              <a:ext cx="181249" cy="400170"/>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1" name="Google Shape;441;p8"/>
            <p:cNvSpPr/>
            <p:nvPr/>
          </p:nvSpPr>
          <p:spPr>
            <a:xfrm rot="-1967309">
              <a:off x="27613" y="549243"/>
              <a:ext cx="142154" cy="312221"/>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2" name="Google Shape;442;p8"/>
            <p:cNvSpPr/>
            <p:nvPr/>
          </p:nvSpPr>
          <p:spPr>
            <a:xfrm>
              <a:off x="6508977" y="1054156"/>
              <a:ext cx="212880" cy="143991"/>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3" name="Google Shape;443;p8"/>
            <p:cNvSpPr/>
            <p:nvPr/>
          </p:nvSpPr>
          <p:spPr>
            <a:xfrm>
              <a:off x="4683118" y="1001445"/>
              <a:ext cx="272854" cy="185024"/>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4" name="Google Shape;444;p8"/>
            <p:cNvSpPr/>
            <p:nvPr/>
          </p:nvSpPr>
          <p:spPr>
            <a:xfrm rot="3663599">
              <a:off x="5966469" y="976075"/>
              <a:ext cx="204754" cy="377157"/>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5" name="Google Shape;445;p8"/>
            <p:cNvSpPr/>
            <p:nvPr/>
          </p:nvSpPr>
          <p:spPr>
            <a:xfrm rot="-3368760">
              <a:off x="5437768" y="638636"/>
              <a:ext cx="351278" cy="93987"/>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6" name="Google Shape;446;p8"/>
            <p:cNvSpPr/>
            <p:nvPr/>
          </p:nvSpPr>
          <p:spPr>
            <a:xfrm rot="3013936">
              <a:off x="1856192" y="906044"/>
              <a:ext cx="112704" cy="289910"/>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7" name="Google Shape;447;p8"/>
            <p:cNvSpPr/>
            <p:nvPr/>
          </p:nvSpPr>
          <p:spPr>
            <a:xfrm rot="2198047">
              <a:off x="3510054" y="793341"/>
              <a:ext cx="140231" cy="36705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8" name="Google Shape;448;p8"/>
            <p:cNvSpPr/>
            <p:nvPr/>
          </p:nvSpPr>
          <p:spPr>
            <a:xfrm rot="9906392">
              <a:off x="7295836" y="1033664"/>
              <a:ext cx="191420" cy="182909"/>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9" name="Google Shape;449;p8"/>
            <p:cNvSpPr/>
            <p:nvPr/>
          </p:nvSpPr>
          <p:spPr>
            <a:xfrm>
              <a:off x="301831" y="611168"/>
              <a:ext cx="314135" cy="349552"/>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50" name="Google Shape;450;p8"/>
            <p:cNvSpPr/>
            <p:nvPr/>
          </p:nvSpPr>
          <p:spPr>
            <a:xfrm>
              <a:off x="5200465" y="821938"/>
              <a:ext cx="313748" cy="356086"/>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51" name="Google Shape;451;p8"/>
            <p:cNvSpPr/>
            <p:nvPr/>
          </p:nvSpPr>
          <p:spPr>
            <a:xfrm rot="-988374">
              <a:off x="8793699" y="981136"/>
              <a:ext cx="395858" cy="320125"/>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52" name="Google Shape;452;p8"/>
            <p:cNvSpPr/>
            <p:nvPr/>
          </p:nvSpPr>
          <p:spPr>
            <a:xfrm rot="1179229">
              <a:off x="6978602" y="547675"/>
              <a:ext cx="347146" cy="378286"/>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53" name="Google Shape;453;p8"/>
            <p:cNvSpPr/>
            <p:nvPr/>
          </p:nvSpPr>
          <p:spPr>
            <a:xfrm>
              <a:off x="980841" y="910413"/>
              <a:ext cx="326644" cy="367792"/>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54" name="Google Shape;454;p8"/>
            <p:cNvSpPr/>
            <p:nvPr/>
          </p:nvSpPr>
          <p:spPr>
            <a:xfrm>
              <a:off x="8699186" y="523462"/>
              <a:ext cx="403969" cy="323646"/>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55" name="Google Shape;455;p8"/>
            <p:cNvSpPr/>
            <p:nvPr/>
          </p:nvSpPr>
          <p:spPr>
            <a:xfrm>
              <a:off x="6870722" y="1009504"/>
              <a:ext cx="256151" cy="229019"/>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56" name="Google Shape;456;p8"/>
            <p:cNvSpPr/>
            <p:nvPr/>
          </p:nvSpPr>
          <p:spPr>
            <a:xfrm rot="-2424567">
              <a:off x="1204048" y="475241"/>
              <a:ext cx="211213" cy="278694"/>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57" name="Google Shape;457;p8"/>
            <p:cNvSpPr/>
            <p:nvPr/>
          </p:nvSpPr>
          <p:spPr>
            <a:xfrm>
              <a:off x="7556769" y="607048"/>
              <a:ext cx="402022" cy="236475"/>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458" name="Google Shape;458;p8"/>
            <p:cNvGrpSpPr/>
            <p:nvPr/>
          </p:nvGrpSpPr>
          <p:grpSpPr>
            <a:xfrm rot="890855">
              <a:off x="3181660" y="515636"/>
              <a:ext cx="370663" cy="217580"/>
              <a:chOff x="1429156" y="1387535"/>
              <a:chExt cx="657769" cy="386112"/>
            </a:xfrm>
          </p:grpSpPr>
          <p:sp>
            <p:nvSpPr>
              <p:cNvPr id="459" name="Google Shape;459;p8"/>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60" name="Google Shape;460;p8"/>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61" name="Google Shape;461;p8"/>
            <p:cNvSpPr/>
            <p:nvPr/>
          </p:nvSpPr>
          <p:spPr>
            <a:xfrm rot="-2499483">
              <a:off x="4165391" y="919169"/>
              <a:ext cx="428994" cy="113072"/>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62" name="Google Shape;462;p8"/>
            <p:cNvSpPr/>
            <p:nvPr/>
          </p:nvSpPr>
          <p:spPr>
            <a:xfrm>
              <a:off x="674582" y="523294"/>
              <a:ext cx="375105" cy="294447"/>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463" name="Google Shape;463;p8"/>
            <p:cNvGrpSpPr/>
            <p:nvPr/>
          </p:nvGrpSpPr>
          <p:grpSpPr>
            <a:xfrm>
              <a:off x="3707787" y="505390"/>
              <a:ext cx="212392" cy="256778"/>
              <a:chOff x="1010452" y="1144365"/>
              <a:chExt cx="376916" cy="455685"/>
            </a:xfrm>
          </p:grpSpPr>
          <p:sp>
            <p:nvSpPr>
              <p:cNvPr id="464" name="Google Shape;464;p8"/>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65" name="Google Shape;465;p8"/>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66" name="Google Shape;466;p8"/>
            <p:cNvSpPr/>
            <p:nvPr/>
          </p:nvSpPr>
          <p:spPr>
            <a:xfrm rot="-1100489">
              <a:off x="8420309" y="672386"/>
              <a:ext cx="223722" cy="226855"/>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67" name="Google Shape;467;p8"/>
            <p:cNvSpPr/>
            <p:nvPr/>
          </p:nvSpPr>
          <p:spPr>
            <a:xfrm>
              <a:off x="3572521" y="981550"/>
              <a:ext cx="255529" cy="288428"/>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68" name="Google Shape;468;p8"/>
            <p:cNvSpPr/>
            <p:nvPr/>
          </p:nvSpPr>
          <p:spPr>
            <a:xfrm rot="1800079">
              <a:off x="8229930" y="1002016"/>
              <a:ext cx="198020" cy="248076"/>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69" name="Google Shape;469;p8"/>
            <p:cNvSpPr/>
            <p:nvPr/>
          </p:nvSpPr>
          <p:spPr>
            <a:xfrm>
              <a:off x="3943429" y="927518"/>
              <a:ext cx="163399" cy="25729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0" name="Google Shape;470;p8"/>
            <p:cNvSpPr/>
            <p:nvPr/>
          </p:nvSpPr>
          <p:spPr>
            <a:xfrm>
              <a:off x="4038156" y="505004"/>
              <a:ext cx="340006" cy="361563"/>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1" name="Google Shape;471;p8"/>
            <p:cNvSpPr/>
            <p:nvPr/>
          </p:nvSpPr>
          <p:spPr>
            <a:xfrm>
              <a:off x="2854633" y="688547"/>
              <a:ext cx="416637" cy="259709"/>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2" name="Google Shape;472;p8"/>
            <p:cNvSpPr/>
            <p:nvPr/>
          </p:nvSpPr>
          <p:spPr>
            <a:xfrm rot="-1252057">
              <a:off x="6497159" y="534061"/>
              <a:ext cx="204722" cy="302187"/>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3" name="Google Shape;473;p8"/>
            <p:cNvSpPr/>
            <p:nvPr/>
          </p:nvSpPr>
          <p:spPr>
            <a:xfrm>
              <a:off x="2537776" y="539860"/>
              <a:ext cx="230803" cy="290180"/>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4" name="Google Shape;474;p8"/>
            <p:cNvSpPr/>
            <p:nvPr/>
          </p:nvSpPr>
          <p:spPr>
            <a:xfrm>
              <a:off x="5713194" y="743996"/>
              <a:ext cx="256984" cy="24403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5" name="Google Shape;475;p8"/>
            <p:cNvSpPr/>
            <p:nvPr/>
          </p:nvSpPr>
          <p:spPr>
            <a:xfrm>
              <a:off x="2507283" y="945803"/>
              <a:ext cx="99390" cy="211075"/>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6" name="Google Shape;476;p8"/>
            <p:cNvSpPr/>
            <p:nvPr/>
          </p:nvSpPr>
          <p:spPr>
            <a:xfrm>
              <a:off x="8045390" y="829868"/>
              <a:ext cx="135793" cy="114511"/>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7" name="Google Shape;477;p8"/>
            <p:cNvSpPr/>
            <p:nvPr/>
          </p:nvSpPr>
          <p:spPr>
            <a:xfrm>
              <a:off x="5019180" y="1018026"/>
              <a:ext cx="99190" cy="9853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8" name="Google Shape;478;p8"/>
            <p:cNvSpPr/>
            <p:nvPr/>
          </p:nvSpPr>
          <p:spPr>
            <a:xfrm rot="9301126">
              <a:off x="6297718" y="732778"/>
              <a:ext cx="123698" cy="266216"/>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9" name="Google Shape;479;p8"/>
            <p:cNvSpPr/>
            <p:nvPr/>
          </p:nvSpPr>
          <p:spPr>
            <a:xfrm>
              <a:off x="1756780" y="575182"/>
              <a:ext cx="134585" cy="137354"/>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80" name="Google Shape;480;p8"/>
            <p:cNvSpPr/>
            <p:nvPr/>
          </p:nvSpPr>
          <p:spPr>
            <a:xfrm>
              <a:off x="4716478" y="737980"/>
              <a:ext cx="145419" cy="160635"/>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81" name="Google Shape;481;p8"/>
            <p:cNvSpPr/>
            <p:nvPr/>
          </p:nvSpPr>
          <p:spPr>
            <a:xfrm>
              <a:off x="1639378" y="819333"/>
              <a:ext cx="126045" cy="135687"/>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82" name="Google Shape;482;p8"/>
            <p:cNvSpPr/>
            <p:nvPr/>
          </p:nvSpPr>
          <p:spPr>
            <a:xfrm>
              <a:off x="8172573" y="555140"/>
              <a:ext cx="115263" cy="15729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83" name="Google Shape;483;p8"/>
            <p:cNvSpPr/>
            <p:nvPr/>
          </p:nvSpPr>
          <p:spPr>
            <a:xfrm>
              <a:off x="4481735" y="547509"/>
              <a:ext cx="87093" cy="153839"/>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84" name="Google Shape;484;p8"/>
            <p:cNvSpPr/>
            <p:nvPr/>
          </p:nvSpPr>
          <p:spPr>
            <a:xfrm>
              <a:off x="2048182" y="505004"/>
              <a:ext cx="126077" cy="173483"/>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85" name="Google Shape;485;p8"/>
            <p:cNvSpPr/>
            <p:nvPr/>
          </p:nvSpPr>
          <p:spPr>
            <a:xfrm>
              <a:off x="126658" y="1006747"/>
              <a:ext cx="126356" cy="163706"/>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486" name="Google Shape;486;p8"/>
            <p:cNvGrpSpPr/>
            <p:nvPr/>
          </p:nvGrpSpPr>
          <p:grpSpPr>
            <a:xfrm>
              <a:off x="7836651" y="987182"/>
              <a:ext cx="121750" cy="155749"/>
              <a:chOff x="6422295" y="3351500"/>
              <a:chExt cx="252856" cy="323399"/>
            </a:xfrm>
          </p:grpSpPr>
          <p:sp>
            <p:nvSpPr>
              <p:cNvPr id="487" name="Google Shape;487;p8"/>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88" name="Google Shape;488;p8"/>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89" name="Google Shape;489;p8"/>
            <p:cNvSpPr/>
            <p:nvPr/>
          </p:nvSpPr>
          <p:spPr>
            <a:xfrm>
              <a:off x="1353734" y="881315"/>
              <a:ext cx="187420" cy="190001"/>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90" name="Google Shape;490;p8"/>
            <p:cNvSpPr/>
            <p:nvPr/>
          </p:nvSpPr>
          <p:spPr>
            <a:xfrm>
              <a:off x="6088369" y="586056"/>
              <a:ext cx="149720" cy="115699"/>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491" name="Google Shape;491;p8"/>
            <p:cNvGrpSpPr/>
            <p:nvPr/>
          </p:nvGrpSpPr>
          <p:grpSpPr>
            <a:xfrm>
              <a:off x="3137402" y="1006079"/>
              <a:ext cx="129429" cy="165162"/>
              <a:chOff x="6793660" y="3322411"/>
              <a:chExt cx="268804" cy="342944"/>
            </a:xfrm>
          </p:grpSpPr>
          <p:sp>
            <p:nvSpPr>
              <p:cNvPr id="492" name="Google Shape;492;p8"/>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93" name="Google Shape;493;p8"/>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94" name="Google Shape;494;p8"/>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95" name="Google Shape;495;p8"/>
            <p:cNvSpPr/>
            <p:nvPr/>
          </p:nvSpPr>
          <p:spPr>
            <a:xfrm>
              <a:off x="2776508" y="1006744"/>
              <a:ext cx="212021" cy="115156"/>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96" name="Google Shape;496;p8"/>
            <p:cNvSpPr/>
            <p:nvPr/>
          </p:nvSpPr>
          <p:spPr>
            <a:xfrm rot="1466637">
              <a:off x="5246242" y="579297"/>
              <a:ext cx="132710" cy="129208"/>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97" name="Google Shape;497;p8"/>
          <p:cNvSpPr txBox="1"/>
          <p:nvPr>
            <p:ph type="title"/>
          </p:nvPr>
        </p:nvSpPr>
        <p:spPr>
          <a:xfrm>
            <a:off x="1028375" y="662026"/>
            <a:ext cx="7087200" cy="5502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98" name="Google Shape;498;p8"/>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9" name="Shape 499"/>
        <p:cNvGrpSpPr/>
        <p:nvPr/>
      </p:nvGrpSpPr>
      <p:grpSpPr>
        <a:xfrm>
          <a:off x="0" y="0"/>
          <a:ext cx="0" cy="0"/>
          <a:chOff x="0" y="0"/>
          <a:chExt cx="0" cy="0"/>
        </a:xfrm>
      </p:grpSpPr>
      <p:sp>
        <p:nvSpPr>
          <p:cNvPr id="500" name="Google Shape;500;p9"/>
          <p:cNvSpPr txBox="1"/>
          <p:nvPr>
            <p:ph idx="1" type="body"/>
          </p:nvPr>
        </p:nvSpPr>
        <p:spPr>
          <a:xfrm>
            <a:off x="1619425" y="4348000"/>
            <a:ext cx="5905200" cy="276900"/>
          </a:xfrm>
          <a:prstGeom prst="rect">
            <a:avLst/>
          </a:prstGeom>
        </p:spPr>
        <p:txBody>
          <a:bodyPr anchorCtr="0" anchor="t" bIns="0" lIns="0" spcFirstLastPara="1" rIns="0" wrap="square" tIns="0">
            <a:noAutofit/>
          </a:bodyPr>
          <a:lstStyle>
            <a:lvl1pPr indent="-228600" lvl="0" marL="457200" rtl="0" algn="ctr">
              <a:spcBef>
                <a:spcPts val="360"/>
              </a:spcBef>
              <a:spcAft>
                <a:spcPts val="0"/>
              </a:spcAft>
              <a:buSzPts val="1400"/>
              <a:buNone/>
              <a:defRPr sz="1400"/>
            </a:lvl1pPr>
          </a:lstStyle>
          <a:p/>
        </p:txBody>
      </p:sp>
      <p:sp>
        <p:nvSpPr>
          <p:cNvPr id="501" name="Google Shape;501;p9"/>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502" name="Google Shape;502;p9"/>
          <p:cNvGrpSpPr/>
          <p:nvPr/>
        </p:nvGrpSpPr>
        <p:grpSpPr>
          <a:xfrm>
            <a:off x="-45603" y="-123258"/>
            <a:ext cx="9272423" cy="910791"/>
            <a:chOff x="-45603" y="440026"/>
            <a:chExt cx="9272423" cy="910791"/>
          </a:xfrm>
        </p:grpSpPr>
        <p:sp>
          <p:nvSpPr>
            <p:cNvPr id="503" name="Google Shape;503;p9"/>
            <p:cNvSpPr/>
            <p:nvPr/>
          </p:nvSpPr>
          <p:spPr>
            <a:xfrm>
              <a:off x="2176354" y="708034"/>
              <a:ext cx="281779" cy="397462"/>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04" name="Google Shape;504;p9"/>
            <p:cNvSpPr/>
            <p:nvPr/>
          </p:nvSpPr>
          <p:spPr>
            <a:xfrm>
              <a:off x="552323" y="912340"/>
              <a:ext cx="339086" cy="309912"/>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05" name="Google Shape;505;p9"/>
            <p:cNvSpPr/>
            <p:nvPr/>
          </p:nvSpPr>
          <p:spPr>
            <a:xfrm rot="-2700000">
              <a:off x="4913658" y="470447"/>
              <a:ext cx="181249" cy="400170"/>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06" name="Google Shape;506;p9"/>
            <p:cNvSpPr/>
            <p:nvPr/>
          </p:nvSpPr>
          <p:spPr>
            <a:xfrm rot="-1967309">
              <a:off x="27613" y="549243"/>
              <a:ext cx="142154" cy="312221"/>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07" name="Google Shape;507;p9"/>
            <p:cNvSpPr/>
            <p:nvPr/>
          </p:nvSpPr>
          <p:spPr>
            <a:xfrm>
              <a:off x="6508977" y="1054156"/>
              <a:ext cx="212880" cy="143991"/>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08" name="Google Shape;508;p9"/>
            <p:cNvSpPr/>
            <p:nvPr/>
          </p:nvSpPr>
          <p:spPr>
            <a:xfrm>
              <a:off x="4683118" y="1001445"/>
              <a:ext cx="272854" cy="185024"/>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09" name="Google Shape;509;p9"/>
            <p:cNvSpPr/>
            <p:nvPr/>
          </p:nvSpPr>
          <p:spPr>
            <a:xfrm rot="3663599">
              <a:off x="5966469" y="976075"/>
              <a:ext cx="204754" cy="377157"/>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0" name="Google Shape;510;p9"/>
            <p:cNvSpPr/>
            <p:nvPr/>
          </p:nvSpPr>
          <p:spPr>
            <a:xfrm rot="-3368760">
              <a:off x="5437768" y="638636"/>
              <a:ext cx="351278" cy="93987"/>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1" name="Google Shape;511;p9"/>
            <p:cNvSpPr/>
            <p:nvPr/>
          </p:nvSpPr>
          <p:spPr>
            <a:xfrm rot="3013936">
              <a:off x="1856192" y="906044"/>
              <a:ext cx="112704" cy="289910"/>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2" name="Google Shape;512;p9"/>
            <p:cNvSpPr/>
            <p:nvPr/>
          </p:nvSpPr>
          <p:spPr>
            <a:xfrm rot="2198047">
              <a:off x="3510054" y="793341"/>
              <a:ext cx="140231" cy="36705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3" name="Google Shape;513;p9"/>
            <p:cNvSpPr/>
            <p:nvPr/>
          </p:nvSpPr>
          <p:spPr>
            <a:xfrm rot="9906392">
              <a:off x="7295836" y="1033664"/>
              <a:ext cx="191420" cy="182909"/>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4" name="Google Shape;514;p9"/>
            <p:cNvSpPr/>
            <p:nvPr/>
          </p:nvSpPr>
          <p:spPr>
            <a:xfrm>
              <a:off x="301831" y="611168"/>
              <a:ext cx="314135" cy="349552"/>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5" name="Google Shape;515;p9"/>
            <p:cNvSpPr/>
            <p:nvPr/>
          </p:nvSpPr>
          <p:spPr>
            <a:xfrm>
              <a:off x="5200465" y="821938"/>
              <a:ext cx="313748" cy="356086"/>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6" name="Google Shape;516;p9"/>
            <p:cNvSpPr/>
            <p:nvPr/>
          </p:nvSpPr>
          <p:spPr>
            <a:xfrm rot="-988374">
              <a:off x="8793699" y="981136"/>
              <a:ext cx="395858" cy="320125"/>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7" name="Google Shape;517;p9"/>
            <p:cNvSpPr/>
            <p:nvPr/>
          </p:nvSpPr>
          <p:spPr>
            <a:xfrm rot="1179229">
              <a:off x="6978602" y="547675"/>
              <a:ext cx="347146" cy="378286"/>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8" name="Google Shape;518;p9"/>
            <p:cNvSpPr/>
            <p:nvPr/>
          </p:nvSpPr>
          <p:spPr>
            <a:xfrm>
              <a:off x="980841" y="910413"/>
              <a:ext cx="326644" cy="367792"/>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9" name="Google Shape;519;p9"/>
            <p:cNvSpPr/>
            <p:nvPr/>
          </p:nvSpPr>
          <p:spPr>
            <a:xfrm>
              <a:off x="8699186" y="523462"/>
              <a:ext cx="403969" cy="323646"/>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20" name="Google Shape;520;p9"/>
            <p:cNvSpPr/>
            <p:nvPr/>
          </p:nvSpPr>
          <p:spPr>
            <a:xfrm>
              <a:off x="6870722" y="1009504"/>
              <a:ext cx="256151" cy="229019"/>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21" name="Google Shape;521;p9"/>
            <p:cNvSpPr/>
            <p:nvPr/>
          </p:nvSpPr>
          <p:spPr>
            <a:xfrm rot="-2424567">
              <a:off x="1204048" y="475241"/>
              <a:ext cx="211213" cy="278694"/>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22" name="Google Shape;522;p9"/>
            <p:cNvSpPr/>
            <p:nvPr/>
          </p:nvSpPr>
          <p:spPr>
            <a:xfrm>
              <a:off x="7556769" y="607048"/>
              <a:ext cx="402022" cy="236475"/>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523" name="Google Shape;523;p9"/>
            <p:cNvGrpSpPr/>
            <p:nvPr/>
          </p:nvGrpSpPr>
          <p:grpSpPr>
            <a:xfrm rot="890855">
              <a:off x="3181660" y="515636"/>
              <a:ext cx="370663" cy="217580"/>
              <a:chOff x="1429156" y="1387535"/>
              <a:chExt cx="657769" cy="386112"/>
            </a:xfrm>
          </p:grpSpPr>
          <p:sp>
            <p:nvSpPr>
              <p:cNvPr id="524" name="Google Shape;524;p9"/>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25" name="Google Shape;525;p9"/>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526" name="Google Shape;526;p9"/>
            <p:cNvSpPr/>
            <p:nvPr/>
          </p:nvSpPr>
          <p:spPr>
            <a:xfrm rot="-2499483">
              <a:off x="4165391" y="919169"/>
              <a:ext cx="428994" cy="113072"/>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27" name="Google Shape;527;p9"/>
            <p:cNvSpPr/>
            <p:nvPr/>
          </p:nvSpPr>
          <p:spPr>
            <a:xfrm>
              <a:off x="674582" y="523294"/>
              <a:ext cx="375105" cy="294447"/>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528" name="Google Shape;528;p9"/>
            <p:cNvGrpSpPr/>
            <p:nvPr/>
          </p:nvGrpSpPr>
          <p:grpSpPr>
            <a:xfrm>
              <a:off x="3707787" y="505390"/>
              <a:ext cx="212392" cy="256778"/>
              <a:chOff x="1010452" y="1144365"/>
              <a:chExt cx="376916" cy="455685"/>
            </a:xfrm>
          </p:grpSpPr>
          <p:sp>
            <p:nvSpPr>
              <p:cNvPr id="529" name="Google Shape;529;p9"/>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0" name="Google Shape;530;p9"/>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531" name="Google Shape;531;p9"/>
            <p:cNvSpPr/>
            <p:nvPr/>
          </p:nvSpPr>
          <p:spPr>
            <a:xfrm rot="-1100489">
              <a:off x="8420309" y="672386"/>
              <a:ext cx="223722" cy="226855"/>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2" name="Google Shape;532;p9"/>
            <p:cNvSpPr/>
            <p:nvPr/>
          </p:nvSpPr>
          <p:spPr>
            <a:xfrm>
              <a:off x="3572521" y="981550"/>
              <a:ext cx="255529" cy="288428"/>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3" name="Google Shape;533;p9"/>
            <p:cNvSpPr/>
            <p:nvPr/>
          </p:nvSpPr>
          <p:spPr>
            <a:xfrm rot="1800079">
              <a:off x="8229930" y="1002016"/>
              <a:ext cx="198020" cy="248076"/>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4" name="Google Shape;534;p9"/>
            <p:cNvSpPr/>
            <p:nvPr/>
          </p:nvSpPr>
          <p:spPr>
            <a:xfrm>
              <a:off x="3943429" y="927518"/>
              <a:ext cx="163399" cy="25729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5" name="Google Shape;535;p9"/>
            <p:cNvSpPr/>
            <p:nvPr/>
          </p:nvSpPr>
          <p:spPr>
            <a:xfrm>
              <a:off x="4038156" y="505004"/>
              <a:ext cx="340006" cy="361563"/>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6" name="Google Shape;536;p9"/>
            <p:cNvSpPr/>
            <p:nvPr/>
          </p:nvSpPr>
          <p:spPr>
            <a:xfrm>
              <a:off x="2854633" y="688547"/>
              <a:ext cx="416637" cy="259709"/>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7" name="Google Shape;537;p9"/>
            <p:cNvSpPr/>
            <p:nvPr/>
          </p:nvSpPr>
          <p:spPr>
            <a:xfrm rot="-1252057">
              <a:off x="6497159" y="534061"/>
              <a:ext cx="204722" cy="302187"/>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8" name="Google Shape;538;p9"/>
            <p:cNvSpPr/>
            <p:nvPr/>
          </p:nvSpPr>
          <p:spPr>
            <a:xfrm>
              <a:off x="2537776" y="539860"/>
              <a:ext cx="230803" cy="290180"/>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9" name="Google Shape;539;p9"/>
            <p:cNvSpPr/>
            <p:nvPr/>
          </p:nvSpPr>
          <p:spPr>
            <a:xfrm>
              <a:off x="5713194" y="743996"/>
              <a:ext cx="256984" cy="24403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0" name="Google Shape;540;p9"/>
            <p:cNvSpPr/>
            <p:nvPr/>
          </p:nvSpPr>
          <p:spPr>
            <a:xfrm>
              <a:off x="2507283" y="945803"/>
              <a:ext cx="99390" cy="211075"/>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1" name="Google Shape;541;p9"/>
            <p:cNvSpPr/>
            <p:nvPr/>
          </p:nvSpPr>
          <p:spPr>
            <a:xfrm>
              <a:off x="8045390" y="829868"/>
              <a:ext cx="135793" cy="114511"/>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2" name="Google Shape;542;p9"/>
            <p:cNvSpPr/>
            <p:nvPr/>
          </p:nvSpPr>
          <p:spPr>
            <a:xfrm>
              <a:off x="5019180" y="1018026"/>
              <a:ext cx="99190" cy="9853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3" name="Google Shape;543;p9"/>
            <p:cNvSpPr/>
            <p:nvPr/>
          </p:nvSpPr>
          <p:spPr>
            <a:xfrm rot="9301126">
              <a:off x="6297718" y="732778"/>
              <a:ext cx="123698" cy="266216"/>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4" name="Google Shape;544;p9"/>
            <p:cNvSpPr/>
            <p:nvPr/>
          </p:nvSpPr>
          <p:spPr>
            <a:xfrm>
              <a:off x="1756780" y="575182"/>
              <a:ext cx="134585" cy="137354"/>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5" name="Google Shape;545;p9"/>
            <p:cNvSpPr/>
            <p:nvPr/>
          </p:nvSpPr>
          <p:spPr>
            <a:xfrm>
              <a:off x="4716478" y="737980"/>
              <a:ext cx="145419" cy="160635"/>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6" name="Google Shape;546;p9"/>
            <p:cNvSpPr/>
            <p:nvPr/>
          </p:nvSpPr>
          <p:spPr>
            <a:xfrm>
              <a:off x="1639378" y="819333"/>
              <a:ext cx="126045" cy="135687"/>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7" name="Google Shape;547;p9"/>
            <p:cNvSpPr/>
            <p:nvPr/>
          </p:nvSpPr>
          <p:spPr>
            <a:xfrm>
              <a:off x="8172573" y="555140"/>
              <a:ext cx="115263" cy="15729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8" name="Google Shape;548;p9"/>
            <p:cNvSpPr/>
            <p:nvPr/>
          </p:nvSpPr>
          <p:spPr>
            <a:xfrm>
              <a:off x="4481735" y="547509"/>
              <a:ext cx="87093" cy="153839"/>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9" name="Google Shape;549;p9"/>
            <p:cNvSpPr/>
            <p:nvPr/>
          </p:nvSpPr>
          <p:spPr>
            <a:xfrm>
              <a:off x="2048182" y="505004"/>
              <a:ext cx="126077" cy="173483"/>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50" name="Google Shape;550;p9"/>
            <p:cNvSpPr/>
            <p:nvPr/>
          </p:nvSpPr>
          <p:spPr>
            <a:xfrm>
              <a:off x="126658" y="1006747"/>
              <a:ext cx="126356" cy="163706"/>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551" name="Google Shape;551;p9"/>
            <p:cNvGrpSpPr/>
            <p:nvPr/>
          </p:nvGrpSpPr>
          <p:grpSpPr>
            <a:xfrm>
              <a:off x="7836651" y="987182"/>
              <a:ext cx="121750" cy="155749"/>
              <a:chOff x="6422295" y="3351500"/>
              <a:chExt cx="252856" cy="323399"/>
            </a:xfrm>
          </p:grpSpPr>
          <p:sp>
            <p:nvSpPr>
              <p:cNvPr id="552" name="Google Shape;552;p9"/>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53" name="Google Shape;553;p9"/>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554" name="Google Shape;554;p9"/>
            <p:cNvSpPr/>
            <p:nvPr/>
          </p:nvSpPr>
          <p:spPr>
            <a:xfrm>
              <a:off x="1353734" y="881315"/>
              <a:ext cx="187420" cy="190001"/>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55" name="Google Shape;555;p9"/>
            <p:cNvSpPr/>
            <p:nvPr/>
          </p:nvSpPr>
          <p:spPr>
            <a:xfrm>
              <a:off x="6088369" y="586056"/>
              <a:ext cx="149720" cy="115699"/>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556" name="Google Shape;556;p9"/>
            <p:cNvGrpSpPr/>
            <p:nvPr/>
          </p:nvGrpSpPr>
          <p:grpSpPr>
            <a:xfrm>
              <a:off x="3137402" y="1006079"/>
              <a:ext cx="129429" cy="165162"/>
              <a:chOff x="6793660" y="3322411"/>
              <a:chExt cx="268804" cy="342944"/>
            </a:xfrm>
          </p:grpSpPr>
          <p:sp>
            <p:nvSpPr>
              <p:cNvPr id="557" name="Google Shape;557;p9"/>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58" name="Google Shape;558;p9"/>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59" name="Google Shape;559;p9"/>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560" name="Google Shape;560;p9"/>
            <p:cNvSpPr/>
            <p:nvPr/>
          </p:nvSpPr>
          <p:spPr>
            <a:xfrm>
              <a:off x="2776508" y="1006744"/>
              <a:ext cx="212021" cy="115156"/>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61" name="Google Shape;561;p9"/>
            <p:cNvSpPr/>
            <p:nvPr/>
          </p:nvSpPr>
          <p:spPr>
            <a:xfrm rot="1466637">
              <a:off x="5246242" y="579297"/>
              <a:ext cx="132710" cy="129208"/>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2" name="Shape 562"/>
        <p:cNvGrpSpPr/>
        <p:nvPr/>
      </p:nvGrpSpPr>
      <p:grpSpPr>
        <a:xfrm>
          <a:off x="0" y="0"/>
          <a:ext cx="0" cy="0"/>
          <a:chOff x="0" y="0"/>
          <a:chExt cx="0" cy="0"/>
        </a:xfrm>
      </p:grpSpPr>
      <p:sp>
        <p:nvSpPr>
          <p:cNvPr id="563" name="Google Shape;563;p10"/>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2"/>
        </a:solidFill>
      </p:bgPr>
    </p:bg>
    <p:spTree>
      <p:nvGrpSpPr>
        <p:cNvPr id="5" name="Shape 5"/>
        <p:cNvGrpSpPr/>
        <p:nvPr/>
      </p:nvGrpSpPr>
      <p:grpSpPr>
        <a:xfrm>
          <a:off x="0" y="0"/>
          <a:ext cx="0" cy="0"/>
          <a:chOff x="0" y="0"/>
          <a:chExt cx="0" cy="0"/>
        </a:xfrm>
      </p:grpSpPr>
      <p:grpSp>
        <p:nvGrpSpPr>
          <p:cNvPr id="6" name="Google Shape;6;p1"/>
          <p:cNvGrpSpPr/>
          <p:nvPr/>
        </p:nvGrpSpPr>
        <p:grpSpPr>
          <a:xfrm>
            <a:off x="0" y="0"/>
            <a:ext cx="9144000" cy="5143500"/>
            <a:chOff x="0" y="0"/>
            <a:chExt cx="9144000" cy="5143500"/>
          </a:xfrm>
        </p:grpSpPr>
        <p:pic>
          <p:nvPicPr>
            <p:cNvPr id="7" name="Google Shape;7;p1"/>
            <p:cNvPicPr preferRelativeResize="0"/>
            <p:nvPr/>
          </p:nvPicPr>
          <p:blipFill rotWithShape="1">
            <a:blip r:embed="rId1">
              <a:alphaModFix/>
            </a:blip>
            <a:srcRect b="0" l="0" r="0" t="0"/>
            <a:stretch/>
          </p:blipFill>
          <p:spPr>
            <a:xfrm>
              <a:off x="0" y="0"/>
              <a:ext cx="9144000" cy="5143500"/>
            </a:xfrm>
            <a:prstGeom prst="rect">
              <a:avLst/>
            </a:prstGeom>
            <a:noFill/>
            <a:ln>
              <a:noFill/>
            </a:ln>
          </p:spPr>
        </p:pic>
        <p:grpSp>
          <p:nvGrpSpPr>
            <p:cNvPr id="8" name="Google Shape;8;p1"/>
            <p:cNvGrpSpPr/>
            <p:nvPr/>
          </p:nvGrpSpPr>
          <p:grpSpPr>
            <a:xfrm>
              <a:off x="0" y="566400"/>
              <a:ext cx="9144000" cy="4015149"/>
              <a:chOff x="0" y="566400"/>
              <a:chExt cx="9144000" cy="4015149"/>
            </a:xfrm>
          </p:grpSpPr>
          <p:sp>
            <p:nvSpPr>
              <p:cNvPr id="9" name="Google Shape;9;p1"/>
              <p:cNvSpPr/>
              <p:nvPr/>
            </p:nvSpPr>
            <p:spPr>
              <a:xfrm>
                <a:off x="0" y="566400"/>
                <a:ext cx="9144000" cy="9300"/>
              </a:xfrm>
              <a:prstGeom prst="rect">
                <a:avLst/>
              </a:prstGeom>
              <a:solidFill>
                <a:srgbClr val="30485C">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0" y="1138664"/>
                <a:ext cx="9144000" cy="9300"/>
              </a:xfrm>
              <a:prstGeom prst="rect">
                <a:avLst/>
              </a:prstGeom>
              <a:solidFill>
                <a:srgbClr val="30485C">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0" y="2283193"/>
                <a:ext cx="9144000" cy="9300"/>
              </a:xfrm>
              <a:prstGeom prst="rect">
                <a:avLst/>
              </a:prstGeom>
              <a:solidFill>
                <a:srgbClr val="30485C">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0" y="2855457"/>
                <a:ext cx="9144000" cy="9300"/>
              </a:xfrm>
              <a:prstGeom prst="rect">
                <a:avLst/>
              </a:prstGeom>
              <a:solidFill>
                <a:srgbClr val="30485C">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0" y="3427721"/>
                <a:ext cx="9144000" cy="9300"/>
              </a:xfrm>
              <a:prstGeom prst="rect">
                <a:avLst/>
              </a:prstGeom>
              <a:solidFill>
                <a:srgbClr val="30485C">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0" y="3999985"/>
                <a:ext cx="9144000" cy="9300"/>
              </a:xfrm>
              <a:prstGeom prst="rect">
                <a:avLst/>
              </a:prstGeom>
              <a:solidFill>
                <a:srgbClr val="30485C">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0" y="4572249"/>
                <a:ext cx="9144000" cy="9300"/>
              </a:xfrm>
              <a:prstGeom prst="rect">
                <a:avLst/>
              </a:prstGeom>
              <a:solidFill>
                <a:srgbClr val="30485C">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1710928"/>
                <a:ext cx="9144000" cy="9300"/>
              </a:xfrm>
              <a:prstGeom prst="rect">
                <a:avLst/>
              </a:prstGeom>
              <a:solidFill>
                <a:srgbClr val="30485C">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 name="Google Shape;17;p1"/>
          <p:cNvSpPr txBox="1"/>
          <p:nvPr>
            <p:ph type="title"/>
          </p:nvPr>
        </p:nvSpPr>
        <p:spPr>
          <a:xfrm>
            <a:off x="1028375" y="662026"/>
            <a:ext cx="7087200" cy="550200"/>
          </a:xfrm>
          <a:prstGeom prst="rect">
            <a:avLst/>
          </a:prstGeom>
          <a:noFill/>
          <a:ln>
            <a:noFill/>
          </a:ln>
        </p:spPr>
        <p:txBody>
          <a:bodyPr anchorCtr="0" anchor="b" bIns="0" lIns="0" spcFirstLastPara="1" rIns="0" wrap="square" tIns="0">
            <a:noAutofit/>
          </a:bodyPr>
          <a:lstStyle>
            <a:lvl1pPr lvl="0"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1pPr>
            <a:lvl2pPr lvl="1"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2pPr>
            <a:lvl3pPr lvl="2"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3pPr>
            <a:lvl4pPr lvl="3"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4pPr>
            <a:lvl5pPr lvl="4"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5pPr>
            <a:lvl6pPr lvl="5"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6pPr>
            <a:lvl7pPr lvl="6"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7pPr>
            <a:lvl8pPr lvl="7"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8pPr>
            <a:lvl9pPr lvl="8"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9pPr>
          </a:lstStyle>
          <a:p/>
        </p:txBody>
      </p:sp>
      <p:sp>
        <p:nvSpPr>
          <p:cNvPr id="18" name="Google Shape;18;p1"/>
          <p:cNvSpPr txBox="1"/>
          <p:nvPr>
            <p:ph idx="12" type="sldNum"/>
          </p:nvPr>
        </p:nvSpPr>
        <p:spPr>
          <a:xfrm>
            <a:off x="4297625" y="4749850"/>
            <a:ext cx="548700" cy="276900"/>
          </a:xfrm>
          <a:prstGeom prst="rect">
            <a:avLst/>
          </a:prstGeom>
          <a:noFill/>
          <a:ln>
            <a:noFill/>
          </a:ln>
        </p:spPr>
        <p:txBody>
          <a:bodyPr anchorCtr="0" anchor="ctr" bIns="0" lIns="0" spcFirstLastPara="1" rIns="0" wrap="square" tIns="0">
            <a:noAutofit/>
          </a:bodyPr>
          <a:lstStyle>
            <a:lvl1pPr lvl="0" rtl="0" algn="ctr">
              <a:buNone/>
              <a:defRPr sz="1000">
                <a:solidFill>
                  <a:schemeClr val="dk2"/>
                </a:solidFill>
                <a:latin typeface="Quicksand"/>
                <a:ea typeface="Quicksand"/>
                <a:cs typeface="Quicksand"/>
                <a:sym typeface="Quicksand"/>
              </a:defRPr>
            </a:lvl1pPr>
            <a:lvl2pPr lvl="1" rtl="0" algn="ctr">
              <a:buNone/>
              <a:defRPr sz="1000">
                <a:solidFill>
                  <a:schemeClr val="dk2"/>
                </a:solidFill>
                <a:latin typeface="Quicksand"/>
                <a:ea typeface="Quicksand"/>
                <a:cs typeface="Quicksand"/>
                <a:sym typeface="Quicksand"/>
              </a:defRPr>
            </a:lvl2pPr>
            <a:lvl3pPr lvl="2" rtl="0" algn="ctr">
              <a:buNone/>
              <a:defRPr sz="1000">
                <a:solidFill>
                  <a:schemeClr val="dk2"/>
                </a:solidFill>
                <a:latin typeface="Quicksand"/>
                <a:ea typeface="Quicksand"/>
                <a:cs typeface="Quicksand"/>
                <a:sym typeface="Quicksand"/>
              </a:defRPr>
            </a:lvl3pPr>
            <a:lvl4pPr lvl="3" rtl="0" algn="ctr">
              <a:buNone/>
              <a:defRPr sz="1000">
                <a:solidFill>
                  <a:schemeClr val="dk2"/>
                </a:solidFill>
                <a:latin typeface="Quicksand"/>
                <a:ea typeface="Quicksand"/>
                <a:cs typeface="Quicksand"/>
                <a:sym typeface="Quicksand"/>
              </a:defRPr>
            </a:lvl4pPr>
            <a:lvl5pPr lvl="4" rtl="0" algn="ctr">
              <a:buNone/>
              <a:defRPr sz="1000">
                <a:solidFill>
                  <a:schemeClr val="dk2"/>
                </a:solidFill>
                <a:latin typeface="Quicksand"/>
                <a:ea typeface="Quicksand"/>
                <a:cs typeface="Quicksand"/>
                <a:sym typeface="Quicksand"/>
              </a:defRPr>
            </a:lvl5pPr>
            <a:lvl6pPr lvl="5" rtl="0" algn="ctr">
              <a:buNone/>
              <a:defRPr sz="1000">
                <a:solidFill>
                  <a:schemeClr val="dk2"/>
                </a:solidFill>
                <a:latin typeface="Quicksand"/>
                <a:ea typeface="Quicksand"/>
                <a:cs typeface="Quicksand"/>
                <a:sym typeface="Quicksand"/>
              </a:defRPr>
            </a:lvl6pPr>
            <a:lvl7pPr lvl="6" rtl="0" algn="ctr">
              <a:buNone/>
              <a:defRPr sz="1000">
                <a:solidFill>
                  <a:schemeClr val="dk2"/>
                </a:solidFill>
                <a:latin typeface="Quicksand"/>
                <a:ea typeface="Quicksand"/>
                <a:cs typeface="Quicksand"/>
                <a:sym typeface="Quicksand"/>
              </a:defRPr>
            </a:lvl7pPr>
            <a:lvl8pPr lvl="7" rtl="0" algn="ctr">
              <a:buNone/>
              <a:defRPr sz="1000">
                <a:solidFill>
                  <a:schemeClr val="dk2"/>
                </a:solidFill>
                <a:latin typeface="Quicksand"/>
                <a:ea typeface="Quicksand"/>
                <a:cs typeface="Quicksand"/>
                <a:sym typeface="Quicksand"/>
              </a:defRPr>
            </a:lvl8pPr>
            <a:lvl9pPr lvl="8" rtl="0" algn="ctr">
              <a:buNone/>
              <a:defRPr sz="1000">
                <a:solidFill>
                  <a:schemeClr val="dk2"/>
                </a:solidFill>
                <a:latin typeface="Quicksand"/>
                <a:ea typeface="Quicksand"/>
                <a:cs typeface="Quicksand"/>
                <a:sym typeface="Quicksand"/>
              </a:defRPr>
            </a:lvl9pPr>
          </a:lstStyle>
          <a:p>
            <a:pPr indent="0" lvl="0" marL="0" rtl="0" algn="ctr">
              <a:spcBef>
                <a:spcPts val="0"/>
              </a:spcBef>
              <a:spcAft>
                <a:spcPts val="0"/>
              </a:spcAft>
              <a:buNone/>
            </a:pPr>
            <a:fld id="{00000000-1234-1234-1234-123412341234}" type="slidenum">
              <a:rPr lang="en"/>
              <a:t>‹#›</a:t>
            </a:fld>
            <a:endParaRPr/>
          </a:p>
        </p:txBody>
      </p:sp>
      <p:sp>
        <p:nvSpPr>
          <p:cNvPr id="19" name="Google Shape;19;p1"/>
          <p:cNvSpPr txBox="1"/>
          <p:nvPr>
            <p:ph idx="1" type="body"/>
          </p:nvPr>
        </p:nvSpPr>
        <p:spPr>
          <a:xfrm>
            <a:off x="1028375" y="1327952"/>
            <a:ext cx="7087200" cy="2683200"/>
          </a:xfrm>
          <a:prstGeom prst="rect">
            <a:avLst/>
          </a:prstGeom>
          <a:noFill/>
          <a:ln>
            <a:noFill/>
          </a:ln>
        </p:spPr>
        <p:txBody>
          <a:bodyPr anchorCtr="0" anchor="t" bIns="0" lIns="0" spcFirstLastPara="1" rIns="0" wrap="square" tIns="0">
            <a:noAutofit/>
          </a:bodyPr>
          <a:lstStyle>
            <a:lvl1pPr indent="-342900" lvl="0" marL="457200" rtl="0">
              <a:lnSpc>
                <a:spcPct val="115000"/>
              </a:lnSpc>
              <a:spcBef>
                <a:spcPts val="60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1pPr>
            <a:lvl2pPr indent="-342900" lvl="1" marL="9144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2pPr>
            <a:lvl3pPr indent="-342900" lvl="2" marL="13716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3pPr>
            <a:lvl4pPr indent="-342900" lvl="3" marL="18288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4pPr>
            <a:lvl5pPr indent="-381000" lvl="4" marL="2286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5pPr>
            <a:lvl6pPr indent="-381000" lvl="5" marL="27432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6pPr>
            <a:lvl7pPr indent="-381000" lvl="6" marL="32004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7pPr>
            <a:lvl8pPr indent="-381000" lvl="7" marL="36576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8pPr>
            <a:lvl9pPr indent="-381000" lvl="8" marL="41148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hyperlink" Target="http://gsmarena.com" TargetMode="External"/><Relationship Id="rId4" Type="http://schemas.openxmlformats.org/officeDocument/2006/relationships/hyperlink" Target="http://gsmarena.co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13"/>
          <p:cNvSpPr txBox="1"/>
          <p:nvPr>
            <p:ph type="ctrTitle"/>
          </p:nvPr>
        </p:nvSpPr>
        <p:spPr>
          <a:xfrm>
            <a:off x="1886400" y="1950900"/>
            <a:ext cx="5371200" cy="124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Dự đoán giá Smartphone trong môi trường BigData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22"/>
          <p:cNvSpPr txBox="1"/>
          <p:nvPr>
            <p:ph type="title"/>
          </p:nvPr>
        </p:nvSpPr>
        <p:spPr>
          <a:xfrm>
            <a:off x="1028375" y="3572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PHẠM VI DỰ ÁN</a:t>
            </a:r>
            <a:endParaRPr/>
          </a:p>
        </p:txBody>
      </p:sp>
      <p:sp>
        <p:nvSpPr>
          <p:cNvPr id="756" name="Google Shape;756;p22"/>
          <p:cNvSpPr txBox="1"/>
          <p:nvPr>
            <p:ph idx="1" type="body"/>
          </p:nvPr>
        </p:nvSpPr>
        <p:spPr>
          <a:xfrm>
            <a:off x="313650" y="1037950"/>
            <a:ext cx="8317500" cy="35814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b="1" lang="en"/>
              <a:t>Nguồn dữ liệu:</a:t>
            </a:r>
            <a:r>
              <a:rPr lang="en"/>
              <a:t> Mobiles dataset 2025, gsmarena.com</a:t>
            </a:r>
            <a:endParaRPr/>
          </a:p>
          <a:p>
            <a:pPr indent="-342900" lvl="0" marL="457200" rtl="0" algn="l">
              <a:spcBef>
                <a:spcPts val="0"/>
              </a:spcBef>
              <a:spcAft>
                <a:spcPts val="0"/>
              </a:spcAft>
              <a:buSzPts val="1800"/>
              <a:buChar char="✘"/>
            </a:pPr>
            <a:r>
              <a:rPr b="1" lang="en"/>
              <a:t>Mô hình dự đoán:</a:t>
            </a:r>
            <a:r>
              <a:rPr lang="en"/>
              <a:t> XGBoost</a:t>
            </a:r>
            <a:endParaRPr/>
          </a:p>
          <a:p>
            <a:pPr indent="-342900" lvl="0" marL="457200" rtl="0" algn="l">
              <a:spcBef>
                <a:spcPts val="0"/>
              </a:spcBef>
              <a:spcAft>
                <a:spcPts val="0"/>
              </a:spcAft>
              <a:buSzPts val="1800"/>
              <a:buChar char="✘"/>
            </a:pPr>
            <a:r>
              <a:rPr b="1" lang="en"/>
              <a:t>Kiến trúc hệ thống: </a:t>
            </a:r>
            <a:r>
              <a:rPr lang="en"/>
              <a:t>Lambda</a:t>
            </a:r>
            <a:endParaRPr/>
          </a:p>
          <a:p>
            <a:pPr indent="-342900" lvl="0" marL="457200" rtl="0" algn="l">
              <a:spcBef>
                <a:spcPts val="0"/>
              </a:spcBef>
              <a:spcAft>
                <a:spcPts val="0"/>
              </a:spcAft>
              <a:buSzPts val="1800"/>
              <a:buChar char="✘"/>
            </a:pPr>
            <a:r>
              <a:rPr b="1" lang="en"/>
              <a:t>Giao diện người dùng:</a:t>
            </a:r>
            <a:r>
              <a:rPr lang="en"/>
              <a:t> Flask web app</a:t>
            </a:r>
            <a:endParaRPr/>
          </a:p>
          <a:p>
            <a:pPr indent="-342900" lvl="0" marL="457200" rtl="0" algn="l">
              <a:spcBef>
                <a:spcPts val="0"/>
              </a:spcBef>
              <a:spcAft>
                <a:spcPts val="0"/>
              </a:spcAft>
              <a:buSzPts val="1800"/>
              <a:buChar char="✘"/>
            </a:pPr>
            <a:r>
              <a:rPr b="1" lang="en"/>
              <a:t>Công nghệ chính:</a:t>
            </a:r>
            <a:r>
              <a:rPr lang="en"/>
              <a:t> Python, Apache Kafka, Apache Spark, Apache HBase, HDFS, MongoDB, Flask, Docker và Docker Compose.</a:t>
            </a:r>
            <a:endParaRPr/>
          </a:p>
        </p:txBody>
      </p:sp>
      <p:sp>
        <p:nvSpPr>
          <p:cNvPr id="757" name="Google Shape;757;p22"/>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23"/>
          <p:cNvSpPr txBox="1"/>
          <p:nvPr>
            <p:ph idx="1" type="body"/>
          </p:nvPr>
        </p:nvSpPr>
        <p:spPr>
          <a:xfrm>
            <a:off x="2052200" y="1253925"/>
            <a:ext cx="5039700" cy="2675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4000"/>
              <a:t>2. Cơ sở lý thuyết</a:t>
            </a:r>
            <a:endParaRPr sz="4000"/>
          </a:p>
        </p:txBody>
      </p:sp>
      <p:sp>
        <p:nvSpPr>
          <p:cNvPr id="763" name="Google Shape;763;p23"/>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24"/>
          <p:cNvSpPr txBox="1"/>
          <p:nvPr>
            <p:ph type="title"/>
          </p:nvPr>
        </p:nvSpPr>
        <p:spPr>
          <a:xfrm>
            <a:off x="1028400" y="1688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100"/>
              <a:t>Các cơ sở lý thuyết chính</a:t>
            </a:r>
            <a:endParaRPr sz="3100"/>
          </a:p>
        </p:txBody>
      </p:sp>
      <p:sp>
        <p:nvSpPr>
          <p:cNvPr id="769" name="Google Shape;769;p24"/>
          <p:cNvSpPr txBox="1"/>
          <p:nvPr>
            <p:ph idx="1" type="body"/>
          </p:nvPr>
        </p:nvSpPr>
        <p:spPr>
          <a:xfrm>
            <a:off x="256350" y="918675"/>
            <a:ext cx="8631300" cy="39006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b="1" lang="en"/>
              <a:t>Kiến trúc trụ cột Lambda:</a:t>
            </a:r>
            <a:r>
              <a:rPr lang="en"/>
              <a:t> Xử lý dữ liệu lịch sử (phân tích xu hướng dài hạn) và dữ liệu thời gian thực (biến động tức thì) đồng thời.</a:t>
            </a:r>
            <a:endParaRPr/>
          </a:p>
          <a:p>
            <a:pPr indent="0" lvl="0" marL="457200" rtl="0" algn="l">
              <a:spcBef>
                <a:spcPts val="600"/>
              </a:spcBef>
              <a:spcAft>
                <a:spcPts val="0"/>
              </a:spcAft>
              <a:buNone/>
            </a:pPr>
            <a:r>
              <a:t/>
            </a:r>
            <a:endParaRPr/>
          </a:p>
          <a:p>
            <a:pPr indent="-342900" lvl="0" marL="457200" rtl="0" algn="l">
              <a:spcBef>
                <a:spcPts val="600"/>
              </a:spcBef>
              <a:spcAft>
                <a:spcPts val="0"/>
              </a:spcAft>
              <a:buSzPts val="1800"/>
              <a:buChar char="✘"/>
            </a:pPr>
            <a:r>
              <a:rPr b="1" lang="en"/>
              <a:t>Mô hình dự đoán XGBoost:</a:t>
            </a:r>
            <a:r>
              <a:rPr lang="en"/>
              <a:t> Dự đoán được giá với khả năng học tốt các quan hệ phi tuyến giữa các đặc trưng sản phẩm và giá cả.</a:t>
            </a:r>
            <a:endParaRPr/>
          </a:p>
          <a:p>
            <a:pPr indent="0" lvl="0" marL="0" rtl="0" algn="l">
              <a:spcBef>
                <a:spcPts val="600"/>
              </a:spcBef>
              <a:spcAft>
                <a:spcPts val="0"/>
              </a:spcAft>
              <a:buNone/>
            </a:pPr>
            <a:r>
              <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p:txBody>
      </p:sp>
      <p:sp>
        <p:nvSpPr>
          <p:cNvPr id="770" name="Google Shape;770;p24"/>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25"/>
          <p:cNvSpPr txBox="1"/>
          <p:nvPr>
            <p:ph type="title"/>
          </p:nvPr>
        </p:nvSpPr>
        <p:spPr>
          <a:xfrm>
            <a:off x="1028400" y="1688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100"/>
              <a:t>Các cơ sở lý thuyết chính</a:t>
            </a:r>
            <a:endParaRPr sz="3100"/>
          </a:p>
        </p:txBody>
      </p:sp>
      <p:sp>
        <p:nvSpPr>
          <p:cNvPr id="776" name="Google Shape;776;p25"/>
          <p:cNvSpPr txBox="1"/>
          <p:nvPr>
            <p:ph idx="1" type="body"/>
          </p:nvPr>
        </p:nvSpPr>
        <p:spPr>
          <a:xfrm>
            <a:off x="256350" y="918675"/>
            <a:ext cx="8631300" cy="3900600"/>
          </a:xfrm>
          <a:prstGeom prst="rect">
            <a:avLst/>
          </a:prstGeom>
        </p:spPr>
        <p:txBody>
          <a:bodyPr anchorCtr="0" anchor="t" bIns="0" lIns="0" spcFirstLastPara="1" rIns="0" wrap="square" tIns="0">
            <a:noAutofit/>
          </a:bodyPr>
          <a:lstStyle/>
          <a:p>
            <a:pPr indent="-342900" lvl="0" marL="457200" rtl="0" algn="l">
              <a:spcBef>
                <a:spcPts val="1200"/>
              </a:spcBef>
              <a:spcAft>
                <a:spcPts val="0"/>
              </a:spcAft>
              <a:buSzPts val="1800"/>
              <a:buFont typeface="Arial"/>
              <a:buChar char="✘"/>
            </a:pPr>
            <a:r>
              <a:rPr b="1" lang="en"/>
              <a:t>Hệ sinh thái công nghệ dữ liệu lớn:</a:t>
            </a:r>
            <a:endParaRPr b="1"/>
          </a:p>
          <a:p>
            <a:pPr indent="-342900" lvl="1" marL="914400" rtl="0" algn="l">
              <a:spcBef>
                <a:spcPts val="0"/>
              </a:spcBef>
              <a:spcAft>
                <a:spcPts val="0"/>
              </a:spcAft>
              <a:buSzPts val="1800"/>
              <a:buFont typeface="Arial"/>
              <a:buChar char="✗"/>
            </a:pPr>
            <a:r>
              <a:rPr b="1" lang="en"/>
              <a:t>Apache Spark:</a:t>
            </a:r>
            <a:r>
              <a:rPr lang="en"/>
              <a:t> Tính toán phân tán hiệu suất cao.</a:t>
            </a:r>
            <a:endParaRPr/>
          </a:p>
          <a:p>
            <a:pPr indent="-342900" lvl="1" marL="914400" rtl="0" algn="l">
              <a:spcBef>
                <a:spcPts val="0"/>
              </a:spcBef>
              <a:spcAft>
                <a:spcPts val="0"/>
              </a:spcAft>
              <a:buSzPts val="1800"/>
              <a:buFont typeface="Arial"/>
              <a:buChar char="✗"/>
            </a:pPr>
            <a:r>
              <a:rPr b="1" lang="en"/>
              <a:t>Apache Kafka: </a:t>
            </a:r>
            <a:r>
              <a:rPr lang="en"/>
              <a:t>Quản lý luồng dữ liệu thời gian thực.</a:t>
            </a:r>
            <a:endParaRPr/>
          </a:p>
          <a:p>
            <a:pPr indent="-342900" lvl="1" marL="914400" rtl="0" algn="l">
              <a:spcBef>
                <a:spcPts val="0"/>
              </a:spcBef>
              <a:spcAft>
                <a:spcPts val="0"/>
              </a:spcAft>
              <a:buSzPts val="1800"/>
              <a:buFont typeface="Arial"/>
              <a:buChar char="✗"/>
            </a:pPr>
            <a:r>
              <a:rPr b="1" lang="en"/>
              <a:t>HBase &amp; MongoDB:</a:t>
            </a:r>
            <a:r>
              <a:rPr lang="en"/>
              <a:t> Lưu trữ và truy xuất dữ liệu hiệu quả theo nhu cầu từng lớp.</a:t>
            </a:r>
            <a:endParaRPr/>
          </a:p>
          <a:p>
            <a:pPr indent="-342900" lvl="0" marL="457200" rtl="0" algn="l">
              <a:spcBef>
                <a:spcPts val="0"/>
              </a:spcBef>
              <a:spcAft>
                <a:spcPts val="0"/>
              </a:spcAft>
              <a:buSzPts val="1800"/>
              <a:buFont typeface="Arial"/>
              <a:buChar char="✘"/>
            </a:pPr>
            <a:r>
              <a:rPr b="1" lang="en"/>
              <a:t>Phương pháp luận khoa học:</a:t>
            </a:r>
            <a:r>
              <a:rPr lang="en"/>
              <a:t> Dựa trên nghiên cứu chuyên sâu và đối chiếu với các công trình liên quan.</a:t>
            </a:r>
            <a:endParaRPr/>
          </a:p>
        </p:txBody>
      </p:sp>
      <p:sp>
        <p:nvSpPr>
          <p:cNvPr id="777" name="Google Shape;777;p25"/>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26"/>
          <p:cNvSpPr txBox="1"/>
          <p:nvPr>
            <p:ph type="title"/>
          </p:nvPr>
        </p:nvSpPr>
        <p:spPr>
          <a:xfrm>
            <a:off x="1028400" y="1688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100"/>
              <a:t>Tổng quan kiến trúc lambda</a:t>
            </a:r>
            <a:endParaRPr sz="3100"/>
          </a:p>
        </p:txBody>
      </p:sp>
      <p:sp>
        <p:nvSpPr>
          <p:cNvPr id="783" name="Google Shape;783;p26"/>
          <p:cNvSpPr txBox="1"/>
          <p:nvPr>
            <p:ph idx="1" type="body"/>
          </p:nvPr>
        </p:nvSpPr>
        <p:spPr>
          <a:xfrm>
            <a:off x="256350" y="918675"/>
            <a:ext cx="8631300" cy="3900600"/>
          </a:xfrm>
          <a:prstGeom prst="rect">
            <a:avLst/>
          </a:prstGeom>
        </p:spPr>
        <p:txBody>
          <a:bodyPr anchorCtr="0" anchor="t" bIns="0" lIns="0" spcFirstLastPara="1" rIns="0" wrap="square" tIns="0">
            <a:noAutofit/>
          </a:bodyPr>
          <a:lstStyle/>
          <a:p>
            <a:pPr indent="-342900" lvl="0" marL="457200" rtl="0" algn="l">
              <a:spcBef>
                <a:spcPts val="1200"/>
              </a:spcBef>
              <a:spcAft>
                <a:spcPts val="0"/>
              </a:spcAft>
              <a:buSzPts val="1800"/>
              <a:buFont typeface="Arial"/>
              <a:buChar char="✘"/>
            </a:pPr>
            <a:r>
              <a:rPr b="1" lang="en"/>
              <a:t>Mục tiêu: </a:t>
            </a:r>
            <a:r>
              <a:rPr lang="en"/>
              <a:t>Xử lý dữ liệu lớn với độ trễ thấp, thông lượng cao, khả năng chịu lỗi tốt.</a:t>
            </a:r>
            <a:endParaRPr/>
          </a:p>
          <a:p>
            <a:pPr indent="0" lvl="0" marL="0" rtl="0" algn="l">
              <a:spcBef>
                <a:spcPts val="1200"/>
              </a:spcBef>
              <a:spcAft>
                <a:spcPts val="0"/>
              </a:spcAft>
              <a:buNone/>
            </a:pPr>
            <a:r>
              <a:rPr lang="en"/>
              <a:t> </a:t>
            </a:r>
            <a:r>
              <a:rPr b="1" lang="en"/>
              <a:t>Phối hợp hai phương pháp xử lý:</a:t>
            </a:r>
            <a:endParaRPr b="1"/>
          </a:p>
          <a:p>
            <a:pPr indent="-342900" lvl="0" marL="457200" rtl="0" algn="l">
              <a:spcBef>
                <a:spcPts val="1200"/>
              </a:spcBef>
              <a:spcAft>
                <a:spcPts val="0"/>
              </a:spcAft>
              <a:buSzPts val="1800"/>
              <a:buFont typeface="Arial"/>
              <a:buChar char="✘"/>
            </a:pPr>
            <a:r>
              <a:rPr b="1" lang="en"/>
              <a:t>Batch</a:t>
            </a:r>
            <a:r>
              <a:rPr lang="en"/>
              <a:t> (</a:t>
            </a:r>
            <a:r>
              <a:rPr lang="en"/>
              <a:t>t</a:t>
            </a:r>
            <a:r>
              <a:rPr lang="en"/>
              <a:t>heo lô): Xử lý toàn bộ dữ liệu để đảm bảo độ chính xác cao.</a:t>
            </a:r>
            <a:endParaRPr/>
          </a:p>
          <a:p>
            <a:pPr indent="-342900" lvl="0" marL="457200" rtl="0" algn="l">
              <a:spcBef>
                <a:spcPts val="0"/>
              </a:spcBef>
              <a:spcAft>
                <a:spcPts val="0"/>
              </a:spcAft>
              <a:buSzPts val="1800"/>
              <a:buFont typeface="Arial"/>
              <a:buChar char="✘"/>
            </a:pPr>
            <a:r>
              <a:rPr b="1" lang="en"/>
              <a:t>Stream</a:t>
            </a:r>
            <a:r>
              <a:rPr lang="en"/>
              <a:t> (luồng thời gian thực): Phản ứng nhanh với dữ liệu mới, giảm độ trễ.</a:t>
            </a:r>
            <a:endParaRPr/>
          </a:p>
          <a:p>
            <a:pPr indent="0" lvl="0" marL="0" rtl="0" algn="l">
              <a:spcBef>
                <a:spcPts val="1200"/>
              </a:spcBef>
              <a:spcAft>
                <a:spcPts val="0"/>
              </a:spcAft>
              <a:buNone/>
            </a:pP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0" lvl="0" marL="457200" rtl="0" algn="l">
              <a:spcBef>
                <a:spcPts val="1200"/>
              </a:spcBef>
              <a:spcAft>
                <a:spcPts val="0"/>
              </a:spcAft>
              <a:buNone/>
            </a:pPr>
            <a:r>
              <a:t/>
            </a:r>
            <a:endParaRPr b="1">
              <a:solidFill>
                <a:srgbClr val="000000"/>
              </a:solidFill>
            </a:endParaRPr>
          </a:p>
          <a:p>
            <a:pPr indent="0" lvl="0" marL="0" rtl="0" algn="l">
              <a:spcBef>
                <a:spcPts val="600"/>
              </a:spcBef>
              <a:spcAft>
                <a:spcPts val="0"/>
              </a:spcAft>
              <a:buNone/>
            </a:pPr>
            <a:r>
              <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p:txBody>
      </p:sp>
      <p:sp>
        <p:nvSpPr>
          <p:cNvPr id="784" name="Google Shape;784;p26"/>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27"/>
          <p:cNvSpPr txBox="1"/>
          <p:nvPr>
            <p:ph type="title"/>
          </p:nvPr>
        </p:nvSpPr>
        <p:spPr>
          <a:xfrm>
            <a:off x="1028400" y="1688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100"/>
              <a:t>Tổng quan kiến trúc lambda</a:t>
            </a:r>
            <a:endParaRPr sz="3100"/>
          </a:p>
        </p:txBody>
      </p:sp>
      <p:sp>
        <p:nvSpPr>
          <p:cNvPr id="790" name="Google Shape;790;p27"/>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791" name="Google Shape;791;p27"/>
          <p:cNvPicPr preferRelativeResize="0"/>
          <p:nvPr/>
        </p:nvPicPr>
        <p:blipFill>
          <a:blip r:embed="rId3">
            <a:alphaModFix/>
          </a:blip>
          <a:stretch>
            <a:fillRect/>
          </a:stretch>
        </p:blipFill>
        <p:spPr>
          <a:xfrm>
            <a:off x="1284025" y="927777"/>
            <a:ext cx="6575900" cy="3287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28"/>
          <p:cNvSpPr txBox="1"/>
          <p:nvPr>
            <p:ph type="title"/>
          </p:nvPr>
        </p:nvSpPr>
        <p:spPr>
          <a:xfrm>
            <a:off x="1028400" y="1688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100"/>
              <a:t>Kiến trúc Lambda</a:t>
            </a:r>
            <a:endParaRPr sz="3100"/>
          </a:p>
        </p:txBody>
      </p:sp>
      <p:sp>
        <p:nvSpPr>
          <p:cNvPr id="797" name="Google Shape;797;p28"/>
          <p:cNvSpPr txBox="1"/>
          <p:nvPr>
            <p:ph idx="1" type="body"/>
          </p:nvPr>
        </p:nvSpPr>
        <p:spPr>
          <a:xfrm>
            <a:off x="256325" y="784138"/>
            <a:ext cx="8631300" cy="3900600"/>
          </a:xfrm>
          <a:prstGeom prst="rect">
            <a:avLst/>
          </a:prstGeom>
        </p:spPr>
        <p:txBody>
          <a:bodyPr anchorCtr="0" anchor="t" bIns="0" lIns="0" spcFirstLastPara="1" rIns="0" wrap="square" tIns="0">
            <a:noAutofit/>
          </a:bodyPr>
          <a:lstStyle/>
          <a:p>
            <a:pPr indent="0" lvl="0" marL="0" rtl="0" algn="l">
              <a:spcBef>
                <a:spcPts val="1200"/>
              </a:spcBef>
              <a:spcAft>
                <a:spcPts val="0"/>
              </a:spcAft>
              <a:buNone/>
            </a:pPr>
            <a:r>
              <a:rPr lang="en"/>
              <a:t> </a:t>
            </a:r>
            <a:r>
              <a:rPr b="1" lang="en"/>
              <a:t>Gồm 3 lớp:</a:t>
            </a:r>
            <a:endParaRPr b="1"/>
          </a:p>
          <a:p>
            <a:pPr indent="-342900" lvl="0" marL="914400" rtl="0" algn="l">
              <a:spcBef>
                <a:spcPts val="1200"/>
              </a:spcBef>
              <a:spcAft>
                <a:spcPts val="0"/>
              </a:spcAft>
              <a:buSzPts val="1800"/>
              <a:buFont typeface="Arial"/>
              <a:buChar char="✘"/>
            </a:pPr>
            <a:r>
              <a:rPr b="1" lang="en"/>
              <a:t>Lớp xử lý dữ liệu batch:</a:t>
            </a:r>
            <a:r>
              <a:rPr lang="en"/>
              <a:t> xử lý dữ liệu lịch sử</a:t>
            </a:r>
            <a:endParaRPr/>
          </a:p>
          <a:p>
            <a:pPr indent="-342900" lvl="0" marL="914400" rtl="0" algn="l">
              <a:spcBef>
                <a:spcPts val="0"/>
              </a:spcBef>
              <a:spcAft>
                <a:spcPts val="0"/>
              </a:spcAft>
              <a:buSzPts val="1800"/>
              <a:buFont typeface="Arial"/>
              <a:buChar char="✘"/>
            </a:pPr>
            <a:r>
              <a:rPr b="1" lang="en"/>
              <a:t>Lớp xử lý dữ liệu real-time:</a:t>
            </a:r>
            <a:r>
              <a:rPr lang="en"/>
              <a:t> xử lý dữ liệu ngay khi phát sinh</a:t>
            </a:r>
            <a:endParaRPr/>
          </a:p>
          <a:p>
            <a:pPr indent="-342900" lvl="0" marL="914400" rtl="0" algn="l">
              <a:spcBef>
                <a:spcPts val="0"/>
              </a:spcBef>
              <a:spcAft>
                <a:spcPts val="0"/>
              </a:spcAft>
              <a:buSzPts val="1800"/>
              <a:buFont typeface="Arial"/>
              <a:buChar char="✘"/>
            </a:pPr>
            <a:r>
              <a:rPr b="1" lang="en"/>
              <a:t>Lớp serving: </a:t>
            </a:r>
            <a:r>
              <a:rPr lang="en"/>
              <a:t>kết hợp dữ liệu từ hai lớp trên, trả về kết quả đáp ứng truy vấn.</a:t>
            </a:r>
            <a:endParaRPr/>
          </a:p>
          <a:p>
            <a:pPr indent="0" lvl="0" marL="0" rtl="0" algn="l">
              <a:spcBef>
                <a:spcPts val="1200"/>
              </a:spcBef>
              <a:spcAft>
                <a:spcPts val="0"/>
              </a:spcAft>
              <a:buNone/>
            </a:pP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0" lvl="0" marL="457200" rtl="0" algn="l">
              <a:spcBef>
                <a:spcPts val="1200"/>
              </a:spcBef>
              <a:spcAft>
                <a:spcPts val="0"/>
              </a:spcAft>
              <a:buNone/>
            </a:pPr>
            <a:r>
              <a:t/>
            </a:r>
            <a:endParaRPr b="1">
              <a:solidFill>
                <a:srgbClr val="000000"/>
              </a:solidFill>
            </a:endParaRPr>
          </a:p>
          <a:p>
            <a:pPr indent="0" lvl="0" marL="0" rtl="0" algn="l">
              <a:spcBef>
                <a:spcPts val="600"/>
              </a:spcBef>
              <a:spcAft>
                <a:spcPts val="0"/>
              </a:spcAft>
              <a:buNone/>
            </a:pPr>
            <a:r>
              <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p:txBody>
      </p:sp>
      <p:sp>
        <p:nvSpPr>
          <p:cNvPr id="798" name="Google Shape;798;p28"/>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29"/>
          <p:cNvSpPr txBox="1"/>
          <p:nvPr>
            <p:ph type="title"/>
          </p:nvPr>
        </p:nvSpPr>
        <p:spPr>
          <a:xfrm>
            <a:off x="1028400" y="1688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100"/>
              <a:t>Tổng quan Mô hình xgboost</a:t>
            </a:r>
            <a:endParaRPr sz="3100"/>
          </a:p>
        </p:txBody>
      </p:sp>
      <p:sp>
        <p:nvSpPr>
          <p:cNvPr id="804" name="Google Shape;804;p29"/>
          <p:cNvSpPr txBox="1"/>
          <p:nvPr>
            <p:ph idx="1" type="body"/>
          </p:nvPr>
        </p:nvSpPr>
        <p:spPr>
          <a:xfrm>
            <a:off x="256325" y="784138"/>
            <a:ext cx="8631300" cy="3900600"/>
          </a:xfrm>
          <a:prstGeom prst="rect">
            <a:avLst/>
          </a:prstGeom>
        </p:spPr>
        <p:txBody>
          <a:bodyPr anchorCtr="0" anchor="t" bIns="0" lIns="0" spcFirstLastPara="1" rIns="0" wrap="square" tIns="0">
            <a:noAutofit/>
          </a:bodyPr>
          <a:lstStyle/>
          <a:p>
            <a:pPr indent="-342900" lvl="0" marL="457200" rtl="0" algn="l">
              <a:spcBef>
                <a:spcPts val="1200"/>
              </a:spcBef>
              <a:spcAft>
                <a:spcPts val="0"/>
              </a:spcAft>
              <a:buSzPts val="1800"/>
              <a:buFont typeface="Arial"/>
              <a:buChar char="✘"/>
            </a:pPr>
            <a:r>
              <a:rPr lang="en">
                <a:latin typeface="Arial"/>
                <a:ea typeface="Arial"/>
                <a:cs typeface="Arial"/>
                <a:sym typeface="Arial"/>
              </a:rPr>
              <a:t>Là mô hình học tăng cường dựa trên </a:t>
            </a:r>
            <a:r>
              <a:rPr b="1" lang="en">
                <a:latin typeface="Arial"/>
                <a:ea typeface="Arial"/>
                <a:cs typeface="Arial"/>
                <a:sym typeface="Arial"/>
              </a:rPr>
              <a:t>Gradient Boosting</a:t>
            </a:r>
            <a:r>
              <a:rPr lang="en">
                <a:latin typeface="Arial"/>
                <a:ea typeface="Arial"/>
                <a:cs typeface="Arial"/>
                <a:sym typeface="Arial"/>
              </a:rPr>
              <a:t>.</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Kết hợp nhiều cây quyết định yếu (CART) theo cách tuần tự để giảm dần lỗi dự đoán qua từng bước.</a:t>
            </a:r>
            <a:endParaRPr>
              <a:latin typeface="Arial"/>
              <a:ea typeface="Arial"/>
              <a:cs typeface="Arial"/>
              <a:sym typeface="Arial"/>
            </a:endParaRPr>
          </a:p>
          <a:p>
            <a:pPr indent="0" lvl="0" marL="0" rtl="0" algn="l">
              <a:spcBef>
                <a:spcPts val="1400"/>
              </a:spcBef>
              <a:spcAft>
                <a:spcPts val="0"/>
              </a:spcAft>
              <a:buNone/>
            </a:pPr>
            <a:r>
              <a:rPr b="1" lang="en">
                <a:latin typeface="Arial"/>
                <a:ea typeface="Arial"/>
                <a:cs typeface="Arial"/>
                <a:sym typeface="Arial"/>
              </a:rPr>
              <a:t>Nguyên lý Gradient Boosting:</a:t>
            </a:r>
            <a:endParaRPr>
              <a:latin typeface="Arial"/>
              <a:ea typeface="Arial"/>
              <a:cs typeface="Arial"/>
              <a:sym typeface="Arial"/>
            </a:endParaRPr>
          </a:p>
          <a:p>
            <a:pPr indent="-342900" lvl="0" marL="457200" rtl="0" algn="l">
              <a:spcBef>
                <a:spcPts val="1200"/>
              </a:spcBef>
              <a:spcAft>
                <a:spcPts val="0"/>
              </a:spcAft>
              <a:buSzPts val="1800"/>
              <a:buFont typeface="Arial"/>
              <a:buChar char="✘"/>
            </a:pPr>
            <a:r>
              <a:rPr lang="en">
                <a:latin typeface="Arial"/>
                <a:ea typeface="Arial"/>
                <a:cs typeface="Arial"/>
                <a:sym typeface="Arial"/>
              </a:rPr>
              <a:t>Mỗi cây học phần sai số còn lại (resid</a:t>
            </a:r>
            <a:r>
              <a:rPr lang="en">
                <a:latin typeface="Arial"/>
                <a:ea typeface="Arial"/>
                <a:cs typeface="Arial"/>
                <a:sym typeface="Arial"/>
              </a:rPr>
              <a:t>u</a:t>
            </a:r>
            <a:r>
              <a:rPr lang="en">
                <a:latin typeface="Arial"/>
                <a:ea typeface="Arial"/>
                <a:cs typeface="Arial"/>
                <a:sym typeface="Arial"/>
              </a:rPr>
              <a:t>al) từ mô hình trước.</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Tính gradient của hàm mất mát → định hướng cập nhật.</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Cộng dồn dự đoán của các cây → ra kết quả cuối cùng.</a:t>
            </a:r>
            <a:endParaRPr>
              <a:latin typeface="Arial"/>
              <a:ea typeface="Arial"/>
              <a:cs typeface="Arial"/>
              <a:sym typeface="Arial"/>
            </a:endParaRPr>
          </a:p>
          <a:p>
            <a:pPr indent="0" lvl="0" marL="457200" rtl="0" algn="l">
              <a:spcBef>
                <a:spcPts val="1200"/>
              </a:spcBef>
              <a:spcAft>
                <a:spcPts val="0"/>
              </a:spcAft>
              <a:buNone/>
            </a:pPr>
            <a:r>
              <a:t/>
            </a:r>
            <a:endParaRPr>
              <a:latin typeface="Arial"/>
              <a:ea typeface="Arial"/>
              <a:cs typeface="Arial"/>
              <a:sym typeface="Arial"/>
            </a:endParaRPr>
          </a:p>
          <a:p>
            <a:pPr indent="0" lvl="0" marL="0" rtl="0" algn="l">
              <a:spcBef>
                <a:spcPts val="1200"/>
              </a:spcBef>
              <a:spcAft>
                <a:spcPts val="0"/>
              </a:spcAft>
              <a:buNone/>
            </a:pP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0" lvl="0" marL="457200" rtl="0" algn="l">
              <a:spcBef>
                <a:spcPts val="1200"/>
              </a:spcBef>
              <a:spcAft>
                <a:spcPts val="0"/>
              </a:spcAft>
              <a:buNone/>
            </a:pPr>
            <a:r>
              <a:t/>
            </a:r>
            <a:endParaRPr b="1">
              <a:solidFill>
                <a:srgbClr val="000000"/>
              </a:solidFill>
            </a:endParaRPr>
          </a:p>
          <a:p>
            <a:pPr indent="0" lvl="0" marL="0" rtl="0" algn="l">
              <a:spcBef>
                <a:spcPts val="600"/>
              </a:spcBef>
              <a:spcAft>
                <a:spcPts val="0"/>
              </a:spcAft>
              <a:buNone/>
            </a:pPr>
            <a:r>
              <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p:txBody>
      </p:sp>
      <p:sp>
        <p:nvSpPr>
          <p:cNvPr id="805" name="Google Shape;805;p29"/>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30"/>
          <p:cNvSpPr txBox="1"/>
          <p:nvPr>
            <p:ph type="title"/>
          </p:nvPr>
        </p:nvSpPr>
        <p:spPr>
          <a:xfrm>
            <a:off x="1028400" y="1688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100"/>
              <a:t>Tổng quan Mô hình xgboost</a:t>
            </a:r>
            <a:endParaRPr sz="3100"/>
          </a:p>
        </p:txBody>
      </p:sp>
      <p:sp>
        <p:nvSpPr>
          <p:cNvPr id="811" name="Google Shape;811;p30"/>
          <p:cNvSpPr txBox="1"/>
          <p:nvPr>
            <p:ph idx="1" type="body"/>
          </p:nvPr>
        </p:nvSpPr>
        <p:spPr>
          <a:xfrm>
            <a:off x="256325" y="621438"/>
            <a:ext cx="8631300" cy="3900600"/>
          </a:xfrm>
          <a:prstGeom prst="rect">
            <a:avLst/>
          </a:prstGeom>
        </p:spPr>
        <p:txBody>
          <a:bodyPr anchorCtr="0" anchor="t" bIns="0" lIns="0" spcFirstLastPara="1" rIns="0" wrap="square" tIns="0">
            <a:noAutofit/>
          </a:bodyPr>
          <a:lstStyle/>
          <a:p>
            <a:pPr indent="0" lvl="0" marL="0" rtl="0" algn="l">
              <a:spcBef>
                <a:spcPts val="1400"/>
              </a:spcBef>
              <a:spcAft>
                <a:spcPts val="0"/>
              </a:spcAft>
              <a:buNone/>
            </a:pPr>
            <a:r>
              <a:rPr b="1" lang="en" sz="2000"/>
              <a:t>Các cải tiến chính của XGBoost:</a:t>
            </a:r>
            <a:endParaRPr b="1" sz="2000"/>
          </a:p>
          <a:p>
            <a:pPr indent="-355600" lvl="0" marL="457200" rtl="0" algn="l">
              <a:spcBef>
                <a:spcPts val="1200"/>
              </a:spcBef>
              <a:spcAft>
                <a:spcPts val="0"/>
              </a:spcAft>
              <a:buSzPts val="2000"/>
              <a:buChar char="✘"/>
            </a:pPr>
            <a:r>
              <a:rPr b="1" lang="en" sz="2000"/>
              <a:t>Chuẩn hóa: L1, L2, tối ưu hàm mục tiêu.</a:t>
            </a:r>
            <a:endParaRPr b="1" sz="2000"/>
          </a:p>
          <a:p>
            <a:pPr indent="-355600" lvl="0" marL="457200" rtl="0" algn="l">
              <a:spcBef>
                <a:spcPts val="0"/>
              </a:spcBef>
              <a:spcAft>
                <a:spcPts val="0"/>
              </a:spcAft>
              <a:buSzPts val="2000"/>
              <a:buChar char="✘"/>
            </a:pPr>
            <a:r>
              <a:rPr b="1" lang="en" sz="2000"/>
              <a:t>Xấp xỉ Taylor bậc hai.</a:t>
            </a:r>
            <a:endParaRPr b="1" sz="2000"/>
          </a:p>
          <a:p>
            <a:pPr indent="-355600" lvl="0" marL="457200" rtl="0" algn="l">
              <a:spcBef>
                <a:spcPts val="0"/>
              </a:spcBef>
              <a:spcAft>
                <a:spcPts val="0"/>
              </a:spcAft>
              <a:buSzPts val="2000"/>
              <a:buChar char="✘"/>
            </a:pPr>
            <a:r>
              <a:rPr b="1" lang="en" sz="2000"/>
              <a:t>Xử lý giá trị thiếu.</a:t>
            </a:r>
            <a:endParaRPr b="1" sz="2000"/>
          </a:p>
          <a:p>
            <a:pPr indent="-355600" lvl="0" marL="457200" rtl="0" algn="l">
              <a:spcBef>
                <a:spcPts val="0"/>
              </a:spcBef>
              <a:spcAft>
                <a:spcPts val="0"/>
              </a:spcAft>
              <a:buSzPts val="2000"/>
              <a:buChar char="✘"/>
            </a:pPr>
            <a:r>
              <a:rPr b="1" lang="en" sz="2000"/>
              <a:t>Cắt tỉa cây (Tree pruning).</a:t>
            </a:r>
            <a:endParaRPr b="1" sz="2000"/>
          </a:p>
          <a:p>
            <a:pPr indent="-355600" lvl="0" marL="457200" rtl="0" algn="l">
              <a:spcBef>
                <a:spcPts val="0"/>
              </a:spcBef>
              <a:spcAft>
                <a:spcPts val="0"/>
              </a:spcAft>
              <a:buSzPts val="2000"/>
              <a:buChar char="✘"/>
            </a:pPr>
            <a:r>
              <a:rPr b="1" lang="en" sz="2000"/>
              <a:t>Weighted Quantile Sketch.</a:t>
            </a:r>
            <a:endParaRPr b="1" sz="2000"/>
          </a:p>
          <a:p>
            <a:pPr indent="0" lvl="0" marL="457200" rtl="0" algn="l">
              <a:spcBef>
                <a:spcPts val="1200"/>
              </a:spcBef>
              <a:spcAft>
                <a:spcPts val="0"/>
              </a:spcAft>
              <a:buNone/>
            </a:pPr>
            <a:r>
              <a:t/>
            </a:r>
            <a:endParaRPr>
              <a:latin typeface="Arial"/>
              <a:ea typeface="Arial"/>
              <a:cs typeface="Arial"/>
              <a:sym typeface="Arial"/>
            </a:endParaRPr>
          </a:p>
          <a:p>
            <a:pPr indent="0" lvl="0" marL="0" rtl="0" algn="l">
              <a:spcBef>
                <a:spcPts val="1200"/>
              </a:spcBef>
              <a:spcAft>
                <a:spcPts val="0"/>
              </a:spcAft>
              <a:buNone/>
            </a:pPr>
            <a:br>
              <a:rPr lang="en">
                <a:latin typeface="Arial"/>
                <a:ea typeface="Arial"/>
                <a:cs typeface="Arial"/>
                <a:sym typeface="Arial"/>
              </a:rPr>
            </a:br>
            <a:endParaRPr>
              <a:latin typeface="Arial"/>
              <a:ea typeface="Arial"/>
              <a:cs typeface="Arial"/>
              <a:sym typeface="Arial"/>
            </a:endParaRPr>
          </a:p>
          <a:p>
            <a:pPr indent="0" lvl="0" marL="457200" rtl="0" algn="l">
              <a:spcBef>
                <a:spcPts val="1200"/>
              </a:spcBef>
              <a:spcAft>
                <a:spcPts val="0"/>
              </a:spcAft>
              <a:buNone/>
            </a:pPr>
            <a:r>
              <a:t/>
            </a:r>
            <a:endParaRPr b="1"/>
          </a:p>
          <a:p>
            <a:pPr indent="0" lvl="0" marL="0" rtl="0" algn="l">
              <a:spcBef>
                <a:spcPts val="600"/>
              </a:spcBef>
              <a:spcAft>
                <a:spcPts val="0"/>
              </a:spcAft>
              <a:buNone/>
            </a:pPr>
            <a:r>
              <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p:txBody>
      </p:sp>
      <p:sp>
        <p:nvSpPr>
          <p:cNvPr id="812" name="Google Shape;812;p30"/>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31"/>
          <p:cNvSpPr txBox="1"/>
          <p:nvPr>
            <p:ph type="title"/>
          </p:nvPr>
        </p:nvSpPr>
        <p:spPr>
          <a:xfrm>
            <a:off x="1028400" y="1688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100"/>
              <a:t>CÔng nghệ sử dụng</a:t>
            </a:r>
            <a:endParaRPr sz="3100"/>
          </a:p>
        </p:txBody>
      </p:sp>
      <p:sp>
        <p:nvSpPr>
          <p:cNvPr id="818" name="Google Shape;818;p31"/>
          <p:cNvSpPr txBox="1"/>
          <p:nvPr>
            <p:ph idx="1" type="body"/>
          </p:nvPr>
        </p:nvSpPr>
        <p:spPr>
          <a:xfrm>
            <a:off x="256325" y="784125"/>
            <a:ext cx="8631300" cy="3900600"/>
          </a:xfrm>
          <a:prstGeom prst="rect">
            <a:avLst/>
          </a:prstGeom>
        </p:spPr>
        <p:txBody>
          <a:bodyPr anchorCtr="0" anchor="t" bIns="0" lIns="0" spcFirstLastPara="1" rIns="0" wrap="square" tIns="0">
            <a:noAutofit/>
          </a:bodyPr>
          <a:lstStyle/>
          <a:p>
            <a:pPr indent="-317500" lvl="0" marL="457200" rtl="0" algn="l">
              <a:spcBef>
                <a:spcPts val="1200"/>
              </a:spcBef>
              <a:spcAft>
                <a:spcPts val="0"/>
              </a:spcAft>
              <a:buSzPts val="1400"/>
              <a:buFont typeface="Arial"/>
              <a:buChar char="✘"/>
            </a:pPr>
            <a:r>
              <a:rPr b="1" lang="en" sz="2000"/>
              <a:t>python:</a:t>
            </a:r>
            <a:r>
              <a:rPr lang="en" sz="2000"/>
              <a:t> ngôn ngữ lập trình chính, thư viện hỗ trợ đa dạng.</a:t>
            </a:r>
            <a:endParaRPr sz="2000"/>
          </a:p>
          <a:p>
            <a:pPr indent="-317500" lvl="0" marL="457200" rtl="0" algn="l">
              <a:spcBef>
                <a:spcPts val="0"/>
              </a:spcBef>
              <a:spcAft>
                <a:spcPts val="0"/>
              </a:spcAft>
              <a:buSzPts val="1400"/>
              <a:buFont typeface="Arial"/>
              <a:buChar char="✘"/>
            </a:pPr>
            <a:r>
              <a:rPr b="1" lang="en" sz="2000"/>
              <a:t>Docker + docker compose: </a:t>
            </a:r>
            <a:r>
              <a:rPr lang="en" sz="2000"/>
              <a:t>đóng gói các thành phần vào một container độc lập.</a:t>
            </a:r>
            <a:endParaRPr sz="2000"/>
          </a:p>
          <a:p>
            <a:pPr indent="-317500" lvl="0" marL="457200" rtl="0" algn="l">
              <a:spcBef>
                <a:spcPts val="0"/>
              </a:spcBef>
              <a:spcAft>
                <a:spcPts val="0"/>
              </a:spcAft>
              <a:buSzPts val="1400"/>
              <a:buFont typeface="Arial"/>
              <a:buChar char="✘"/>
            </a:pPr>
            <a:r>
              <a:rPr b="1" lang="en" sz="2000"/>
              <a:t>Hệ sinh thái dữ liệu lớn: </a:t>
            </a:r>
            <a:r>
              <a:rPr lang="en" sz="2000"/>
              <a:t>Apache zookeeper, Kafka, HDFS, Spark, HBase và MongoDB Atlas.</a:t>
            </a:r>
            <a:endParaRPr sz="2000"/>
          </a:p>
          <a:p>
            <a:pPr indent="-317500" lvl="0" marL="457200" rtl="0" algn="l">
              <a:spcBef>
                <a:spcPts val="0"/>
              </a:spcBef>
              <a:spcAft>
                <a:spcPts val="0"/>
              </a:spcAft>
              <a:buSzPts val="1400"/>
              <a:buFont typeface="Arial"/>
              <a:buChar char="✘"/>
            </a:pPr>
            <a:r>
              <a:rPr b="1" lang="en" sz="2000"/>
              <a:t>Học máy:</a:t>
            </a:r>
            <a:r>
              <a:rPr lang="en" sz="2000"/>
              <a:t> mô hình XGBoost.</a:t>
            </a:r>
            <a:endParaRPr sz="2000"/>
          </a:p>
          <a:p>
            <a:pPr indent="-317500" lvl="0" marL="457200" rtl="0" algn="l">
              <a:spcBef>
                <a:spcPts val="0"/>
              </a:spcBef>
              <a:spcAft>
                <a:spcPts val="0"/>
              </a:spcAft>
              <a:buSzPts val="1400"/>
              <a:buFont typeface="Arial"/>
              <a:buChar char="✘"/>
            </a:pPr>
            <a:r>
              <a:rPr b="1" lang="en" sz="2000"/>
              <a:t>Phát triển web và giao tiếp - Flask:</a:t>
            </a:r>
            <a:r>
              <a:rPr lang="en" sz="2000"/>
              <a:t> một microframework web nhẹ và linh hoạt.</a:t>
            </a:r>
            <a:endParaRPr sz="2000"/>
          </a:p>
          <a:p>
            <a:pPr indent="0" lvl="0" marL="457200" rtl="0" algn="l">
              <a:spcBef>
                <a:spcPts val="1200"/>
              </a:spcBef>
              <a:spcAft>
                <a:spcPts val="0"/>
              </a:spcAft>
              <a:buNone/>
            </a:pPr>
            <a:r>
              <a:t/>
            </a:r>
            <a:endParaRPr>
              <a:latin typeface="Arial"/>
              <a:ea typeface="Arial"/>
              <a:cs typeface="Arial"/>
              <a:sym typeface="Arial"/>
            </a:endParaRPr>
          </a:p>
          <a:p>
            <a:pPr indent="0" lvl="0" marL="0" rtl="0" algn="l">
              <a:spcBef>
                <a:spcPts val="1200"/>
              </a:spcBef>
              <a:spcAft>
                <a:spcPts val="0"/>
              </a:spcAft>
              <a:buNone/>
            </a:pPr>
            <a:br>
              <a:rPr lang="en">
                <a:latin typeface="Arial"/>
                <a:ea typeface="Arial"/>
                <a:cs typeface="Arial"/>
                <a:sym typeface="Arial"/>
              </a:rPr>
            </a:br>
            <a:endParaRPr>
              <a:latin typeface="Arial"/>
              <a:ea typeface="Arial"/>
              <a:cs typeface="Arial"/>
              <a:sym typeface="Arial"/>
            </a:endParaRPr>
          </a:p>
          <a:p>
            <a:pPr indent="0" lvl="0" marL="457200" rtl="0" algn="l">
              <a:spcBef>
                <a:spcPts val="1200"/>
              </a:spcBef>
              <a:spcAft>
                <a:spcPts val="0"/>
              </a:spcAft>
              <a:buNone/>
            </a:pPr>
            <a:r>
              <a:t/>
            </a:r>
            <a:endParaRPr b="1"/>
          </a:p>
          <a:p>
            <a:pPr indent="0" lvl="0" marL="0" rtl="0" algn="l">
              <a:spcBef>
                <a:spcPts val="600"/>
              </a:spcBef>
              <a:spcAft>
                <a:spcPts val="0"/>
              </a:spcAft>
              <a:buNone/>
            </a:pPr>
            <a:r>
              <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p:txBody>
      </p:sp>
      <p:sp>
        <p:nvSpPr>
          <p:cNvPr id="819" name="Google Shape;819;p31"/>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14"/>
          <p:cNvSpPr txBox="1"/>
          <p:nvPr>
            <p:ph idx="4294967295" type="subTitle"/>
          </p:nvPr>
        </p:nvSpPr>
        <p:spPr>
          <a:xfrm>
            <a:off x="1275125" y="2064000"/>
            <a:ext cx="6593700" cy="1015500"/>
          </a:xfrm>
          <a:prstGeom prst="rect">
            <a:avLst/>
          </a:prstGeom>
        </p:spPr>
        <p:txBody>
          <a:bodyPr anchorCtr="0" anchor="t" bIns="0" lIns="0" spcFirstLastPara="1" rIns="0" wrap="square" tIns="0">
            <a:noAutofit/>
          </a:bodyPr>
          <a:lstStyle/>
          <a:p>
            <a:pPr indent="0" lvl="0" marL="0" rtl="0" algn="ctr">
              <a:lnSpc>
                <a:spcPct val="150000"/>
              </a:lnSpc>
              <a:spcBef>
                <a:spcPts val="0"/>
              </a:spcBef>
              <a:spcAft>
                <a:spcPts val="0"/>
              </a:spcAft>
              <a:buClr>
                <a:schemeClr val="dk1"/>
              </a:buClr>
              <a:buSzPts val="1100"/>
              <a:buFont typeface="Arial"/>
              <a:buNone/>
            </a:pPr>
            <a:r>
              <a:rPr b="1" lang="en" sz="4000"/>
              <a:t>Thành viên nhóm:</a:t>
            </a:r>
            <a:endParaRPr b="1" sz="4000"/>
          </a:p>
          <a:p>
            <a:pPr indent="0" lvl="0" marL="0" rtl="0" algn="ctr">
              <a:spcBef>
                <a:spcPts val="0"/>
              </a:spcBef>
              <a:spcAft>
                <a:spcPts val="0"/>
              </a:spcAft>
              <a:buClr>
                <a:schemeClr val="dk1"/>
              </a:buClr>
              <a:buSzPts val="1100"/>
              <a:buFont typeface="Arial"/>
              <a:buNone/>
            </a:pPr>
            <a:r>
              <a:rPr b="1" lang="en" sz="1800"/>
              <a:t>Nguyễn Hoàng Tú, Đàm Lê Minh Quân, Lê Vũ Hiếu</a:t>
            </a:r>
            <a:endParaRPr b="1" sz="1800"/>
          </a:p>
          <a:p>
            <a:pPr indent="0" lvl="0" marL="0" rtl="0" algn="ctr">
              <a:spcBef>
                <a:spcPts val="0"/>
              </a:spcBef>
              <a:spcAft>
                <a:spcPts val="0"/>
              </a:spcAft>
              <a:buClr>
                <a:schemeClr val="dk1"/>
              </a:buClr>
              <a:buSzPts val="1100"/>
              <a:buFont typeface="Arial"/>
              <a:buNone/>
            </a:pPr>
            <a:r>
              <a:t/>
            </a:r>
            <a:endParaRPr b="1" sz="1800"/>
          </a:p>
        </p:txBody>
      </p:sp>
      <p:sp>
        <p:nvSpPr>
          <p:cNvPr id="700" name="Google Shape;700;p14"/>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01" name="Google Shape;701;p14"/>
          <p:cNvSpPr txBox="1"/>
          <p:nvPr>
            <p:ph idx="4294967295" type="subTitle"/>
          </p:nvPr>
        </p:nvSpPr>
        <p:spPr>
          <a:xfrm>
            <a:off x="1275150" y="2064000"/>
            <a:ext cx="6593700" cy="1015500"/>
          </a:xfrm>
          <a:prstGeom prst="rect">
            <a:avLst/>
          </a:prstGeom>
        </p:spPr>
        <p:txBody>
          <a:bodyPr anchorCtr="0" anchor="t" bIns="0" lIns="0" spcFirstLastPara="1" rIns="0" wrap="square" tIns="0">
            <a:noAutofit/>
          </a:bodyPr>
          <a:lstStyle/>
          <a:p>
            <a:pPr indent="0" lvl="0" marL="0" rtl="0" algn="ctr">
              <a:lnSpc>
                <a:spcPct val="150000"/>
              </a:lnSpc>
              <a:spcBef>
                <a:spcPts val="0"/>
              </a:spcBef>
              <a:spcAft>
                <a:spcPts val="0"/>
              </a:spcAft>
              <a:buClr>
                <a:schemeClr val="dk1"/>
              </a:buClr>
              <a:buSzPts val="1100"/>
              <a:buFont typeface="Arial"/>
              <a:buNone/>
            </a:pPr>
            <a:r>
              <a:rPr b="1" lang="en" sz="4000"/>
              <a:t>Thành viên nhóm:</a:t>
            </a:r>
            <a:endParaRPr b="1" sz="4000"/>
          </a:p>
          <a:p>
            <a:pPr indent="0" lvl="0" marL="0" rtl="0" algn="ctr">
              <a:spcBef>
                <a:spcPts val="0"/>
              </a:spcBef>
              <a:spcAft>
                <a:spcPts val="0"/>
              </a:spcAft>
              <a:buClr>
                <a:schemeClr val="dk1"/>
              </a:buClr>
              <a:buSzPts val="1100"/>
              <a:buFont typeface="Arial"/>
              <a:buNone/>
            </a:pPr>
            <a:r>
              <a:rPr b="1" lang="en" sz="1800"/>
              <a:t>Nguyễn Hoàng Tú, Đàm Lê Minh Quân, Lê Vũ Hiếu</a:t>
            </a:r>
            <a:endParaRPr b="1" sz="1800"/>
          </a:p>
          <a:p>
            <a:pPr indent="0" lvl="0" marL="0" rtl="0" algn="ctr">
              <a:spcBef>
                <a:spcPts val="0"/>
              </a:spcBef>
              <a:spcAft>
                <a:spcPts val="0"/>
              </a:spcAft>
              <a:buClr>
                <a:schemeClr val="dk1"/>
              </a:buClr>
              <a:buSzPts val="1100"/>
              <a:buFont typeface="Arial"/>
              <a:buNone/>
            </a:pPr>
            <a:r>
              <a:t/>
            </a:r>
            <a:endParaRPr b="1"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32"/>
          <p:cNvSpPr txBox="1"/>
          <p:nvPr>
            <p:ph idx="1" type="body"/>
          </p:nvPr>
        </p:nvSpPr>
        <p:spPr>
          <a:xfrm>
            <a:off x="2052200" y="1253925"/>
            <a:ext cx="5039700" cy="2675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4000"/>
              <a:t>3. Phương pháp thiết kế</a:t>
            </a:r>
            <a:endParaRPr sz="4000"/>
          </a:p>
        </p:txBody>
      </p:sp>
      <p:sp>
        <p:nvSpPr>
          <p:cNvPr id="825" name="Google Shape;825;p32"/>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33"/>
          <p:cNvSpPr txBox="1"/>
          <p:nvPr>
            <p:ph type="title"/>
          </p:nvPr>
        </p:nvSpPr>
        <p:spPr>
          <a:xfrm>
            <a:off x="1028375" y="2810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KIẾN TRÚC HỆ THỐNG LAMBDA</a:t>
            </a:r>
            <a:endParaRPr/>
          </a:p>
        </p:txBody>
      </p:sp>
      <p:sp>
        <p:nvSpPr>
          <p:cNvPr id="831" name="Google Shape;831;p33"/>
          <p:cNvSpPr txBox="1"/>
          <p:nvPr>
            <p:ph idx="1" type="body"/>
          </p:nvPr>
        </p:nvSpPr>
        <p:spPr>
          <a:xfrm>
            <a:off x="1028375" y="1327952"/>
            <a:ext cx="7087200" cy="2683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sp>
        <p:nvSpPr>
          <p:cNvPr id="832" name="Google Shape;832;p33"/>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833" name="Google Shape;833;p33"/>
          <p:cNvPicPr preferRelativeResize="0"/>
          <p:nvPr/>
        </p:nvPicPr>
        <p:blipFill>
          <a:blip r:embed="rId3">
            <a:alphaModFix/>
          </a:blip>
          <a:stretch>
            <a:fillRect/>
          </a:stretch>
        </p:blipFill>
        <p:spPr>
          <a:xfrm>
            <a:off x="326525" y="1039563"/>
            <a:ext cx="8490960" cy="3259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34"/>
          <p:cNvSpPr txBox="1"/>
          <p:nvPr>
            <p:ph type="title"/>
          </p:nvPr>
        </p:nvSpPr>
        <p:spPr>
          <a:xfrm>
            <a:off x="1028375" y="2048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KIẾN TRÚC HỆ THỐNG LAMBDA</a:t>
            </a:r>
            <a:endParaRPr/>
          </a:p>
        </p:txBody>
      </p:sp>
      <p:sp>
        <p:nvSpPr>
          <p:cNvPr id="839" name="Google Shape;839;p34"/>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40" name="Google Shape;840;p34"/>
          <p:cNvSpPr txBox="1"/>
          <p:nvPr>
            <p:ph idx="1" type="body"/>
          </p:nvPr>
        </p:nvSpPr>
        <p:spPr>
          <a:xfrm>
            <a:off x="100350" y="858900"/>
            <a:ext cx="8907000" cy="34257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b="1" lang="en" sz="2000"/>
              <a:t>Data Ingestion: </a:t>
            </a:r>
            <a:r>
              <a:rPr lang="en" sz="2000"/>
              <a:t>Dữ liệu (Scraper/Producer) ➔ Kafka (smartphoneTopic).</a:t>
            </a:r>
            <a:endParaRPr sz="2000"/>
          </a:p>
          <a:p>
            <a:pPr indent="-355600" lvl="0" marL="457200" rtl="0" algn="l">
              <a:spcBef>
                <a:spcPts val="0"/>
              </a:spcBef>
              <a:spcAft>
                <a:spcPts val="0"/>
              </a:spcAft>
              <a:buSzPts val="2000"/>
              <a:buChar char="✘"/>
            </a:pPr>
            <a:r>
              <a:rPr b="1" lang="en" sz="2000"/>
              <a:t>Batch Layer:</a:t>
            </a:r>
            <a:r>
              <a:rPr lang="en" sz="2000"/>
              <a:t> Kafka ➔ HDFS Consumer ➔ HDFS ➔ Spark Job (Tiền xử lý, XGBoost Model) ➔ MongoDB Atlas (Batch Views).</a:t>
            </a:r>
            <a:endParaRPr sz="2000"/>
          </a:p>
          <a:p>
            <a:pPr indent="-355600" lvl="0" marL="457200" rtl="0" algn="l">
              <a:spcBef>
                <a:spcPts val="0"/>
              </a:spcBef>
              <a:spcAft>
                <a:spcPts val="0"/>
              </a:spcAft>
              <a:buSzPts val="2000"/>
              <a:buChar char="✘"/>
            </a:pPr>
            <a:r>
              <a:rPr b="1" lang="en" sz="2000"/>
              <a:t>Speed Layer: </a:t>
            </a:r>
            <a:r>
              <a:rPr lang="en" sz="2000"/>
              <a:t>Kafka ➔ Stream Processor (Tiền xử lý nhanh, XGBoost Model) ➔ Apache HBase (Real-time Views).</a:t>
            </a:r>
            <a:endParaRPr sz="2000"/>
          </a:p>
          <a:p>
            <a:pPr indent="-355600" lvl="0" marL="457200" rtl="0" algn="l">
              <a:spcBef>
                <a:spcPts val="0"/>
              </a:spcBef>
              <a:spcAft>
                <a:spcPts val="0"/>
              </a:spcAft>
              <a:buSzPts val="2000"/>
              <a:buChar char="✘"/>
            </a:pPr>
            <a:r>
              <a:rPr b="1" lang="en" sz="2000"/>
              <a:t>Serving Layer</a:t>
            </a:r>
            <a:r>
              <a:rPr lang="en" sz="2000"/>
              <a:t>: Flask App đọc từ HBase (real-time) &amp; MongoDB (batch) để hiển thị.</a:t>
            </a:r>
            <a:endParaRPr sz="2000"/>
          </a:p>
          <a:p>
            <a:pPr indent="-355600" lvl="0" marL="457200" rtl="0" algn="l">
              <a:spcBef>
                <a:spcPts val="0"/>
              </a:spcBef>
              <a:spcAft>
                <a:spcPts val="0"/>
              </a:spcAft>
              <a:buSzPts val="2000"/>
              <a:buChar char="✘"/>
            </a:pPr>
            <a:r>
              <a:rPr b="1" lang="en" sz="2000"/>
              <a:t>Model Training (Offline):</a:t>
            </a:r>
            <a:r>
              <a:rPr lang="en" sz="2000"/>
              <a:t> Scraper Data ➔ Spark Job (Huấn luyện XGBoost) ➔ Lưu Model (.pkl).</a:t>
            </a:r>
            <a:endParaRPr sz="2000"/>
          </a:p>
          <a:p>
            <a:pPr indent="0" lvl="0" marL="0" rtl="0" algn="l">
              <a:spcBef>
                <a:spcPts val="600"/>
              </a:spcBef>
              <a:spcAft>
                <a:spcPts val="0"/>
              </a:spcAft>
              <a:buNone/>
            </a:pPr>
            <a:r>
              <a:t/>
            </a:r>
            <a:endParaRPr sz="19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35"/>
          <p:cNvSpPr txBox="1"/>
          <p:nvPr>
            <p:ph type="title"/>
          </p:nvPr>
        </p:nvSpPr>
        <p:spPr>
          <a:xfrm>
            <a:off x="1028375" y="2048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THU THẬP DỮ LIỆU</a:t>
            </a:r>
            <a:endParaRPr/>
          </a:p>
        </p:txBody>
      </p:sp>
      <p:sp>
        <p:nvSpPr>
          <p:cNvPr id="846" name="Google Shape;846;p35"/>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47" name="Google Shape;847;p35"/>
          <p:cNvSpPr txBox="1"/>
          <p:nvPr>
            <p:ph idx="1" type="body"/>
          </p:nvPr>
        </p:nvSpPr>
        <p:spPr>
          <a:xfrm>
            <a:off x="257825" y="858900"/>
            <a:ext cx="8628300" cy="3425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2100"/>
              <a:t>Dữ liệu huấn luyện ban đầu: </a:t>
            </a:r>
            <a:r>
              <a:rPr lang="en" sz="2100"/>
              <a:t>Dữ liệu được lấy từ trang web gsmarena.com và được script run_scraper.py lưu trữ dưới dạng csv.</a:t>
            </a:r>
            <a:endParaRPr sz="2100"/>
          </a:p>
          <a:p>
            <a:pPr indent="0" lvl="0" marL="0" rtl="0" algn="l">
              <a:spcBef>
                <a:spcPts val="600"/>
              </a:spcBef>
              <a:spcAft>
                <a:spcPts val="0"/>
              </a:spcAft>
              <a:buNone/>
            </a:pPr>
            <a:r>
              <a:rPr b="1" lang="en" sz="2100"/>
              <a:t>Dữ liệu đầu vào cho hệ thống: </a:t>
            </a:r>
            <a:endParaRPr b="1" sz="2100"/>
          </a:p>
          <a:p>
            <a:pPr indent="-361950" lvl="0" marL="457200" rtl="0" algn="l">
              <a:spcBef>
                <a:spcPts val="600"/>
              </a:spcBef>
              <a:spcAft>
                <a:spcPts val="0"/>
              </a:spcAft>
              <a:buSzPts val="2100"/>
              <a:buChar char="✘"/>
            </a:pPr>
            <a:r>
              <a:rPr lang="en" sz="2100"/>
              <a:t>Luồng sản phẩm mới được mô phỏng bằng cách đọc từ file CSV mẫu rồi gửi dưới dạng file JSON vào Apache Kafka.</a:t>
            </a:r>
            <a:endParaRPr sz="2100"/>
          </a:p>
          <a:p>
            <a:pPr indent="-361950" lvl="0" marL="457200" rtl="0" algn="l">
              <a:spcBef>
                <a:spcPts val="0"/>
              </a:spcBef>
              <a:spcAft>
                <a:spcPts val="0"/>
              </a:spcAft>
              <a:buSzPts val="2100"/>
              <a:buChar char="✘"/>
            </a:pPr>
            <a:r>
              <a:rPr lang="en" sz="2100"/>
              <a:t>Dữ liệu từ Kafka sau đó được consumer của Batch Layer thu thập và lưu trữ vào HDFS dưới dạng các tệp dữ liệu thô.</a:t>
            </a:r>
            <a:endParaRPr sz="2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36"/>
          <p:cNvSpPr txBox="1"/>
          <p:nvPr>
            <p:ph type="title"/>
          </p:nvPr>
        </p:nvSpPr>
        <p:spPr>
          <a:xfrm>
            <a:off x="1028375" y="2048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TIỀN XỬ </a:t>
            </a:r>
            <a:r>
              <a:rPr lang="en"/>
              <a:t>LÝ</a:t>
            </a:r>
            <a:r>
              <a:rPr lang="en"/>
              <a:t> DỮ LIỆU</a:t>
            </a:r>
            <a:endParaRPr/>
          </a:p>
        </p:txBody>
      </p:sp>
      <p:sp>
        <p:nvSpPr>
          <p:cNvPr id="853" name="Google Shape;853;p36"/>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54" name="Google Shape;854;p36"/>
          <p:cNvSpPr txBox="1"/>
          <p:nvPr>
            <p:ph idx="1" type="body"/>
          </p:nvPr>
        </p:nvSpPr>
        <p:spPr>
          <a:xfrm>
            <a:off x="257825" y="858900"/>
            <a:ext cx="8628300" cy="3425700"/>
          </a:xfrm>
          <a:prstGeom prst="rect">
            <a:avLst/>
          </a:prstGeom>
        </p:spPr>
        <p:txBody>
          <a:bodyPr anchorCtr="0" anchor="t" bIns="0" lIns="0" spcFirstLastPara="1" rIns="0" wrap="square" tIns="0">
            <a:noAutofit/>
          </a:bodyPr>
          <a:lstStyle/>
          <a:p>
            <a:pPr indent="-361950" lvl="0" marL="457200" rtl="0" algn="l">
              <a:spcBef>
                <a:spcPts val="600"/>
              </a:spcBef>
              <a:spcAft>
                <a:spcPts val="0"/>
              </a:spcAft>
              <a:buSzPts val="2100"/>
              <a:buChar char="✘"/>
            </a:pPr>
            <a:r>
              <a:rPr lang="en" sz="2100"/>
              <a:t>Các trường dữ liệu như RAM, dung lượng pin, kích thước màn hình và giá sản phẩm được làm sạch và chuẩn hóa để trích xuất giá trị số từ chuỗi gốc.</a:t>
            </a:r>
            <a:endParaRPr sz="2100"/>
          </a:p>
          <a:p>
            <a:pPr indent="-361950" lvl="0" marL="457200" rtl="0" algn="l">
              <a:spcBef>
                <a:spcPts val="0"/>
              </a:spcBef>
              <a:spcAft>
                <a:spcPts val="0"/>
              </a:spcAft>
              <a:buSzPts val="2100"/>
              <a:buChar char="✘"/>
            </a:pPr>
            <a:r>
              <a:rPr lang="en" sz="2100"/>
              <a:t>Đặc trưng </a:t>
            </a:r>
            <a:r>
              <a:rPr lang="en" sz="2100"/>
              <a:t>dạng categorical như thương hiệu được mã hóa thành dạng số, đồng thời các giá trị thiếu (null/NA) trong các cột quan trọng được xử lý loại bỏ.</a:t>
            </a:r>
            <a:endParaRPr sz="2100"/>
          </a:p>
          <a:p>
            <a:pPr indent="-361950" lvl="0" marL="457200" rtl="0" algn="l">
              <a:spcBef>
                <a:spcPts val="0"/>
              </a:spcBef>
              <a:spcAft>
                <a:spcPts val="0"/>
              </a:spcAft>
              <a:buSzPts val="2100"/>
              <a:buChar char="✘"/>
            </a:pPr>
            <a:r>
              <a:rPr lang="en" sz="2100"/>
              <a:t>Cuối cùng, các đặc trưng đã được chọn và xử lý được tập hợp thành một vector đặc trưng duy nhất bằng VectorAssembler của Spark MLlib, sẵn sàng cho việc huấn luyện mô hình.</a:t>
            </a:r>
            <a:endParaRPr b="1" sz="21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37"/>
          <p:cNvSpPr txBox="1"/>
          <p:nvPr>
            <p:ph type="title"/>
          </p:nvPr>
        </p:nvSpPr>
        <p:spPr>
          <a:xfrm>
            <a:off x="1028375" y="2048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XÂY DỰNG MÔ HÌNH</a:t>
            </a:r>
            <a:endParaRPr/>
          </a:p>
        </p:txBody>
      </p:sp>
      <p:sp>
        <p:nvSpPr>
          <p:cNvPr id="860" name="Google Shape;860;p37"/>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61" name="Google Shape;861;p37"/>
          <p:cNvSpPr txBox="1"/>
          <p:nvPr>
            <p:ph idx="1" type="body"/>
          </p:nvPr>
        </p:nvSpPr>
        <p:spPr>
          <a:xfrm>
            <a:off x="257825" y="858900"/>
            <a:ext cx="8628300" cy="3425700"/>
          </a:xfrm>
          <a:prstGeom prst="rect">
            <a:avLst/>
          </a:prstGeom>
        </p:spPr>
        <p:txBody>
          <a:bodyPr anchorCtr="0" anchor="t" bIns="0" lIns="0" spcFirstLastPara="1" rIns="0" wrap="square" tIns="0">
            <a:noAutofit/>
          </a:bodyPr>
          <a:lstStyle/>
          <a:p>
            <a:pPr indent="-361950" lvl="0" marL="457200" rtl="0" algn="l">
              <a:spcBef>
                <a:spcPts val="600"/>
              </a:spcBef>
              <a:spcAft>
                <a:spcPts val="0"/>
              </a:spcAft>
              <a:buSzPts val="2100"/>
              <a:buChar char="✘"/>
            </a:pPr>
            <a:r>
              <a:rPr b="1" lang="en" sz="2100"/>
              <a:t>Mô hình sử dụng: </a:t>
            </a:r>
            <a:r>
              <a:rPr lang="en" sz="2100"/>
              <a:t>XGBoost, huấn luyện offline bằng Spark.</a:t>
            </a:r>
            <a:endParaRPr sz="2100"/>
          </a:p>
          <a:p>
            <a:pPr indent="-361950" lvl="0" marL="457200" rtl="0" algn="l">
              <a:spcBef>
                <a:spcPts val="0"/>
              </a:spcBef>
              <a:spcAft>
                <a:spcPts val="0"/>
              </a:spcAft>
              <a:buSzPts val="2100"/>
              <a:buChar char="✘"/>
            </a:pPr>
            <a:r>
              <a:rPr b="1" lang="en" sz="2100"/>
              <a:t>Tiền xử lý:</a:t>
            </a:r>
            <a:r>
              <a:rPr lang="en" sz="2100"/>
              <a:t> Loại bỏ dữ liệu thiếu, tạo vector đặc trưng với VectorAssembler.</a:t>
            </a:r>
            <a:endParaRPr sz="2100"/>
          </a:p>
          <a:p>
            <a:pPr indent="-361950" lvl="0" marL="457200" rtl="0" algn="l">
              <a:spcBef>
                <a:spcPts val="0"/>
              </a:spcBef>
              <a:spcAft>
                <a:spcPts val="0"/>
              </a:spcAft>
              <a:buSzPts val="2100"/>
              <a:buChar char="✘"/>
            </a:pPr>
            <a:r>
              <a:rPr b="1" lang="en" sz="2100"/>
              <a:t>Chia dữ liệu: </a:t>
            </a:r>
            <a:r>
              <a:rPr lang="en" sz="2100"/>
              <a:t>80% huấn luyện, 20% kiểm thử.</a:t>
            </a:r>
            <a:endParaRPr sz="2100"/>
          </a:p>
          <a:p>
            <a:pPr indent="-361950" lvl="0" marL="457200" rtl="0" algn="l">
              <a:spcBef>
                <a:spcPts val="0"/>
              </a:spcBef>
              <a:spcAft>
                <a:spcPts val="0"/>
              </a:spcAft>
              <a:buSzPts val="2100"/>
              <a:buChar char="✘"/>
            </a:pPr>
            <a:r>
              <a:rPr b="1" lang="en" sz="2100"/>
              <a:t>Huấn luyện:</a:t>
            </a:r>
            <a:r>
              <a:rPr lang="en" sz="2100"/>
              <a:t> Dùng XGBoostRegressor, cấu hình tham số, gọi fit().</a:t>
            </a:r>
            <a:endParaRPr sz="2100"/>
          </a:p>
          <a:p>
            <a:pPr indent="-361950" lvl="0" marL="457200" rtl="0" algn="l">
              <a:spcBef>
                <a:spcPts val="0"/>
              </a:spcBef>
              <a:spcAft>
                <a:spcPts val="0"/>
              </a:spcAft>
              <a:buSzPts val="2100"/>
              <a:buChar char="✘"/>
            </a:pPr>
            <a:r>
              <a:rPr b="1" lang="en" sz="2100"/>
              <a:t>Đánh giá: </a:t>
            </a:r>
            <a:r>
              <a:rPr lang="en" sz="2100"/>
              <a:t>Sử dụng RMSE, R² trên tập test.</a:t>
            </a:r>
            <a:endParaRPr sz="2100"/>
          </a:p>
          <a:p>
            <a:pPr indent="-361950" lvl="0" marL="457200" rtl="0" algn="l">
              <a:spcBef>
                <a:spcPts val="0"/>
              </a:spcBef>
              <a:spcAft>
                <a:spcPts val="0"/>
              </a:spcAft>
              <a:buSzPts val="2100"/>
              <a:buChar char="✘"/>
            </a:pPr>
            <a:r>
              <a:rPr lang="en" sz="2100"/>
              <a:t>Mô hình được tái huấn luyện định kỳ khi có dữ liệu mới.</a:t>
            </a:r>
            <a:endParaRPr sz="2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38"/>
          <p:cNvSpPr txBox="1"/>
          <p:nvPr>
            <p:ph type="title"/>
          </p:nvPr>
        </p:nvSpPr>
        <p:spPr>
          <a:xfrm>
            <a:off x="1028375" y="2048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THIẾT KẾ BATCH LAYER</a:t>
            </a:r>
            <a:endParaRPr/>
          </a:p>
        </p:txBody>
      </p:sp>
      <p:sp>
        <p:nvSpPr>
          <p:cNvPr id="867" name="Google Shape;867;p38"/>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68" name="Google Shape;868;p38"/>
          <p:cNvSpPr txBox="1"/>
          <p:nvPr>
            <p:ph idx="1" type="body"/>
          </p:nvPr>
        </p:nvSpPr>
        <p:spPr>
          <a:xfrm>
            <a:off x="257825" y="858900"/>
            <a:ext cx="8628300" cy="3425700"/>
          </a:xfrm>
          <a:prstGeom prst="rect">
            <a:avLst/>
          </a:prstGeom>
        </p:spPr>
        <p:txBody>
          <a:bodyPr anchorCtr="0" anchor="t" bIns="0" lIns="0" spcFirstLastPara="1" rIns="0" wrap="square" tIns="0">
            <a:noAutofit/>
          </a:bodyPr>
          <a:lstStyle/>
          <a:p>
            <a:pPr indent="-361950" lvl="0" marL="457200" rtl="0" algn="l">
              <a:spcBef>
                <a:spcPts val="600"/>
              </a:spcBef>
              <a:spcAft>
                <a:spcPts val="0"/>
              </a:spcAft>
              <a:buSzPts val="2100"/>
              <a:buChar char="✘"/>
            </a:pPr>
            <a:r>
              <a:rPr b="1" lang="en" sz="2100"/>
              <a:t>Chức năng chính: </a:t>
            </a:r>
            <a:r>
              <a:rPr lang="en" sz="2100"/>
              <a:t>Xử lý toàn bộ dữ liệu lịch sử → tạo ra các batch views chính xác.</a:t>
            </a:r>
            <a:endParaRPr sz="2100"/>
          </a:p>
          <a:p>
            <a:pPr indent="-361950" lvl="0" marL="457200" rtl="0" algn="l">
              <a:spcBef>
                <a:spcPts val="0"/>
              </a:spcBef>
              <a:spcAft>
                <a:spcPts val="0"/>
              </a:spcAft>
              <a:buSzPts val="2100"/>
              <a:buChar char="✘"/>
            </a:pPr>
            <a:r>
              <a:rPr b="1" lang="en" sz="2100"/>
              <a:t>Thu thập dữ liệu:</a:t>
            </a:r>
            <a:r>
              <a:rPr lang="en" sz="2100"/>
              <a:t> Kafka → HDFS_consumer.py → lưu dữ liệu thô vào HDFS.</a:t>
            </a:r>
            <a:endParaRPr sz="2100"/>
          </a:p>
          <a:p>
            <a:pPr indent="-361950" lvl="0" marL="457200" rtl="0" algn="l">
              <a:spcBef>
                <a:spcPts val="0"/>
              </a:spcBef>
              <a:spcAft>
                <a:spcPts val="0"/>
              </a:spcAft>
              <a:buSzPts val="2100"/>
              <a:buChar char="✘"/>
            </a:pPr>
            <a:r>
              <a:rPr b="1" lang="en" sz="2100"/>
              <a:t>Xử lý bằng Spark:</a:t>
            </a:r>
            <a:r>
              <a:rPr lang="en" sz="2100"/>
              <a:t> spark_tranformation.py thực hiện làm sạch, chuẩn hóa, trích đặc trưng.</a:t>
            </a:r>
            <a:endParaRPr sz="2100"/>
          </a:p>
          <a:p>
            <a:pPr indent="-361950" lvl="0" marL="457200" rtl="0" algn="l">
              <a:spcBef>
                <a:spcPts val="0"/>
              </a:spcBef>
              <a:spcAft>
                <a:spcPts val="0"/>
              </a:spcAft>
              <a:buSzPts val="2100"/>
              <a:buChar char="✘"/>
            </a:pPr>
            <a:r>
              <a:rPr b="1" lang="en" sz="2100"/>
              <a:t>Dự đoán giá:</a:t>
            </a:r>
            <a:r>
              <a:rPr lang="en" sz="2100"/>
              <a:t> Tải mô hình XGBoost, dự đoán cho từng sản phẩm.</a:t>
            </a:r>
            <a:endParaRPr sz="2100"/>
          </a:p>
          <a:p>
            <a:pPr indent="-361950" lvl="0" marL="457200" rtl="0" algn="l">
              <a:spcBef>
                <a:spcPts val="0"/>
              </a:spcBef>
              <a:spcAft>
                <a:spcPts val="0"/>
              </a:spcAft>
              <a:buSzPts val="2100"/>
              <a:buChar char="✘"/>
            </a:pPr>
            <a:r>
              <a:rPr b="1" lang="en" sz="2100"/>
              <a:t>Kết quả: </a:t>
            </a:r>
            <a:r>
              <a:rPr lang="en" sz="2100"/>
              <a:t>Lưu kết quả dự đoán vào MongoDB Atlas.</a:t>
            </a:r>
            <a:endParaRPr sz="21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39"/>
          <p:cNvSpPr txBox="1"/>
          <p:nvPr>
            <p:ph type="title"/>
          </p:nvPr>
        </p:nvSpPr>
        <p:spPr>
          <a:xfrm>
            <a:off x="1028375" y="2048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THIẾT KẾ SPEEDLAYER</a:t>
            </a:r>
            <a:endParaRPr/>
          </a:p>
        </p:txBody>
      </p:sp>
      <p:sp>
        <p:nvSpPr>
          <p:cNvPr id="874" name="Google Shape;874;p39"/>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75" name="Google Shape;875;p39"/>
          <p:cNvSpPr txBox="1"/>
          <p:nvPr>
            <p:ph idx="1" type="body"/>
          </p:nvPr>
        </p:nvSpPr>
        <p:spPr>
          <a:xfrm>
            <a:off x="257825" y="858900"/>
            <a:ext cx="8628300" cy="3425700"/>
          </a:xfrm>
          <a:prstGeom prst="rect">
            <a:avLst/>
          </a:prstGeom>
        </p:spPr>
        <p:txBody>
          <a:bodyPr anchorCtr="0" anchor="t" bIns="0" lIns="0" spcFirstLastPara="1" rIns="0" wrap="square" tIns="0">
            <a:noAutofit/>
          </a:bodyPr>
          <a:lstStyle/>
          <a:p>
            <a:pPr indent="-361950" lvl="0" marL="457200" rtl="0" algn="l">
              <a:spcBef>
                <a:spcPts val="600"/>
              </a:spcBef>
              <a:spcAft>
                <a:spcPts val="0"/>
              </a:spcAft>
              <a:buSzPts val="2100"/>
              <a:buChar char="✘"/>
            </a:pPr>
            <a:r>
              <a:rPr b="1" lang="en" sz="2100"/>
              <a:t>Chức năng chính:</a:t>
            </a:r>
            <a:r>
              <a:rPr lang="en" sz="2100"/>
              <a:t> Xử lý dữ liệu mới theo thời gian thực, độ trễ thấp.</a:t>
            </a:r>
            <a:endParaRPr sz="2100"/>
          </a:p>
          <a:p>
            <a:pPr indent="-361950" lvl="0" marL="457200" rtl="0" algn="l">
              <a:spcBef>
                <a:spcPts val="0"/>
              </a:spcBef>
              <a:spcAft>
                <a:spcPts val="0"/>
              </a:spcAft>
              <a:buSzPts val="2100"/>
              <a:buChar char="✘"/>
            </a:pPr>
            <a:r>
              <a:rPr b="1" lang="en" sz="2100"/>
              <a:t>Nguồn dữ liệu:</a:t>
            </a:r>
            <a:r>
              <a:rPr lang="en" sz="2100"/>
              <a:t> Kafka topic smartphoneTopic → consumer ML_consumer.py.</a:t>
            </a:r>
            <a:endParaRPr sz="2100"/>
          </a:p>
          <a:p>
            <a:pPr indent="-361950" lvl="0" marL="457200" rtl="0" algn="l">
              <a:spcBef>
                <a:spcPts val="0"/>
              </a:spcBef>
              <a:spcAft>
                <a:spcPts val="0"/>
              </a:spcAft>
              <a:buSzPts val="2100"/>
              <a:buChar char="✘"/>
            </a:pPr>
            <a:r>
              <a:rPr b="1" lang="en" sz="2100"/>
              <a:t>Xử lý nhanh:</a:t>
            </a:r>
            <a:r>
              <a:rPr lang="en" sz="2100"/>
              <a:t> Tiền xử lý từng bản ghi tương tự Batch Layer.</a:t>
            </a:r>
            <a:endParaRPr sz="2100"/>
          </a:p>
          <a:p>
            <a:pPr indent="-361950" lvl="0" marL="457200" rtl="0" algn="l">
              <a:spcBef>
                <a:spcPts val="0"/>
              </a:spcBef>
              <a:spcAft>
                <a:spcPts val="0"/>
              </a:spcAft>
              <a:buSzPts val="2100"/>
              <a:buChar char="✘"/>
            </a:pPr>
            <a:r>
              <a:rPr b="1" lang="en" sz="2100"/>
              <a:t>Dự đoán tức thời:</a:t>
            </a:r>
            <a:r>
              <a:rPr lang="en" sz="2100"/>
              <a:t> Dùng mô hình xgb_model.pkl để dự đoán giá.</a:t>
            </a:r>
            <a:endParaRPr sz="2100"/>
          </a:p>
          <a:p>
            <a:pPr indent="-361950" lvl="0" marL="457200" rtl="0" algn="l">
              <a:spcBef>
                <a:spcPts val="0"/>
              </a:spcBef>
              <a:spcAft>
                <a:spcPts val="0"/>
              </a:spcAft>
              <a:buSzPts val="2100"/>
              <a:buChar char="✘"/>
            </a:pPr>
            <a:r>
              <a:rPr b="1" lang="en" sz="2100"/>
              <a:t>Lưu trữ kết quả:</a:t>
            </a:r>
            <a:r>
              <a:rPr lang="en" sz="2100"/>
              <a:t> Ghi vào Apache HBase với row_key duy nhất.</a:t>
            </a:r>
            <a:endParaRPr sz="2100"/>
          </a:p>
          <a:p>
            <a:pPr indent="0" lvl="0" marL="0" rtl="0" algn="l">
              <a:spcBef>
                <a:spcPts val="600"/>
              </a:spcBef>
              <a:spcAft>
                <a:spcPts val="0"/>
              </a:spcAft>
              <a:buNone/>
            </a:pPr>
            <a:r>
              <a:t/>
            </a:r>
            <a:endParaRPr sz="21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40"/>
          <p:cNvSpPr txBox="1"/>
          <p:nvPr>
            <p:ph type="title"/>
          </p:nvPr>
        </p:nvSpPr>
        <p:spPr>
          <a:xfrm>
            <a:off x="1028375" y="2048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THIẾT KẾ SERVING LAYER</a:t>
            </a:r>
            <a:endParaRPr/>
          </a:p>
        </p:txBody>
      </p:sp>
      <p:sp>
        <p:nvSpPr>
          <p:cNvPr id="881" name="Google Shape;881;p40"/>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82" name="Google Shape;882;p40"/>
          <p:cNvSpPr txBox="1"/>
          <p:nvPr>
            <p:ph idx="1" type="body"/>
          </p:nvPr>
        </p:nvSpPr>
        <p:spPr>
          <a:xfrm>
            <a:off x="257825" y="858900"/>
            <a:ext cx="8628300" cy="3425700"/>
          </a:xfrm>
          <a:prstGeom prst="rect">
            <a:avLst/>
          </a:prstGeom>
        </p:spPr>
        <p:txBody>
          <a:bodyPr anchorCtr="0" anchor="t" bIns="0" lIns="0" spcFirstLastPara="1" rIns="0" wrap="square" tIns="0">
            <a:noAutofit/>
          </a:bodyPr>
          <a:lstStyle/>
          <a:p>
            <a:pPr indent="-361950" lvl="0" marL="457200" rtl="0" algn="l">
              <a:spcBef>
                <a:spcPts val="600"/>
              </a:spcBef>
              <a:spcAft>
                <a:spcPts val="0"/>
              </a:spcAft>
              <a:buSzPts val="2100"/>
              <a:buChar char="✘"/>
            </a:pPr>
            <a:r>
              <a:rPr b="1" lang="en" sz="2100"/>
              <a:t>Chức năng chính: </a:t>
            </a:r>
            <a:r>
              <a:rPr lang="en" sz="2100"/>
              <a:t>Cung cấp kết quả dự đoán từ Batch &amp; Speed Layer cho người dùng.</a:t>
            </a:r>
            <a:endParaRPr sz="2100"/>
          </a:p>
          <a:p>
            <a:pPr indent="-361950" lvl="0" marL="457200" rtl="0" algn="l">
              <a:spcBef>
                <a:spcPts val="0"/>
              </a:spcBef>
              <a:spcAft>
                <a:spcPts val="0"/>
              </a:spcAft>
              <a:buSzPts val="2100"/>
              <a:buChar char="✘"/>
            </a:pPr>
            <a:r>
              <a:rPr b="1" lang="en" sz="2100"/>
              <a:t>Nguồn dữ liệu:</a:t>
            </a:r>
            <a:endParaRPr b="1" sz="2100"/>
          </a:p>
          <a:p>
            <a:pPr indent="-361950" lvl="1" marL="914400" rtl="0" algn="l">
              <a:spcBef>
                <a:spcPts val="0"/>
              </a:spcBef>
              <a:spcAft>
                <a:spcPts val="0"/>
              </a:spcAft>
              <a:buSzPts val="2100"/>
              <a:buChar char="✗"/>
            </a:pPr>
            <a:r>
              <a:rPr lang="en" sz="2100"/>
              <a:t>MongoDB Atlas (Batch Views): dữ liệu phân tích toàn diện, độ chính xác cao.</a:t>
            </a:r>
            <a:endParaRPr sz="2100"/>
          </a:p>
          <a:p>
            <a:pPr indent="-361950" lvl="1" marL="914400" rtl="0" algn="l">
              <a:spcBef>
                <a:spcPts val="0"/>
              </a:spcBef>
              <a:spcAft>
                <a:spcPts val="0"/>
              </a:spcAft>
              <a:buSzPts val="2100"/>
              <a:buChar char="✗"/>
            </a:pPr>
            <a:r>
              <a:rPr lang="en" sz="2100"/>
              <a:t>Apache HBase (Real-time Views): dữ liệu cập nhật nhanh, độ trễ thấp.</a:t>
            </a:r>
            <a:endParaRPr sz="2100"/>
          </a:p>
          <a:p>
            <a:pPr indent="0" lvl="0" marL="0" rtl="0" algn="l">
              <a:spcBef>
                <a:spcPts val="600"/>
              </a:spcBef>
              <a:spcAft>
                <a:spcPts val="0"/>
              </a:spcAft>
              <a:buNone/>
            </a:pPr>
            <a:r>
              <a:t/>
            </a:r>
            <a:endParaRPr sz="21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41"/>
          <p:cNvSpPr txBox="1"/>
          <p:nvPr>
            <p:ph type="title"/>
          </p:nvPr>
        </p:nvSpPr>
        <p:spPr>
          <a:xfrm>
            <a:off x="1028375" y="2048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THIẾT KẾ SERVING LAYER</a:t>
            </a:r>
            <a:endParaRPr/>
          </a:p>
        </p:txBody>
      </p:sp>
      <p:sp>
        <p:nvSpPr>
          <p:cNvPr id="888" name="Google Shape;888;p41"/>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89" name="Google Shape;889;p41"/>
          <p:cNvSpPr txBox="1"/>
          <p:nvPr>
            <p:ph idx="1" type="body"/>
          </p:nvPr>
        </p:nvSpPr>
        <p:spPr>
          <a:xfrm>
            <a:off x="257825" y="858900"/>
            <a:ext cx="8628300" cy="3425700"/>
          </a:xfrm>
          <a:prstGeom prst="rect">
            <a:avLst/>
          </a:prstGeom>
        </p:spPr>
        <p:txBody>
          <a:bodyPr anchorCtr="0" anchor="t" bIns="0" lIns="0" spcFirstLastPara="1" rIns="0" wrap="square" tIns="0">
            <a:noAutofit/>
          </a:bodyPr>
          <a:lstStyle/>
          <a:p>
            <a:pPr indent="-361950" lvl="0" marL="457200" rtl="0" algn="l">
              <a:spcBef>
                <a:spcPts val="600"/>
              </a:spcBef>
              <a:spcAft>
                <a:spcPts val="0"/>
              </a:spcAft>
              <a:buSzPts val="2100"/>
              <a:buChar char="✘"/>
            </a:pPr>
            <a:r>
              <a:rPr b="1" lang="en" sz="2100"/>
              <a:t>Truy vấn dữ liệu:</a:t>
            </a:r>
            <a:endParaRPr b="1" sz="2100"/>
          </a:p>
          <a:p>
            <a:pPr indent="-361950" lvl="1" marL="914400" rtl="0" algn="l">
              <a:spcBef>
                <a:spcPts val="0"/>
              </a:spcBef>
              <a:spcAft>
                <a:spcPts val="0"/>
              </a:spcAft>
              <a:buSzPts val="2100"/>
              <a:buChar char="✗"/>
            </a:pPr>
            <a:r>
              <a:rPr lang="en" sz="2100"/>
              <a:t>Truy vấn MongoDB cho báo cáo, phân tích tổng hợp.</a:t>
            </a:r>
            <a:endParaRPr sz="2100"/>
          </a:p>
          <a:p>
            <a:pPr indent="-361950" lvl="1" marL="914400" rtl="0" algn="l">
              <a:spcBef>
                <a:spcPts val="0"/>
              </a:spcBef>
              <a:spcAft>
                <a:spcPts val="0"/>
              </a:spcAft>
              <a:buSzPts val="2100"/>
              <a:buChar char="✗"/>
            </a:pPr>
            <a:r>
              <a:rPr lang="en" sz="2100"/>
              <a:t>Truy vấn HBase để lấy dự đoán giá mới nhất.</a:t>
            </a:r>
            <a:endParaRPr sz="2100"/>
          </a:p>
          <a:p>
            <a:pPr indent="-361950" lvl="0" marL="457200" rtl="0" algn="l">
              <a:spcBef>
                <a:spcPts val="0"/>
              </a:spcBef>
              <a:spcAft>
                <a:spcPts val="0"/>
              </a:spcAft>
              <a:buSzPts val="2100"/>
              <a:buChar char="✘"/>
            </a:pPr>
            <a:r>
              <a:rPr b="1" lang="en" sz="2100"/>
              <a:t>Ứng dụng Flask Web:</a:t>
            </a:r>
            <a:endParaRPr b="1" sz="2100"/>
          </a:p>
          <a:p>
            <a:pPr indent="-361950" lvl="0" marL="914400" rtl="0" algn="l">
              <a:spcBef>
                <a:spcPts val="0"/>
              </a:spcBef>
              <a:spcAft>
                <a:spcPts val="0"/>
              </a:spcAft>
              <a:buSzPts val="2100"/>
              <a:buChar char="✘"/>
            </a:pPr>
            <a:r>
              <a:rPr lang="en" sz="2100"/>
              <a:t>Kết nối tới HBase, lấy dữ liệu real-time.</a:t>
            </a:r>
            <a:endParaRPr sz="2100"/>
          </a:p>
          <a:p>
            <a:pPr indent="-361950" lvl="0" marL="914400" rtl="0" algn="l">
              <a:spcBef>
                <a:spcPts val="0"/>
              </a:spcBef>
              <a:spcAft>
                <a:spcPts val="0"/>
              </a:spcAft>
              <a:buSzPts val="2100"/>
              <a:buChar char="✘"/>
            </a:pPr>
            <a:r>
              <a:rPr lang="en" sz="2100"/>
              <a:t>Hiển thị dự đoán trên giao diện index.html.</a:t>
            </a:r>
            <a:endParaRPr sz="2100"/>
          </a:p>
          <a:p>
            <a:pPr indent="0" lvl="0" marL="457200" rtl="0" algn="l">
              <a:spcBef>
                <a:spcPts val="600"/>
              </a:spcBef>
              <a:spcAft>
                <a:spcPts val="0"/>
              </a:spcAft>
              <a:buNone/>
            </a:pPr>
            <a:r>
              <a:t/>
            </a:r>
            <a:endParaRPr b="1" sz="2100"/>
          </a:p>
          <a:p>
            <a:pPr indent="0" lvl="0" marL="0" rtl="0" algn="l">
              <a:spcBef>
                <a:spcPts val="600"/>
              </a:spcBef>
              <a:spcAft>
                <a:spcPts val="0"/>
              </a:spcAft>
              <a:buNone/>
            </a:pPr>
            <a:r>
              <a:t/>
            </a:r>
            <a:endParaRPr b="1"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15"/>
          <p:cNvSpPr txBox="1"/>
          <p:nvPr>
            <p:ph type="title"/>
          </p:nvPr>
        </p:nvSpPr>
        <p:spPr>
          <a:xfrm>
            <a:off x="1028400" y="673751"/>
            <a:ext cx="7087200" cy="550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COntent</a:t>
            </a:r>
            <a:endParaRPr/>
          </a:p>
        </p:txBody>
      </p:sp>
      <p:sp>
        <p:nvSpPr>
          <p:cNvPr id="707" name="Google Shape;707;p15"/>
          <p:cNvSpPr txBox="1"/>
          <p:nvPr>
            <p:ph idx="1" type="body"/>
          </p:nvPr>
        </p:nvSpPr>
        <p:spPr>
          <a:xfrm>
            <a:off x="1028375" y="1404153"/>
            <a:ext cx="3440100" cy="2675400"/>
          </a:xfrm>
          <a:prstGeom prst="rect">
            <a:avLst/>
          </a:prstGeom>
        </p:spPr>
        <p:txBody>
          <a:bodyPr anchorCtr="0" anchor="t" bIns="0" lIns="0" spcFirstLastPara="1" rIns="0" wrap="square" tIns="0">
            <a:noAutofit/>
          </a:bodyPr>
          <a:lstStyle/>
          <a:p>
            <a:pPr indent="-349250" lvl="0" marL="457200" rtl="0" algn="l">
              <a:spcBef>
                <a:spcPts val="600"/>
              </a:spcBef>
              <a:spcAft>
                <a:spcPts val="0"/>
              </a:spcAft>
              <a:buSzPts val="1900"/>
              <a:buAutoNum type="arabicPeriod"/>
            </a:pPr>
            <a:r>
              <a:rPr b="1" lang="en" sz="1900"/>
              <a:t>Giới thiệu </a:t>
            </a:r>
            <a:endParaRPr b="1" sz="1900"/>
          </a:p>
          <a:p>
            <a:pPr indent="-349250" lvl="0" marL="457200" rtl="0" algn="l">
              <a:spcBef>
                <a:spcPts val="0"/>
              </a:spcBef>
              <a:spcAft>
                <a:spcPts val="0"/>
              </a:spcAft>
              <a:buSzPts val="1900"/>
              <a:buAutoNum type="arabicPeriod"/>
            </a:pPr>
            <a:r>
              <a:rPr b="1" lang="en" sz="1900"/>
              <a:t>Cơ sở lý thuyết</a:t>
            </a:r>
            <a:endParaRPr b="1" sz="1900"/>
          </a:p>
          <a:p>
            <a:pPr indent="-349250" lvl="0" marL="457200" rtl="0" algn="l">
              <a:spcBef>
                <a:spcPts val="0"/>
              </a:spcBef>
              <a:spcAft>
                <a:spcPts val="0"/>
              </a:spcAft>
              <a:buSzPts val="1900"/>
              <a:buAutoNum type="arabicPeriod"/>
            </a:pPr>
            <a:r>
              <a:rPr b="1" lang="en" sz="1900"/>
              <a:t>Phương pháp thiết kế</a:t>
            </a:r>
            <a:endParaRPr b="1" sz="1900"/>
          </a:p>
          <a:p>
            <a:pPr indent="-349250" lvl="0" marL="457200" rtl="0" algn="l">
              <a:spcBef>
                <a:spcPts val="0"/>
              </a:spcBef>
              <a:spcAft>
                <a:spcPts val="0"/>
              </a:spcAft>
              <a:buSzPts val="1900"/>
              <a:buAutoNum type="arabicPeriod"/>
            </a:pPr>
            <a:r>
              <a:rPr b="1" lang="en" sz="1900"/>
              <a:t>Kết quả và thảo luận</a:t>
            </a:r>
            <a:endParaRPr b="1" sz="1900"/>
          </a:p>
        </p:txBody>
      </p:sp>
      <p:sp>
        <p:nvSpPr>
          <p:cNvPr id="708" name="Google Shape;708;p15"/>
          <p:cNvSpPr txBox="1"/>
          <p:nvPr>
            <p:ph idx="2" type="body"/>
          </p:nvPr>
        </p:nvSpPr>
        <p:spPr>
          <a:xfrm>
            <a:off x="1028375" y="3753525"/>
            <a:ext cx="7087200" cy="6837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sz="1200">
              <a:solidFill>
                <a:schemeClr val="accent4"/>
              </a:solidFill>
            </a:endParaRPr>
          </a:p>
          <a:p>
            <a:pPr indent="0" lvl="0" marL="0" rtl="0" algn="l">
              <a:spcBef>
                <a:spcPts val="0"/>
              </a:spcBef>
              <a:spcAft>
                <a:spcPts val="0"/>
              </a:spcAft>
              <a:buClr>
                <a:schemeClr val="dk1"/>
              </a:buClr>
              <a:buSzPts val="1100"/>
              <a:buFont typeface="Arial"/>
              <a:buNone/>
            </a:pPr>
            <a:r>
              <a:t/>
            </a:r>
            <a:endParaRPr sz="1200">
              <a:solidFill>
                <a:schemeClr val="accent4"/>
              </a:solidFill>
            </a:endParaRPr>
          </a:p>
          <a:p>
            <a:pPr indent="0" lvl="0" marL="0" rtl="0" algn="l">
              <a:spcBef>
                <a:spcPts val="0"/>
              </a:spcBef>
              <a:spcAft>
                <a:spcPts val="0"/>
              </a:spcAft>
              <a:buNone/>
            </a:pPr>
            <a:r>
              <a:t/>
            </a:r>
            <a:endParaRPr sz="1200">
              <a:solidFill>
                <a:schemeClr val="accent4"/>
              </a:solidFill>
            </a:endParaRPr>
          </a:p>
        </p:txBody>
      </p:sp>
      <p:sp>
        <p:nvSpPr>
          <p:cNvPr id="709" name="Google Shape;709;p15"/>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42"/>
          <p:cNvSpPr txBox="1"/>
          <p:nvPr>
            <p:ph type="title"/>
          </p:nvPr>
        </p:nvSpPr>
        <p:spPr>
          <a:xfrm>
            <a:off x="1028375" y="2048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TRIỂN KHAI HỆ THỐNG</a:t>
            </a:r>
            <a:endParaRPr/>
          </a:p>
        </p:txBody>
      </p:sp>
      <p:sp>
        <p:nvSpPr>
          <p:cNvPr id="895" name="Google Shape;895;p42"/>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96" name="Google Shape;896;p42"/>
          <p:cNvSpPr txBox="1"/>
          <p:nvPr>
            <p:ph idx="1" type="body"/>
          </p:nvPr>
        </p:nvSpPr>
        <p:spPr>
          <a:xfrm>
            <a:off x="257825" y="858900"/>
            <a:ext cx="8628300" cy="3425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2100"/>
              <a:t>Mục tiêu triển khai:</a:t>
            </a:r>
            <a:endParaRPr b="1" sz="2100"/>
          </a:p>
          <a:p>
            <a:pPr indent="-361950" lvl="0" marL="457200" rtl="0" algn="l">
              <a:spcBef>
                <a:spcPts val="600"/>
              </a:spcBef>
              <a:spcAft>
                <a:spcPts val="0"/>
              </a:spcAft>
              <a:buSzPts val="2100"/>
              <a:buChar char="✘"/>
            </a:pPr>
            <a:r>
              <a:rPr lang="en" sz="2100"/>
              <a:t>Đảm bảo môi trường đồng nhất, dễ tái tạo và mở rộng.</a:t>
            </a:r>
            <a:endParaRPr sz="2100"/>
          </a:p>
          <a:p>
            <a:pPr indent="-361950" lvl="0" marL="457200" rtl="0" algn="l">
              <a:spcBef>
                <a:spcPts val="0"/>
              </a:spcBef>
              <a:spcAft>
                <a:spcPts val="0"/>
              </a:spcAft>
              <a:buSzPts val="2100"/>
              <a:buChar char="✘"/>
            </a:pPr>
            <a:r>
              <a:rPr lang="en" sz="2100"/>
              <a:t>Container hóa toàn bộ hệ thống theo kiến trúc Lambda.</a:t>
            </a:r>
            <a:endParaRPr sz="2100"/>
          </a:p>
          <a:p>
            <a:pPr indent="0" lvl="0" marL="0" rtl="0" algn="l">
              <a:spcBef>
                <a:spcPts val="600"/>
              </a:spcBef>
              <a:spcAft>
                <a:spcPts val="0"/>
              </a:spcAft>
              <a:buNone/>
            </a:pPr>
            <a:r>
              <a:rPr b="1" lang="en" sz="2100"/>
              <a:t>Container hóa các thành phần:</a:t>
            </a:r>
            <a:endParaRPr b="1" sz="2100"/>
          </a:p>
          <a:p>
            <a:pPr indent="-361950" lvl="0" marL="457200" rtl="0" algn="l">
              <a:spcBef>
                <a:spcPts val="600"/>
              </a:spcBef>
              <a:spcAft>
                <a:spcPts val="0"/>
              </a:spcAft>
              <a:buSzPts val="2100"/>
              <a:buChar char="✘"/>
            </a:pPr>
            <a:r>
              <a:rPr lang="en" sz="2100"/>
              <a:t>Mỗi service chính chạy trong container Docker riêng biệt.</a:t>
            </a:r>
            <a:endParaRPr sz="2100"/>
          </a:p>
          <a:p>
            <a:pPr indent="-361950" lvl="0" marL="457200" rtl="0" algn="l">
              <a:spcBef>
                <a:spcPts val="0"/>
              </a:spcBef>
              <a:spcAft>
                <a:spcPts val="0"/>
              </a:spcAft>
              <a:buSzPts val="2100"/>
              <a:buChar char="✘"/>
            </a:pPr>
            <a:r>
              <a:rPr lang="en" sz="2100"/>
              <a:t>Sử dụng image chính thức cho các dịch vụ nền tảng.</a:t>
            </a:r>
            <a:endParaRPr sz="2100"/>
          </a:p>
          <a:p>
            <a:pPr indent="-361950" lvl="0" marL="457200" rtl="0" algn="l">
              <a:spcBef>
                <a:spcPts val="0"/>
              </a:spcBef>
              <a:spcAft>
                <a:spcPts val="0"/>
              </a:spcAft>
              <a:buSzPts val="2100"/>
              <a:buChar char="✘"/>
            </a:pPr>
            <a:r>
              <a:rPr lang="en" sz="2100"/>
              <a:t>Tự xây dựng image tùy chỉnh cho các ứng dụng Python và Spark của dự án.</a:t>
            </a:r>
            <a:endParaRPr sz="2100"/>
          </a:p>
          <a:p>
            <a:pPr indent="0" lvl="0" marL="0" rtl="0" algn="l">
              <a:spcBef>
                <a:spcPts val="600"/>
              </a:spcBef>
              <a:spcAft>
                <a:spcPts val="0"/>
              </a:spcAft>
              <a:buNone/>
            </a:pPr>
            <a:r>
              <a:t/>
            </a:r>
            <a:endParaRPr sz="2100"/>
          </a:p>
          <a:p>
            <a:pPr indent="0" lvl="0" marL="0" rtl="0" algn="l">
              <a:spcBef>
                <a:spcPts val="600"/>
              </a:spcBef>
              <a:spcAft>
                <a:spcPts val="0"/>
              </a:spcAft>
              <a:buNone/>
            </a:pPr>
            <a:r>
              <a:t/>
            </a:r>
            <a:endParaRPr b="1" sz="21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43"/>
          <p:cNvSpPr txBox="1"/>
          <p:nvPr>
            <p:ph type="title"/>
          </p:nvPr>
        </p:nvSpPr>
        <p:spPr>
          <a:xfrm>
            <a:off x="1028375" y="2048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TRIỂN KHAI HỆ THỐNG</a:t>
            </a:r>
            <a:endParaRPr/>
          </a:p>
        </p:txBody>
      </p:sp>
      <p:sp>
        <p:nvSpPr>
          <p:cNvPr id="902" name="Google Shape;902;p43"/>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03" name="Google Shape;903;p43"/>
          <p:cNvSpPr txBox="1"/>
          <p:nvPr>
            <p:ph idx="1" type="body"/>
          </p:nvPr>
        </p:nvSpPr>
        <p:spPr>
          <a:xfrm>
            <a:off x="257825" y="858900"/>
            <a:ext cx="8628300" cy="3425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2100"/>
              <a:t>Dockerfile tùy chỉnh cho:</a:t>
            </a:r>
            <a:endParaRPr b="1" sz="2100"/>
          </a:p>
          <a:p>
            <a:pPr indent="-361950" lvl="0" marL="457200" rtl="0" algn="l">
              <a:spcBef>
                <a:spcPts val="600"/>
              </a:spcBef>
              <a:spcAft>
                <a:spcPts val="0"/>
              </a:spcAft>
              <a:buSzPts val="2100"/>
              <a:buChar char="✘"/>
            </a:pPr>
            <a:r>
              <a:rPr lang="en" sz="2100"/>
              <a:t>Spark Master/Worker: Cài Python, PySpark, Pandas, NumPy, Scikit-learn, XGBoost, Pymongo, HappyBase, Kafka-Python.</a:t>
            </a:r>
            <a:endParaRPr sz="2100"/>
          </a:p>
          <a:p>
            <a:pPr indent="-361950" lvl="0" marL="457200" rtl="0" algn="l">
              <a:spcBef>
                <a:spcPts val="0"/>
              </a:spcBef>
              <a:spcAft>
                <a:spcPts val="0"/>
              </a:spcAft>
              <a:buSzPts val="2100"/>
              <a:buChar char="✘"/>
            </a:pPr>
            <a:r>
              <a:rPr lang="en" sz="2100"/>
              <a:t>Batch Processor (batch-processor): Cài Python, Java (HDFS client), Kafka-Python, HDFS lib, Pymongo.</a:t>
            </a:r>
            <a:endParaRPr sz="2100"/>
          </a:p>
          <a:p>
            <a:pPr indent="-361950" lvl="0" marL="457200" rtl="0" algn="l">
              <a:spcBef>
                <a:spcPts val="0"/>
              </a:spcBef>
              <a:spcAft>
                <a:spcPts val="0"/>
              </a:spcAft>
              <a:buSzPts val="2100"/>
              <a:buChar char="✘"/>
            </a:pPr>
            <a:r>
              <a:rPr lang="en" sz="2100"/>
              <a:t>Stream Processor (stream-processor): Cài Python, Kafka-Python, HappyBase, XGBoost, Pandas.</a:t>
            </a:r>
            <a:endParaRPr sz="2100"/>
          </a:p>
          <a:p>
            <a:pPr indent="-361950" lvl="0" marL="457200" rtl="0" algn="l">
              <a:spcBef>
                <a:spcPts val="0"/>
              </a:spcBef>
              <a:spcAft>
                <a:spcPts val="0"/>
              </a:spcAft>
              <a:buSzPts val="2100"/>
              <a:buChar char="✘"/>
            </a:pPr>
            <a:r>
              <a:rPr lang="en" sz="2100"/>
              <a:t>Flask App (flask-app): Cài Python, Flask, HappyBase.</a:t>
            </a:r>
            <a:endParaRPr sz="2100"/>
          </a:p>
          <a:p>
            <a:pPr indent="0" lvl="0" marL="0" rtl="0" algn="l">
              <a:spcBef>
                <a:spcPts val="600"/>
              </a:spcBef>
              <a:spcAft>
                <a:spcPts val="0"/>
              </a:spcAft>
              <a:buNone/>
            </a:pPr>
            <a:r>
              <a:t/>
            </a:r>
            <a:endParaRPr sz="2100"/>
          </a:p>
          <a:p>
            <a:pPr indent="0" lvl="0" marL="0" rtl="0" algn="l">
              <a:spcBef>
                <a:spcPts val="600"/>
              </a:spcBef>
              <a:spcAft>
                <a:spcPts val="0"/>
              </a:spcAft>
              <a:buNone/>
            </a:pPr>
            <a:r>
              <a:t/>
            </a:r>
            <a:endParaRPr b="1" sz="2100"/>
          </a:p>
          <a:p>
            <a:pPr indent="0" lvl="0" marL="0" rtl="0" algn="l">
              <a:spcBef>
                <a:spcPts val="600"/>
              </a:spcBef>
              <a:spcAft>
                <a:spcPts val="0"/>
              </a:spcAft>
              <a:buNone/>
            </a:pPr>
            <a:r>
              <a:t/>
            </a:r>
            <a:endParaRPr sz="2100"/>
          </a:p>
          <a:p>
            <a:pPr indent="0" lvl="0" marL="0" rtl="0" algn="l">
              <a:spcBef>
                <a:spcPts val="600"/>
              </a:spcBef>
              <a:spcAft>
                <a:spcPts val="0"/>
              </a:spcAft>
              <a:buNone/>
            </a:pPr>
            <a:r>
              <a:t/>
            </a:r>
            <a:endParaRPr b="1" sz="2100"/>
          </a:p>
          <a:p>
            <a:pPr indent="0" lvl="0" marL="0" rtl="0" algn="l">
              <a:spcBef>
                <a:spcPts val="600"/>
              </a:spcBef>
              <a:spcAft>
                <a:spcPts val="0"/>
              </a:spcAft>
              <a:buNone/>
            </a:pPr>
            <a:r>
              <a:t/>
            </a:r>
            <a:endParaRPr b="1" sz="21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44"/>
          <p:cNvSpPr txBox="1"/>
          <p:nvPr>
            <p:ph type="title"/>
          </p:nvPr>
        </p:nvSpPr>
        <p:spPr>
          <a:xfrm>
            <a:off x="1028375" y="2048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TRIỂN KHAI HỆ THỐNG</a:t>
            </a:r>
            <a:endParaRPr/>
          </a:p>
        </p:txBody>
      </p:sp>
      <p:sp>
        <p:nvSpPr>
          <p:cNvPr id="909" name="Google Shape;909;p44"/>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10" name="Google Shape;910;p44"/>
          <p:cNvSpPr txBox="1"/>
          <p:nvPr>
            <p:ph idx="1" type="body"/>
          </p:nvPr>
        </p:nvSpPr>
        <p:spPr>
          <a:xfrm>
            <a:off x="257825" y="858900"/>
            <a:ext cx="8628300" cy="3425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2100"/>
              <a:t>Điều phối bằng docker-compose.yml:</a:t>
            </a:r>
            <a:endParaRPr b="1" sz="2100"/>
          </a:p>
          <a:p>
            <a:pPr indent="-361950" lvl="0" marL="457200" rtl="0" algn="l">
              <a:spcBef>
                <a:spcPts val="600"/>
              </a:spcBef>
              <a:spcAft>
                <a:spcPts val="0"/>
              </a:spcAft>
              <a:buSzPts val="2100"/>
              <a:buChar char="✘"/>
            </a:pPr>
            <a:r>
              <a:rPr lang="en" sz="2100"/>
              <a:t>Khai báo &amp; cấu hình service, image, volume, port, env vars, healthchecks.</a:t>
            </a:r>
            <a:endParaRPr sz="2100"/>
          </a:p>
          <a:p>
            <a:pPr indent="-361950" lvl="0" marL="457200" rtl="0" algn="l">
              <a:spcBef>
                <a:spcPts val="0"/>
              </a:spcBef>
              <a:spcAft>
                <a:spcPts val="0"/>
              </a:spcAft>
              <a:buSzPts val="2100"/>
              <a:buChar char="✘"/>
            </a:pPr>
            <a:r>
              <a:rPr lang="en" sz="2100"/>
              <a:t>Giao tiếp nội bộ qua mạng ảo (ví dụ: spark-master ↔ kafka).</a:t>
            </a:r>
            <a:endParaRPr sz="2100"/>
          </a:p>
          <a:p>
            <a:pPr indent="-361950" lvl="0" marL="457200" rtl="0" algn="l">
              <a:spcBef>
                <a:spcPts val="0"/>
              </a:spcBef>
              <a:spcAft>
                <a:spcPts val="0"/>
              </a:spcAft>
              <a:buSzPts val="2100"/>
              <a:buChar char="✘"/>
            </a:pPr>
            <a:r>
              <a:rPr lang="en" sz="2100"/>
              <a:t>Dễ kiểm soát log, trạng thái với docker-compose ps/logs.</a:t>
            </a:r>
            <a:endParaRPr sz="2100"/>
          </a:p>
          <a:p>
            <a:pPr indent="0" lvl="0" marL="0" rtl="0" algn="l">
              <a:spcBef>
                <a:spcPts val="600"/>
              </a:spcBef>
              <a:spcAft>
                <a:spcPts val="0"/>
              </a:spcAft>
              <a:buNone/>
            </a:pPr>
            <a:r>
              <a:t/>
            </a:r>
            <a:endParaRPr b="1" sz="2100"/>
          </a:p>
          <a:p>
            <a:pPr indent="0" lvl="0" marL="0" rtl="0" algn="l">
              <a:spcBef>
                <a:spcPts val="600"/>
              </a:spcBef>
              <a:spcAft>
                <a:spcPts val="0"/>
              </a:spcAft>
              <a:buNone/>
            </a:pPr>
            <a:r>
              <a:t/>
            </a:r>
            <a:endParaRPr b="1" sz="21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45"/>
          <p:cNvSpPr txBox="1"/>
          <p:nvPr>
            <p:ph type="title"/>
          </p:nvPr>
        </p:nvSpPr>
        <p:spPr>
          <a:xfrm>
            <a:off x="1028375" y="2048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TRIỂN KHAI HỆ THỐNG</a:t>
            </a:r>
            <a:endParaRPr/>
          </a:p>
        </p:txBody>
      </p:sp>
      <p:sp>
        <p:nvSpPr>
          <p:cNvPr id="916" name="Google Shape;916;p45"/>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17" name="Google Shape;917;p45"/>
          <p:cNvSpPr txBox="1"/>
          <p:nvPr>
            <p:ph idx="1" type="body"/>
          </p:nvPr>
        </p:nvSpPr>
        <p:spPr>
          <a:xfrm>
            <a:off x="257825" y="858900"/>
            <a:ext cx="8628300" cy="3425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2100"/>
              <a:t> Quy trình triển khai và vận hành cơ bản:</a:t>
            </a:r>
            <a:endParaRPr b="1" sz="2100"/>
          </a:p>
          <a:p>
            <a:pPr indent="-361950" lvl="0" marL="457200" rtl="0" algn="l">
              <a:spcBef>
                <a:spcPts val="600"/>
              </a:spcBef>
              <a:spcAft>
                <a:spcPts val="0"/>
              </a:spcAft>
              <a:buSzPts val="2100"/>
              <a:buAutoNum type="arabicPeriod"/>
            </a:pPr>
            <a:r>
              <a:rPr lang="en" sz="2100"/>
              <a:t>Chuẩn bị: Cài đặt Docker &amp; Docker Compose trên máy chủ.</a:t>
            </a:r>
            <a:endParaRPr sz="2100"/>
          </a:p>
          <a:p>
            <a:pPr indent="-361950" lvl="0" marL="457200" rtl="0" algn="l">
              <a:spcBef>
                <a:spcPts val="0"/>
              </a:spcBef>
              <a:spcAft>
                <a:spcPts val="0"/>
              </a:spcAft>
              <a:buSzPts val="2100"/>
              <a:buAutoNum type="arabicPeriod"/>
            </a:pPr>
            <a:r>
              <a:rPr lang="en" sz="2100"/>
              <a:t>Lấy mã nguồn: git clone [repository_url]</a:t>
            </a:r>
            <a:endParaRPr sz="2100"/>
          </a:p>
          <a:p>
            <a:pPr indent="-361950" lvl="0" marL="457200" rtl="0" algn="l">
              <a:spcBef>
                <a:spcPts val="0"/>
              </a:spcBef>
              <a:spcAft>
                <a:spcPts val="0"/>
              </a:spcAft>
              <a:buSzPts val="2100"/>
              <a:buAutoNum type="arabicPeriod"/>
            </a:pPr>
            <a:r>
              <a:rPr lang="en" sz="2100"/>
              <a:t>Build images: docker-compose build</a:t>
            </a:r>
            <a:endParaRPr sz="2100"/>
          </a:p>
          <a:p>
            <a:pPr indent="-361950" lvl="0" marL="457200" rtl="0" algn="l">
              <a:spcBef>
                <a:spcPts val="0"/>
              </a:spcBef>
              <a:spcAft>
                <a:spcPts val="0"/>
              </a:spcAft>
              <a:buSzPts val="2100"/>
              <a:buAutoNum type="arabicPeriod"/>
            </a:pPr>
            <a:r>
              <a:rPr lang="en" sz="2100"/>
              <a:t>Khởi chạy hệ thống: docker-compose up -d (chạy ở chế độ nền)</a:t>
            </a:r>
            <a:endParaRPr sz="2100"/>
          </a:p>
          <a:p>
            <a:pPr indent="-361950" lvl="0" marL="457200" rtl="0" algn="l">
              <a:spcBef>
                <a:spcPts val="0"/>
              </a:spcBef>
              <a:spcAft>
                <a:spcPts val="0"/>
              </a:spcAft>
              <a:buSzPts val="2100"/>
              <a:buAutoNum type="arabicPeriod"/>
            </a:pPr>
            <a:r>
              <a:rPr lang="en" sz="2100"/>
              <a:t>Theo dõi &amp; Quản lý: Sử dụng docker-compose ps để xem trạng thái của các container, docker-compose logs &lt;service_name&gt; để xem log của một service cụ thể.</a:t>
            </a:r>
            <a:endParaRPr sz="2100"/>
          </a:p>
          <a:p>
            <a:pPr indent="-361950" lvl="0" marL="457200" rtl="0" algn="l">
              <a:spcBef>
                <a:spcPts val="0"/>
              </a:spcBef>
              <a:spcAft>
                <a:spcPts val="0"/>
              </a:spcAft>
              <a:buSzPts val="2100"/>
              <a:buAutoNum type="arabicPeriod"/>
            </a:pPr>
            <a:r>
              <a:rPr lang="en" sz="2100"/>
              <a:t>Dừng hệ thống: docker-compose down</a:t>
            </a:r>
            <a:endParaRPr sz="2100"/>
          </a:p>
          <a:p>
            <a:pPr indent="0" lvl="0" marL="0" rtl="0" algn="l">
              <a:spcBef>
                <a:spcPts val="600"/>
              </a:spcBef>
              <a:spcAft>
                <a:spcPts val="0"/>
              </a:spcAft>
              <a:buNone/>
            </a:pPr>
            <a:r>
              <a:t/>
            </a:r>
            <a:endParaRPr b="1" sz="21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46"/>
          <p:cNvSpPr txBox="1"/>
          <p:nvPr>
            <p:ph type="title"/>
          </p:nvPr>
        </p:nvSpPr>
        <p:spPr>
          <a:xfrm>
            <a:off x="1028375" y="2048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TRIỂN KHAI HỆ THỐNG</a:t>
            </a:r>
            <a:endParaRPr/>
          </a:p>
        </p:txBody>
      </p:sp>
      <p:sp>
        <p:nvSpPr>
          <p:cNvPr id="923" name="Google Shape;923;p46"/>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924" name="Google Shape;924;p46"/>
          <p:cNvPicPr preferRelativeResize="0"/>
          <p:nvPr/>
        </p:nvPicPr>
        <p:blipFill>
          <a:blip r:embed="rId3">
            <a:alphaModFix/>
          </a:blip>
          <a:stretch>
            <a:fillRect/>
          </a:stretch>
        </p:blipFill>
        <p:spPr>
          <a:xfrm>
            <a:off x="152400" y="1066263"/>
            <a:ext cx="8839199" cy="301097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928" name="Shape 928"/>
        <p:cNvGrpSpPr/>
        <p:nvPr/>
      </p:nvGrpSpPr>
      <p:grpSpPr>
        <a:xfrm>
          <a:off x="0" y="0"/>
          <a:ext cx="0" cy="0"/>
          <a:chOff x="0" y="0"/>
          <a:chExt cx="0" cy="0"/>
        </a:xfrm>
      </p:grpSpPr>
      <p:sp>
        <p:nvSpPr>
          <p:cNvPr id="929" name="Google Shape;929;p47"/>
          <p:cNvSpPr/>
          <p:nvPr/>
        </p:nvSpPr>
        <p:spPr>
          <a:xfrm>
            <a:off x="4572908" y="558817"/>
            <a:ext cx="1628410" cy="1650090"/>
          </a:xfrm>
          <a:custGeom>
            <a:rect b="b" l="l" r="r" t="t"/>
            <a:pathLst>
              <a:path extrusionOk="0" h="16668" w="16449">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930" name="Google Shape;930;p47"/>
          <p:cNvSpPr/>
          <p:nvPr/>
        </p:nvSpPr>
        <p:spPr>
          <a:xfrm rot="1473006">
            <a:off x="3092298" y="1382716"/>
            <a:ext cx="952095" cy="927409"/>
          </a:xfrm>
          <a:custGeom>
            <a:rect b="b" l="l" r="r" t="t"/>
            <a:pathLst>
              <a:path extrusionOk="0" h="18250" w="18737">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931" name="Google Shape;931;p47"/>
          <p:cNvSpPr/>
          <p:nvPr/>
        </p:nvSpPr>
        <p:spPr>
          <a:xfrm>
            <a:off x="4257952" y="401125"/>
            <a:ext cx="416822" cy="405044"/>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932" name="Google Shape;932;p47"/>
          <p:cNvSpPr/>
          <p:nvPr/>
        </p:nvSpPr>
        <p:spPr>
          <a:xfrm rot="2487045">
            <a:off x="3989895" y="2239026"/>
            <a:ext cx="296567" cy="288187"/>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933" name="Google Shape;933;p47"/>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34" name="Google Shape;934;p47"/>
          <p:cNvSpPr txBox="1"/>
          <p:nvPr>
            <p:ph idx="4294967295" type="ctrTitle"/>
          </p:nvPr>
        </p:nvSpPr>
        <p:spPr>
          <a:xfrm>
            <a:off x="1498175" y="3059525"/>
            <a:ext cx="6147600" cy="839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6000">
                <a:solidFill>
                  <a:schemeClr val="lt1"/>
                </a:solidFill>
              </a:rPr>
              <a:t>Kết quả và thảo luận</a:t>
            </a:r>
            <a:endParaRPr sz="60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48"/>
          <p:cNvSpPr txBox="1"/>
          <p:nvPr>
            <p:ph type="title"/>
          </p:nvPr>
        </p:nvSpPr>
        <p:spPr>
          <a:xfrm>
            <a:off x="1028400" y="1688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100"/>
              <a:t>Set up</a:t>
            </a:r>
            <a:endParaRPr sz="3100"/>
          </a:p>
        </p:txBody>
      </p:sp>
      <p:sp>
        <p:nvSpPr>
          <p:cNvPr id="940" name="Google Shape;940;p48"/>
          <p:cNvSpPr txBox="1"/>
          <p:nvPr>
            <p:ph idx="1" type="body"/>
          </p:nvPr>
        </p:nvSpPr>
        <p:spPr>
          <a:xfrm>
            <a:off x="256325" y="784125"/>
            <a:ext cx="8631300" cy="3900600"/>
          </a:xfrm>
          <a:prstGeom prst="rect">
            <a:avLst/>
          </a:prstGeom>
        </p:spPr>
        <p:txBody>
          <a:bodyPr anchorCtr="0" anchor="t" bIns="0" lIns="0" spcFirstLastPara="1" rIns="0" wrap="square" tIns="0">
            <a:noAutofit/>
          </a:bodyPr>
          <a:lstStyle/>
          <a:p>
            <a:pPr indent="-342900" lvl="0" marL="457200" rtl="0" algn="l">
              <a:spcBef>
                <a:spcPts val="1200"/>
              </a:spcBef>
              <a:spcAft>
                <a:spcPts val="0"/>
              </a:spcAft>
              <a:buSzPts val="1800"/>
              <a:buChar char="✘"/>
            </a:pPr>
            <a:r>
              <a:rPr lang="en"/>
              <a:t>Mô hình XGBoost được huấn luyện trên Spark với dữ liệu từ </a:t>
            </a:r>
            <a:r>
              <a:rPr lang="en" u="sng">
                <a:solidFill>
                  <a:schemeClr val="hlink"/>
                </a:solidFill>
                <a:hlinkClick r:id="rId3"/>
              </a:rPr>
              <a:t>gsmarena.co</a:t>
            </a:r>
            <a:r>
              <a:rPr lang="en" u="sng">
                <a:solidFill>
                  <a:schemeClr val="hlink"/>
                </a:solidFill>
                <a:hlinkClick r:id="rId4"/>
              </a:rPr>
              <a:t>m</a:t>
            </a:r>
            <a:endParaRPr/>
          </a:p>
          <a:p>
            <a:pPr indent="0" lvl="0" marL="0" rtl="0" algn="l">
              <a:spcBef>
                <a:spcPts val="1200"/>
              </a:spcBef>
              <a:spcAft>
                <a:spcPts val="0"/>
              </a:spcAft>
              <a:buNone/>
            </a:pPr>
            <a:r>
              <a:rPr lang="en"/>
              <a:t> </a:t>
            </a:r>
            <a:r>
              <a:rPr b="1" lang="en"/>
              <a:t>Quy trình huấn luyện:</a:t>
            </a:r>
            <a:endParaRPr b="1"/>
          </a:p>
          <a:p>
            <a:pPr indent="-342900" lvl="0" marL="457200" rtl="0" algn="l">
              <a:spcBef>
                <a:spcPts val="1200"/>
              </a:spcBef>
              <a:spcAft>
                <a:spcPts val="0"/>
              </a:spcAft>
              <a:buSzPts val="1800"/>
              <a:buChar char="✘"/>
            </a:pPr>
            <a:r>
              <a:rPr lang="en"/>
              <a:t>Chia tập dữ liệu: 80% train/ 20% test.</a:t>
            </a:r>
            <a:endParaRPr/>
          </a:p>
          <a:p>
            <a:pPr indent="-342900" lvl="0" marL="457200" rtl="0" algn="l">
              <a:spcBef>
                <a:spcPts val="0"/>
              </a:spcBef>
              <a:spcAft>
                <a:spcPts val="0"/>
              </a:spcAft>
              <a:buSzPts val="1800"/>
              <a:buFont typeface="Arial"/>
              <a:buChar char="✘"/>
            </a:pPr>
            <a:r>
              <a:rPr lang="en"/>
              <a:t>Sử dụng mô hình XGBoostRegressor của thư viện xgboost.spark với các tham số cơ bản.</a:t>
            </a:r>
            <a:endParaRPr/>
          </a:p>
          <a:p>
            <a:pPr indent="-342900" lvl="0" marL="457200" rtl="0" algn="l">
              <a:spcBef>
                <a:spcPts val="0"/>
              </a:spcBef>
              <a:spcAft>
                <a:spcPts val="0"/>
              </a:spcAft>
              <a:buSzPts val="1800"/>
              <a:buChar char="✘"/>
            </a:pPr>
            <a:r>
              <a:rPr lang="en"/>
              <a:t>Lưu mô hình sau khi huấn luyện.</a:t>
            </a:r>
            <a:endParaRPr/>
          </a:p>
          <a:p>
            <a:pPr indent="0" lvl="0" marL="457200" rtl="0" algn="l">
              <a:spcBef>
                <a:spcPts val="1200"/>
              </a:spcBef>
              <a:spcAft>
                <a:spcPts val="0"/>
              </a:spcAft>
              <a:buNone/>
            </a:pPr>
            <a:r>
              <a:t/>
            </a:r>
            <a:endParaRPr>
              <a:latin typeface="Arial"/>
              <a:ea typeface="Arial"/>
              <a:cs typeface="Arial"/>
              <a:sym typeface="Arial"/>
            </a:endParaRPr>
          </a:p>
          <a:p>
            <a:pPr indent="0" lvl="0" marL="0" rtl="0" algn="l">
              <a:spcBef>
                <a:spcPts val="1200"/>
              </a:spcBef>
              <a:spcAft>
                <a:spcPts val="0"/>
              </a:spcAft>
              <a:buNone/>
            </a:pPr>
            <a:br>
              <a:rPr lang="en">
                <a:latin typeface="Arial"/>
                <a:ea typeface="Arial"/>
                <a:cs typeface="Arial"/>
                <a:sym typeface="Arial"/>
              </a:rPr>
            </a:br>
            <a:endParaRPr>
              <a:latin typeface="Arial"/>
              <a:ea typeface="Arial"/>
              <a:cs typeface="Arial"/>
              <a:sym typeface="Arial"/>
            </a:endParaRPr>
          </a:p>
          <a:p>
            <a:pPr indent="0" lvl="0" marL="457200" rtl="0" algn="l">
              <a:spcBef>
                <a:spcPts val="1200"/>
              </a:spcBef>
              <a:spcAft>
                <a:spcPts val="0"/>
              </a:spcAft>
              <a:buNone/>
            </a:pPr>
            <a:r>
              <a:t/>
            </a:r>
            <a:endParaRPr b="1"/>
          </a:p>
          <a:p>
            <a:pPr indent="0" lvl="0" marL="0" rtl="0" algn="l">
              <a:spcBef>
                <a:spcPts val="600"/>
              </a:spcBef>
              <a:spcAft>
                <a:spcPts val="0"/>
              </a:spcAft>
              <a:buNone/>
            </a:pPr>
            <a:r>
              <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p:txBody>
      </p:sp>
      <p:sp>
        <p:nvSpPr>
          <p:cNvPr id="941" name="Google Shape;941;p48"/>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49"/>
          <p:cNvSpPr txBox="1"/>
          <p:nvPr>
            <p:ph type="title"/>
          </p:nvPr>
        </p:nvSpPr>
        <p:spPr>
          <a:xfrm>
            <a:off x="1028400" y="1688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100"/>
              <a:t>Kết quả huấn luyện mô hình</a:t>
            </a:r>
            <a:endParaRPr sz="3100"/>
          </a:p>
        </p:txBody>
      </p:sp>
      <p:sp>
        <p:nvSpPr>
          <p:cNvPr id="947" name="Google Shape;947;p49"/>
          <p:cNvSpPr txBox="1"/>
          <p:nvPr>
            <p:ph idx="1" type="body"/>
          </p:nvPr>
        </p:nvSpPr>
        <p:spPr>
          <a:xfrm>
            <a:off x="256325" y="784125"/>
            <a:ext cx="8631300" cy="3900600"/>
          </a:xfrm>
          <a:prstGeom prst="rect">
            <a:avLst/>
          </a:prstGeom>
        </p:spPr>
        <p:txBody>
          <a:bodyPr anchorCtr="0" anchor="t" bIns="0" lIns="0" spcFirstLastPara="1" rIns="0" wrap="square" tIns="0">
            <a:noAutofit/>
          </a:bodyPr>
          <a:lstStyle/>
          <a:p>
            <a:pPr indent="0" lvl="0" marL="0" rtl="0" algn="l">
              <a:spcBef>
                <a:spcPts val="1200"/>
              </a:spcBef>
              <a:spcAft>
                <a:spcPts val="0"/>
              </a:spcAft>
              <a:buNone/>
            </a:pPr>
            <a:r>
              <a:rPr b="1" lang="en" sz="2000"/>
              <a:t> Hiệu suất mô hình: </a:t>
            </a:r>
            <a:endParaRPr b="1" sz="2000"/>
          </a:p>
          <a:p>
            <a:pPr indent="-355600" lvl="0" marL="457200" rtl="0" algn="l">
              <a:spcBef>
                <a:spcPts val="1200"/>
              </a:spcBef>
              <a:spcAft>
                <a:spcPts val="0"/>
              </a:spcAft>
              <a:buSzPts val="2000"/>
              <a:buChar char="✘"/>
            </a:pPr>
            <a:r>
              <a:rPr b="1" lang="en" sz="2000"/>
              <a:t>RMSE</a:t>
            </a:r>
            <a:r>
              <a:rPr lang="en" sz="2000"/>
              <a:t> (Root Mean Squared Error): Khoảng 53.7 USD.</a:t>
            </a:r>
            <a:endParaRPr sz="2000"/>
          </a:p>
          <a:p>
            <a:pPr indent="-355600" lvl="0" marL="457200" rtl="0" algn="l">
              <a:spcBef>
                <a:spcPts val="0"/>
              </a:spcBef>
              <a:spcAft>
                <a:spcPts val="0"/>
              </a:spcAft>
              <a:buSzPts val="2000"/>
              <a:buChar char="✘"/>
            </a:pPr>
            <a:r>
              <a:rPr b="1" lang="en" sz="2000"/>
              <a:t>R-squared </a:t>
            </a:r>
            <a:r>
              <a:rPr lang="en" sz="2000"/>
              <a:t>(R²): Khoảng 0.88.</a:t>
            </a:r>
            <a:endParaRPr sz="2000"/>
          </a:p>
          <a:p>
            <a:pPr indent="0" lvl="0" marL="0" rtl="0" algn="l">
              <a:spcBef>
                <a:spcPts val="1200"/>
              </a:spcBef>
              <a:spcAft>
                <a:spcPts val="0"/>
              </a:spcAft>
              <a:buNone/>
            </a:pPr>
            <a:r>
              <a:rPr b="1" lang="en" sz="2000"/>
              <a:t> Thảo luận</a:t>
            </a:r>
            <a:r>
              <a:rPr lang="en" sz="2000"/>
              <a:t> về kết quả huấn luyện:</a:t>
            </a:r>
            <a:endParaRPr sz="2000"/>
          </a:p>
          <a:p>
            <a:pPr indent="-355600" lvl="0" marL="457200" rtl="0" algn="l">
              <a:spcBef>
                <a:spcPts val="1000"/>
              </a:spcBef>
              <a:spcAft>
                <a:spcPts val="0"/>
              </a:spcAft>
              <a:buSzPts val="2000"/>
              <a:buChar char="✘"/>
            </a:pPr>
            <a:r>
              <a:rPr lang="en" sz="2000"/>
              <a:t>Kết quả R² cho thấy mô hình XGBoost có khả năng học khá tốt mối quan hệ giữa các đặc tính kỹ thuật và giá điện thoại.</a:t>
            </a:r>
            <a:endParaRPr sz="2000"/>
          </a:p>
          <a:p>
            <a:pPr indent="-355600" lvl="0" marL="457200" rtl="0" algn="l">
              <a:spcBef>
                <a:spcPts val="0"/>
              </a:spcBef>
              <a:spcAft>
                <a:spcPts val="0"/>
              </a:spcAft>
              <a:buSzPts val="2000"/>
              <a:buChar char="✘"/>
            </a:pPr>
            <a:r>
              <a:rPr lang="en" sz="2000"/>
              <a:t>Giá trị RMSE cung cấp một thước đo về mức độ sai lệch của dự đoán. Việc giảm RMSE là một mục tiêu quan trọng trong các cải tiến tiếp theo.</a:t>
            </a:r>
            <a:endParaRPr sz="2000"/>
          </a:p>
          <a:p>
            <a:pPr indent="0" lvl="0" marL="457200" rtl="0" algn="l">
              <a:spcBef>
                <a:spcPts val="1200"/>
              </a:spcBef>
              <a:spcAft>
                <a:spcPts val="0"/>
              </a:spcAft>
              <a:buNone/>
            </a:pPr>
            <a:r>
              <a:t/>
            </a:r>
            <a:endParaRPr>
              <a:latin typeface="Arial"/>
              <a:ea typeface="Arial"/>
              <a:cs typeface="Arial"/>
              <a:sym typeface="Arial"/>
            </a:endParaRPr>
          </a:p>
          <a:p>
            <a:pPr indent="0" lvl="0" marL="0" rtl="0" algn="l">
              <a:spcBef>
                <a:spcPts val="1200"/>
              </a:spcBef>
              <a:spcAft>
                <a:spcPts val="0"/>
              </a:spcAft>
              <a:buNone/>
            </a:pPr>
            <a:br>
              <a:rPr lang="en">
                <a:latin typeface="Arial"/>
                <a:ea typeface="Arial"/>
                <a:cs typeface="Arial"/>
                <a:sym typeface="Arial"/>
              </a:rPr>
            </a:br>
            <a:endParaRPr>
              <a:latin typeface="Arial"/>
              <a:ea typeface="Arial"/>
              <a:cs typeface="Arial"/>
              <a:sym typeface="Arial"/>
            </a:endParaRPr>
          </a:p>
          <a:p>
            <a:pPr indent="0" lvl="0" marL="457200" rtl="0" algn="l">
              <a:spcBef>
                <a:spcPts val="1200"/>
              </a:spcBef>
              <a:spcAft>
                <a:spcPts val="0"/>
              </a:spcAft>
              <a:buNone/>
            </a:pPr>
            <a:r>
              <a:t/>
            </a:r>
            <a:endParaRPr b="1"/>
          </a:p>
          <a:p>
            <a:pPr indent="0" lvl="0" marL="0" rtl="0" algn="l">
              <a:spcBef>
                <a:spcPts val="600"/>
              </a:spcBef>
              <a:spcAft>
                <a:spcPts val="0"/>
              </a:spcAft>
              <a:buNone/>
            </a:pPr>
            <a:r>
              <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p:txBody>
      </p:sp>
      <p:sp>
        <p:nvSpPr>
          <p:cNvPr id="948" name="Google Shape;948;p49"/>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50"/>
          <p:cNvSpPr txBox="1"/>
          <p:nvPr>
            <p:ph type="title"/>
          </p:nvPr>
        </p:nvSpPr>
        <p:spPr>
          <a:xfrm>
            <a:off x="1028400" y="1688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100"/>
              <a:t>Kết quả </a:t>
            </a:r>
            <a:r>
              <a:rPr lang="en" sz="3100"/>
              <a:t>hoạt động của hệ thống</a:t>
            </a:r>
            <a:endParaRPr sz="3100"/>
          </a:p>
        </p:txBody>
      </p:sp>
      <p:sp>
        <p:nvSpPr>
          <p:cNvPr id="954" name="Google Shape;954;p50"/>
          <p:cNvSpPr txBox="1"/>
          <p:nvPr>
            <p:ph idx="1" type="body"/>
          </p:nvPr>
        </p:nvSpPr>
        <p:spPr>
          <a:xfrm>
            <a:off x="256325" y="784125"/>
            <a:ext cx="8631300" cy="3900600"/>
          </a:xfrm>
          <a:prstGeom prst="rect">
            <a:avLst/>
          </a:prstGeom>
        </p:spPr>
        <p:txBody>
          <a:bodyPr anchorCtr="0" anchor="t" bIns="0" lIns="0" spcFirstLastPara="1" rIns="0" wrap="square" tIns="0">
            <a:noAutofit/>
          </a:bodyPr>
          <a:lstStyle/>
          <a:p>
            <a:pPr indent="-336550" lvl="0" marL="457200" rtl="0" algn="l">
              <a:spcBef>
                <a:spcPts val="1000"/>
              </a:spcBef>
              <a:spcAft>
                <a:spcPts val="0"/>
              </a:spcAft>
              <a:buSzPts val="1700"/>
              <a:buChar char="✘"/>
            </a:pPr>
            <a:r>
              <a:rPr lang="en" sz="1700"/>
              <a:t>Hệ thống được triển khai trên Docker và điều phối bằng Docker Compose, thể hiện khả năng hoạt động của kiến trúc Lambda.</a:t>
            </a:r>
            <a:endParaRPr sz="1700"/>
          </a:p>
          <a:p>
            <a:pPr indent="-336550" lvl="0" marL="457200" rtl="0" algn="l">
              <a:spcBef>
                <a:spcPts val="0"/>
              </a:spcBef>
              <a:spcAft>
                <a:spcPts val="0"/>
              </a:spcAft>
              <a:buSzPts val="1700"/>
              <a:buChar char="✘"/>
            </a:pPr>
            <a:r>
              <a:rPr b="1" lang="en" sz="1700"/>
              <a:t>Batch layer:</a:t>
            </a:r>
            <a:endParaRPr b="1" sz="1700"/>
          </a:p>
          <a:p>
            <a:pPr indent="-336550" lvl="1" marL="914400" rtl="0" algn="l">
              <a:spcBef>
                <a:spcPts val="0"/>
              </a:spcBef>
              <a:spcAft>
                <a:spcPts val="0"/>
              </a:spcAft>
              <a:buSzPts val="1700"/>
              <a:buChar char="✗"/>
            </a:pPr>
            <a:r>
              <a:rPr lang="en" sz="1700"/>
              <a:t>Thời gian: một lần chạy hoàn chỉnh có thể mất từ vài chục phút đến 1 giờ.</a:t>
            </a:r>
            <a:endParaRPr sz="1700"/>
          </a:p>
          <a:p>
            <a:pPr indent="-336550" lvl="1" marL="914400" rtl="0" algn="l">
              <a:spcBef>
                <a:spcPts val="0"/>
              </a:spcBef>
              <a:spcAft>
                <a:spcPts val="0"/>
              </a:spcAft>
              <a:buSzPts val="1700"/>
              <a:buChar char="✗"/>
            </a:pPr>
            <a:r>
              <a:rPr lang="en" sz="1700"/>
              <a:t>Lưu trữ thành công dữ liệu thô lên HDFS và kết quả “batch views” sau khi dự đoán vào collection smartphone trên MongoDB.</a:t>
            </a:r>
            <a:endParaRPr sz="1700"/>
          </a:p>
          <a:p>
            <a:pPr indent="-336550" lvl="0" marL="457200" rtl="0" algn="l">
              <a:spcBef>
                <a:spcPts val="0"/>
              </a:spcBef>
              <a:spcAft>
                <a:spcPts val="0"/>
              </a:spcAft>
              <a:buSzPts val="1700"/>
              <a:buChar char="✘"/>
            </a:pPr>
            <a:r>
              <a:rPr b="1" lang="en" sz="1700"/>
              <a:t>Speed layer:</a:t>
            </a:r>
            <a:endParaRPr b="1" sz="1700"/>
          </a:p>
          <a:p>
            <a:pPr indent="-336550" lvl="1" marL="914400" rtl="0" algn="l">
              <a:spcBef>
                <a:spcPts val="0"/>
              </a:spcBef>
              <a:spcAft>
                <a:spcPts val="0"/>
              </a:spcAft>
              <a:buSzPts val="1700"/>
              <a:buChar char="✗"/>
            </a:pPr>
            <a:r>
              <a:rPr lang="en" sz="1700"/>
              <a:t>Thời gian từ khi một tin nhắn mới về sản phẩm xuất hiện trên topic Kafka đến khi ghi kết quả dự đoán vào HBase được ghi nhận ở mức thấp, thường trong khoảng vài trăm mili giây đến vài giây.</a:t>
            </a:r>
            <a:endParaRPr sz="1700"/>
          </a:p>
          <a:p>
            <a:pPr indent="-336550" lvl="1" marL="914400" rtl="0" algn="l">
              <a:spcBef>
                <a:spcPts val="0"/>
              </a:spcBef>
              <a:spcAft>
                <a:spcPts val="0"/>
              </a:spcAft>
              <a:buSzPts val="1700"/>
              <a:buChar char="✗"/>
            </a:pPr>
            <a:r>
              <a:rPr lang="en" sz="1700"/>
              <a:t>Dữ liệu "real-time views" được ghi thành công vào bảng smartphone trên HBase</a:t>
            </a:r>
            <a:endParaRPr sz="1700"/>
          </a:p>
          <a:p>
            <a:pPr indent="0" lvl="0" marL="0" rtl="0" algn="l">
              <a:spcBef>
                <a:spcPts val="1200"/>
              </a:spcBef>
              <a:spcAft>
                <a:spcPts val="0"/>
              </a:spcAft>
              <a:buNone/>
            </a:pPr>
            <a:br>
              <a:rPr lang="en" sz="2000"/>
            </a:br>
            <a:endParaRPr sz="2000"/>
          </a:p>
          <a:p>
            <a:pPr indent="0" lvl="0" marL="457200" rtl="0" algn="l">
              <a:spcBef>
                <a:spcPts val="1200"/>
              </a:spcBef>
              <a:spcAft>
                <a:spcPts val="0"/>
              </a:spcAft>
              <a:buNone/>
            </a:pPr>
            <a:r>
              <a:t/>
            </a:r>
            <a:endParaRPr sz="2000"/>
          </a:p>
          <a:p>
            <a:pPr indent="0" lvl="0" marL="0" rtl="0" algn="l">
              <a:spcBef>
                <a:spcPts val="600"/>
              </a:spcBef>
              <a:spcAft>
                <a:spcPts val="0"/>
              </a:spcAft>
              <a:buNone/>
            </a:pPr>
            <a:r>
              <a:t/>
            </a:r>
            <a:endParaRPr sz="2000"/>
          </a:p>
          <a:p>
            <a:pPr indent="0" lvl="0" marL="457200" rtl="0" algn="l">
              <a:spcBef>
                <a:spcPts val="600"/>
              </a:spcBef>
              <a:spcAft>
                <a:spcPts val="0"/>
              </a:spcAft>
              <a:buNone/>
            </a:pPr>
            <a:r>
              <a:t/>
            </a:r>
            <a:endParaRPr sz="2000"/>
          </a:p>
          <a:p>
            <a:pPr indent="0" lvl="0" marL="457200" rtl="0" algn="l">
              <a:spcBef>
                <a:spcPts val="600"/>
              </a:spcBef>
              <a:spcAft>
                <a:spcPts val="0"/>
              </a:spcAft>
              <a:buNone/>
            </a:pPr>
            <a:r>
              <a:t/>
            </a:r>
            <a:endParaRPr sz="2000"/>
          </a:p>
        </p:txBody>
      </p:sp>
      <p:sp>
        <p:nvSpPr>
          <p:cNvPr id="955" name="Google Shape;955;p50"/>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51"/>
          <p:cNvSpPr txBox="1"/>
          <p:nvPr>
            <p:ph type="title"/>
          </p:nvPr>
        </p:nvSpPr>
        <p:spPr>
          <a:xfrm>
            <a:off x="1028400" y="1688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100"/>
              <a:t>Kết quả hoạt động của hệ thống</a:t>
            </a:r>
            <a:endParaRPr sz="3100"/>
          </a:p>
        </p:txBody>
      </p:sp>
      <p:sp>
        <p:nvSpPr>
          <p:cNvPr id="961" name="Google Shape;961;p51"/>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962" name="Google Shape;962;p51"/>
          <p:cNvPicPr preferRelativeResize="0"/>
          <p:nvPr/>
        </p:nvPicPr>
        <p:blipFill>
          <a:blip r:embed="rId3">
            <a:alphaModFix/>
          </a:blip>
          <a:stretch>
            <a:fillRect/>
          </a:stretch>
        </p:blipFill>
        <p:spPr>
          <a:xfrm>
            <a:off x="754475" y="827867"/>
            <a:ext cx="7635056" cy="3487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16"/>
          <p:cNvSpPr txBox="1"/>
          <p:nvPr>
            <p:ph type="ctrTitle"/>
          </p:nvPr>
        </p:nvSpPr>
        <p:spPr>
          <a:xfrm>
            <a:off x="2112400" y="1583350"/>
            <a:ext cx="4919400" cy="1159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solidFill>
                  <a:srgbClr val="000000"/>
                </a:solidFill>
              </a:rPr>
              <a:t>Giới thiệu</a:t>
            </a:r>
            <a:endParaRPr>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52"/>
          <p:cNvSpPr txBox="1"/>
          <p:nvPr>
            <p:ph type="title"/>
          </p:nvPr>
        </p:nvSpPr>
        <p:spPr>
          <a:xfrm>
            <a:off x="1028400" y="1688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100"/>
              <a:t>Kết quả hoạt động của hệ thống</a:t>
            </a:r>
            <a:endParaRPr sz="3100"/>
          </a:p>
        </p:txBody>
      </p:sp>
      <p:sp>
        <p:nvSpPr>
          <p:cNvPr id="968" name="Google Shape;968;p52"/>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969" name="Google Shape;969;p52"/>
          <p:cNvPicPr preferRelativeResize="0"/>
          <p:nvPr/>
        </p:nvPicPr>
        <p:blipFill>
          <a:blip r:embed="rId3">
            <a:alphaModFix/>
          </a:blip>
          <a:stretch>
            <a:fillRect/>
          </a:stretch>
        </p:blipFill>
        <p:spPr>
          <a:xfrm>
            <a:off x="484288" y="908151"/>
            <a:ext cx="8175425" cy="332719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53"/>
          <p:cNvSpPr txBox="1"/>
          <p:nvPr>
            <p:ph type="title"/>
          </p:nvPr>
        </p:nvSpPr>
        <p:spPr>
          <a:xfrm>
            <a:off x="1028400" y="1688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100"/>
              <a:t>Kết quả hoạt động của hệ thống</a:t>
            </a:r>
            <a:endParaRPr sz="3100"/>
          </a:p>
        </p:txBody>
      </p:sp>
      <p:sp>
        <p:nvSpPr>
          <p:cNvPr id="975" name="Google Shape;975;p53"/>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976" name="Google Shape;976;p53"/>
          <p:cNvPicPr preferRelativeResize="0"/>
          <p:nvPr/>
        </p:nvPicPr>
        <p:blipFill>
          <a:blip r:embed="rId3">
            <a:alphaModFix/>
          </a:blip>
          <a:stretch>
            <a:fillRect/>
          </a:stretch>
        </p:blipFill>
        <p:spPr>
          <a:xfrm>
            <a:off x="469063" y="942850"/>
            <a:ext cx="8205824" cy="32578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54"/>
          <p:cNvSpPr txBox="1"/>
          <p:nvPr>
            <p:ph type="title"/>
          </p:nvPr>
        </p:nvSpPr>
        <p:spPr>
          <a:xfrm>
            <a:off x="1028400" y="1688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100"/>
              <a:t>Kết quả hoạt động của hệ thống</a:t>
            </a:r>
            <a:endParaRPr sz="3100"/>
          </a:p>
        </p:txBody>
      </p:sp>
      <p:sp>
        <p:nvSpPr>
          <p:cNvPr id="982" name="Google Shape;982;p54"/>
          <p:cNvSpPr txBox="1"/>
          <p:nvPr>
            <p:ph idx="1" type="body"/>
          </p:nvPr>
        </p:nvSpPr>
        <p:spPr>
          <a:xfrm>
            <a:off x="256350" y="621450"/>
            <a:ext cx="8631300" cy="3900600"/>
          </a:xfrm>
          <a:prstGeom prst="rect">
            <a:avLst/>
          </a:prstGeom>
        </p:spPr>
        <p:txBody>
          <a:bodyPr anchorCtr="0" anchor="t" bIns="0" lIns="0" spcFirstLastPara="1" rIns="0" wrap="square" tIns="0">
            <a:noAutofit/>
          </a:bodyPr>
          <a:lstStyle/>
          <a:p>
            <a:pPr indent="-336550" lvl="0" marL="457200" rtl="0" algn="l">
              <a:spcBef>
                <a:spcPts val="1000"/>
              </a:spcBef>
              <a:spcAft>
                <a:spcPts val="0"/>
              </a:spcAft>
              <a:buSzPts val="1700"/>
              <a:buChar char="✘"/>
            </a:pPr>
            <a:r>
              <a:rPr b="1" lang="en" sz="1700"/>
              <a:t>Service layer</a:t>
            </a:r>
            <a:r>
              <a:rPr lang="en" sz="1700"/>
              <a:t> (Flask app): khởi chạy thành công</a:t>
            </a:r>
            <a:endParaRPr sz="1700"/>
          </a:p>
          <a:p>
            <a:pPr indent="-336550" lvl="1" marL="914400" rtl="0" algn="l">
              <a:spcBef>
                <a:spcPts val="0"/>
              </a:spcBef>
              <a:spcAft>
                <a:spcPts val="0"/>
              </a:spcAft>
              <a:buSzPts val="1700"/>
              <a:buChar char="✗"/>
            </a:pPr>
            <a:r>
              <a:rPr lang="en" sz="1700"/>
              <a:t>Khi truy cập endpoint /, ứng dụng hiển thị được bản ghi dự đoán giá mới nhất lấy từ HBase.</a:t>
            </a:r>
            <a:endParaRPr sz="1700"/>
          </a:p>
          <a:p>
            <a:pPr indent="-336550" lvl="1" marL="914400" rtl="0" algn="l">
              <a:spcBef>
                <a:spcPts val="0"/>
              </a:spcBef>
              <a:spcAft>
                <a:spcPts val="0"/>
              </a:spcAft>
              <a:buSzPts val="1700"/>
              <a:buChar char="✗"/>
            </a:pPr>
            <a:r>
              <a:rPr lang="en" sz="1700"/>
              <a:t>Độ trễ phản hồi của trang web khi lấy dữ liệu từ HBase là thấp.</a:t>
            </a:r>
            <a:endParaRPr sz="1700"/>
          </a:p>
          <a:p>
            <a:pPr indent="-336550" lvl="0" marL="457200" rtl="0" algn="l">
              <a:spcBef>
                <a:spcPts val="0"/>
              </a:spcBef>
              <a:spcAft>
                <a:spcPts val="0"/>
              </a:spcAft>
              <a:buSzPts val="1700"/>
              <a:buChar char="✘"/>
            </a:pPr>
            <a:r>
              <a:rPr b="1" lang="en" sz="1700"/>
              <a:t>Hoạt động chung</a:t>
            </a:r>
            <a:r>
              <a:rPr lang="en" sz="1700"/>
              <a:t> </a:t>
            </a:r>
            <a:r>
              <a:rPr b="1" lang="en" sz="1700"/>
              <a:t>của hệ thống:</a:t>
            </a:r>
            <a:r>
              <a:rPr lang="en" sz="1700"/>
              <a:t> toàn bộ các service được khởi chạy và kết nối thành công qua docker compose up.</a:t>
            </a:r>
            <a:endParaRPr sz="1700"/>
          </a:p>
          <a:p>
            <a:pPr indent="-336550" lvl="1" marL="914400" rtl="0" algn="l">
              <a:spcBef>
                <a:spcPts val="0"/>
              </a:spcBef>
              <a:spcAft>
                <a:spcPts val="0"/>
              </a:spcAft>
              <a:buSzPts val="1700"/>
              <a:buChar char="✗"/>
            </a:pPr>
            <a:r>
              <a:rPr lang="en" sz="1700"/>
              <a:t>Dữ liệu giả lập từ producer.py được đẩy vào Kafka và được cả Batch Layer (ghi vào HDFS) và Speed Layer (xử lý và ghi vào HBase) tiêu thụ thành công.</a:t>
            </a:r>
            <a:endParaRPr sz="1700"/>
          </a:p>
          <a:p>
            <a:pPr indent="-336550" lvl="1" marL="914400" rtl="0" algn="l">
              <a:spcBef>
                <a:spcPts val="0"/>
              </a:spcBef>
              <a:spcAft>
                <a:spcPts val="0"/>
              </a:spcAft>
              <a:buSzPts val="1700"/>
              <a:buChar char="✗"/>
            </a:pPr>
            <a:r>
              <a:rPr lang="en" sz="1700"/>
              <a:t>Sử dụng tài nguyên (Ước tính): Các thành phần như Spark, HBase, Kafka có thể yêu cầu tài nguyên CPU và RAM đáng kể khi xử lý tải lớn.</a:t>
            </a:r>
            <a:endParaRPr sz="1700"/>
          </a:p>
          <a:p>
            <a:pPr indent="-336550" lvl="0" marL="457200" rtl="0" algn="l">
              <a:spcBef>
                <a:spcPts val="0"/>
              </a:spcBef>
              <a:spcAft>
                <a:spcPts val="0"/>
              </a:spcAft>
              <a:buSzPts val="1700"/>
              <a:buChar char="✘"/>
            </a:pPr>
            <a:r>
              <a:rPr b="1" lang="en" sz="1700"/>
              <a:t>Nhìn chung:</a:t>
            </a:r>
            <a:endParaRPr b="1" sz="1700"/>
          </a:p>
          <a:p>
            <a:pPr indent="-336550" lvl="1" marL="914400" rtl="0" algn="l">
              <a:spcBef>
                <a:spcPts val="0"/>
              </a:spcBef>
              <a:spcAft>
                <a:spcPts val="0"/>
              </a:spcAft>
              <a:buSzPts val="1700"/>
              <a:buChar char="✗"/>
            </a:pPr>
            <a:r>
              <a:rPr lang="en" sz="1700"/>
              <a:t>Hệ thống hoạt động ổn định, đáp ứng yêu cầu dự đoán giá real-time + batch.</a:t>
            </a:r>
            <a:endParaRPr sz="1700"/>
          </a:p>
          <a:p>
            <a:pPr indent="-336550" lvl="1" marL="914400" rtl="0" algn="l">
              <a:spcBef>
                <a:spcPts val="0"/>
              </a:spcBef>
              <a:spcAft>
                <a:spcPts val="0"/>
              </a:spcAft>
              <a:buSzPts val="1700"/>
              <a:buChar char="✗"/>
            </a:pPr>
            <a:r>
              <a:rPr lang="en" sz="1700"/>
              <a:t>Kiến trúc Lambda thể hiện rõ tính mở rộng, linh hoạt và hiệu quả.</a:t>
            </a:r>
            <a:endParaRPr sz="1700"/>
          </a:p>
          <a:p>
            <a:pPr indent="0" lvl="0" marL="0" rtl="0" algn="l">
              <a:spcBef>
                <a:spcPts val="1000"/>
              </a:spcBef>
              <a:spcAft>
                <a:spcPts val="0"/>
              </a:spcAft>
              <a:buNone/>
            </a:pPr>
            <a:r>
              <a:t/>
            </a:r>
            <a:endParaRPr sz="1700"/>
          </a:p>
          <a:p>
            <a:pPr indent="0" lvl="0" marL="457200" rtl="0" algn="l">
              <a:spcBef>
                <a:spcPts val="1200"/>
              </a:spcBef>
              <a:spcAft>
                <a:spcPts val="0"/>
              </a:spcAft>
              <a:buNone/>
            </a:pPr>
            <a:r>
              <a:t/>
            </a:r>
            <a:endParaRPr sz="1700"/>
          </a:p>
          <a:p>
            <a:pPr indent="0" lvl="0" marL="0" rtl="0" algn="l">
              <a:spcBef>
                <a:spcPts val="1200"/>
              </a:spcBef>
              <a:spcAft>
                <a:spcPts val="0"/>
              </a:spcAft>
              <a:buNone/>
            </a:pPr>
            <a:br>
              <a:rPr lang="en" sz="1700"/>
            </a:br>
            <a:endParaRPr sz="1700"/>
          </a:p>
          <a:p>
            <a:pPr indent="0" lvl="0" marL="457200" rtl="0" algn="l">
              <a:spcBef>
                <a:spcPts val="1200"/>
              </a:spcBef>
              <a:spcAft>
                <a:spcPts val="0"/>
              </a:spcAft>
              <a:buNone/>
            </a:pPr>
            <a:r>
              <a:t/>
            </a:r>
            <a:endParaRPr sz="1700"/>
          </a:p>
          <a:p>
            <a:pPr indent="0" lvl="0" marL="0" rtl="0" algn="l">
              <a:spcBef>
                <a:spcPts val="600"/>
              </a:spcBef>
              <a:spcAft>
                <a:spcPts val="0"/>
              </a:spcAft>
              <a:buNone/>
            </a:pPr>
            <a:r>
              <a:t/>
            </a:r>
            <a:endParaRPr sz="1700"/>
          </a:p>
          <a:p>
            <a:pPr indent="0" lvl="0" marL="457200" rtl="0" algn="l">
              <a:spcBef>
                <a:spcPts val="600"/>
              </a:spcBef>
              <a:spcAft>
                <a:spcPts val="0"/>
              </a:spcAft>
              <a:buNone/>
            </a:pPr>
            <a:r>
              <a:t/>
            </a:r>
            <a:endParaRPr sz="1700"/>
          </a:p>
          <a:p>
            <a:pPr indent="0" lvl="0" marL="457200" rtl="0" algn="l">
              <a:spcBef>
                <a:spcPts val="600"/>
              </a:spcBef>
              <a:spcAft>
                <a:spcPts val="0"/>
              </a:spcAft>
              <a:buNone/>
            </a:pPr>
            <a:r>
              <a:t/>
            </a:r>
            <a:endParaRPr sz="1700"/>
          </a:p>
        </p:txBody>
      </p:sp>
      <p:sp>
        <p:nvSpPr>
          <p:cNvPr id="983" name="Google Shape;983;p54"/>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55"/>
          <p:cNvSpPr txBox="1"/>
          <p:nvPr>
            <p:ph type="title"/>
          </p:nvPr>
        </p:nvSpPr>
        <p:spPr>
          <a:xfrm>
            <a:off x="1028400" y="1688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100"/>
              <a:t>Kết quả hoạt động của hệ thống</a:t>
            </a:r>
            <a:endParaRPr sz="3100"/>
          </a:p>
        </p:txBody>
      </p:sp>
      <p:sp>
        <p:nvSpPr>
          <p:cNvPr id="989" name="Google Shape;989;p55"/>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990" name="Google Shape;990;p55"/>
          <p:cNvPicPr preferRelativeResize="0"/>
          <p:nvPr/>
        </p:nvPicPr>
        <p:blipFill>
          <a:blip r:embed="rId3">
            <a:alphaModFix/>
          </a:blip>
          <a:stretch>
            <a:fillRect/>
          </a:stretch>
        </p:blipFill>
        <p:spPr>
          <a:xfrm>
            <a:off x="769138" y="720879"/>
            <a:ext cx="7605676" cy="37017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56"/>
          <p:cNvSpPr txBox="1"/>
          <p:nvPr>
            <p:ph type="title"/>
          </p:nvPr>
        </p:nvSpPr>
        <p:spPr>
          <a:xfrm>
            <a:off x="1028400" y="1688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100"/>
              <a:t>Đánh giá</a:t>
            </a:r>
            <a:endParaRPr sz="3100"/>
          </a:p>
        </p:txBody>
      </p:sp>
      <p:sp>
        <p:nvSpPr>
          <p:cNvPr id="996" name="Google Shape;996;p56"/>
          <p:cNvSpPr txBox="1"/>
          <p:nvPr>
            <p:ph idx="1" type="body"/>
          </p:nvPr>
        </p:nvSpPr>
        <p:spPr>
          <a:xfrm>
            <a:off x="256350" y="719025"/>
            <a:ext cx="8631300" cy="3900600"/>
          </a:xfrm>
          <a:prstGeom prst="rect">
            <a:avLst/>
          </a:prstGeom>
        </p:spPr>
        <p:txBody>
          <a:bodyPr anchorCtr="0" anchor="t" bIns="0" lIns="0" spcFirstLastPara="1" rIns="0" wrap="square" tIns="0">
            <a:noAutofit/>
          </a:bodyPr>
          <a:lstStyle/>
          <a:p>
            <a:pPr indent="0" lvl="0" marL="0" rtl="0" algn="l">
              <a:spcBef>
                <a:spcPts val="1400"/>
              </a:spcBef>
              <a:spcAft>
                <a:spcPts val="0"/>
              </a:spcAft>
              <a:buNone/>
            </a:pPr>
            <a:r>
              <a:rPr lang="en" sz="1800"/>
              <a:t> </a:t>
            </a:r>
            <a:r>
              <a:rPr b="1" lang="en" sz="1800"/>
              <a:t>Ưu điểm : </a:t>
            </a:r>
            <a:endParaRPr sz="1800"/>
          </a:p>
          <a:p>
            <a:pPr indent="-342900" lvl="0" marL="457200" rtl="0" algn="l">
              <a:spcBef>
                <a:spcPts val="1400"/>
              </a:spcBef>
              <a:spcAft>
                <a:spcPts val="0"/>
              </a:spcAft>
              <a:buSzPts val="1800"/>
              <a:buChar char="✘"/>
            </a:pPr>
            <a:r>
              <a:rPr b="1" lang="en" sz="1800"/>
              <a:t>Kiến trúc Lambda mạnh mẽ:</a:t>
            </a:r>
            <a:r>
              <a:rPr lang="en" sz="1800"/>
              <a:t> Kết hợp xử lý lô + thời gian thực → linh hoạt, phù hợp dự đoán giá.</a:t>
            </a:r>
            <a:endParaRPr sz="1800"/>
          </a:p>
          <a:p>
            <a:pPr indent="-342900" lvl="0" marL="457200" rtl="0" algn="l">
              <a:spcBef>
                <a:spcPts val="0"/>
              </a:spcBef>
              <a:spcAft>
                <a:spcPts val="0"/>
              </a:spcAft>
              <a:buSzPts val="1800"/>
              <a:buChar char="✘"/>
            </a:pPr>
            <a:r>
              <a:rPr b="1" lang="en" sz="1800"/>
              <a:t>Mô hình XGBoost hiệu quả: </a:t>
            </a:r>
            <a:r>
              <a:rPr lang="en" sz="1800"/>
              <a:t>Khả năng dự đoán tốt, tận dụng Spark để xử lý tập dữ liệu lớn.</a:t>
            </a:r>
            <a:endParaRPr sz="1800"/>
          </a:p>
          <a:p>
            <a:pPr indent="-342900" lvl="0" marL="457200" rtl="0" algn="l">
              <a:spcBef>
                <a:spcPts val="0"/>
              </a:spcBef>
              <a:spcAft>
                <a:spcPts val="0"/>
              </a:spcAft>
              <a:buSzPts val="1800"/>
              <a:buChar char="✘"/>
            </a:pPr>
            <a:r>
              <a:rPr b="1" lang="en" sz="1800"/>
              <a:t>Khả năng mở rộng cao: </a:t>
            </a:r>
            <a:r>
              <a:rPr lang="en" sz="1800"/>
              <a:t>Sử dụng Spark, Kafka, HBase, Docker → dễ mở rộng khi dữ liệu tăng.</a:t>
            </a:r>
            <a:endParaRPr sz="1800"/>
          </a:p>
          <a:p>
            <a:pPr indent="-342900" lvl="0" marL="457200" rtl="0" algn="l">
              <a:spcBef>
                <a:spcPts val="0"/>
              </a:spcBef>
              <a:spcAft>
                <a:spcPts val="0"/>
              </a:spcAft>
              <a:buSzPts val="1800"/>
              <a:buChar char="✘"/>
            </a:pPr>
            <a:r>
              <a:rPr b="1" lang="en" sz="1800"/>
              <a:t>Thiết kế module hóa: </a:t>
            </a:r>
            <a:r>
              <a:rPr lang="en" sz="1800"/>
              <a:t>Các layer tách biệt, dễ phát triển và bảo trì từng phần.</a:t>
            </a:r>
            <a:endParaRPr sz="1800"/>
          </a:p>
          <a:p>
            <a:pPr indent="-342900" lvl="0" marL="457200" rtl="0" algn="l">
              <a:spcBef>
                <a:spcPts val="0"/>
              </a:spcBef>
              <a:spcAft>
                <a:spcPts val="0"/>
              </a:spcAft>
              <a:buSzPts val="1800"/>
              <a:buChar char="✘"/>
            </a:pPr>
            <a:r>
              <a:rPr b="1" lang="en" sz="1800"/>
              <a:t>Xử lý dữ liệu đầu-cuối:</a:t>
            </a:r>
            <a:r>
              <a:rPr lang="en" sz="1800"/>
              <a:t> Bao phủ toàn bộ pipeline từ thu thập → huấn luyện → dự đoán → hiển thị.</a:t>
            </a:r>
            <a:br>
              <a:rPr lang="en" sz="1800"/>
            </a:br>
            <a:endParaRPr sz="1800">
              <a:solidFill>
                <a:srgbClr val="000000"/>
              </a:solidFill>
            </a:endParaRPr>
          </a:p>
          <a:p>
            <a:pPr indent="0" lvl="0" marL="0" rtl="0" algn="l">
              <a:spcBef>
                <a:spcPts val="1200"/>
              </a:spcBef>
              <a:spcAft>
                <a:spcPts val="0"/>
              </a:spcAft>
              <a:buNone/>
            </a:pPr>
            <a:r>
              <a:t/>
            </a:r>
            <a:endParaRPr sz="1800"/>
          </a:p>
          <a:p>
            <a:pPr indent="0" lvl="0" marL="457200" rtl="0" algn="l">
              <a:spcBef>
                <a:spcPts val="1200"/>
              </a:spcBef>
              <a:spcAft>
                <a:spcPts val="0"/>
              </a:spcAft>
              <a:buNone/>
            </a:pPr>
            <a:r>
              <a:t/>
            </a:r>
            <a:endParaRPr sz="1800"/>
          </a:p>
          <a:p>
            <a:pPr indent="0" lvl="0" marL="0" rtl="0" algn="l">
              <a:spcBef>
                <a:spcPts val="1200"/>
              </a:spcBef>
              <a:spcAft>
                <a:spcPts val="0"/>
              </a:spcAft>
              <a:buNone/>
            </a:pPr>
            <a:br>
              <a:rPr lang="en" sz="1800"/>
            </a:br>
            <a:endParaRPr sz="1800"/>
          </a:p>
          <a:p>
            <a:pPr indent="0" lvl="0" marL="457200" rtl="0" algn="l">
              <a:spcBef>
                <a:spcPts val="1200"/>
              </a:spcBef>
              <a:spcAft>
                <a:spcPts val="0"/>
              </a:spcAft>
              <a:buNone/>
            </a:pPr>
            <a:r>
              <a:t/>
            </a:r>
            <a:endParaRPr sz="1800"/>
          </a:p>
          <a:p>
            <a:pPr indent="0" lvl="0" marL="0" rtl="0" algn="l">
              <a:spcBef>
                <a:spcPts val="600"/>
              </a:spcBef>
              <a:spcAft>
                <a:spcPts val="0"/>
              </a:spcAft>
              <a:buNone/>
            </a:pPr>
            <a:r>
              <a:t/>
            </a:r>
            <a:endParaRPr sz="1800"/>
          </a:p>
          <a:p>
            <a:pPr indent="0" lvl="0" marL="457200" rtl="0" algn="l">
              <a:spcBef>
                <a:spcPts val="600"/>
              </a:spcBef>
              <a:spcAft>
                <a:spcPts val="0"/>
              </a:spcAft>
              <a:buNone/>
            </a:pPr>
            <a:r>
              <a:t/>
            </a:r>
            <a:endParaRPr sz="1800"/>
          </a:p>
          <a:p>
            <a:pPr indent="0" lvl="0" marL="457200" rtl="0" algn="l">
              <a:spcBef>
                <a:spcPts val="600"/>
              </a:spcBef>
              <a:spcAft>
                <a:spcPts val="0"/>
              </a:spcAft>
              <a:buNone/>
            </a:pPr>
            <a:r>
              <a:t/>
            </a:r>
            <a:endParaRPr sz="1800"/>
          </a:p>
        </p:txBody>
      </p:sp>
      <p:sp>
        <p:nvSpPr>
          <p:cNvPr id="997" name="Google Shape;997;p56"/>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57"/>
          <p:cNvSpPr txBox="1"/>
          <p:nvPr>
            <p:ph type="title"/>
          </p:nvPr>
        </p:nvSpPr>
        <p:spPr>
          <a:xfrm>
            <a:off x="1028400" y="1688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100"/>
              <a:t>Đánh giá</a:t>
            </a:r>
            <a:endParaRPr sz="3100"/>
          </a:p>
        </p:txBody>
      </p:sp>
      <p:sp>
        <p:nvSpPr>
          <p:cNvPr id="1003" name="Google Shape;1003;p57"/>
          <p:cNvSpPr txBox="1"/>
          <p:nvPr>
            <p:ph idx="1" type="body"/>
          </p:nvPr>
        </p:nvSpPr>
        <p:spPr>
          <a:xfrm>
            <a:off x="256350" y="719025"/>
            <a:ext cx="8631300" cy="3900600"/>
          </a:xfrm>
          <a:prstGeom prst="rect">
            <a:avLst/>
          </a:prstGeom>
        </p:spPr>
        <p:txBody>
          <a:bodyPr anchorCtr="0" anchor="t" bIns="0" lIns="0" spcFirstLastPara="1" rIns="0" wrap="square" tIns="0">
            <a:noAutofit/>
          </a:bodyPr>
          <a:lstStyle/>
          <a:p>
            <a:pPr indent="0" lvl="0" marL="0" rtl="0" algn="l">
              <a:spcBef>
                <a:spcPts val="1400"/>
              </a:spcBef>
              <a:spcAft>
                <a:spcPts val="0"/>
              </a:spcAft>
              <a:buNone/>
            </a:pPr>
            <a:r>
              <a:rPr lang="en" sz="1800"/>
              <a:t> </a:t>
            </a:r>
            <a:r>
              <a:rPr b="1" lang="en" sz="1800"/>
              <a:t>Nhược điểm :</a:t>
            </a:r>
            <a:endParaRPr sz="1800"/>
          </a:p>
          <a:p>
            <a:pPr indent="-342900" lvl="0" marL="457200" rtl="0" algn="l">
              <a:spcBef>
                <a:spcPts val="1200"/>
              </a:spcBef>
              <a:spcAft>
                <a:spcPts val="0"/>
              </a:spcAft>
              <a:buSzPts val="1800"/>
              <a:buChar char="✘"/>
            </a:pPr>
            <a:r>
              <a:rPr b="1" lang="en" sz="1800"/>
              <a:t>Triển khai phức tạp</a:t>
            </a:r>
            <a:r>
              <a:rPr lang="en" sz="1800"/>
              <a:t>: Nhiều thành phần → yêu cầu cấu hình và giám sát chặt chẽ.</a:t>
            </a:r>
            <a:endParaRPr sz="1800"/>
          </a:p>
          <a:p>
            <a:pPr indent="-342900" lvl="0" marL="457200" rtl="0" algn="l">
              <a:spcBef>
                <a:spcPts val="0"/>
              </a:spcBef>
              <a:spcAft>
                <a:spcPts val="0"/>
              </a:spcAft>
              <a:buSzPts val="1800"/>
              <a:buChar char="✘"/>
            </a:pPr>
            <a:r>
              <a:rPr b="1" lang="en" sz="1800"/>
              <a:t>Tính nhất quán dữ liệu</a:t>
            </a:r>
            <a:r>
              <a:rPr lang="en" sz="1800"/>
              <a:t>: Batch views và Real-time views có thể không đồng bộ tức thời.</a:t>
            </a:r>
            <a:endParaRPr sz="1800"/>
          </a:p>
          <a:p>
            <a:pPr indent="-342900" lvl="0" marL="457200" rtl="0" algn="l">
              <a:spcBef>
                <a:spcPts val="0"/>
              </a:spcBef>
              <a:spcAft>
                <a:spcPts val="0"/>
              </a:spcAft>
              <a:buSzPts val="1800"/>
              <a:buChar char="✘"/>
            </a:pPr>
            <a:r>
              <a:rPr b="1" lang="en" sz="1800"/>
              <a:t>Nguồn dữ liệu hạn chế</a:t>
            </a:r>
            <a:r>
              <a:rPr lang="en" sz="1800"/>
              <a:t>: Chỉ thu thập từ gsmarena.com → thiếu đa dạng.</a:t>
            </a:r>
            <a:endParaRPr sz="1800"/>
          </a:p>
          <a:p>
            <a:pPr indent="-342900" lvl="0" marL="457200" rtl="0" algn="l">
              <a:spcBef>
                <a:spcPts val="0"/>
              </a:spcBef>
              <a:spcAft>
                <a:spcPts val="0"/>
              </a:spcAft>
              <a:buSzPts val="1800"/>
              <a:buChar char="✘"/>
            </a:pPr>
            <a:r>
              <a:rPr b="1" lang="en" sz="1800"/>
              <a:t>Giao diện còn đơn giản</a:t>
            </a:r>
            <a:r>
              <a:rPr lang="en" sz="1800"/>
              <a:t>: Flask app chỉ minh họa cơ bản, thiếu chức năng nâng cao.</a:t>
            </a:r>
            <a:endParaRPr sz="1800"/>
          </a:p>
          <a:p>
            <a:pPr indent="-342900" lvl="0" marL="457200" rtl="0" algn="l">
              <a:spcBef>
                <a:spcPts val="0"/>
              </a:spcBef>
              <a:spcAft>
                <a:spcPts val="0"/>
              </a:spcAft>
              <a:buSzPts val="1800"/>
              <a:buChar char="✘"/>
            </a:pPr>
            <a:r>
              <a:rPr b="1" lang="en" sz="1800"/>
              <a:t>MLOps chưa hoàn thiện</a:t>
            </a:r>
            <a:r>
              <a:rPr lang="en" sz="1800"/>
              <a:t>: Chưa có tự động hóa retrain, versioning, deploy mô hình.</a:t>
            </a:r>
            <a:endParaRPr sz="1800"/>
          </a:p>
          <a:p>
            <a:pPr indent="0" lvl="0" marL="457200" rtl="0" algn="l">
              <a:spcBef>
                <a:spcPts val="1200"/>
              </a:spcBef>
              <a:spcAft>
                <a:spcPts val="0"/>
              </a:spcAft>
              <a:buNone/>
            </a:pPr>
            <a:br>
              <a:rPr lang="en" sz="1800"/>
            </a:br>
            <a:endParaRPr sz="1800">
              <a:solidFill>
                <a:srgbClr val="000000"/>
              </a:solidFill>
            </a:endParaRPr>
          </a:p>
          <a:p>
            <a:pPr indent="0" lvl="0" marL="0" rtl="0" algn="l">
              <a:spcBef>
                <a:spcPts val="1200"/>
              </a:spcBef>
              <a:spcAft>
                <a:spcPts val="0"/>
              </a:spcAft>
              <a:buNone/>
            </a:pPr>
            <a:r>
              <a:t/>
            </a:r>
            <a:endParaRPr sz="1800"/>
          </a:p>
          <a:p>
            <a:pPr indent="0" lvl="0" marL="457200" rtl="0" algn="l">
              <a:spcBef>
                <a:spcPts val="1200"/>
              </a:spcBef>
              <a:spcAft>
                <a:spcPts val="0"/>
              </a:spcAft>
              <a:buNone/>
            </a:pPr>
            <a:r>
              <a:t/>
            </a:r>
            <a:endParaRPr sz="1800"/>
          </a:p>
          <a:p>
            <a:pPr indent="0" lvl="0" marL="0" rtl="0" algn="l">
              <a:spcBef>
                <a:spcPts val="1200"/>
              </a:spcBef>
              <a:spcAft>
                <a:spcPts val="0"/>
              </a:spcAft>
              <a:buNone/>
            </a:pPr>
            <a:br>
              <a:rPr lang="en" sz="1800"/>
            </a:br>
            <a:endParaRPr sz="1800"/>
          </a:p>
          <a:p>
            <a:pPr indent="0" lvl="0" marL="457200" rtl="0" algn="l">
              <a:spcBef>
                <a:spcPts val="1200"/>
              </a:spcBef>
              <a:spcAft>
                <a:spcPts val="0"/>
              </a:spcAft>
              <a:buNone/>
            </a:pPr>
            <a:r>
              <a:t/>
            </a:r>
            <a:endParaRPr sz="1800"/>
          </a:p>
          <a:p>
            <a:pPr indent="0" lvl="0" marL="0" rtl="0" algn="l">
              <a:spcBef>
                <a:spcPts val="600"/>
              </a:spcBef>
              <a:spcAft>
                <a:spcPts val="0"/>
              </a:spcAft>
              <a:buNone/>
            </a:pPr>
            <a:r>
              <a:t/>
            </a:r>
            <a:endParaRPr sz="1800"/>
          </a:p>
          <a:p>
            <a:pPr indent="0" lvl="0" marL="457200" rtl="0" algn="l">
              <a:spcBef>
                <a:spcPts val="600"/>
              </a:spcBef>
              <a:spcAft>
                <a:spcPts val="0"/>
              </a:spcAft>
              <a:buNone/>
            </a:pPr>
            <a:r>
              <a:t/>
            </a:r>
            <a:endParaRPr sz="1800"/>
          </a:p>
          <a:p>
            <a:pPr indent="0" lvl="0" marL="457200" rtl="0" algn="l">
              <a:spcBef>
                <a:spcPts val="600"/>
              </a:spcBef>
              <a:spcAft>
                <a:spcPts val="0"/>
              </a:spcAft>
              <a:buNone/>
            </a:pPr>
            <a:r>
              <a:t/>
            </a:r>
            <a:endParaRPr sz="1800"/>
          </a:p>
        </p:txBody>
      </p:sp>
      <p:sp>
        <p:nvSpPr>
          <p:cNvPr id="1004" name="Google Shape;1004;p57"/>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58"/>
          <p:cNvSpPr txBox="1"/>
          <p:nvPr>
            <p:ph type="title"/>
          </p:nvPr>
        </p:nvSpPr>
        <p:spPr>
          <a:xfrm>
            <a:off x="1028375" y="1101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100"/>
              <a:t>Mở rộng</a:t>
            </a:r>
            <a:endParaRPr sz="3100"/>
          </a:p>
        </p:txBody>
      </p:sp>
      <p:sp>
        <p:nvSpPr>
          <p:cNvPr id="1010" name="Google Shape;1010;p58"/>
          <p:cNvSpPr txBox="1"/>
          <p:nvPr>
            <p:ph idx="1" type="body"/>
          </p:nvPr>
        </p:nvSpPr>
        <p:spPr>
          <a:xfrm>
            <a:off x="256325" y="445300"/>
            <a:ext cx="8631300" cy="3900600"/>
          </a:xfrm>
          <a:prstGeom prst="rect">
            <a:avLst/>
          </a:prstGeom>
        </p:spPr>
        <p:txBody>
          <a:bodyPr anchorCtr="0" anchor="t" bIns="0" lIns="0" spcFirstLastPara="1" rIns="0" wrap="square" tIns="0">
            <a:noAutofit/>
          </a:bodyPr>
          <a:lstStyle/>
          <a:p>
            <a:pPr indent="0" lvl="0" marL="0" rtl="0" algn="l">
              <a:spcBef>
                <a:spcPts val="1200"/>
              </a:spcBef>
              <a:spcAft>
                <a:spcPts val="0"/>
              </a:spcAft>
              <a:buNone/>
            </a:pPr>
            <a:r>
              <a:rPr b="1" lang="en" sz="1800"/>
              <a:t> Cải thiện mô hình</a:t>
            </a:r>
            <a:endParaRPr b="1" sz="1800"/>
          </a:p>
          <a:p>
            <a:pPr indent="-342900" lvl="0" marL="457200" rtl="0" algn="l">
              <a:spcBef>
                <a:spcPts val="1200"/>
              </a:spcBef>
              <a:spcAft>
                <a:spcPts val="0"/>
              </a:spcAft>
              <a:buSzPts val="1800"/>
              <a:buChar char="✘"/>
            </a:pPr>
            <a:r>
              <a:rPr b="1" lang="en" sz="1800"/>
              <a:t>Tăng cường đặc trưng</a:t>
            </a:r>
            <a:r>
              <a:rPr lang="en" sz="1800"/>
              <a:t>: Kết hợp dữ liệu từ đánh giá người dùng (NLP), khuyến mãi, thời điểm ra mắt.</a:t>
            </a:r>
            <a:endParaRPr sz="1800"/>
          </a:p>
          <a:p>
            <a:pPr indent="-342900" lvl="0" marL="457200" rtl="0" algn="l">
              <a:spcBef>
                <a:spcPts val="0"/>
              </a:spcBef>
              <a:spcAft>
                <a:spcPts val="0"/>
              </a:spcAft>
              <a:buSzPts val="1800"/>
              <a:buChar char="✘"/>
            </a:pPr>
            <a:r>
              <a:rPr b="1" lang="en" sz="1800"/>
              <a:t>Cập nhật mô hình động</a:t>
            </a:r>
            <a:r>
              <a:rPr lang="en" sz="1800"/>
              <a:t>: Nghiên cứu học liên tục trên Speed Layer thay vì chỉ huấn luyện lại định kỳ.</a:t>
            </a:r>
            <a:endParaRPr sz="1800"/>
          </a:p>
          <a:p>
            <a:pPr indent="0" lvl="0" marL="0" rtl="0" algn="l">
              <a:spcBef>
                <a:spcPts val="1200"/>
              </a:spcBef>
              <a:spcAft>
                <a:spcPts val="0"/>
              </a:spcAft>
              <a:buNone/>
            </a:pPr>
            <a:r>
              <a:rPr b="1" lang="en" sz="1800"/>
              <a:t> Tối ưu hóa kiến trúc</a:t>
            </a:r>
            <a:endParaRPr b="1" sz="1800"/>
          </a:p>
          <a:p>
            <a:pPr indent="-342900" lvl="0" marL="457200" rtl="0" algn="l">
              <a:spcBef>
                <a:spcPts val="1200"/>
              </a:spcBef>
              <a:spcAft>
                <a:spcPts val="0"/>
              </a:spcAft>
              <a:buSzPts val="1800"/>
              <a:buChar char="✘"/>
            </a:pPr>
            <a:r>
              <a:rPr b="1" lang="en" sz="1800"/>
              <a:t>Xem xét kiến trúc Kappa</a:t>
            </a:r>
            <a:r>
              <a:rPr lang="en" sz="1800"/>
              <a:t>: Đơn giản hóa pipeline, phù hợp với xử lý luồng toàn diện.</a:t>
            </a:r>
            <a:endParaRPr sz="1800"/>
          </a:p>
          <a:p>
            <a:pPr indent="-342900" lvl="0" marL="457200" rtl="0" algn="l">
              <a:spcBef>
                <a:spcPts val="0"/>
              </a:spcBef>
              <a:spcAft>
                <a:spcPts val="0"/>
              </a:spcAft>
              <a:buSzPts val="1800"/>
              <a:buChar char="✘"/>
            </a:pPr>
            <a:r>
              <a:rPr b="1" lang="en" sz="1800"/>
              <a:t>Nâng cấp Serving Layer</a:t>
            </a:r>
            <a:r>
              <a:rPr lang="en" sz="1800"/>
              <a:t>: Tích hợp API Gateway để tổng hợp dữ liệu, kiểm soát truy cập tốt hơn.</a:t>
            </a:r>
            <a:endParaRPr sz="1800"/>
          </a:p>
          <a:p>
            <a:pPr indent="-342900" lvl="0" marL="457200" rtl="0" algn="l">
              <a:spcBef>
                <a:spcPts val="0"/>
              </a:spcBef>
              <a:spcAft>
                <a:spcPts val="0"/>
              </a:spcAft>
              <a:buSzPts val="1800"/>
              <a:buChar char="✘"/>
            </a:pPr>
            <a:r>
              <a:rPr b="1" lang="en" sz="1800"/>
              <a:t>UI/Dashboard nâng cao</a:t>
            </a:r>
            <a:r>
              <a:rPr lang="en" sz="1800"/>
              <a:t>: Xây dựng giao diện tương tác → tìm kiếm, so sánh, biểu đồ giá, phân tích trực quan.</a:t>
            </a:r>
            <a:endParaRPr sz="1800"/>
          </a:p>
          <a:p>
            <a:pPr indent="0" lvl="0" marL="457200" rtl="0" algn="l">
              <a:spcBef>
                <a:spcPts val="1200"/>
              </a:spcBef>
              <a:spcAft>
                <a:spcPts val="0"/>
              </a:spcAft>
              <a:buNone/>
            </a:pPr>
            <a:br>
              <a:rPr lang="en" sz="1800"/>
            </a:br>
            <a:endParaRPr sz="1800"/>
          </a:p>
          <a:p>
            <a:pPr indent="0" lvl="0" marL="0" rtl="0" algn="l">
              <a:spcBef>
                <a:spcPts val="1200"/>
              </a:spcBef>
              <a:spcAft>
                <a:spcPts val="0"/>
              </a:spcAft>
              <a:buNone/>
            </a:pPr>
            <a:r>
              <a:t/>
            </a:r>
            <a:endParaRPr sz="1800"/>
          </a:p>
          <a:p>
            <a:pPr indent="0" lvl="0" marL="457200" rtl="0" algn="l">
              <a:spcBef>
                <a:spcPts val="1200"/>
              </a:spcBef>
              <a:spcAft>
                <a:spcPts val="0"/>
              </a:spcAft>
              <a:buNone/>
            </a:pPr>
            <a:r>
              <a:t/>
            </a:r>
            <a:endParaRPr sz="1800"/>
          </a:p>
          <a:p>
            <a:pPr indent="0" lvl="0" marL="0" rtl="0" algn="l">
              <a:spcBef>
                <a:spcPts val="1200"/>
              </a:spcBef>
              <a:spcAft>
                <a:spcPts val="0"/>
              </a:spcAft>
              <a:buNone/>
            </a:pPr>
            <a:br>
              <a:rPr lang="en" sz="1800"/>
            </a:br>
            <a:endParaRPr sz="1800"/>
          </a:p>
          <a:p>
            <a:pPr indent="0" lvl="0" marL="457200" rtl="0" algn="l">
              <a:spcBef>
                <a:spcPts val="1200"/>
              </a:spcBef>
              <a:spcAft>
                <a:spcPts val="0"/>
              </a:spcAft>
              <a:buNone/>
            </a:pPr>
            <a:r>
              <a:t/>
            </a:r>
            <a:endParaRPr sz="1800"/>
          </a:p>
          <a:p>
            <a:pPr indent="0" lvl="0" marL="0" rtl="0" algn="l">
              <a:spcBef>
                <a:spcPts val="600"/>
              </a:spcBef>
              <a:spcAft>
                <a:spcPts val="0"/>
              </a:spcAft>
              <a:buNone/>
            </a:pPr>
            <a:r>
              <a:t/>
            </a:r>
            <a:endParaRPr sz="1800"/>
          </a:p>
          <a:p>
            <a:pPr indent="0" lvl="0" marL="457200" rtl="0" algn="l">
              <a:spcBef>
                <a:spcPts val="600"/>
              </a:spcBef>
              <a:spcAft>
                <a:spcPts val="0"/>
              </a:spcAft>
              <a:buNone/>
            </a:pPr>
            <a:r>
              <a:t/>
            </a:r>
            <a:endParaRPr sz="1800"/>
          </a:p>
          <a:p>
            <a:pPr indent="0" lvl="0" marL="457200" rtl="0" algn="l">
              <a:spcBef>
                <a:spcPts val="600"/>
              </a:spcBef>
              <a:spcAft>
                <a:spcPts val="0"/>
              </a:spcAft>
              <a:buNone/>
            </a:pPr>
            <a:r>
              <a:t/>
            </a:r>
            <a:endParaRPr sz="1800"/>
          </a:p>
        </p:txBody>
      </p:sp>
      <p:sp>
        <p:nvSpPr>
          <p:cNvPr id="1011" name="Google Shape;1011;p58"/>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59"/>
          <p:cNvSpPr txBox="1"/>
          <p:nvPr>
            <p:ph type="title"/>
          </p:nvPr>
        </p:nvSpPr>
        <p:spPr>
          <a:xfrm>
            <a:off x="1028375" y="1101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100"/>
              <a:t>Mở rộng</a:t>
            </a:r>
            <a:endParaRPr sz="3100"/>
          </a:p>
        </p:txBody>
      </p:sp>
      <p:sp>
        <p:nvSpPr>
          <p:cNvPr id="1017" name="Google Shape;1017;p59"/>
          <p:cNvSpPr txBox="1"/>
          <p:nvPr>
            <p:ph idx="1" type="body"/>
          </p:nvPr>
        </p:nvSpPr>
        <p:spPr>
          <a:xfrm>
            <a:off x="256350" y="719025"/>
            <a:ext cx="8631300" cy="3900600"/>
          </a:xfrm>
          <a:prstGeom prst="rect">
            <a:avLst/>
          </a:prstGeom>
        </p:spPr>
        <p:txBody>
          <a:bodyPr anchorCtr="0" anchor="t" bIns="0" lIns="0" spcFirstLastPara="1" rIns="0" wrap="square" tIns="0">
            <a:noAutofit/>
          </a:bodyPr>
          <a:lstStyle/>
          <a:p>
            <a:pPr indent="0" lvl="0" marL="0" rtl="0" algn="l">
              <a:spcBef>
                <a:spcPts val="1200"/>
              </a:spcBef>
              <a:spcAft>
                <a:spcPts val="0"/>
              </a:spcAft>
              <a:buNone/>
            </a:pPr>
            <a:r>
              <a:rPr lang="en" sz="1800"/>
              <a:t> </a:t>
            </a:r>
            <a:r>
              <a:rPr b="1" lang="en" sz="1800"/>
              <a:t>MLOps hiện đại</a:t>
            </a:r>
            <a:endParaRPr b="1" sz="1800"/>
          </a:p>
          <a:p>
            <a:pPr indent="-342900" lvl="0" marL="457200" rtl="0" algn="l">
              <a:spcBef>
                <a:spcPts val="1200"/>
              </a:spcBef>
              <a:spcAft>
                <a:spcPts val="0"/>
              </a:spcAft>
              <a:buSzPts val="1800"/>
              <a:buChar char="✘"/>
            </a:pPr>
            <a:r>
              <a:rPr b="1" lang="en" sz="1800"/>
              <a:t>Tự động hóa huấn luyện</a:t>
            </a:r>
            <a:r>
              <a:rPr lang="en" sz="1800"/>
              <a:t>: Xây dựng pipeline tự động từ huấn luyện → đánh giá → chọn mô hình tốt nhất.</a:t>
            </a:r>
            <a:endParaRPr sz="1800"/>
          </a:p>
          <a:p>
            <a:pPr indent="-342900" lvl="0" marL="457200" rtl="0" algn="l">
              <a:spcBef>
                <a:spcPts val="0"/>
              </a:spcBef>
              <a:spcAft>
                <a:spcPts val="0"/>
              </a:spcAft>
              <a:buSzPts val="1800"/>
              <a:buChar char="✘"/>
            </a:pPr>
            <a:r>
              <a:rPr b="1" lang="en" sz="1800"/>
              <a:t>Model Versioning</a:t>
            </a:r>
            <a:r>
              <a:rPr lang="en" sz="1800"/>
              <a:t>: Theo dõi mô hình, tham số và dữ liệu gắn kèm.</a:t>
            </a:r>
            <a:endParaRPr sz="1800"/>
          </a:p>
          <a:p>
            <a:pPr indent="-342900" lvl="0" marL="457200" rtl="0" algn="l">
              <a:spcBef>
                <a:spcPts val="0"/>
              </a:spcBef>
              <a:spcAft>
                <a:spcPts val="0"/>
              </a:spcAft>
              <a:buSzPts val="1800"/>
              <a:buChar char="✘"/>
            </a:pPr>
            <a:r>
              <a:rPr b="1" lang="en" sz="1800"/>
              <a:t>Tự động triển khai</a:t>
            </a:r>
            <a:r>
              <a:rPr lang="en" sz="1800"/>
              <a:t>: Deploy mô hình mới vào hệ thống không gây gián đoạn.</a:t>
            </a:r>
            <a:endParaRPr sz="1800"/>
          </a:p>
          <a:p>
            <a:pPr indent="0" lvl="0" marL="0" rtl="0" algn="l">
              <a:spcBef>
                <a:spcPts val="1200"/>
              </a:spcBef>
              <a:spcAft>
                <a:spcPts val="0"/>
              </a:spcAft>
              <a:buNone/>
            </a:pPr>
            <a:r>
              <a:rPr b="1" lang="en" sz="1800"/>
              <a:t> </a:t>
            </a:r>
            <a:r>
              <a:rPr b="1" lang="en" sz="1800"/>
              <a:t>Tính năng mới tiềm năng</a:t>
            </a:r>
            <a:endParaRPr b="1" sz="1800"/>
          </a:p>
          <a:p>
            <a:pPr indent="-342900" lvl="0" marL="457200" rtl="0" algn="l">
              <a:spcBef>
                <a:spcPts val="1200"/>
              </a:spcBef>
              <a:spcAft>
                <a:spcPts val="0"/>
              </a:spcAft>
              <a:buSzPts val="1800"/>
              <a:buChar char="✘"/>
            </a:pPr>
            <a:r>
              <a:rPr b="1" lang="en" sz="1800"/>
              <a:t>phân tích xu hướng giá</a:t>
            </a:r>
            <a:r>
              <a:rPr lang="en" sz="1800"/>
              <a:t>: Dự đoán giá tăng/giảm theo thời gian.</a:t>
            </a:r>
            <a:endParaRPr sz="1800"/>
          </a:p>
          <a:p>
            <a:pPr indent="-342900" lvl="0" marL="457200" rtl="0" algn="l">
              <a:spcBef>
                <a:spcPts val="0"/>
              </a:spcBef>
              <a:spcAft>
                <a:spcPts val="0"/>
              </a:spcAft>
              <a:buSzPts val="1800"/>
              <a:buChar char="✘"/>
            </a:pPr>
            <a:r>
              <a:rPr b="1" lang="en" sz="1800"/>
              <a:t>So sánh giá đa nguồn</a:t>
            </a:r>
            <a:r>
              <a:rPr lang="en" sz="1800"/>
              <a:t>: Thu thập và so sánh giá từ nhiều website khác nhau.</a:t>
            </a:r>
            <a:endParaRPr sz="1800"/>
          </a:p>
          <a:p>
            <a:pPr indent="-342900" lvl="0" marL="457200" rtl="0" algn="l">
              <a:spcBef>
                <a:spcPts val="0"/>
              </a:spcBef>
              <a:spcAft>
                <a:spcPts val="0"/>
              </a:spcAft>
              <a:buSzPts val="1800"/>
              <a:buChar char="✘"/>
            </a:pPr>
            <a:r>
              <a:rPr b="1" lang="en" sz="1800"/>
              <a:t>Hệ thống gợi ý sản phẩm</a:t>
            </a:r>
            <a:r>
              <a:rPr lang="en" sz="1800"/>
              <a:t>: Đề xuất điện thoại theo hành vi và sở thích người dùng.</a:t>
            </a:r>
            <a:endParaRPr sz="1800"/>
          </a:p>
          <a:p>
            <a:pPr indent="0" lvl="0" marL="457200" rtl="0" algn="l">
              <a:spcBef>
                <a:spcPts val="1200"/>
              </a:spcBef>
              <a:spcAft>
                <a:spcPts val="0"/>
              </a:spcAft>
              <a:buNone/>
            </a:pPr>
            <a:br>
              <a:rPr lang="en" sz="1800"/>
            </a:br>
            <a:endParaRPr sz="1800"/>
          </a:p>
          <a:p>
            <a:pPr indent="0" lvl="0" marL="0" rtl="0" algn="l">
              <a:spcBef>
                <a:spcPts val="1200"/>
              </a:spcBef>
              <a:spcAft>
                <a:spcPts val="0"/>
              </a:spcAft>
              <a:buNone/>
            </a:pPr>
            <a:r>
              <a:t/>
            </a:r>
            <a:endParaRPr sz="1800"/>
          </a:p>
          <a:p>
            <a:pPr indent="0" lvl="0" marL="457200" rtl="0" algn="l">
              <a:spcBef>
                <a:spcPts val="1200"/>
              </a:spcBef>
              <a:spcAft>
                <a:spcPts val="0"/>
              </a:spcAft>
              <a:buNone/>
            </a:pPr>
            <a:r>
              <a:t/>
            </a:r>
            <a:endParaRPr sz="1800"/>
          </a:p>
          <a:p>
            <a:pPr indent="0" lvl="0" marL="0" rtl="0" algn="l">
              <a:spcBef>
                <a:spcPts val="1200"/>
              </a:spcBef>
              <a:spcAft>
                <a:spcPts val="0"/>
              </a:spcAft>
              <a:buNone/>
            </a:pPr>
            <a:br>
              <a:rPr lang="en" sz="1800"/>
            </a:br>
            <a:endParaRPr sz="1800"/>
          </a:p>
          <a:p>
            <a:pPr indent="0" lvl="0" marL="457200" rtl="0" algn="l">
              <a:spcBef>
                <a:spcPts val="1200"/>
              </a:spcBef>
              <a:spcAft>
                <a:spcPts val="0"/>
              </a:spcAft>
              <a:buNone/>
            </a:pPr>
            <a:r>
              <a:t/>
            </a:r>
            <a:endParaRPr sz="1800"/>
          </a:p>
          <a:p>
            <a:pPr indent="0" lvl="0" marL="0" rtl="0" algn="l">
              <a:spcBef>
                <a:spcPts val="600"/>
              </a:spcBef>
              <a:spcAft>
                <a:spcPts val="0"/>
              </a:spcAft>
              <a:buNone/>
            </a:pPr>
            <a:r>
              <a:t/>
            </a:r>
            <a:endParaRPr sz="1800"/>
          </a:p>
          <a:p>
            <a:pPr indent="0" lvl="0" marL="457200" rtl="0" algn="l">
              <a:spcBef>
                <a:spcPts val="600"/>
              </a:spcBef>
              <a:spcAft>
                <a:spcPts val="0"/>
              </a:spcAft>
              <a:buNone/>
            </a:pPr>
            <a:r>
              <a:t/>
            </a:r>
            <a:endParaRPr sz="1800"/>
          </a:p>
          <a:p>
            <a:pPr indent="0" lvl="0" marL="457200" rtl="0" algn="l">
              <a:spcBef>
                <a:spcPts val="600"/>
              </a:spcBef>
              <a:spcAft>
                <a:spcPts val="0"/>
              </a:spcAft>
              <a:buNone/>
            </a:pPr>
            <a:r>
              <a:t/>
            </a:r>
            <a:endParaRPr sz="1800"/>
          </a:p>
        </p:txBody>
      </p:sp>
      <p:sp>
        <p:nvSpPr>
          <p:cNvPr id="1018" name="Google Shape;1018;p59"/>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60"/>
          <p:cNvSpPr txBox="1"/>
          <p:nvPr>
            <p:ph type="ctrTitle"/>
          </p:nvPr>
        </p:nvSpPr>
        <p:spPr>
          <a:xfrm>
            <a:off x="2112400" y="1583350"/>
            <a:ext cx="4919400" cy="1159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Thanks for listening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17"/>
          <p:cNvSpPr txBox="1"/>
          <p:nvPr>
            <p:ph type="title"/>
          </p:nvPr>
        </p:nvSpPr>
        <p:spPr>
          <a:xfrm>
            <a:off x="1028375" y="3572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ĐẶT VẤN ĐỀ</a:t>
            </a:r>
            <a:endParaRPr/>
          </a:p>
        </p:txBody>
      </p:sp>
      <p:sp>
        <p:nvSpPr>
          <p:cNvPr id="720" name="Google Shape;720;p17"/>
          <p:cNvSpPr txBox="1"/>
          <p:nvPr>
            <p:ph idx="1" type="body"/>
          </p:nvPr>
        </p:nvSpPr>
        <p:spPr>
          <a:xfrm>
            <a:off x="313650" y="1037950"/>
            <a:ext cx="5696700" cy="3581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Bối cảnh thị trường smartphone:</a:t>
            </a:r>
            <a:endParaRPr b="1"/>
          </a:p>
          <a:p>
            <a:pPr indent="-342900" lvl="0" marL="457200" rtl="0" algn="l">
              <a:spcBef>
                <a:spcPts val="600"/>
              </a:spcBef>
              <a:spcAft>
                <a:spcPts val="0"/>
              </a:spcAft>
              <a:buSzPts val="1800"/>
              <a:buChar char="✘"/>
            </a:pPr>
            <a:r>
              <a:rPr b="1" lang="en"/>
              <a:t>Sôi động và cạnh tranh:</a:t>
            </a:r>
            <a:r>
              <a:rPr lang="en"/>
              <a:t> Hàng trăm mẫu mới/năm, công nghệ thay đổi nhanh</a:t>
            </a:r>
            <a:endParaRPr/>
          </a:p>
          <a:p>
            <a:pPr indent="-342900" lvl="0" marL="457200" rtl="0" algn="l">
              <a:spcBef>
                <a:spcPts val="0"/>
              </a:spcBef>
              <a:spcAft>
                <a:spcPts val="0"/>
              </a:spcAft>
              <a:buSzPts val="1800"/>
              <a:buChar char="✘"/>
            </a:pPr>
            <a:r>
              <a:rPr b="1" lang="en"/>
              <a:t>Giá cả biến động liên tục: </a:t>
            </a:r>
            <a:r>
              <a:rPr lang="en"/>
              <a:t>Ảnh hưởng bởi nhiều yếu tố</a:t>
            </a:r>
            <a:endParaRPr/>
          </a:p>
          <a:p>
            <a:pPr indent="0" lvl="0" marL="0" rtl="0" algn="l">
              <a:spcBef>
                <a:spcPts val="600"/>
              </a:spcBef>
              <a:spcAft>
                <a:spcPts val="0"/>
              </a:spcAft>
              <a:buNone/>
            </a:pPr>
            <a:r>
              <a:t/>
            </a:r>
            <a:endParaRPr/>
          </a:p>
        </p:txBody>
      </p:sp>
      <p:sp>
        <p:nvSpPr>
          <p:cNvPr id="721" name="Google Shape;721;p17"/>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722" name="Google Shape;722;p17"/>
          <p:cNvPicPr preferRelativeResize="0"/>
          <p:nvPr/>
        </p:nvPicPr>
        <p:blipFill>
          <a:blip r:embed="rId3">
            <a:alphaModFix/>
          </a:blip>
          <a:stretch>
            <a:fillRect/>
          </a:stretch>
        </p:blipFill>
        <p:spPr>
          <a:xfrm>
            <a:off x="6010350" y="1577876"/>
            <a:ext cx="2971550" cy="1987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18"/>
          <p:cNvSpPr txBox="1"/>
          <p:nvPr>
            <p:ph type="title"/>
          </p:nvPr>
        </p:nvSpPr>
        <p:spPr>
          <a:xfrm>
            <a:off x="1028375" y="3572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ĐẶT VẤN ĐỀ</a:t>
            </a:r>
            <a:endParaRPr/>
          </a:p>
        </p:txBody>
      </p:sp>
      <p:sp>
        <p:nvSpPr>
          <p:cNvPr id="728" name="Google Shape;728;p18"/>
          <p:cNvSpPr txBox="1"/>
          <p:nvPr>
            <p:ph idx="1" type="body"/>
          </p:nvPr>
        </p:nvSpPr>
        <p:spPr>
          <a:xfrm>
            <a:off x="313650" y="1037950"/>
            <a:ext cx="8317500" cy="3581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Nhu cầu dự đoán giá là thiết yếu:</a:t>
            </a:r>
            <a:endParaRPr b="1"/>
          </a:p>
          <a:p>
            <a:pPr indent="-342900" lvl="0" marL="457200" rtl="0" algn="l">
              <a:spcBef>
                <a:spcPts val="600"/>
              </a:spcBef>
              <a:spcAft>
                <a:spcPts val="0"/>
              </a:spcAft>
              <a:buSzPts val="1800"/>
              <a:buChar char="✘"/>
            </a:pPr>
            <a:r>
              <a:rPr b="1" lang="en"/>
              <a:t>Người tiêu dùng: </a:t>
            </a:r>
            <a:r>
              <a:rPr lang="en"/>
              <a:t>Quyết định mua sắm thông minh, tiết kiệm chi phí.</a:t>
            </a:r>
            <a:endParaRPr/>
          </a:p>
          <a:p>
            <a:pPr indent="-342900" lvl="0" marL="457200" rtl="0" algn="l">
              <a:spcBef>
                <a:spcPts val="0"/>
              </a:spcBef>
              <a:spcAft>
                <a:spcPts val="0"/>
              </a:spcAft>
              <a:buSzPts val="1800"/>
              <a:buChar char="✘"/>
            </a:pPr>
            <a:r>
              <a:rPr b="1" lang="en"/>
              <a:t>Nhà bán lẻ: </a:t>
            </a:r>
            <a:r>
              <a:rPr lang="en"/>
              <a:t>Xây dựng chiến lược giá cạnh tranh, tối ưu tồn kho.</a:t>
            </a:r>
            <a:endParaRPr/>
          </a:p>
          <a:p>
            <a:pPr indent="-342900" lvl="0" marL="457200" rtl="0" algn="l">
              <a:spcBef>
                <a:spcPts val="0"/>
              </a:spcBef>
              <a:spcAft>
                <a:spcPts val="0"/>
              </a:spcAft>
              <a:buSzPts val="1800"/>
              <a:buChar char="✘"/>
            </a:pPr>
            <a:r>
              <a:rPr b="1" lang="en"/>
              <a:t>Nhà sản xuất: </a:t>
            </a:r>
            <a:r>
              <a:rPr lang="en"/>
              <a:t>Định vị sản phẩm hiệu quả trên thị trường.</a:t>
            </a:r>
            <a:endParaRPr/>
          </a:p>
          <a:p>
            <a:pPr indent="0" lvl="0" marL="0" rtl="0" algn="l">
              <a:spcBef>
                <a:spcPts val="600"/>
              </a:spcBef>
              <a:spcAft>
                <a:spcPts val="0"/>
              </a:spcAft>
              <a:buNone/>
            </a:pPr>
            <a:r>
              <a:t/>
            </a:r>
            <a:endParaRPr b="1"/>
          </a:p>
        </p:txBody>
      </p:sp>
      <p:sp>
        <p:nvSpPr>
          <p:cNvPr id="729" name="Google Shape;729;p18"/>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19"/>
          <p:cNvSpPr txBox="1"/>
          <p:nvPr>
            <p:ph type="title"/>
          </p:nvPr>
        </p:nvSpPr>
        <p:spPr>
          <a:xfrm>
            <a:off x="1028375" y="3572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ĐẶT VẤN ĐỀ</a:t>
            </a:r>
            <a:endParaRPr/>
          </a:p>
        </p:txBody>
      </p:sp>
      <p:sp>
        <p:nvSpPr>
          <p:cNvPr id="735" name="Google Shape;735;p19"/>
          <p:cNvSpPr txBox="1"/>
          <p:nvPr>
            <p:ph idx="1" type="body"/>
          </p:nvPr>
        </p:nvSpPr>
        <p:spPr>
          <a:xfrm>
            <a:off x="313650" y="1037950"/>
            <a:ext cx="8317500" cy="3581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Thách thức của bài toán dự đoán giá:</a:t>
            </a:r>
            <a:endParaRPr b="1"/>
          </a:p>
          <a:p>
            <a:pPr indent="-342900" lvl="0" marL="457200" rtl="0" algn="l">
              <a:spcBef>
                <a:spcPts val="600"/>
              </a:spcBef>
              <a:spcAft>
                <a:spcPts val="0"/>
              </a:spcAft>
              <a:buSzPts val="1800"/>
              <a:buChar char="✘"/>
            </a:pPr>
            <a:r>
              <a:rPr b="1" lang="en"/>
              <a:t>Đa yếu tố ảnh hưởng: </a:t>
            </a:r>
            <a:r>
              <a:rPr lang="en"/>
              <a:t>Thông số kỹ thuật, thương hiệu, thời điểm ra mắt, khuyến mãi...</a:t>
            </a:r>
            <a:endParaRPr/>
          </a:p>
          <a:p>
            <a:pPr indent="-342900" lvl="0" marL="457200" rtl="0" algn="l">
              <a:spcBef>
                <a:spcPts val="0"/>
              </a:spcBef>
              <a:spcAft>
                <a:spcPts val="0"/>
              </a:spcAft>
              <a:buSzPts val="1800"/>
              <a:buChar char="✘"/>
            </a:pPr>
            <a:r>
              <a:rPr b="1" lang="en"/>
              <a:t>Dữ liệu lớn &amp; phức tạp: </a:t>
            </a:r>
            <a:r>
              <a:rPr lang="en"/>
              <a:t>Lượng dữ liệu khổng lồ, thay đổi nhanh chóng và đến từ nhiều nguồn khác nhau.</a:t>
            </a:r>
            <a:endParaRPr/>
          </a:p>
          <a:p>
            <a:pPr indent="-342900" lvl="0" marL="457200" rtl="0" algn="l">
              <a:spcBef>
                <a:spcPts val="0"/>
              </a:spcBef>
              <a:spcAft>
                <a:spcPts val="0"/>
              </a:spcAft>
              <a:buSzPts val="1800"/>
              <a:buChar char="✘"/>
            </a:pPr>
            <a:r>
              <a:rPr b="1" lang="en"/>
              <a:t>Yêu cầu xử lý kép: </a:t>
            </a:r>
            <a:r>
              <a:rPr lang="en"/>
              <a:t>Cần cả phân tích dữ liệu lịch sử và xử lý thông tin dữ liệu mới trong thời gian thực.</a:t>
            </a:r>
            <a:endParaRPr/>
          </a:p>
          <a:p>
            <a:pPr indent="0" lvl="0" marL="0" rtl="0" algn="l">
              <a:spcBef>
                <a:spcPts val="600"/>
              </a:spcBef>
              <a:spcAft>
                <a:spcPts val="0"/>
              </a:spcAft>
              <a:buNone/>
            </a:pPr>
            <a:r>
              <a:t/>
            </a:r>
            <a:endParaRPr b="1"/>
          </a:p>
        </p:txBody>
      </p:sp>
      <p:sp>
        <p:nvSpPr>
          <p:cNvPr id="736" name="Google Shape;736;p19"/>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20"/>
          <p:cNvSpPr txBox="1"/>
          <p:nvPr>
            <p:ph type="title"/>
          </p:nvPr>
        </p:nvSpPr>
        <p:spPr>
          <a:xfrm>
            <a:off x="1028375" y="3572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MỤC TIÊU DỰ ÁN</a:t>
            </a:r>
            <a:endParaRPr/>
          </a:p>
        </p:txBody>
      </p:sp>
      <p:sp>
        <p:nvSpPr>
          <p:cNvPr id="742" name="Google Shape;742;p20"/>
          <p:cNvSpPr txBox="1"/>
          <p:nvPr>
            <p:ph idx="1" type="body"/>
          </p:nvPr>
        </p:nvSpPr>
        <p:spPr>
          <a:xfrm>
            <a:off x="413225" y="1841838"/>
            <a:ext cx="8317500" cy="1459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Mục tiêu chính: </a:t>
            </a:r>
            <a:r>
              <a:rPr lang="en"/>
              <a:t>Nghiên cứu, thiết kế và triển khai một hệ thống có khả năng dự đoán giá điện thoại thông minh dựa trên Kiến trúc Lambda.</a:t>
            </a:r>
            <a:endParaRPr b="1"/>
          </a:p>
        </p:txBody>
      </p:sp>
      <p:sp>
        <p:nvSpPr>
          <p:cNvPr id="743" name="Google Shape;743;p20"/>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21"/>
          <p:cNvSpPr txBox="1"/>
          <p:nvPr>
            <p:ph type="title"/>
          </p:nvPr>
        </p:nvSpPr>
        <p:spPr>
          <a:xfrm>
            <a:off x="1028375" y="3572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MỤC TIÊU DỰ ÁN</a:t>
            </a:r>
            <a:endParaRPr/>
          </a:p>
        </p:txBody>
      </p:sp>
      <p:sp>
        <p:nvSpPr>
          <p:cNvPr id="749" name="Google Shape;749;p21"/>
          <p:cNvSpPr txBox="1"/>
          <p:nvPr>
            <p:ph idx="1" type="body"/>
          </p:nvPr>
        </p:nvSpPr>
        <p:spPr>
          <a:xfrm>
            <a:off x="313650" y="1037950"/>
            <a:ext cx="8317500" cy="3581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Mục tiêu cụ thể:</a:t>
            </a:r>
            <a:endParaRPr b="1"/>
          </a:p>
          <a:p>
            <a:pPr indent="-342900" lvl="0" marL="457200" rtl="0" algn="l">
              <a:spcBef>
                <a:spcPts val="600"/>
              </a:spcBef>
              <a:spcAft>
                <a:spcPts val="0"/>
              </a:spcAft>
              <a:buSzPts val="1800"/>
              <a:buChar char="✘"/>
            </a:pPr>
            <a:r>
              <a:rPr lang="en"/>
              <a:t>Batch Layer – xử lý &amp; tổng hợp dữ liệu lịch sử.</a:t>
            </a:r>
            <a:endParaRPr/>
          </a:p>
          <a:p>
            <a:pPr indent="-342900" lvl="0" marL="457200" rtl="0" algn="l">
              <a:spcBef>
                <a:spcPts val="0"/>
              </a:spcBef>
              <a:spcAft>
                <a:spcPts val="0"/>
              </a:spcAft>
              <a:buSzPts val="1800"/>
              <a:buChar char="✘"/>
            </a:pPr>
            <a:r>
              <a:rPr lang="en"/>
              <a:t>Speed Layer – xử lý dữ liệu thời gian thực.</a:t>
            </a:r>
            <a:endParaRPr/>
          </a:p>
          <a:p>
            <a:pPr indent="-342900" lvl="0" marL="457200" rtl="0" algn="l">
              <a:spcBef>
                <a:spcPts val="0"/>
              </a:spcBef>
              <a:spcAft>
                <a:spcPts val="0"/>
              </a:spcAft>
              <a:buSzPts val="1800"/>
              <a:buChar char="✘"/>
            </a:pPr>
            <a:r>
              <a:rPr lang="en"/>
              <a:t>Huấn luyện mô hình ML (XGBoost).</a:t>
            </a:r>
            <a:endParaRPr/>
          </a:p>
          <a:p>
            <a:pPr indent="-342900" lvl="0" marL="457200" rtl="0" algn="l">
              <a:spcBef>
                <a:spcPts val="0"/>
              </a:spcBef>
              <a:spcAft>
                <a:spcPts val="0"/>
              </a:spcAft>
              <a:buSzPts val="1800"/>
              <a:buChar char="✘"/>
            </a:pPr>
            <a:r>
              <a:rPr lang="en"/>
              <a:t>Giao diện web đơn giản (Flask App).</a:t>
            </a:r>
            <a:endParaRPr/>
          </a:p>
          <a:p>
            <a:pPr indent="-342900" lvl="0" marL="457200" rtl="0" algn="l">
              <a:spcBef>
                <a:spcPts val="0"/>
              </a:spcBef>
              <a:spcAft>
                <a:spcPts val="0"/>
              </a:spcAft>
              <a:buSzPts val="1800"/>
              <a:buChar char="✘"/>
            </a:pPr>
            <a:r>
              <a:rPr lang="en"/>
              <a:t>Ứng dụng công nghệ Big Data: Kafka, Spark, HBase, MongoDB...</a:t>
            </a:r>
            <a:endParaRPr/>
          </a:p>
          <a:p>
            <a:pPr indent="-342900" lvl="0" marL="457200" rtl="0" algn="l">
              <a:spcBef>
                <a:spcPts val="0"/>
              </a:spcBef>
              <a:spcAft>
                <a:spcPts val="0"/>
              </a:spcAft>
              <a:buSzPts val="1800"/>
              <a:buChar char="✘"/>
            </a:pPr>
            <a:r>
              <a:rPr lang="en"/>
              <a:t>Đóng gói bằng Docker &amp; Docker Compose.</a:t>
            </a:r>
            <a:endParaRPr/>
          </a:p>
        </p:txBody>
      </p:sp>
      <p:sp>
        <p:nvSpPr>
          <p:cNvPr id="750" name="Google Shape;750;p21"/>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Knight template">
  <a:themeElements>
    <a:clrScheme name="Custom 347">
      <a:dk1>
        <a:srgbClr val="273F68"/>
      </a:dk1>
      <a:lt1>
        <a:srgbClr val="FFFFFF"/>
      </a:lt1>
      <a:dk2>
        <a:srgbClr val="7085AA"/>
      </a:dk2>
      <a:lt2>
        <a:srgbClr val="F4F7FA"/>
      </a:lt2>
      <a:accent1>
        <a:srgbClr val="4BD1DD"/>
      </a:accent1>
      <a:accent2>
        <a:srgbClr val="57C0EB"/>
      </a:accent2>
      <a:accent3>
        <a:srgbClr val="BD9ADD"/>
      </a:accent3>
      <a:accent4>
        <a:srgbClr val="F3805C"/>
      </a:accent4>
      <a:accent5>
        <a:srgbClr val="FFD11D"/>
      </a:accent5>
      <a:accent6>
        <a:srgbClr val="95D346"/>
      </a:accent6>
      <a:hlink>
        <a:srgbClr val="273F6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