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2" r:id="rId3"/>
    <p:sldId id="256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4" autoAdjust="0"/>
  </p:normalViewPr>
  <p:slideViewPr>
    <p:cSldViewPr showGuides="1">
      <p:cViewPr varScale="1">
        <p:scale>
          <a:sx n="61" d="100"/>
          <a:sy n="61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462B-54E0-49BE-B686-8F8871D3AF86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FE63-5785-4AA3-9A19-5E0F0AA4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FE63-5785-4AA3-9A19-5E0F0AA454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FE63-5785-4AA3-9A19-5E0F0AA454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FE63-5785-4AA3-9A19-5E0F0AA454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FE63-5785-4AA3-9A19-5E0F0AA454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9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3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371-0014-4C1B-8CC1-88207893F88C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F799-34FB-448D-9191-75CD2973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35" y="719557"/>
            <a:ext cx="2880320" cy="56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377825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11663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eGovFrame</a:t>
            </a:r>
            <a:r>
              <a:rPr lang="en-US" altLang="ko-KR" dirty="0" smtClean="0">
                <a:solidFill>
                  <a:schemeClr val="tx2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Template Project – Simple Homepage</a:t>
            </a:r>
            <a:endParaRPr lang="ko-KR" altLang="en-US" dirty="0">
              <a:solidFill>
                <a:schemeClr val="tx2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76295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26876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DAO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443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1" y="1239772"/>
            <a:ext cx="854193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9125" y="6843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IMPL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97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4295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7647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CONTROLLER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882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912768" cy="536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7647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CONTROLLER</a:t>
            </a:r>
            <a:endParaRPr lang="ko-KR" altLang="en-US" sz="5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9884"/>
            <a:ext cx="5400600" cy="92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5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9" y="384919"/>
            <a:ext cx="84772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83671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INDEX.JSP</a:t>
            </a:r>
            <a:endParaRPr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5868144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2525"/>
            <a:ext cx="6457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11663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mainPage.do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516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2525"/>
            <a:ext cx="6457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11663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mainPage.do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979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9" y="836712"/>
            <a:ext cx="838052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166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EgovMainView.jsp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" y="116632"/>
            <a:ext cx="70829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9589"/>
            <a:ext cx="3962579" cy="215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269542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Web.xml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3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" y="620688"/>
            <a:ext cx="84201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8466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globals.properties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8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78431"/>
            <a:ext cx="8208912" cy="314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25952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Context-aspect.xml   --  AOP 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4" y="4365104"/>
            <a:ext cx="7754238" cy="196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6154" y="397692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Context-datasource.xml   -- 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5952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Context-transaction.xml   --  transaction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6" y="980728"/>
            <a:ext cx="807894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7" y="908720"/>
            <a:ext cx="841356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25952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Context-validator.xml   --  validator 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7" y="3789040"/>
            <a:ext cx="5472608" cy="26946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381066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12715" y="140599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service interface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설정 및 주입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46531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96752"/>
            <a:ext cx="29523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7584" y="3006244"/>
            <a:ext cx="29523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2523" y="4725144"/>
            <a:ext cx="29523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8" y="332656"/>
            <a:ext cx="8423870" cy="55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09" y="869607"/>
            <a:ext cx="4495800" cy="2800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422108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VO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409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56007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1124744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INTERFACE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161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44</Words>
  <Application>Microsoft Office PowerPoint</Application>
  <PresentationFormat>화면 슬라이드 쇼(4:3)</PresentationFormat>
  <Paragraphs>24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jin123</dc:creator>
  <cp:lastModifiedBy>jin123</cp:lastModifiedBy>
  <cp:revision>18</cp:revision>
  <dcterms:created xsi:type="dcterms:W3CDTF">2015-02-09T00:47:38Z</dcterms:created>
  <dcterms:modified xsi:type="dcterms:W3CDTF">2015-02-09T09:19:18Z</dcterms:modified>
</cp:coreProperties>
</file>