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78" r:id="rId11"/>
    <p:sldId id="269" r:id="rId12"/>
    <p:sldId id="270" r:id="rId13"/>
    <p:sldId id="271" r:id="rId14"/>
    <p:sldId id="277" r:id="rId15"/>
    <p:sldId id="279" r:id="rId16"/>
    <p:sldId id="280" r:id="rId17"/>
    <p:sldId id="273" r:id="rId18"/>
    <p:sldId id="274" r:id="rId19"/>
    <p:sldId id="275" r:id="rId20"/>
    <p:sldId id="276" r:id="rId21"/>
    <p:sldId id="281" r:id="rId22"/>
    <p:sldId id="28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127C-A971-4EAF-B07D-C2D85B0A94D4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25A66-A91E-435C-AA08-3EA203185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12B6-E577-4C58-AF63-5AE3D1CD80B8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98E6-FB1B-478F-9630-AA6CA5C9B2E2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CA2A-9E43-4955-B908-8E02493063C0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1F33-BC45-4DAC-A946-5E79E63108F3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58332A9-AED3-4215-ACF9-F5C858BBD367}" type="datetime1">
              <a:rPr lang="ko-KR" altLang="en-US" smtClean="0"/>
              <a:pPr/>
              <a:t>2012-03-05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81EB-29D5-4BD5-A128-CE0AB67EFE2C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F674-ADD6-4619-B5D4-5C1B5BDB5EF1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B9C4-1E69-4F8F-9A7E-CE38EBA60800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684-79A6-4F88-8C59-0A14462519FA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4FCF-F0DF-4F12-B3C1-A1634049C190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0F14-B7E4-4575-82E1-2CABA2E65911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E7A923A-D595-4B4E-A584-92523FE75CF1}" type="datetime1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2E4CDDC-11F4-4F1F-BEFC-891CA76A6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4437112"/>
            <a:ext cx="6552728" cy="965969"/>
          </a:xfrm>
        </p:spPr>
        <p:txBody>
          <a:bodyPr/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ko-KR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5" name="_x68503656" descr="EMB00002248099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61206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84168" y="5661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박영권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6866" name="Picture 2" descr="http://www.sqler.com/files/attach/images/368179/795/387/37ffe0ab446aea4a40bd501e3a63f4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8667623" cy="4968552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12353" y="274638"/>
            <a:ext cx="7860047" cy="850106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100" normalizeH="0" baseline="0" noProof="0" smtClean="0">
                <a:ln w="18000">
                  <a:noFill/>
                  <a:prstDash val="solid"/>
                </a:ln>
                <a:solidFill>
                  <a:schemeClr val="tx1"/>
                </a:solidFill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uLnTx/>
                <a:uFillTx/>
                <a:latin typeface="+mj-lt"/>
                <a:ea typeface="굴림" pitchFamily="50" charset="-127"/>
                <a:cs typeface="+mj-cs"/>
              </a:rPr>
              <a:t>제어 대상을 지정하는  방법</a:t>
            </a:r>
            <a:endParaRPr kumimoji="0" lang="ko-KR" altLang="en-US" sz="4400" b="0" i="0" u="none" strike="noStrike" kern="1200" cap="none" spc="100" normalizeH="0" baseline="0" noProof="0" dirty="0" smtClean="0">
              <a:ln w="18000">
                <a:noFill/>
                <a:prstDash val="solid"/>
              </a:ln>
              <a:solidFill>
                <a:schemeClr val="tx1"/>
              </a:solidFill>
              <a:effectLst>
                <a:outerShdw blurRad="44450" dist="25400" dir="2700000" algn="tl" rotWithShape="0">
                  <a:schemeClr val="bg1">
                    <a:alpha val="51000"/>
                  </a:schemeClr>
                </a:outerShdw>
              </a:effectLst>
              <a:uLnTx/>
              <a:uFillTx/>
              <a:latin typeface="+mj-lt"/>
              <a:ea typeface="굴림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 idx="4294967295"/>
          </p:nvPr>
        </p:nvSpPr>
        <p:spPr>
          <a:xfrm>
            <a:off x="312353" y="274638"/>
            <a:ext cx="7860047" cy="850106"/>
          </a:xfrm>
        </p:spPr>
        <p:txBody>
          <a:bodyPr/>
          <a:lstStyle/>
          <a:p>
            <a:r>
              <a:rPr lang="ko-KR" altLang="en-US" dirty="0" smtClean="0">
                <a:ea typeface="굴림" pitchFamily="50" charset="-127"/>
              </a:rPr>
              <a:t>제어 대상을 지정하는  방법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7724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>
                <a:ea typeface="굴림" pitchFamily="50" charset="-127"/>
              </a:rPr>
              <a:t>jQuery( selector, [context] )</a:t>
            </a:r>
          </a:p>
          <a:p>
            <a:r>
              <a:rPr lang="en-US" altLang="ko-KR" smtClean="0">
                <a:ea typeface="굴림" pitchFamily="50" charset="-127"/>
              </a:rPr>
              <a:t>jQuery( element )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latinLnBrk="0" hangingPunct="0">
              <a:defRPr/>
            </a:pPr>
            <a:fld id="{5F4DC7C3-E53F-43FC-8E62-B063B8840419}" type="slidenum">
              <a:rPr lang="ko-KR" altLang="en-US" sz="900" b="0">
                <a:latin typeface="+mn-lt"/>
                <a:ea typeface="굴림" charset="-127"/>
              </a:rPr>
              <a:pPr algn="r" eaLnBrk="0" latinLnBrk="0" hangingPunct="0">
                <a:defRPr/>
              </a:pPr>
              <a:t>11</a:t>
            </a:fld>
            <a:endParaRPr lang="en-US" altLang="ko-KR" sz="900" b="0">
              <a:latin typeface="+mn-lt"/>
              <a:ea typeface="굴림" charset="-127"/>
            </a:endParaRPr>
          </a:p>
        </p:txBody>
      </p:sp>
      <p:sp>
        <p:nvSpPr>
          <p:cNvPr id="49157" name="직사각형 7"/>
          <p:cNvSpPr>
            <a:spLocks noChangeArrowheads="1"/>
          </p:cNvSpPr>
          <p:nvPr/>
        </p:nvSpPr>
        <p:spPr bwMode="auto">
          <a:xfrm>
            <a:off x="685800" y="2060848"/>
            <a:ext cx="7848600" cy="4263752"/>
          </a:xfrm>
          <a:prstGeom prst="rect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r>
              <a:rPr lang="en-US" altLang="ko-KR" sz="1400" u="none" dirty="0"/>
              <a:t>&lt;html&gt;</a:t>
            </a:r>
          </a:p>
          <a:p>
            <a:r>
              <a:rPr lang="en-US" altLang="ko-KR" sz="1400" u="none" dirty="0"/>
              <a:t>    &lt;body&gt;</a:t>
            </a:r>
          </a:p>
          <a:p>
            <a:r>
              <a:rPr lang="en-US" altLang="ko-KR" sz="1400" u="none" dirty="0"/>
              <a:t>        &lt;</a:t>
            </a:r>
            <a:r>
              <a:rPr lang="en-US" altLang="ko-KR" sz="1400" u="none" dirty="0" err="1"/>
              <a:t>ul</a:t>
            </a:r>
            <a:r>
              <a:rPr lang="en-US" altLang="ko-KR" sz="1400" u="none" dirty="0"/>
              <a:t>&gt;</a:t>
            </a:r>
          </a:p>
          <a:p>
            <a:r>
              <a:rPr lang="en-US" altLang="ko-KR" sz="1400" u="none" dirty="0"/>
              <a:t>            &lt;</a:t>
            </a:r>
            <a:r>
              <a:rPr lang="en-US" altLang="ko-KR" sz="1400" u="none" dirty="0" err="1"/>
              <a:t>li</a:t>
            </a:r>
            <a:r>
              <a:rPr lang="en-US" altLang="ko-KR" sz="1400" u="none" dirty="0"/>
              <a:t>&gt;test2&lt;/</a:t>
            </a:r>
            <a:r>
              <a:rPr lang="en-US" altLang="ko-KR" sz="1400" u="none" dirty="0" err="1"/>
              <a:t>li</a:t>
            </a:r>
            <a:r>
              <a:rPr lang="en-US" altLang="ko-KR" sz="1400" u="none" dirty="0"/>
              <a:t>&gt;</a:t>
            </a:r>
          </a:p>
          <a:p>
            <a:r>
              <a:rPr lang="en-US" altLang="ko-KR" sz="1400" u="none" dirty="0"/>
              <a:t>        &lt;/</a:t>
            </a:r>
            <a:r>
              <a:rPr lang="en-US" altLang="ko-KR" sz="1400" u="none" dirty="0" err="1"/>
              <a:t>ul</a:t>
            </a:r>
            <a:r>
              <a:rPr lang="en-US" altLang="ko-KR" sz="1400" u="none" dirty="0"/>
              <a:t>&gt;</a:t>
            </a:r>
          </a:p>
          <a:p>
            <a:r>
              <a:rPr lang="en-US" altLang="ko-KR" sz="1400" u="none" dirty="0"/>
              <a:t>        &lt;</a:t>
            </a:r>
            <a:r>
              <a:rPr lang="en-US" altLang="ko-KR" sz="1400" u="none" dirty="0" err="1"/>
              <a:t>ul</a:t>
            </a:r>
            <a:r>
              <a:rPr lang="en-US" altLang="ko-KR" sz="1400" u="none" dirty="0"/>
              <a:t> class="</a:t>
            </a:r>
            <a:r>
              <a:rPr lang="en-US" altLang="ko-KR" sz="1400" u="none" dirty="0" err="1"/>
              <a:t>foo</a:t>
            </a:r>
            <a:r>
              <a:rPr lang="en-US" altLang="ko-KR" sz="1400" u="none" dirty="0"/>
              <a:t>"&gt;</a:t>
            </a:r>
          </a:p>
          <a:p>
            <a:r>
              <a:rPr lang="en-US" altLang="ko-KR" sz="1400" u="none" dirty="0"/>
              <a:t>            &lt;</a:t>
            </a:r>
            <a:r>
              <a:rPr lang="en-US" altLang="ko-KR" sz="1400" u="none" dirty="0" err="1"/>
              <a:t>li</a:t>
            </a:r>
            <a:r>
              <a:rPr lang="en-US" altLang="ko-KR" sz="1400" u="none" dirty="0"/>
              <a:t>&gt;test&lt;/</a:t>
            </a:r>
            <a:r>
              <a:rPr lang="en-US" altLang="ko-KR" sz="1400" u="none" dirty="0" err="1"/>
              <a:t>li</a:t>
            </a:r>
            <a:r>
              <a:rPr lang="en-US" altLang="ko-KR" sz="1400" u="none" dirty="0"/>
              <a:t>&gt;</a:t>
            </a:r>
          </a:p>
          <a:p>
            <a:r>
              <a:rPr lang="en-US" altLang="ko-KR" sz="1400" u="none" dirty="0"/>
              <a:t>        &lt;/</a:t>
            </a:r>
            <a:r>
              <a:rPr lang="en-US" altLang="ko-KR" sz="1400" u="none" dirty="0" err="1"/>
              <a:t>ul</a:t>
            </a:r>
            <a:r>
              <a:rPr lang="en-US" altLang="ko-KR" sz="1400" u="none" dirty="0"/>
              <a:t>&gt;</a:t>
            </a:r>
          </a:p>
          <a:p>
            <a:r>
              <a:rPr lang="en-US" altLang="ko-KR" sz="1400" u="none" dirty="0"/>
              <a:t>        </a:t>
            </a:r>
            <a:r>
              <a:rPr lang="en-US" altLang="ko-KR" sz="1400" dirty="0" smtClean="0"/>
              <a:t>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="http://code.jquery.com/jquery-latest.js"&gt;&lt;/script&gt;</a:t>
            </a:r>
            <a:endParaRPr lang="ko-KR" altLang="ko-KR" sz="1400" dirty="0" smtClean="0"/>
          </a:p>
          <a:p>
            <a:r>
              <a:rPr lang="en-US" altLang="ko-KR" sz="1400" u="none" dirty="0" smtClean="0"/>
              <a:t>        </a:t>
            </a:r>
            <a:r>
              <a:rPr lang="en-US" altLang="ko-KR" sz="1400" u="none" dirty="0"/>
              <a:t>&lt;script type="text/</a:t>
            </a:r>
            <a:r>
              <a:rPr lang="en-US" altLang="ko-KR" sz="1400" u="none" dirty="0" err="1"/>
              <a:t>javascript</a:t>
            </a:r>
            <a:r>
              <a:rPr lang="en-US" altLang="ko-KR" sz="1400" u="none" dirty="0"/>
              <a:t>"&gt;</a:t>
            </a:r>
          </a:p>
          <a:p>
            <a:r>
              <a:rPr lang="en-US" altLang="ko-KR" sz="1400" u="none" dirty="0"/>
              <a:t>            (function($){            </a:t>
            </a:r>
          </a:p>
          <a:p>
            <a:r>
              <a:rPr lang="en-US" altLang="ko-KR" sz="1400" u="none" dirty="0"/>
              <a:t>                $('ul.foo').click( function() {</a:t>
            </a:r>
          </a:p>
          <a:p>
            <a:r>
              <a:rPr lang="en-US" altLang="ko-KR" sz="1400" u="none" dirty="0"/>
              <a:t>                    $('</a:t>
            </a:r>
            <a:r>
              <a:rPr lang="en-US" altLang="ko-KR" sz="1400" u="none" dirty="0" err="1"/>
              <a:t>li</a:t>
            </a:r>
            <a:r>
              <a:rPr lang="en-US" altLang="ko-KR" sz="1400" u="none" dirty="0"/>
              <a:t>', this).</a:t>
            </a:r>
            <a:r>
              <a:rPr lang="en-US" altLang="ko-KR" sz="1400" u="none" dirty="0" err="1"/>
              <a:t>css</a:t>
            </a:r>
            <a:r>
              <a:rPr lang="en-US" altLang="ko-KR" sz="1400" u="none" dirty="0"/>
              <a:t>('background-</a:t>
            </a:r>
            <a:r>
              <a:rPr lang="en-US" altLang="ko-KR" sz="1400" u="none" dirty="0" err="1"/>
              <a:t>color','red</a:t>
            </a:r>
            <a:r>
              <a:rPr lang="en-US" altLang="ko-KR" sz="1400" u="none" dirty="0"/>
              <a:t>');</a:t>
            </a:r>
          </a:p>
          <a:p>
            <a:r>
              <a:rPr lang="en-US" altLang="ko-KR" sz="1400" u="none" dirty="0"/>
              <a:t>                });</a:t>
            </a:r>
          </a:p>
          <a:p>
            <a:r>
              <a:rPr lang="en-US" altLang="ko-KR" sz="1400" u="none" dirty="0"/>
              <a:t>            })(</a:t>
            </a:r>
            <a:r>
              <a:rPr lang="en-US" altLang="ko-KR" sz="1400" u="none" dirty="0" err="1"/>
              <a:t>jQuery</a:t>
            </a:r>
            <a:r>
              <a:rPr lang="en-US" altLang="ko-KR" sz="1400" u="none" dirty="0"/>
              <a:t>)</a:t>
            </a:r>
          </a:p>
          <a:p>
            <a:r>
              <a:rPr lang="en-US" altLang="ko-KR" sz="1400" u="none" dirty="0"/>
              <a:t>        &lt;/script&gt;</a:t>
            </a:r>
          </a:p>
          <a:p>
            <a:r>
              <a:rPr lang="en-US" altLang="ko-KR" sz="1400" u="none" dirty="0"/>
              <a:t>    &lt;/body&gt;</a:t>
            </a:r>
          </a:p>
          <a:p>
            <a:r>
              <a:rPr lang="en-US" altLang="ko-KR" sz="1400" u="none" dirty="0"/>
              <a:t>&lt;/html&gt;</a:t>
            </a:r>
            <a:endParaRPr lang="ko-KR" altLang="en-US" sz="14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제어 대상을 지정하는  방법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7724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>
                <a:ea typeface="굴림" pitchFamily="50" charset="-127"/>
              </a:rPr>
              <a:t>jQuery( selector, [context] )</a:t>
            </a:r>
          </a:p>
          <a:p>
            <a:r>
              <a:rPr lang="en-US" altLang="ko-KR" smtClean="0">
                <a:ea typeface="굴림" pitchFamily="50" charset="-127"/>
              </a:rPr>
              <a:t>jQuery( element )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latinLnBrk="0" hangingPunct="0">
              <a:defRPr/>
            </a:pPr>
            <a:fld id="{F9316E34-C587-4022-82D9-6464A9D0F65A}" type="slidenum">
              <a:rPr lang="ko-KR" altLang="en-US" sz="900" b="0">
                <a:latin typeface="+mn-lt"/>
                <a:ea typeface="굴림" charset="-127"/>
              </a:rPr>
              <a:pPr algn="r" eaLnBrk="0" latinLnBrk="0" hangingPunct="0">
                <a:defRPr/>
              </a:pPr>
              <a:t>12</a:t>
            </a:fld>
            <a:endParaRPr lang="en-US" altLang="ko-KR" sz="900" b="0">
              <a:latin typeface="+mn-lt"/>
              <a:ea typeface="굴림" charset="-127"/>
            </a:endParaRPr>
          </a:p>
        </p:txBody>
      </p:sp>
      <p:sp>
        <p:nvSpPr>
          <p:cNvPr id="50181" name="직사각형 7"/>
          <p:cNvSpPr>
            <a:spLocks noChangeArrowheads="1"/>
          </p:cNvSpPr>
          <p:nvPr/>
        </p:nvSpPr>
        <p:spPr bwMode="auto">
          <a:xfrm>
            <a:off x="685800" y="2209800"/>
            <a:ext cx="7848600" cy="3200400"/>
          </a:xfrm>
          <a:prstGeom prst="rect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r>
              <a:rPr lang="en-US" altLang="ko-KR" sz="1800" u="none" dirty="0"/>
              <a:t>&lt;html&gt;</a:t>
            </a:r>
          </a:p>
          <a:p>
            <a:r>
              <a:rPr lang="en-US" altLang="ko-KR" sz="1800" u="none" dirty="0"/>
              <a:t>    &lt;body&gt;</a:t>
            </a:r>
          </a:p>
          <a:p>
            <a:r>
              <a:rPr lang="en-US" altLang="ko-KR" sz="1800" u="none" dirty="0"/>
              <a:t>        </a:t>
            </a: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="http://code.jquery.com/jquery-latest.js"&gt;&lt;/script&gt;</a:t>
            </a:r>
            <a:endParaRPr lang="ko-KR" altLang="ko-KR" dirty="0" smtClean="0"/>
          </a:p>
          <a:p>
            <a:r>
              <a:rPr lang="en-US" altLang="ko-KR" sz="1800" u="none" dirty="0" smtClean="0"/>
              <a:t>        </a:t>
            </a:r>
            <a:r>
              <a:rPr lang="en-US" altLang="ko-KR" sz="1800" u="none" dirty="0"/>
              <a:t>&lt;script </a:t>
            </a:r>
            <a:r>
              <a:rPr lang="en-US" altLang="ko-KR" sz="1800" u="none" dirty="0" smtClean="0"/>
              <a:t>&gt;</a:t>
            </a:r>
            <a:endParaRPr lang="en-US" altLang="ko-KR" sz="1800" u="none" dirty="0"/>
          </a:p>
          <a:p>
            <a:r>
              <a:rPr lang="en-US" altLang="ko-KR" sz="1800" u="none" dirty="0"/>
              <a:t>            </a:t>
            </a:r>
            <a:r>
              <a:rPr lang="en-US" altLang="ko-KR" sz="1800" u="none" dirty="0" smtClean="0"/>
              <a:t>$(</a:t>
            </a:r>
            <a:r>
              <a:rPr lang="en-US" altLang="ko-KR" sz="1800" u="none" dirty="0" err="1"/>
              <a:t>document.body</a:t>
            </a:r>
            <a:r>
              <a:rPr lang="en-US" altLang="ko-KR" sz="1800" u="none" dirty="0"/>
              <a:t>).</a:t>
            </a:r>
            <a:r>
              <a:rPr lang="en-US" altLang="ko-KR" sz="1800" u="none" dirty="0" err="1"/>
              <a:t>css</a:t>
            </a:r>
            <a:r>
              <a:rPr lang="en-US" altLang="ko-KR" sz="1800" u="none" dirty="0"/>
              <a:t>( "background-color", "black" );</a:t>
            </a:r>
          </a:p>
          <a:p>
            <a:r>
              <a:rPr lang="en-US" altLang="ko-KR" sz="1800" u="none" dirty="0"/>
              <a:t>        &lt;/script&gt;</a:t>
            </a:r>
          </a:p>
          <a:p>
            <a:r>
              <a:rPr lang="en-US" altLang="ko-KR" sz="1800" u="none" dirty="0"/>
              <a:t>    &lt;/body&gt;</a:t>
            </a:r>
          </a:p>
          <a:p>
            <a:r>
              <a:rPr lang="en-US" altLang="ko-KR" sz="1800" u="none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 idx="4294967295"/>
          </p:nvPr>
        </p:nvSpPr>
        <p:spPr>
          <a:xfrm>
            <a:off x="312353" y="274638"/>
            <a:ext cx="8545927" cy="778098"/>
          </a:xfrm>
        </p:spPr>
        <p:txBody>
          <a:bodyPr/>
          <a:lstStyle/>
          <a:p>
            <a:r>
              <a:rPr lang="en-US" altLang="ko-KR" dirty="0" err="1" smtClean="0">
                <a:ea typeface="굴림" pitchFamily="50" charset="-127"/>
              </a:rPr>
              <a:t>jQuery</a:t>
            </a:r>
            <a:r>
              <a:rPr lang="ko-KR" altLang="en-US" dirty="0" smtClean="0">
                <a:ea typeface="굴림" pitchFamily="50" charset="-127"/>
              </a:rPr>
              <a:t>의 이벤트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latinLnBrk="0" hangingPunct="0">
              <a:defRPr/>
            </a:pPr>
            <a:fld id="{C8F54F14-2E28-4999-AB52-DBCAB4F8082E}" type="slidenum">
              <a:rPr lang="ko-KR" altLang="en-US" sz="900" b="0">
                <a:latin typeface="+mn-lt"/>
                <a:ea typeface="굴림" charset="-127"/>
              </a:rPr>
              <a:pPr algn="r" eaLnBrk="0" latinLnBrk="0" hangingPunct="0">
                <a:defRPr/>
              </a:pPr>
              <a:t>13</a:t>
            </a:fld>
            <a:endParaRPr lang="en-US" altLang="ko-KR" sz="900" b="0">
              <a:latin typeface="+mn-lt"/>
              <a:ea typeface="굴림" charset="-127"/>
            </a:endParaRPr>
          </a:p>
        </p:txBody>
      </p:sp>
      <p:pic>
        <p:nvPicPr>
          <p:cNvPr id="7170" name="Picture 2" descr="event_01_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7416825" cy="396044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95536" y="1124744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ko-KR" altLang="en-US" sz="2000" dirty="0" smtClean="0"/>
              <a:t>에서는 사용자가 발생시키는 이벤트를 쉽고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간단하게 핸들링 할 수 있는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지원하고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마우스의 클릭과 키보드의 입력은 물론이고 심지어 더블클릭과 마우스 </a:t>
            </a:r>
            <a:r>
              <a:rPr lang="ko-KR" altLang="en-US" sz="2000" dirty="0" err="1" smtClean="0"/>
              <a:t>휠에</a:t>
            </a:r>
            <a:r>
              <a:rPr lang="ko-KR" altLang="en-US" sz="2000" dirty="0" smtClean="0"/>
              <a:t> 대한 이벤트를 쉽게 처리 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5842" name="Picture 2" descr="event_01_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344816" cy="3076575"/>
          </a:xfrm>
          <a:prstGeom prst="rect">
            <a:avLst/>
          </a:prstGeom>
          <a:noFill/>
        </p:spPr>
      </p:pic>
      <p:pic>
        <p:nvPicPr>
          <p:cNvPr id="35844" name="Picture 4" descr="event_02_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7344816" cy="3059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7890" name="Picture 2" descr="event_03_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7776864" cy="3816424"/>
          </a:xfrm>
          <a:prstGeom prst="rect">
            <a:avLst/>
          </a:prstGeom>
          <a:noFill/>
        </p:spPr>
      </p:pic>
      <p:pic>
        <p:nvPicPr>
          <p:cNvPr id="37892" name="Picture 4" descr="event_03_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7704856" cy="2223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642918"/>
            <a:ext cx="2500866" cy="154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596" y="2857496"/>
            <a:ext cx="2891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Event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의 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이해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428868"/>
            <a:ext cx="4857784" cy="376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428736"/>
            <a:ext cx="2891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Effect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의 이해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1142984"/>
            <a:ext cx="4968552" cy="444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95536" y="1052736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메뉴 만들기</a:t>
            </a:r>
            <a:endParaRPr kumimoji="1" 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80728"/>
            <a:ext cx="3181350" cy="1296988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95536" y="2996952"/>
            <a:ext cx="2553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800" b="1" dirty="0" smtClean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입력자료 검사</a:t>
            </a:r>
            <a:endParaRPr kumimoji="1" lang="ko-KR" altLang="ko-KR" sz="1100" dirty="0" smtClean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그림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068960"/>
            <a:ext cx="5206553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57158" y="928670"/>
            <a:ext cx="4464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이미지 처리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이미지 클릭 시 다음 이미지 표시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857232"/>
            <a:ext cx="2445950" cy="2165940"/>
          </a:xfrm>
          <a:prstGeom prst="rect">
            <a:avLst/>
          </a:prstGeom>
          <a:noFill/>
        </p:spPr>
      </p:pic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85720" y="3643314"/>
            <a:ext cx="51125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이미지 처리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이미지 위에 마우스 올리면 이미지 확대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3500438"/>
            <a:ext cx="324036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0640"/>
          </a:xfrm>
        </p:spPr>
        <p:txBody>
          <a:bodyPr>
            <a:normAutofit fontScale="55000" lnSpcReduction="20000"/>
          </a:bodyPr>
          <a:lstStyle/>
          <a:p>
            <a:pPr latinLnBrk="0">
              <a:buNone/>
            </a:pPr>
            <a:r>
              <a:rPr lang="ko-KR" altLang="ko-KR" sz="4500" dirty="0" smtClean="0"/>
              <a:t>■</a:t>
            </a:r>
            <a:r>
              <a:rPr lang="en-US" altLang="ko-KR" sz="4500" dirty="0" smtClean="0"/>
              <a:t> </a:t>
            </a:r>
            <a:r>
              <a:rPr lang="en-US" altLang="ko-KR" sz="4500" dirty="0" err="1"/>
              <a:t>jQuery</a:t>
            </a:r>
            <a:r>
              <a:rPr lang="ko-KR" altLang="ko-KR" sz="4500" dirty="0"/>
              <a:t>란</a:t>
            </a:r>
            <a:r>
              <a:rPr lang="en-US" altLang="ko-KR" sz="4500" dirty="0" smtClean="0"/>
              <a:t>?</a:t>
            </a:r>
          </a:p>
          <a:p>
            <a:pPr latinLnBrk="0">
              <a:buNone/>
            </a:pPr>
            <a:endParaRPr lang="ko-KR" altLang="ko-KR" sz="4500" dirty="0"/>
          </a:p>
          <a:p>
            <a:pPr marL="514350" indent="-514350" latinLnBrk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jQuery</a:t>
            </a:r>
            <a:r>
              <a:rPr lang="ko-KR" altLang="ko-KR" dirty="0"/>
              <a:t>는</a:t>
            </a:r>
            <a:r>
              <a:rPr lang="en-US" altLang="ko-KR" dirty="0"/>
              <a:t> </a:t>
            </a:r>
            <a:r>
              <a:rPr lang="ko-KR" altLang="ko-KR" dirty="0"/>
              <a:t>자바스크립트</a:t>
            </a:r>
            <a:r>
              <a:rPr lang="en-US" altLang="ko-KR" dirty="0"/>
              <a:t> </a:t>
            </a:r>
            <a:r>
              <a:rPr lang="ko-KR" altLang="ko-KR" dirty="0"/>
              <a:t>라이브러리다</a:t>
            </a:r>
            <a:r>
              <a:rPr lang="en-US" altLang="ko-KR" dirty="0" smtClean="0"/>
              <a:t>.</a:t>
            </a:r>
          </a:p>
          <a:p>
            <a:pPr marL="514350" indent="-514350" latinLnBrk="0">
              <a:buNone/>
            </a:pPr>
            <a:r>
              <a:rPr lang="en-US" altLang="ko-KR" dirty="0" smtClean="0"/>
              <a:t> - </a:t>
            </a:r>
            <a:r>
              <a:rPr lang="ko-KR" altLang="ko-KR" dirty="0" smtClean="0"/>
              <a:t>웹에서</a:t>
            </a:r>
            <a:r>
              <a:rPr lang="en-US" altLang="ko-KR" dirty="0"/>
              <a:t> </a:t>
            </a:r>
            <a:r>
              <a:rPr lang="ko-KR" altLang="ko-KR" dirty="0"/>
              <a:t>역동적인</a:t>
            </a:r>
            <a:r>
              <a:rPr lang="en-US" altLang="ko-KR" dirty="0"/>
              <a:t> UI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제공하기</a:t>
            </a:r>
            <a:r>
              <a:rPr lang="en-US" altLang="ko-KR" dirty="0"/>
              <a:t> </a:t>
            </a:r>
            <a:r>
              <a:rPr lang="ko-KR" altLang="ko-KR" dirty="0"/>
              <a:t>위해서는</a:t>
            </a:r>
            <a:r>
              <a:rPr lang="en-US" altLang="ko-KR" dirty="0"/>
              <a:t> </a:t>
            </a:r>
            <a:r>
              <a:rPr lang="ko-KR" altLang="ko-KR" dirty="0" smtClean="0"/>
              <a:t>자바스크립트</a:t>
            </a:r>
            <a:r>
              <a:rPr lang="ko-KR" altLang="en-US" dirty="0" smtClean="0"/>
              <a:t>가</a:t>
            </a:r>
            <a:r>
              <a:rPr lang="en-US" altLang="ko-KR" dirty="0"/>
              <a:t> </a:t>
            </a:r>
            <a:r>
              <a:rPr lang="ko-KR" altLang="ko-KR" dirty="0" smtClean="0"/>
              <a:t>필요</a:t>
            </a:r>
            <a:endParaRPr lang="ko-KR" altLang="ko-KR" dirty="0"/>
          </a:p>
          <a:p>
            <a:pPr latinLnBrk="0">
              <a:buNone/>
            </a:pPr>
            <a:r>
              <a:rPr lang="en-US" altLang="ko-KR" dirty="0" smtClean="0"/>
              <a:t> - JS</a:t>
            </a:r>
            <a:r>
              <a:rPr lang="ko-KR" altLang="en-US" dirty="0" smtClean="0"/>
              <a:t>의 직접적인 기술보다 훨씬 효율적인 프로그래밍이 가능</a:t>
            </a:r>
            <a:endParaRPr lang="en-US" altLang="ko-KR" dirty="0" smtClean="0"/>
          </a:p>
          <a:p>
            <a:pPr latinLnBrk="0">
              <a:buNone/>
            </a:pPr>
            <a:endParaRPr lang="ko-KR" altLang="ko-KR" dirty="0"/>
          </a:p>
          <a:p>
            <a:pPr latinLnBrk="0">
              <a:buNone/>
            </a:pPr>
            <a:r>
              <a:rPr lang="en-US" altLang="ko-KR" b="1" dirty="0" smtClean="0"/>
              <a:t> </a:t>
            </a:r>
            <a:r>
              <a:rPr lang="en-US" altLang="ko-KR" b="1" dirty="0" err="1"/>
              <a:t>jQuery</a:t>
            </a:r>
            <a:r>
              <a:rPr lang="ko-KR" altLang="ko-KR" b="1" dirty="0"/>
              <a:t>의 시작</a:t>
            </a:r>
            <a:r>
              <a:rPr lang="en-US" altLang="ko-KR" b="1" dirty="0"/>
              <a:t>  : </a:t>
            </a:r>
            <a:endParaRPr lang="ko-KR" altLang="ko-KR" b="1" dirty="0"/>
          </a:p>
          <a:p>
            <a:pPr latinLnBrk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ko-KR" dirty="0"/>
              <a:t>다운로드</a:t>
            </a:r>
            <a:r>
              <a:rPr lang="en-US" altLang="ko-KR" dirty="0"/>
              <a:t> : </a:t>
            </a:r>
            <a:r>
              <a:rPr lang="en-US" altLang="ko-KR" u="sng" dirty="0">
                <a:hlinkClick r:id="rId2"/>
              </a:rPr>
              <a:t>http://jquery.com</a:t>
            </a:r>
            <a:r>
              <a:rPr lang="en-US" altLang="ko-KR" u="sng" dirty="0" smtClean="0">
                <a:hlinkClick r:id="rId2"/>
              </a:rPr>
              <a:t>/</a:t>
            </a:r>
            <a:endParaRPr lang="ko-KR" altLang="ko-KR" dirty="0"/>
          </a:p>
          <a:p>
            <a:pPr latinLnBrk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jquery.min.js</a:t>
            </a:r>
            <a:r>
              <a:rPr lang="ko-KR" altLang="ko-KR" dirty="0"/>
              <a:t>를 다운 받아 프로젝트에 넣은 후 소스에 </a:t>
            </a:r>
            <a:r>
              <a:rPr lang="ko-KR" altLang="ko-KR" dirty="0" smtClean="0"/>
              <a:t>기술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 </a:t>
            </a:r>
            <a:r>
              <a:rPr lang="en-US" altLang="ko-KR" dirty="0" err="1"/>
              <a:t>charset</a:t>
            </a:r>
            <a:r>
              <a:rPr lang="en-US" altLang="ko-KR" dirty="0"/>
              <a:t>="utf-8"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jquery.min.js</a:t>
            </a:r>
            <a:r>
              <a:rPr lang="en-US" altLang="ko-KR" dirty="0"/>
              <a:t>"&gt;&lt;/script&gt;</a:t>
            </a:r>
            <a:endParaRPr lang="ko-KR" altLang="ko-KR" dirty="0"/>
          </a:p>
          <a:p>
            <a:pPr latinLnBrk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 latinLnBrk="0">
              <a:buNone/>
            </a:pPr>
            <a:r>
              <a:rPr lang="ko-KR" altLang="en-US" dirty="0" smtClean="0"/>
              <a:t>   방법</a:t>
            </a:r>
            <a:r>
              <a:rPr lang="en-US" altLang="ko-KR" dirty="0" smtClean="0"/>
              <a:t>2. </a:t>
            </a:r>
            <a:r>
              <a:rPr lang="ko-KR" altLang="ko-KR" dirty="0"/>
              <a:t>다운로드 없이 사용하는 방법</a:t>
            </a:r>
          </a:p>
          <a:p>
            <a:pPr latinLnBrk="0">
              <a:buNone/>
            </a:pPr>
            <a:r>
              <a:rPr lang="en-US" altLang="ko-KR" dirty="0" smtClean="0"/>
              <a:t>   &lt;</a:t>
            </a:r>
            <a:r>
              <a:rPr lang="en-US" altLang="ko-KR" dirty="0"/>
              <a:t>script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 </a:t>
            </a:r>
            <a:r>
              <a:rPr lang="en-US" altLang="ko-KR" dirty="0" err="1"/>
              <a:t>src</a:t>
            </a:r>
            <a:r>
              <a:rPr lang="en-US" altLang="ko-KR" dirty="0"/>
              <a:t>="http://ajax.googleapis.com/ajax/libs/jquery/ </a:t>
            </a:r>
            <a:r>
              <a:rPr lang="ko-KR" altLang="ko-KR" dirty="0"/>
              <a:t>버전번호</a:t>
            </a:r>
            <a:r>
              <a:rPr lang="en-US" altLang="ko-KR" dirty="0"/>
              <a:t> /</a:t>
            </a:r>
            <a:r>
              <a:rPr lang="en-US" altLang="ko-KR" dirty="0" err="1"/>
              <a:t>jquery.min.js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latinLnBrk="0">
              <a:buNone/>
            </a:pPr>
            <a:endParaRPr lang="ko-KR" altLang="ko-KR" dirty="0"/>
          </a:p>
          <a:p>
            <a:pPr>
              <a:buNone/>
            </a:pPr>
            <a:r>
              <a:rPr lang="ko-KR" altLang="en-US" dirty="0" smtClean="0"/>
              <a:t>  방법</a:t>
            </a:r>
            <a:r>
              <a:rPr lang="en-US" altLang="ko-KR" dirty="0" smtClean="0"/>
              <a:t>3. </a:t>
            </a:r>
            <a:r>
              <a:rPr lang="ko-KR" altLang="ko-KR" dirty="0" smtClean="0"/>
              <a:t>다운로드 없이 사용하는 방법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="http://code.jquery.com/jquery-latest.js"&gt;&lt;/script&gt;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그림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284984"/>
            <a:ext cx="3096344" cy="2868651"/>
          </a:xfrm>
          <a:prstGeom prst="rect">
            <a:avLst/>
          </a:prstGeom>
          <a:noFill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3568" y="3284984"/>
            <a:ext cx="2031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테이블 처리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page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나누기 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980728"/>
            <a:ext cx="40324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테이블 처리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hover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행에 하이라이트 하기 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그림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980728"/>
            <a:ext cx="2602167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0034" y="1142984"/>
            <a:ext cx="24613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Ajax 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지원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714356"/>
            <a:ext cx="285752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286124"/>
            <a:ext cx="37862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4CDDC-11F4-4F1F-BEFC-891CA76A66B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71802" y="2643182"/>
            <a:ext cx="23574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rPr>
              <a:t>기타</a:t>
            </a:r>
            <a:r>
              <a:rPr kumimoji="1" lang="en-US" altLang="ko-KR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  <a:cs typeface="굴림" pitchFamily="50" charset="-127"/>
              </a:rPr>
              <a:t>…</a:t>
            </a:r>
            <a:endParaRPr kumimoji="1" lang="ko-KR" alt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 </a:t>
            </a:r>
            <a:r>
              <a:rPr lang="ko-KR" altLang="ko-KR" dirty="0"/>
              <a:t>페이지</a:t>
            </a:r>
            <a:r>
              <a:rPr lang="en-US" altLang="ko-KR" dirty="0"/>
              <a:t> </a:t>
            </a:r>
            <a:r>
              <a:rPr lang="ko-KR" altLang="ko-KR" dirty="0"/>
              <a:t>내부</a:t>
            </a:r>
            <a:r>
              <a:rPr lang="en-US" altLang="ko-KR" dirty="0"/>
              <a:t> </a:t>
            </a:r>
            <a:r>
              <a:rPr lang="ko-KR" altLang="ko-KR" dirty="0"/>
              <a:t>요소에</a:t>
            </a:r>
            <a:r>
              <a:rPr lang="en-US" altLang="ko-KR" dirty="0"/>
              <a:t> </a:t>
            </a:r>
            <a:r>
              <a:rPr lang="ko-KR" altLang="ko-KR" dirty="0"/>
              <a:t>접근이</a:t>
            </a:r>
            <a:r>
              <a:rPr lang="en-US" altLang="ko-KR" dirty="0"/>
              <a:t> </a:t>
            </a:r>
            <a:r>
              <a:rPr lang="ko-KR" altLang="ko-KR" dirty="0" smtClean="0"/>
              <a:t>쉬움</a:t>
            </a:r>
            <a:endParaRPr lang="en-US" altLang="ko-KR" dirty="0" smtClean="0"/>
          </a:p>
          <a:p>
            <a:pPr>
              <a:buNone/>
            </a:pPr>
            <a:endParaRPr lang="ko-KR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ko-KR" dirty="0"/>
              <a:t>페이지</a:t>
            </a:r>
            <a:r>
              <a:rPr lang="en-US" altLang="ko-KR" dirty="0"/>
              <a:t> </a:t>
            </a:r>
            <a:r>
              <a:rPr lang="ko-KR" altLang="ko-KR" dirty="0"/>
              <a:t>내의</a:t>
            </a:r>
            <a:r>
              <a:rPr lang="en-US" altLang="ko-KR" dirty="0"/>
              <a:t> </a:t>
            </a:r>
            <a:r>
              <a:rPr lang="ko-KR" altLang="ko-KR" dirty="0"/>
              <a:t>요소에</a:t>
            </a:r>
            <a:r>
              <a:rPr lang="en-US" altLang="ko-KR" dirty="0"/>
              <a:t> </a:t>
            </a:r>
            <a:r>
              <a:rPr lang="ko-KR" altLang="ko-KR" dirty="0"/>
              <a:t>접근하기</a:t>
            </a:r>
            <a:r>
              <a:rPr lang="en-US" altLang="ko-KR" dirty="0"/>
              <a:t> </a:t>
            </a:r>
            <a:r>
              <a:rPr lang="ko-KR" altLang="ko-KR" dirty="0"/>
              <a:t>위해서는</a:t>
            </a:r>
            <a:r>
              <a:rPr lang="en-US" altLang="ko-KR" dirty="0"/>
              <a:t> DOM </a:t>
            </a:r>
            <a:r>
              <a:rPr lang="ko-KR" altLang="ko-KR" dirty="0" err="1"/>
              <a:t>트리를</a:t>
            </a:r>
            <a:r>
              <a:rPr lang="en-US" altLang="ko-KR" dirty="0"/>
              <a:t> </a:t>
            </a:r>
            <a:r>
              <a:rPr lang="ko-KR" altLang="ko-KR" dirty="0"/>
              <a:t>통해</a:t>
            </a:r>
            <a:r>
              <a:rPr lang="en-US" altLang="ko-KR" dirty="0"/>
              <a:t> </a:t>
            </a:r>
            <a:r>
              <a:rPr lang="ko-KR" altLang="ko-KR" dirty="0"/>
              <a:t>접근해야</a:t>
            </a:r>
            <a:r>
              <a:rPr lang="en-US" altLang="ko-KR" dirty="0"/>
              <a:t> </a:t>
            </a:r>
            <a:r>
              <a:rPr lang="ko-KR" altLang="ko-KR" dirty="0"/>
              <a:t>하므로 코딩이</a:t>
            </a:r>
            <a:r>
              <a:rPr lang="en-US" altLang="ko-KR" dirty="0"/>
              <a:t> </a:t>
            </a:r>
            <a:r>
              <a:rPr lang="ko-KR" altLang="ko-KR" dirty="0" smtClean="0"/>
              <a:t>길어지고</a:t>
            </a:r>
            <a:r>
              <a:rPr lang="en-US" altLang="ko-KR" dirty="0"/>
              <a:t>, </a:t>
            </a:r>
            <a:r>
              <a:rPr lang="ko-KR" altLang="ko-KR" dirty="0"/>
              <a:t>배우기도</a:t>
            </a:r>
            <a:r>
              <a:rPr lang="en-US" altLang="ko-KR" dirty="0"/>
              <a:t> </a:t>
            </a:r>
            <a:r>
              <a:rPr lang="ko-KR" altLang="ko-KR" dirty="0"/>
              <a:t>쉽지</a:t>
            </a:r>
            <a:r>
              <a:rPr lang="en-US" altLang="ko-KR" dirty="0"/>
              <a:t> </a:t>
            </a:r>
            <a:r>
              <a:rPr lang="ko-KR" altLang="ko-KR" dirty="0" smtClean="0"/>
              <a:t>않음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CSS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 err="1"/>
              <a:t>선택자를</a:t>
            </a:r>
            <a:r>
              <a:rPr lang="en-US" altLang="ko-KR" dirty="0"/>
              <a:t> </a:t>
            </a:r>
            <a:r>
              <a:rPr lang="ko-KR" altLang="ko-KR" dirty="0"/>
              <a:t>이용하여</a:t>
            </a:r>
            <a:r>
              <a:rPr lang="en-US" altLang="ko-KR" dirty="0"/>
              <a:t> </a:t>
            </a:r>
            <a:r>
              <a:rPr lang="ko-KR" altLang="ko-KR" dirty="0"/>
              <a:t>쉽고</a:t>
            </a:r>
            <a:r>
              <a:rPr lang="en-US" altLang="ko-KR" dirty="0"/>
              <a:t> </a:t>
            </a:r>
            <a:r>
              <a:rPr lang="ko-KR" altLang="ko-KR" dirty="0"/>
              <a:t>편리하게</a:t>
            </a:r>
            <a:r>
              <a:rPr lang="en-US" altLang="ko-KR" dirty="0"/>
              <a:t> </a:t>
            </a:r>
            <a:r>
              <a:rPr lang="ko-KR" altLang="ko-KR" dirty="0"/>
              <a:t>요소를</a:t>
            </a:r>
            <a:r>
              <a:rPr lang="en-US" altLang="ko-KR" dirty="0"/>
              <a:t> </a:t>
            </a:r>
            <a:r>
              <a:rPr lang="ko-KR" altLang="ko-KR" dirty="0"/>
              <a:t>선택할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있음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2. </a:t>
            </a:r>
            <a:r>
              <a:rPr lang="ko-KR" altLang="ko-KR" dirty="0"/>
              <a:t>페이지의</a:t>
            </a:r>
            <a:r>
              <a:rPr lang="en-US" altLang="ko-KR" dirty="0"/>
              <a:t> </a:t>
            </a:r>
            <a:r>
              <a:rPr lang="ko-KR" altLang="ko-KR" dirty="0"/>
              <a:t>보여지는</a:t>
            </a:r>
            <a:r>
              <a:rPr lang="en-US" altLang="ko-KR" dirty="0"/>
              <a:t> </a:t>
            </a:r>
            <a:r>
              <a:rPr lang="ko-KR" altLang="ko-KR" dirty="0"/>
              <a:t>모습을</a:t>
            </a:r>
            <a:r>
              <a:rPr lang="en-US" altLang="ko-KR" dirty="0"/>
              <a:t> </a:t>
            </a:r>
            <a:r>
              <a:rPr lang="ko-KR" altLang="ko-KR" dirty="0"/>
              <a:t>변경하기</a:t>
            </a:r>
            <a:r>
              <a:rPr lang="en-US" altLang="ko-KR" dirty="0"/>
              <a:t> </a:t>
            </a:r>
            <a:r>
              <a:rPr lang="ko-KR" altLang="ko-KR" dirty="0"/>
              <a:t>쉬움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en-US" altLang="ko-KR" dirty="0"/>
              <a:t>CSS</a:t>
            </a:r>
            <a:r>
              <a:rPr lang="ko-KR" altLang="ko-KR" dirty="0"/>
              <a:t>는</a:t>
            </a:r>
            <a:r>
              <a:rPr lang="en-US" altLang="ko-KR" dirty="0"/>
              <a:t> </a:t>
            </a:r>
            <a:r>
              <a:rPr lang="ko-KR" altLang="ko-KR" dirty="0"/>
              <a:t>페이지가</a:t>
            </a:r>
            <a:r>
              <a:rPr lang="en-US" altLang="ko-KR" dirty="0"/>
              <a:t> </a:t>
            </a:r>
            <a:r>
              <a:rPr lang="ko-KR" altLang="ko-KR" dirty="0"/>
              <a:t>로딩될 때</a:t>
            </a:r>
            <a:r>
              <a:rPr lang="en-US" altLang="ko-KR" dirty="0"/>
              <a:t> </a:t>
            </a:r>
            <a:r>
              <a:rPr lang="ko-KR" altLang="ko-KR" dirty="0"/>
              <a:t>한번만</a:t>
            </a:r>
            <a:r>
              <a:rPr lang="en-US" altLang="ko-KR" dirty="0"/>
              <a:t> </a:t>
            </a:r>
            <a:r>
              <a:rPr lang="ko-KR" altLang="ko-KR" dirty="0"/>
              <a:t>적용이</a:t>
            </a:r>
            <a:r>
              <a:rPr lang="en-US" altLang="ko-KR" dirty="0"/>
              <a:t> </a:t>
            </a:r>
            <a:r>
              <a:rPr lang="ko-KR" altLang="ko-KR" dirty="0"/>
              <a:t>된다</a:t>
            </a:r>
            <a:r>
              <a:rPr lang="en-US" altLang="ko-KR" dirty="0"/>
              <a:t>. </a:t>
            </a:r>
            <a:r>
              <a:rPr lang="ko-KR" altLang="ko-KR" dirty="0"/>
              <a:t>그렇기</a:t>
            </a:r>
            <a:r>
              <a:rPr lang="en-US" altLang="ko-KR" dirty="0"/>
              <a:t> </a:t>
            </a:r>
            <a:r>
              <a:rPr lang="ko-KR" altLang="ko-KR" dirty="0"/>
              <a:t>때문에</a:t>
            </a:r>
            <a:r>
              <a:rPr lang="en-US" altLang="ko-KR" dirty="0"/>
              <a:t> </a:t>
            </a:r>
            <a:r>
              <a:rPr lang="ko-KR" altLang="ko-KR" dirty="0"/>
              <a:t>동적으로</a:t>
            </a:r>
            <a:r>
              <a:rPr lang="en-US" altLang="ko-KR" dirty="0"/>
              <a:t> CSS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적용하기</a:t>
            </a:r>
            <a:r>
              <a:rPr lang="en-US" altLang="ko-KR" dirty="0"/>
              <a:t> </a:t>
            </a:r>
            <a:r>
              <a:rPr lang="ko-KR" altLang="ko-KR" dirty="0"/>
              <a:t>위해서는</a:t>
            </a:r>
            <a:r>
              <a:rPr lang="en-US" altLang="ko-KR" dirty="0"/>
              <a:t> </a:t>
            </a:r>
            <a:r>
              <a:rPr lang="ko-KR" altLang="ko-KR" dirty="0"/>
              <a:t>자바스크립트를</a:t>
            </a:r>
            <a:r>
              <a:rPr lang="en-US" altLang="ko-KR" dirty="0"/>
              <a:t> </a:t>
            </a:r>
            <a:r>
              <a:rPr lang="ko-KR" altLang="ko-KR" dirty="0"/>
              <a:t>이용해야</a:t>
            </a:r>
            <a:r>
              <a:rPr lang="en-US" altLang="ko-KR" dirty="0"/>
              <a:t> </a:t>
            </a:r>
            <a:r>
              <a:rPr lang="ko-KR" altLang="ko-KR" dirty="0"/>
              <a:t>함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</a:t>
            </a:r>
            <a:r>
              <a:rPr lang="ko-KR" altLang="ko-KR" dirty="0"/>
              <a:t>순수한</a:t>
            </a:r>
            <a:r>
              <a:rPr lang="en-US" altLang="ko-KR" dirty="0"/>
              <a:t> </a:t>
            </a:r>
            <a:r>
              <a:rPr lang="ko-KR" altLang="ko-KR" dirty="0"/>
              <a:t>자바스크립트</a:t>
            </a:r>
            <a:r>
              <a:rPr lang="en-US" altLang="ko-KR" dirty="0"/>
              <a:t> </a:t>
            </a:r>
            <a:r>
              <a:rPr lang="ko-KR" altLang="ko-KR" dirty="0"/>
              <a:t>코드를</a:t>
            </a:r>
            <a:r>
              <a:rPr lang="en-US" altLang="ko-KR" dirty="0"/>
              <a:t> </a:t>
            </a:r>
            <a:r>
              <a:rPr lang="ko-KR" altLang="ko-KR" dirty="0"/>
              <a:t>이용하여</a:t>
            </a:r>
            <a:r>
              <a:rPr lang="en-US" altLang="ko-KR" dirty="0"/>
              <a:t> </a:t>
            </a:r>
            <a:r>
              <a:rPr lang="ko-KR" altLang="ko-KR" dirty="0"/>
              <a:t>작성하는</a:t>
            </a:r>
            <a:r>
              <a:rPr lang="en-US" altLang="ko-KR" dirty="0"/>
              <a:t> </a:t>
            </a:r>
            <a:r>
              <a:rPr lang="ko-KR" altLang="ko-KR" dirty="0"/>
              <a:t>것보다 훨씬</a:t>
            </a:r>
            <a:r>
              <a:rPr lang="en-US" altLang="ko-KR" dirty="0"/>
              <a:t> </a:t>
            </a:r>
            <a:r>
              <a:rPr lang="ko-KR" altLang="ko-KR" dirty="0"/>
              <a:t>쉽고</a:t>
            </a:r>
            <a:r>
              <a:rPr lang="en-US" altLang="ko-KR" dirty="0"/>
              <a:t> </a:t>
            </a:r>
            <a:r>
              <a:rPr lang="ko-KR" altLang="ko-KR" dirty="0"/>
              <a:t>편리하고</a:t>
            </a:r>
            <a:r>
              <a:rPr lang="en-US" altLang="ko-KR" dirty="0"/>
              <a:t> </a:t>
            </a:r>
            <a:r>
              <a:rPr lang="ko-KR" altLang="ko-KR" dirty="0"/>
              <a:t>직관적으로</a:t>
            </a:r>
            <a:r>
              <a:rPr lang="en-US" altLang="ko-KR" dirty="0"/>
              <a:t> CSS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변경할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850106"/>
          </a:xfrm>
        </p:spPr>
        <p:txBody>
          <a:bodyPr>
            <a:normAutofit/>
          </a:bodyPr>
          <a:lstStyle/>
          <a:p>
            <a:r>
              <a:rPr lang="ko-KR" altLang="ko-KR" sz="2800" dirty="0" smtClean="0"/>
              <a:t>■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jQuery</a:t>
            </a:r>
            <a:r>
              <a:rPr lang="ko-KR" altLang="ko-KR" sz="2800" dirty="0" smtClean="0"/>
              <a:t>를</a:t>
            </a:r>
            <a:r>
              <a:rPr lang="en-US" altLang="ko-KR" sz="2800" dirty="0" smtClean="0"/>
              <a:t> </a:t>
            </a:r>
            <a:r>
              <a:rPr lang="ko-KR" altLang="ko-KR" sz="2800" dirty="0" smtClean="0"/>
              <a:t>사용하는</a:t>
            </a:r>
            <a:r>
              <a:rPr lang="en-US" altLang="ko-KR" sz="2800" dirty="0" smtClean="0"/>
              <a:t> </a:t>
            </a:r>
            <a:r>
              <a:rPr lang="ko-KR" altLang="ko-KR" sz="2800" dirty="0" smtClean="0"/>
              <a:t>이유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/>
              <a:t>3. </a:t>
            </a:r>
            <a:r>
              <a:rPr lang="ko-KR" altLang="ko-KR" dirty="0"/>
              <a:t>페이지의</a:t>
            </a:r>
            <a:r>
              <a:rPr lang="en-US" altLang="ko-KR" dirty="0"/>
              <a:t> </a:t>
            </a:r>
            <a:r>
              <a:rPr lang="ko-KR" altLang="ko-KR" dirty="0" err="1" smtClean="0"/>
              <a:t>컨텐츠</a:t>
            </a:r>
            <a:r>
              <a:rPr lang="en-US" altLang="ko-KR" dirty="0"/>
              <a:t> </a:t>
            </a:r>
            <a:r>
              <a:rPr lang="ko-KR" altLang="ko-KR" dirty="0"/>
              <a:t>변경이</a:t>
            </a:r>
            <a:r>
              <a:rPr lang="en-US" altLang="ko-KR" dirty="0"/>
              <a:t> </a:t>
            </a:r>
            <a:r>
              <a:rPr lang="ko-KR" altLang="ko-KR" dirty="0" smtClean="0"/>
              <a:t>쉬움</a:t>
            </a:r>
            <a:endParaRPr lang="en-US" altLang="ko-KR" dirty="0" smtClean="0"/>
          </a:p>
          <a:p>
            <a:pPr>
              <a:buNone/>
            </a:pPr>
            <a:endParaRPr lang="ko-KR" altLang="ko-KR" dirty="0"/>
          </a:p>
          <a:p>
            <a:pPr>
              <a:buNone/>
            </a:pPr>
            <a:r>
              <a:rPr lang="en-US" altLang="ko-KR" dirty="0"/>
              <a:t>- DHTML</a:t>
            </a:r>
            <a:r>
              <a:rPr lang="ko-KR" altLang="ko-KR" dirty="0"/>
              <a:t>나</a:t>
            </a:r>
            <a:r>
              <a:rPr lang="en-US" altLang="ko-KR" dirty="0"/>
              <a:t> </a:t>
            </a:r>
            <a:r>
              <a:rPr lang="en-US" altLang="ko-KR" dirty="0" err="1"/>
              <a:t>ajax</a:t>
            </a:r>
            <a:r>
              <a:rPr lang="ko-KR" altLang="ko-KR" dirty="0"/>
              <a:t>에서는</a:t>
            </a:r>
            <a:r>
              <a:rPr lang="en-US" altLang="ko-KR" dirty="0"/>
              <a:t> </a:t>
            </a:r>
            <a:r>
              <a:rPr lang="ko-KR" altLang="ko-KR" dirty="0"/>
              <a:t>페이지의</a:t>
            </a:r>
            <a:r>
              <a:rPr lang="en-US" altLang="ko-KR" dirty="0"/>
              <a:t> </a:t>
            </a:r>
            <a:r>
              <a:rPr lang="ko-KR" altLang="ko-KR" dirty="0" err="1"/>
              <a:t>리로딩이</a:t>
            </a:r>
            <a:r>
              <a:rPr lang="en-US" altLang="ko-KR" dirty="0"/>
              <a:t> </a:t>
            </a:r>
            <a:r>
              <a:rPr lang="ko-KR" altLang="ko-KR" dirty="0"/>
              <a:t>없이</a:t>
            </a:r>
            <a:r>
              <a:rPr lang="en-US" altLang="ko-KR" dirty="0"/>
              <a:t> </a:t>
            </a:r>
            <a:r>
              <a:rPr lang="ko-KR" altLang="ko-KR" dirty="0"/>
              <a:t>동적으로</a:t>
            </a:r>
            <a:r>
              <a:rPr lang="en-US" altLang="ko-KR" dirty="0"/>
              <a:t> </a:t>
            </a:r>
            <a:r>
              <a:rPr lang="ko-KR" altLang="ko-KR" dirty="0"/>
              <a:t>페이지</a:t>
            </a:r>
            <a:r>
              <a:rPr lang="en-US" altLang="ko-KR" dirty="0"/>
              <a:t> </a:t>
            </a:r>
            <a:r>
              <a:rPr lang="ko-KR" altLang="ko-KR" dirty="0"/>
              <a:t>내의</a:t>
            </a:r>
            <a:r>
              <a:rPr lang="en-US" altLang="ko-KR" dirty="0"/>
              <a:t> </a:t>
            </a:r>
            <a:r>
              <a:rPr lang="ko-KR" altLang="ko-KR" dirty="0" err="1"/>
              <a:t>컨텐츠를</a:t>
            </a:r>
            <a:r>
              <a:rPr lang="en-US" altLang="ko-KR" dirty="0"/>
              <a:t> </a:t>
            </a:r>
            <a:r>
              <a:rPr lang="ko-KR" altLang="ko-KR" dirty="0" smtClean="0"/>
              <a:t>변경해야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하는</a:t>
            </a:r>
            <a:r>
              <a:rPr lang="en-US" altLang="ko-KR" dirty="0"/>
              <a:t> </a:t>
            </a:r>
            <a:r>
              <a:rPr lang="ko-KR" altLang="ko-KR" dirty="0"/>
              <a:t>경우가</a:t>
            </a:r>
            <a:r>
              <a:rPr lang="en-US" altLang="ko-KR" dirty="0"/>
              <a:t> </a:t>
            </a:r>
            <a:r>
              <a:rPr lang="ko-KR" altLang="ko-KR" dirty="0"/>
              <a:t>많음</a:t>
            </a:r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ko-KR" dirty="0"/>
              <a:t>그</a:t>
            </a:r>
            <a:r>
              <a:rPr lang="en-US" altLang="ko-KR" dirty="0"/>
              <a:t> </a:t>
            </a:r>
            <a:r>
              <a:rPr lang="ko-KR" altLang="ko-KR" dirty="0"/>
              <a:t>경우</a:t>
            </a:r>
            <a:r>
              <a:rPr lang="en-US" altLang="ko-KR" dirty="0"/>
              <a:t> </a:t>
            </a:r>
            <a:r>
              <a:rPr lang="ko-KR" altLang="ko-KR" dirty="0"/>
              <a:t>역시</a:t>
            </a:r>
            <a:r>
              <a:rPr lang="en-US" altLang="ko-KR" dirty="0"/>
              <a:t> </a:t>
            </a:r>
            <a:r>
              <a:rPr lang="ko-KR" altLang="ko-KR" dirty="0"/>
              <a:t>순수한</a:t>
            </a:r>
            <a:r>
              <a:rPr lang="en-US" altLang="ko-KR" dirty="0"/>
              <a:t> </a:t>
            </a:r>
            <a:r>
              <a:rPr lang="ko-KR" altLang="ko-KR" dirty="0"/>
              <a:t>자바스크립트</a:t>
            </a:r>
            <a:r>
              <a:rPr lang="en-US" altLang="ko-KR" dirty="0"/>
              <a:t> </a:t>
            </a:r>
            <a:r>
              <a:rPr lang="ko-KR" altLang="ko-KR" dirty="0"/>
              <a:t>코드를</a:t>
            </a:r>
            <a:r>
              <a:rPr lang="en-US" altLang="ko-KR" dirty="0"/>
              <a:t> </a:t>
            </a:r>
            <a:r>
              <a:rPr lang="ko-KR" altLang="ko-KR" dirty="0"/>
              <a:t>이용하여</a:t>
            </a:r>
            <a:r>
              <a:rPr lang="en-US" altLang="ko-KR" dirty="0"/>
              <a:t> </a:t>
            </a:r>
            <a:r>
              <a:rPr lang="ko-KR" altLang="ko-KR" dirty="0"/>
              <a:t>적용시킬</a:t>
            </a:r>
            <a:r>
              <a:rPr lang="en-US" altLang="ko-KR" dirty="0"/>
              <a:t> </a:t>
            </a:r>
            <a:r>
              <a:rPr lang="ko-KR" altLang="ko-KR" dirty="0"/>
              <a:t>경우</a:t>
            </a:r>
            <a:r>
              <a:rPr lang="en-US" altLang="ko-KR" dirty="0"/>
              <a:t> </a:t>
            </a:r>
            <a:r>
              <a:rPr lang="ko-KR" altLang="ko-KR" dirty="0"/>
              <a:t>코딩도</a:t>
            </a:r>
            <a:r>
              <a:rPr lang="en-US" altLang="ko-KR" dirty="0"/>
              <a:t> </a:t>
            </a:r>
            <a:r>
              <a:rPr lang="ko-KR" altLang="ko-KR" dirty="0" smtClean="0"/>
              <a:t>길어지고</a:t>
            </a:r>
            <a:r>
              <a:rPr lang="en-US" altLang="ko-KR" dirty="0" smtClean="0"/>
              <a:t> </a:t>
            </a:r>
            <a:r>
              <a:rPr lang="ko-KR" altLang="ko-KR" dirty="0" smtClean="0"/>
              <a:t>코드를</a:t>
            </a:r>
            <a:r>
              <a:rPr lang="en-US" altLang="ko-KR" dirty="0"/>
              <a:t> </a:t>
            </a:r>
            <a:r>
              <a:rPr lang="ko-KR" altLang="ko-KR" dirty="0"/>
              <a:t>작성하는</a:t>
            </a:r>
            <a:r>
              <a:rPr lang="en-US" altLang="ko-KR" dirty="0"/>
              <a:t> </a:t>
            </a:r>
            <a:r>
              <a:rPr lang="ko-KR" altLang="ko-KR" dirty="0"/>
              <a:t>것도</a:t>
            </a:r>
            <a:r>
              <a:rPr lang="en-US" altLang="ko-KR" dirty="0"/>
              <a:t> </a:t>
            </a:r>
            <a:r>
              <a:rPr lang="ko-KR" altLang="ko-KR" dirty="0"/>
              <a:t>쉽지</a:t>
            </a:r>
            <a:r>
              <a:rPr lang="en-US" altLang="ko-KR" dirty="0"/>
              <a:t> </a:t>
            </a:r>
            <a:r>
              <a:rPr lang="ko-KR" altLang="ko-KR" dirty="0"/>
              <a:t>않음</a:t>
            </a:r>
          </a:p>
          <a:p>
            <a:pPr>
              <a:buNone/>
            </a:pPr>
            <a:r>
              <a:rPr lang="en-US" altLang="ko-KR" dirty="0"/>
              <a:t>-  </a:t>
            </a:r>
            <a:r>
              <a:rPr lang="en-US" altLang="ko-KR" dirty="0" err="1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</a:t>
            </a:r>
            <a:r>
              <a:rPr lang="ko-KR" altLang="ko-KR" dirty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쉽게</a:t>
            </a:r>
            <a:r>
              <a:rPr lang="en-US" altLang="ko-KR" dirty="0"/>
              <a:t> </a:t>
            </a:r>
            <a:r>
              <a:rPr lang="ko-KR" altLang="ko-KR" dirty="0" err="1"/>
              <a:t>컨텐츠를</a:t>
            </a:r>
            <a:r>
              <a:rPr lang="en-US" altLang="ko-KR" dirty="0"/>
              <a:t> </a:t>
            </a:r>
            <a:r>
              <a:rPr lang="ko-KR" altLang="ko-KR" dirty="0"/>
              <a:t>변경할</a:t>
            </a:r>
            <a:r>
              <a:rPr lang="en-US" altLang="ko-KR" dirty="0"/>
              <a:t> </a:t>
            </a:r>
            <a:r>
              <a:rPr lang="ko-KR" altLang="ko-KR" dirty="0"/>
              <a:t>수 있음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4. </a:t>
            </a:r>
            <a:r>
              <a:rPr lang="ko-KR" altLang="ko-KR" dirty="0"/>
              <a:t>사용자와의</a:t>
            </a:r>
            <a:r>
              <a:rPr lang="en-US" altLang="ko-KR" dirty="0"/>
              <a:t> </a:t>
            </a:r>
            <a:r>
              <a:rPr lang="ko-KR" altLang="ko-KR" dirty="0"/>
              <a:t>상호작용</a:t>
            </a:r>
            <a:r>
              <a:rPr lang="en-US" altLang="ko-KR" dirty="0"/>
              <a:t> </a:t>
            </a:r>
            <a:r>
              <a:rPr lang="ko-KR" altLang="ko-KR" dirty="0"/>
              <a:t>처리가</a:t>
            </a:r>
            <a:r>
              <a:rPr lang="en-US" altLang="ko-KR" dirty="0"/>
              <a:t> html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코드</a:t>
            </a:r>
            <a:r>
              <a:rPr lang="en-US" altLang="ko-KR" dirty="0"/>
              <a:t> </a:t>
            </a:r>
            <a:r>
              <a:rPr lang="ko-KR" altLang="ko-KR" dirty="0"/>
              <a:t>변경 없이</a:t>
            </a:r>
            <a:r>
              <a:rPr lang="en-US" altLang="ko-KR" dirty="0"/>
              <a:t> 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>
              <a:buNone/>
            </a:pPr>
            <a:endParaRPr lang="ko-KR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ko-KR" dirty="0" smtClean="0"/>
              <a:t>웹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표준의</a:t>
            </a:r>
            <a:r>
              <a:rPr lang="en-US" altLang="ko-KR" dirty="0"/>
              <a:t> </a:t>
            </a:r>
            <a:r>
              <a:rPr lang="ko-KR" altLang="ko-KR" dirty="0"/>
              <a:t>관점에서</a:t>
            </a:r>
            <a:r>
              <a:rPr lang="en-US" altLang="ko-KR" dirty="0"/>
              <a:t> </a:t>
            </a:r>
            <a:r>
              <a:rPr lang="ko-KR" altLang="ko-KR" dirty="0"/>
              <a:t>보면</a:t>
            </a:r>
            <a:r>
              <a:rPr lang="en-US" altLang="ko-KR" dirty="0"/>
              <a:t> html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이벤트</a:t>
            </a:r>
            <a:r>
              <a:rPr lang="en-US" altLang="ko-KR" dirty="0"/>
              <a:t> </a:t>
            </a:r>
            <a:r>
              <a:rPr lang="ko-KR" altLang="ko-KR" dirty="0" err="1"/>
              <a:t>핸들러를</a:t>
            </a:r>
            <a:r>
              <a:rPr lang="en-US" altLang="ko-KR" dirty="0"/>
              <a:t> </a:t>
            </a:r>
            <a:r>
              <a:rPr lang="ko-KR" altLang="ko-KR" dirty="0"/>
              <a:t>이용할</a:t>
            </a:r>
            <a:r>
              <a:rPr lang="en-US" altLang="ko-KR" dirty="0"/>
              <a:t> </a:t>
            </a:r>
            <a:r>
              <a:rPr lang="ko-KR" altLang="ko-KR" dirty="0"/>
              <a:t>경우</a:t>
            </a:r>
            <a:r>
              <a:rPr lang="en-US" altLang="ko-KR" dirty="0"/>
              <a:t> html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목적인 </a:t>
            </a:r>
            <a:r>
              <a:rPr lang="ko-KR" altLang="ko-KR" dirty="0" smtClean="0"/>
              <a:t>구조와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데이터만</a:t>
            </a:r>
            <a:r>
              <a:rPr lang="en-US" altLang="ko-KR" dirty="0"/>
              <a:t> </a:t>
            </a:r>
            <a:r>
              <a:rPr lang="ko-KR" altLang="ko-KR" dirty="0"/>
              <a:t>표현하는</a:t>
            </a:r>
            <a:r>
              <a:rPr lang="en-US" altLang="ko-KR" dirty="0"/>
              <a:t> html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목적에</a:t>
            </a:r>
            <a:r>
              <a:rPr lang="en-US" altLang="ko-KR" dirty="0"/>
              <a:t> </a:t>
            </a:r>
            <a:r>
              <a:rPr lang="ko-KR" altLang="ko-KR" dirty="0"/>
              <a:t>어긋나게</a:t>
            </a:r>
            <a:r>
              <a:rPr lang="en-US" altLang="ko-KR" dirty="0"/>
              <a:t> </a:t>
            </a:r>
            <a:r>
              <a:rPr lang="ko-KR" altLang="ko-KR" dirty="0" smtClean="0"/>
              <a:t>됨</a:t>
            </a:r>
            <a:r>
              <a:rPr lang="en-US" altLang="ko-KR" dirty="0" smtClean="0"/>
              <a:t>. </a:t>
            </a:r>
            <a:r>
              <a:rPr lang="ko-KR" altLang="ko-KR" dirty="0" smtClean="0"/>
              <a:t>만약</a:t>
            </a:r>
            <a:r>
              <a:rPr lang="en-US" altLang="ko-KR" dirty="0"/>
              <a:t> </a:t>
            </a:r>
            <a:r>
              <a:rPr lang="ko-KR" altLang="ko-KR" dirty="0" smtClean="0"/>
              <a:t>이벤트를</a:t>
            </a:r>
            <a:r>
              <a:rPr lang="en-US" altLang="ko-KR" dirty="0"/>
              <a:t> </a:t>
            </a:r>
            <a:r>
              <a:rPr lang="ko-KR" altLang="ko-KR" dirty="0"/>
              <a:t>변경하게</a:t>
            </a:r>
            <a:r>
              <a:rPr lang="en-US" altLang="ko-KR" dirty="0"/>
              <a:t> </a:t>
            </a:r>
            <a:r>
              <a:rPr lang="ko-KR" altLang="ko-KR" dirty="0"/>
              <a:t>되면</a:t>
            </a:r>
            <a:r>
              <a:rPr lang="en-US" altLang="ko-KR" dirty="0"/>
              <a:t> html</a:t>
            </a:r>
            <a:r>
              <a:rPr lang="ko-KR" altLang="ko-KR" dirty="0"/>
              <a:t>의</a:t>
            </a:r>
            <a:r>
              <a:rPr lang="en-US" altLang="ko-KR" dirty="0"/>
              <a:t> </a:t>
            </a:r>
            <a:r>
              <a:rPr lang="ko-KR" altLang="ko-KR" dirty="0"/>
              <a:t>코드 역시</a:t>
            </a:r>
            <a:r>
              <a:rPr lang="en-US" altLang="ko-KR" dirty="0"/>
              <a:t> </a:t>
            </a:r>
            <a:r>
              <a:rPr lang="ko-KR" altLang="ko-KR" dirty="0"/>
              <a:t>수정해야 하는</a:t>
            </a:r>
            <a:r>
              <a:rPr lang="en-US" altLang="ko-KR" dirty="0"/>
              <a:t> </a:t>
            </a:r>
            <a:r>
              <a:rPr lang="ko-KR" altLang="ko-KR" dirty="0"/>
              <a:t>번거로움이</a:t>
            </a:r>
            <a:r>
              <a:rPr lang="en-US" altLang="ko-KR" dirty="0"/>
              <a:t> </a:t>
            </a:r>
            <a:r>
              <a:rPr lang="ko-KR" altLang="ko-KR" dirty="0" smtClean="0"/>
              <a:t>발생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 시</a:t>
            </a:r>
            <a:r>
              <a:rPr lang="en-US" altLang="ko-KR" dirty="0"/>
              <a:t> html</a:t>
            </a:r>
            <a:r>
              <a:rPr lang="ko-KR" altLang="ko-KR" dirty="0"/>
              <a:t>에</a:t>
            </a:r>
            <a:r>
              <a:rPr lang="en-US" altLang="ko-KR" dirty="0"/>
              <a:t> </a:t>
            </a:r>
            <a:r>
              <a:rPr lang="ko-KR" altLang="ko-KR" dirty="0"/>
              <a:t>이벤트 </a:t>
            </a:r>
            <a:r>
              <a:rPr lang="ko-KR" altLang="ko-KR" dirty="0" err="1"/>
              <a:t>핸들러</a:t>
            </a:r>
            <a:r>
              <a:rPr lang="en-US" altLang="ko-KR" dirty="0"/>
              <a:t> </a:t>
            </a:r>
            <a:r>
              <a:rPr lang="ko-KR" altLang="ko-KR" dirty="0"/>
              <a:t>속성을</a:t>
            </a:r>
            <a:r>
              <a:rPr lang="en-US" altLang="ko-KR" dirty="0"/>
              <a:t> </a:t>
            </a:r>
            <a:r>
              <a:rPr lang="ko-KR" altLang="ko-KR" dirty="0"/>
              <a:t>사용하지</a:t>
            </a:r>
            <a:r>
              <a:rPr lang="en-US" altLang="ko-KR" dirty="0"/>
              <a:t> </a:t>
            </a:r>
            <a:r>
              <a:rPr lang="ko-KR" altLang="ko-KR" dirty="0"/>
              <a:t>않고</a:t>
            </a:r>
            <a:r>
              <a:rPr lang="en-US" altLang="ko-KR" dirty="0"/>
              <a:t> </a:t>
            </a:r>
            <a:r>
              <a:rPr lang="ko-KR" altLang="ko-KR" dirty="0"/>
              <a:t>쉽게</a:t>
            </a:r>
            <a:r>
              <a:rPr lang="en-US" altLang="ko-KR" dirty="0"/>
              <a:t> </a:t>
            </a:r>
            <a:r>
              <a:rPr lang="ko-KR" altLang="ko-KR" dirty="0"/>
              <a:t>이벤트를 적용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제거시킬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/>
              <a:t>5. </a:t>
            </a:r>
            <a:r>
              <a:rPr lang="ko-KR" altLang="ko-KR" dirty="0"/>
              <a:t>역동적이고</a:t>
            </a:r>
            <a:r>
              <a:rPr lang="en-US" altLang="ko-KR" dirty="0"/>
              <a:t> </a:t>
            </a:r>
            <a:r>
              <a:rPr lang="ko-KR" altLang="ko-KR" dirty="0"/>
              <a:t>재미있는</a:t>
            </a:r>
            <a:r>
              <a:rPr lang="en-US" altLang="ko-KR" dirty="0"/>
              <a:t> </a:t>
            </a:r>
            <a:r>
              <a:rPr lang="ko-KR" altLang="ko-KR" dirty="0"/>
              <a:t>애니메이션</a:t>
            </a:r>
            <a:r>
              <a:rPr lang="en-US" altLang="ko-KR" dirty="0"/>
              <a:t> </a:t>
            </a:r>
            <a:r>
              <a:rPr lang="ko-KR" altLang="ko-KR" dirty="0"/>
              <a:t>구현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 </a:t>
            </a:r>
            <a:r>
              <a:rPr lang="en-US" altLang="ko-KR" dirty="0" err="1"/>
              <a:t>jQuery</a:t>
            </a:r>
            <a:r>
              <a:rPr lang="ko-KR" altLang="ko-KR" dirty="0"/>
              <a:t>와</a:t>
            </a:r>
            <a:r>
              <a:rPr lang="en-US" altLang="ko-KR" dirty="0"/>
              <a:t> </a:t>
            </a:r>
            <a:r>
              <a:rPr lang="en-US" altLang="ko-KR" dirty="0" err="1"/>
              <a:t>jQuery</a:t>
            </a:r>
            <a:r>
              <a:rPr lang="en-US" altLang="ko-KR" dirty="0"/>
              <a:t> UI</a:t>
            </a:r>
            <a:r>
              <a:rPr lang="ko-KR" altLang="ko-KR" dirty="0"/>
              <a:t>등을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</a:t>
            </a:r>
            <a:r>
              <a:rPr lang="ko-KR" altLang="ko-KR" dirty="0"/>
              <a:t>기본적으로</a:t>
            </a:r>
            <a:r>
              <a:rPr lang="en-US" altLang="ko-KR" dirty="0"/>
              <a:t> </a:t>
            </a:r>
            <a:r>
              <a:rPr lang="ko-KR" altLang="ko-KR" dirty="0"/>
              <a:t>제공해주는</a:t>
            </a:r>
            <a:r>
              <a:rPr lang="en-US" altLang="ko-KR" dirty="0"/>
              <a:t> </a:t>
            </a:r>
            <a:r>
              <a:rPr lang="ko-KR" altLang="ko-KR" dirty="0" smtClean="0"/>
              <a:t>효과를</a:t>
            </a:r>
            <a:r>
              <a:rPr lang="en-US" altLang="ko-KR" dirty="0"/>
              <a:t> </a:t>
            </a:r>
            <a:r>
              <a:rPr lang="ko-KR" altLang="ko-KR" dirty="0"/>
              <a:t>이용하여</a:t>
            </a:r>
            <a:r>
              <a:rPr lang="en-US" altLang="ko-KR" dirty="0"/>
              <a:t> </a:t>
            </a:r>
            <a:r>
              <a:rPr lang="ko-KR" altLang="ko-KR" dirty="0" smtClean="0"/>
              <a:t>부드러운</a:t>
            </a:r>
            <a:r>
              <a:rPr lang="en-US" altLang="ko-KR" dirty="0" smtClean="0"/>
              <a:t> </a:t>
            </a:r>
            <a:r>
              <a:rPr lang="ko-KR" altLang="ko-KR" dirty="0" smtClean="0"/>
              <a:t>애니메이션</a:t>
            </a:r>
            <a:r>
              <a:rPr lang="en-US" altLang="ko-KR" dirty="0"/>
              <a:t> </a:t>
            </a:r>
            <a:r>
              <a:rPr lang="ko-KR" altLang="ko-KR" dirty="0"/>
              <a:t>효과를</a:t>
            </a:r>
            <a:r>
              <a:rPr lang="en-US" altLang="ko-KR" dirty="0"/>
              <a:t> </a:t>
            </a:r>
            <a:r>
              <a:rPr lang="ko-KR" altLang="ko-KR" dirty="0"/>
              <a:t>쉽게</a:t>
            </a:r>
            <a:r>
              <a:rPr lang="en-US" altLang="ko-KR" dirty="0"/>
              <a:t> </a:t>
            </a:r>
            <a:r>
              <a:rPr lang="ko-KR" altLang="ko-KR" dirty="0" smtClean="0"/>
              <a:t>사용</a:t>
            </a:r>
            <a:r>
              <a:rPr lang="ko-KR" altLang="en-US" dirty="0"/>
              <a:t>할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/>
              <a:t>있음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6. </a:t>
            </a:r>
            <a:r>
              <a:rPr lang="ko-KR" altLang="ko-KR" dirty="0"/>
              <a:t>페이지</a:t>
            </a:r>
            <a:r>
              <a:rPr lang="en-US" altLang="ko-KR" dirty="0"/>
              <a:t> </a:t>
            </a:r>
            <a:r>
              <a:rPr lang="ko-KR" altLang="ko-KR" dirty="0" smtClean="0"/>
              <a:t>새로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고침</a:t>
            </a:r>
            <a:r>
              <a:rPr lang="en-US" altLang="ko-KR" dirty="0"/>
              <a:t> </a:t>
            </a:r>
            <a:r>
              <a:rPr lang="ko-KR" altLang="ko-KR" dirty="0"/>
              <a:t>없이</a:t>
            </a:r>
            <a:r>
              <a:rPr lang="en-US" altLang="ko-KR" dirty="0"/>
              <a:t> </a:t>
            </a:r>
            <a:r>
              <a:rPr lang="ko-KR" altLang="ko-KR" dirty="0"/>
              <a:t>서버로부터의</a:t>
            </a:r>
            <a:r>
              <a:rPr lang="en-US" altLang="ko-KR" dirty="0"/>
              <a:t> </a:t>
            </a:r>
            <a:r>
              <a:rPr lang="ko-KR" altLang="ko-KR" dirty="0"/>
              <a:t>정보</a:t>
            </a:r>
            <a:r>
              <a:rPr lang="en-US" altLang="ko-KR" dirty="0"/>
              <a:t> </a:t>
            </a:r>
            <a:r>
              <a:rPr lang="ko-KR" altLang="ko-KR" dirty="0"/>
              <a:t>교환</a:t>
            </a:r>
          </a:p>
          <a:p>
            <a:pPr>
              <a:buFontTx/>
              <a:buChar char="-"/>
            </a:pPr>
            <a:r>
              <a:rPr lang="ko-KR" altLang="ko-KR" dirty="0" smtClean="0"/>
              <a:t>페이지</a:t>
            </a:r>
            <a:r>
              <a:rPr lang="en-US" altLang="ko-KR" dirty="0"/>
              <a:t> </a:t>
            </a:r>
            <a:r>
              <a:rPr lang="ko-KR" altLang="ko-KR" dirty="0" err="1"/>
              <a:t>리로딩</a:t>
            </a:r>
            <a:r>
              <a:rPr lang="en-US" altLang="ko-KR" dirty="0"/>
              <a:t> </a:t>
            </a:r>
            <a:r>
              <a:rPr lang="ko-KR" altLang="ko-KR" dirty="0"/>
              <a:t>없이</a:t>
            </a:r>
            <a:r>
              <a:rPr lang="en-US" altLang="ko-KR" dirty="0"/>
              <a:t> </a:t>
            </a:r>
            <a:r>
              <a:rPr lang="ko-KR" altLang="ko-KR" dirty="0"/>
              <a:t>서버로부터</a:t>
            </a:r>
            <a:r>
              <a:rPr lang="en-US" altLang="ko-KR" dirty="0"/>
              <a:t> </a:t>
            </a:r>
            <a:r>
              <a:rPr lang="ko-KR" altLang="ko-KR" dirty="0"/>
              <a:t>정보를</a:t>
            </a:r>
            <a:r>
              <a:rPr lang="en-US" altLang="ko-KR" dirty="0"/>
              <a:t> </a:t>
            </a:r>
            <a:r>
              <a:rPr lang="ko-KR" altLang="ko-KR" dirty="0"/>
              <a:t>교환하기</a:t>
            </a:r>
            <a:r>
              <a:rPr lang="en-US" altLang="ko-KR" dirty="0"/>
              <a:t> </a:t>
            </a:r>
            <a:r>
              <a:rPr lang="ko-KR" altLang="ko-KR" dirty="0"/>
              <a:t>위해서는</a:t>
            </a:r>
            <a:r>
              <a:rPr lang="en-US" altLang="ko-KR" dirty="0"/>
              <a:t> </a:t>
            </a:r>
            <a:r>
              <a:rPr lang="en-US" altLang="ko-KR" dirty="0" smtClean="0"/>
              <a:t>Ajax</a:t>
            </a:r>
            <a:r>
              <a:rPr lang="en-US" altLang="ko-KR" dirty="0"/>
              <a:t> </a:t>
            </a:r>
            <a:r>
              <a:rPr lang="ko-KR" altLang="ko-KR" dirty="0" smtClean="0"/>
              <a:t>기술이</a:t>
            </a:r>
            <a:r>
              <a:rPr lang="en-US" altLang="ko-KR" dirty="0"/>
              <a:t> </a:t>
            </a:r>
            <a:r>
              <a:rPr lang="ko-KR" altLang="ko-KR" dirty="0" smtClean="0"/>
              <a:t>필요함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</a:t>
            </a:r>
            <a:r>
              <a:rPr lang="ko-KR" altLang="ko-KR" dirty="0"/>
              <a:t>쉽게</a:t>
            </a:r>
            <a:r>
              <a:rPr lang="en-US" altLang="ko-KR" dirty="0"/>
              <a:t> </a:t>
            </a:r>
            <a:r>
              <a:rPr lang="ko-KR" altLang="ko-KR" dirty="0"/>
              <a:t>서버와의</a:t>
            </a:r>
            <a:r>
              <a:rPr lang="en-US" altLang="ko-KR" dirty="0"/>
              <a:t> </a:t>
            </a:r>
            <a:r>
              <a:rPr lang="ko-KR" altLang="ko-KR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교환이</a:t>
            </a:r>
            <a:r>
              <a:rPr lang="en-US" altLang="ko-KR" dirty="0"/>
              <a:t> </a:t>
            </a:r>
            <a:r>
              <a:rPr lang="ko-KR" altLang="ko-KR" dirty="0" smtClean="0"/>
              <a:t>가능함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7. </a:t>
            </a:r>
            <a:r>
              <a:rPr lang="ko-KR" altLang="ko-KR" dirty="0"/>
              <a:t>그</a:t>
            </a:r>
            <a:r>
              <a:rPr lang="en-US" altLang="ko-KR" dirty="0"/>
              <a:t> </a:t>
            </a:r>
            <a:r>
              <a:rPr lang="ko-KR" altLang="ko-KR" dirty="0"/>
              <a:t>외의</a:t>
            </a:r>
            <a:r>
              <a:rPr lang="en-US" altLang="ko-KR" dirty="0"/>
              <a:t> </a:t>
            </a:r>
            <a:r>
              <a:rPr lang="ko-KR" altLang="ko-KR" dirty="0"/>
              <a:t>자바스크립트</a:t>
            </a:r>
            <a:r>
              <a:rPr lang="en-US" altLang="ko-KR" dirty="0"/>
              <a:t> </a:t>
            </a:r>
            <a:r>
              <a:rPr lang="ko-KR" altLang="ko-KR" dirty="0"/>
              <a:t>작업을</a:t>
            </a:r>
            <a:r>
              <a:rPr lang="en-US" altLang="ko-KR" dirty="0"/>
              <a:t> </a:t>
            </a:r>
            <a:r>
              <a:rPr lang="ko-KR" altLang="ko-KR" dirty="0"/>
              <a:t>쉽고</a:t>
            </a:r>
            <a:r>
              <a:rPr lang="en-US" altLang="ko-KR" dirty="0"/>
              <a:t> </a:t>
            </a:r>
            <a:r>
              <a:rPr lang="ko-KR" altLang="ko-KR" dirty="0"/>
              <a:t>편리하게</a:t>
            </a:r>
          </a:p>
          <a:p>
            <a:pPr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자바스크립트</a:t>
            </a:r>
            <a:r>
              <a:rPr lang="ko-KR" altLang="en-US" dirty="0" smtClean="0"/>
              <a:t>는</a:t>
            </a:r>
            <a:r>
              <a:rPr lang="en-US" altLang="ko-KR" dirty="0"/>
              <a:t> </a:t>
            </a:r>
            <a:r>
              <a:rPr lang="ko-KR" altLang="ko-KR" dirty="0" smtClean="0"/>
              <a:t>모든</a:t>
            </a:r>
            <a:r>
              <a:rPr lang="en-US" altLang="ko-KR" dirty="0"/>
              <a:t> </a:t>
            </a:r>
            <a:r>
              <a:rPr lang="ko-KR" altLang="ko-KR" dirty="0"/>
              <a:t>코드를</a:t>
            </a:r>
            <a:r>
              <a:rPr lang="en-US" altLang="ko-KR" dirty="0"/>
              <a:t> </a:t>
            </a:r>
            <a:r>
              <a:rPr lang="ko-KR" altLang="ko-KR" dirty="0" smtClean="0"/>
              <a:t>구현하기</a:t>
            </a:r>
            <a:r>
              <a:rPr lang="en-US" altLang="ko-KR" dirty="0"/>
              <a:t> </a:t>
            </a:r>
            <a:r>
              <a:rPr lang="ko-KR" altLang="ko-KR" dirty="0"/>
              <a:t>위해서는</a:t>
            </a:r>
            <a:r>
              <a:rPr lang="en-US" altLang="ko-KR" dirty="0"/>
              <a:t> </a:t>
            </a:r>
            <a:r>
              <a:rPr lang="ko-KR" altLang="ko-KR" dirty="0"/>
              <a:t>많은</a:t>
            </a:r>
            <a:r>
              <a:rPr lang="en-US" altLang="ko-KR" dirty="0"/>
              <a:t> </a:t>
            </a:r>
            <a:r>
              <a:rPr lang="ko-KR" altLang="ko-KR" dirty="0"/>
              <a:t>노력과</a:t>
            </a:r>
            <a:r>
              <a:rPr lang="en-US" altLang="ko-KR" dirty="0"/>
              <a:t> </a:t>
            </a:r>
            <a:r>
              <a:rPr lang="ko-KR" altLang="ko-KR" dirty="0"/>
              <a:t>긴</a:t>
            </a:r>
            <a:r>
              <a:rPr lang="en-US" altLang="ko-KR" dirty="0"/>
              <a:t> </a:t>
            </a:r>
            <a:r>
              <a:rPr lang="ko-KR" altLang="ko-KR" dirty="0"/>
              <a:t>스크립트</a:t>
            </a:r>
            <a:r>
              <a:rPr lang="en-US" altLang="ko-KR" dirty="0"/>
              <a:t> </a:t>
            </a:r>
            <a:r>
              <a:rPr lang="ko-KR" altLang="ko-KR" dirty="0"/>
              <a:t>코드가</a:t>
            </a:r>
            <a:r>
              <a:rPr lang="en-US" altLang="ko-KR" dirty="0"/>
              <a:t> </a:t>
            </a:r>
            <a:r>
              <a:rPr lang="ko-KR" altLang="ko-KR" dirty="0" smtClean="0"/>
              <a:t>필요함</a:t>
            </a:r>
            <a:r>
              <a:rPr lang="en-US" altLang="ko-KR" dirty="0" smtClean="0"/>
              <a:t>. </a:t>
            </a:r>
            <a:r>
              <a:rPr lang="ko-KR" altLang="ko-KR" dirty="0" smtClean="0"/>
              <a:t>그렇기</a:t>
            </a:r>
            <a:r>
              <a:rPr lang="en-US" altLang="ko-KR" dirty="0"/>
              <a:t> </a:t>
            </a:r>
            <a:r>
              <a:rPr lang="ko-KR" altLang="ko-KR" dirty="0"/>
              <a:t>때문에</a:t>
            </a:r>
            <a:r>
              <a:rPr lang="en-US" altLang="ko-KR" dirty="0"/>
              <a:t> </a:t>
            </a:r>
            <a:r>
              <a:rPr lang="ko-KR" altLang="ko-KR" dirty="0"/>
              <a:t>제작하기가</a:t>
            </a:r>
            <a:r>
              <a:rPr lang="en-US" altLang="ko-KR" dirty="0"/>
              <a:t> </a:t>
            </a:r>
            <a:r>
              <a:rPr lang="ko-KR" altLang="ko-KR" dirty="0"/>
              <a:t>쉽지도</a:t>
            </a:r>
            <a:r>
              <a:rPr lang="en-US" altLang="ko-KR" dirty="0"/>
              <a:t> </a:t>
            </a:r>
            <a:r>
              <a:rPr lang="ko-KR" altLang="ko-KR" dirty="0"/>
              <a:t>않고</a:t>
            </a:r>
            <a:r>
              <a:rPr lang="en-US" altLang="ko-KR" dirty="0"/>
              <a:t> </a:t>
            </a:r>
            <a:r>
              <a:rPr lang="ko-KR" altLang="ko-KR" dirty="0"/>
              <a:t>많은</a:t>
            </a:r>
            <a:r>
              <a:rPr lang="en-US" altLang="ko-KR" dirty="0"/>
              <a:t> </a:t>
            </a:r>
            <a:r>
              <a:rPr lang="ko-KR" altLang="ko-KR" dirty="0"/>
              <a:t>시간이</a:t>
            </a:r>
            <a:r>
              <a:rPr lang="en-US" altLang="ko-KR" dirty="0"/>
              <a:t> </a:t>
            </a:r>
            <a:r>
              <a:rPr lang="ko-KR" altLang="ko-KR" dirty="0" smtClean="0"/>
              <a:t>소요됨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ko-KR" altLang="ko-KR" dirty="0"/>
              <a:t>를</a:t>
            </a:r>
            <a:r>
              <a:rPr lang="en-US" altLang="ko-KR" dirty="0"/>
              <a:t> </a:t>
            </a:r>
            <a:r>
              <a:rPr lang="ko-KR" altLang="ko-KR" dirty="0"/>
              <a:t>이용하면</a:t>
            </a:r>
            <a:r>
              <a:rPr lang="en-US" altLang="ko-KR" dirty="0"/>
              <a:t> </a:t>
            </a:r>
            <a:r>
              <a:rPr lang="ko-KR" altLang="ko-KR" dirty="0"/>
              <a:t>그러한</a:t>
            </a:r>
            <a:r>
              <a:rPr lang="en-US" altLang="ko-KR" dirty="0"/>
              <a:t> </a:t>
            </a:r>
            <a:r>
              <a:rPr lang="ko-KR" altLang="ko-KR" dirty="0"/>
              <a:t>문제들을</a:t>
            </a:r>
            <a:r>
              <a:rPr lang="en-US" altLang="ko-KR" dirty="0"/>
              <a:t> </a:t>
            </a:r>
            <a:r>
              <a:rPr lang="ko-KR" altLang="ko-KR" dirty="0"/>
              <a:t>모두</a:t>
            </a:r>
            <a:r>
              <a:rPr lang="en-US" altLang="ko-KR" dirty="0"/>
              <a:t> </a:t>
            </a:r>
            <a:r>
              <a:rPr lang="ko-KR" altLang="ko-KR" dirty="0" smtClean="0"/>
              <a:t>해결</a:t>
            </a:r>
            <a:r>
              <a:rPr lang="ko-KR" altLang="en-US" dirty="0" smtClean="0"/>
              <a:t>되므로 </a:t>
            </a:r>
            <a:r>
              <a:rPr lang="ko-KR" altLang="ko-KR" dirty="0" smtClean="0"/>
              <a:t>더</a:t>
            </a:r>
            <a:r>
              <a:rPr lang="en-US" altLang="ko-KR" dirty="0"/>
              <a:t> </a:t>
            </a:r>
            <a:r>
              <a:rPr lang="ko-KR" altLang="ko-KR" dirty="0"/>
              <a:t>쉽고</a:t>
            </a:r>
            <a:r>
              <a:rPr lang="en-US" altLang="ko-KR" dirty="0"/>
              <a:t> </a:t>
            </a:r>
            <a:r>
              <a:rPr lang="ko-KR" altLang="ko-KR" dirty="0" smtClean="0"/>
              <a:t>편리한</a:t>
            </a:r>
            <a:r>
              <a:rPr lang="en-US" altLang="ko-KR" dirty="0"/>
              <a:t> </a:t>
            </a:r>
            <a:r>
              <a:rPr lang="ko-KR" altLang="ko-KR" dirty="0" smtClean="0"/>
              <a:t>코딩이</a:t>
            </a:r>
            <a:r>
              <a:rPr lang="en-US" altLang="ko-KR" dirty="0"/>
              <a:t> </a:t>
            </a:r>
            <a:r>
              <a:rPr lang="ko-KR" altLang="ko-KR" dirty="0" smtClean="0"/>
              <a:t>가능함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548680"/>
            <a:ext cx="8640960" cy="5793507"/>
          </a:xfrm>
        </p:spPr>
        <p:txBody>
          <a:bodyPr>
            <a:noAutofit/>
          </a:bodyPr>
          <a:lstStyle/>
          <a:p>
            <a:pPr latinLnBrk="0">
              <a:buNone/>
            </a:pPr>
            <a:r>
              <a:rPr lang="ko-KR" altLang="ko-KR" sz="2400" dirty="0" smtClean="0"/>
              <a:t>■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jQuery</a:t>
            </a:r>
            <a:r>
              <a:rPr lang="ko-KR" altLang="ko-KR" sz="2400" dirty="0"/>
              <a:t>의 시작 함수</a:t>
            </a:r>
          </a:p>
          <a:p>
            <a:pPr latinLnBrk="0">
              <a:buNone/>
            </a:pPr>
            <a:r>
              <a:rPr lang="en-US" altLang="ko-KR" sz="1800" dirty="0"/>
              <a:t>1. $(document).ready() </a:t>
            </a:r>
            <a:r>
              <a:rPr lang="ko-KR" altLang="ko-KR" sz="1800" dirty="0"/>
              <a:t>함수</a:t>
            </a:r>
          </a:p>
          <a:p>
            <a:pPr latinLnBrk="0">
              <a:buNone/>
            </a:pPr>
            <a:r>
              <a:rPr lang="en-US" altLang="ko-KR" sz="1800" dirty="0"/>
              <a:t>- </a:t>
            </a:r>
            <a:r>
              <a:rPr lang="en-US" altLang="ko-KR" sz="1800" dirty="0" err="1" smtClean="0"/>
              <a:t>window.onload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이벤트와 </a:t>
            </a:r>
            <a:r>
              <a:rPr lang="ko-KR" altLang="ko-KR" sz="1800" dirty="0"/>
              <a:t>비슷함</a:t>
            </a:r>
          </a:p>
          <a:p>
            <a:pPr latinLnBrk="0">
              <a:buNone/>
            </a:pPr>
            <a:r>
              <a:rPr lang="en-US" altLang="ko-KR" sz="1800" dirty="0"/>
              <a:t>- DOM</a:t>
            </a:r>
            <a:r>
              <a:rPr lang="ko-KR" altLang="ko-KR" sz="1800" dirty="0"/>
              <a:t>이 로드 되고</a:t>
            </a:r>
            <a:r>
              <a:rPr lang="en-US" altLang="ko-KR" sz="1800" dirty="0"/>
              <a:t>, </a:t>
            </a:r>
            <a:r>
              <a:rPr lang="ko-KR" altLang="ko-KR" sz="1800" dirty="0"/>
              <a:t>이미지 로드 전에 특정한 작업을 수행함</a:t>
            </a:r>
            <a:r>
              <a:rPr lang="en-US" altLang="ko-KR" sz="1800" dirty="0"/>
              <a:t>. (DOM</a:t>
            </a:r>
            <a:r>
              <a:rPr lang="ko-KR" altLang="ko-KR" sz="1800" dirty="0"/>
              <a:t>이 준비된 상태라는 것을 알려준다</a:t>
            </a:r>
            <a:r>
              <a:rPr lang="en-US" altLang="ko-KR" sz="1800" dirty="0"/>
              <a:t>.)</a:t>
            </a:r>
            <a:endParaRPr lang="ko-KR" altLang="ko-KR" sz="1800" dirty="0"/>
          </a:p>
          <a:p>
            <a:pPr latinLnBrk="0">
              <a:buNone/>
            </a:pPr>
            <a:r>
              <a:rPr lang="en-US" altLang="ko-KR" sz="1800" dirty="0"/>
              <a:t> </a:t>
            </a:r>
            <a:endParaRPr lang="ko-KR" altLang="ko-KR" sz="1800" dirty="0"/>
          </a:p>
          <a:p>
            <a:pPr>
              <a:buNone/>
            </a:pPr>
            <a:r>
              <a:rPr lang="ko-KR" altLang="ko-KR" sz="2400" dirty="0"/>
              <a:t>■</a:t>
            </a:r>
            <a:r>
              <a:rPr lang="en-US" altLang="ko-KR" sz="2400" dirty="0"/>
              <a:t> $() </a:t>
            </a:r>
            <a:r>
              <a:rPr lang="ko-KR" altLang="ko-KR" sz="2400" dirty="0" err="1"/>
              <a:t>펙토리</a:t>
            </a:r>
            <a:r>
              <a:rPr lang="en-US" altLang="ko-KR" sz="2400" dirty="0"/>
              <a:t> </a:t>
            </a:r>
            <a:r>
              <a:rPr lang="ko-KR" altLang="ko-KR" sz="2400" dirty="0"/>
              <a:t>함수</a:t>
            </a:r>
          </a:p>
          <a:p>
            <a:pPr>
              <a:buNone/>
            </a:pPr>
            <a:r>
              <a:rPr lang="ko-KR" altLang="ko-KR" sz="1800" dirty="0"/>
              <a:t>‘</a:t>
            </a:r>
            <a:r>
              <a:rPr lang="en-US" altLang="ko-KR" sz="1800" dirty="0"/>
              <a:t>$( )</a:t>
            </a:r>
            <a:r>
              <a:rPr lang="ko-KR" altLang="ko-KR" sz="1800" dirty="0"/>
              <a:t>’</a:t>
            </a:r>
            <a:r>
              <a:rPr lang="en-US" altLang="ko-KR" sz="1800" dirty="0"/>
              <a:t> </a:t>
            </a:r>
            <a:r>
              <a:rPr lang="ko-KR" altLang="ko-KR" sz="1800" dirty="0"/>
              <a:t>안에</a:t>
            </a:r>
            <a:r>
              <a:rPr lang="en-US" altLang="ko-KR" sz="1800" dirty="0"/>
              <a:t> </a:t>
            </a:r>
            <a:r>
              <a:rPr lang="ko-KR" altLang="ko-KR" sz="1800" dirty="0" err="1"/>
              <a:t>선택자를</a:t>
            </a:r>
            <a:r>
              <a:rPr lang="en-US" altLang="ko-KR" sz="1800" dirty="0"/>
              <a:t> </a:t>
            </a:r>
            <a:r>
              <a:rPr lang="ko-KR" altLang="ko-KR" sz="1800" dirty="0"/>
              <a:t>정의함</a:t>
            </a:r>
            <a:r>
              <a:rPr lang="en-US" altLang="ko-KR" sz="1800" dirty="0"/>
              <a:t> : </a:t>
            </a:r>
            <a:r>
              <a:rPr lang="en-US" altLang="ko-KR" sz="1800" dirty="0" smtClean="0"/>
              <a:t>DOM </a:t>
            </a:r>
            <a:r>
              <a:rPr lang="ko-KR" altLang="ko-KR" sz="1800" dirty="0" err="1"/>
              <a:t>노드들을</a:t>
            </a:r>
            <a:r>
              <a:rPr lang="ko-KR" altLang="ko-KR" sz="1800" dirty="0"/>
              <a:t> 결과로 </a:t>
            </a:r>
            <a:r>
              <a:rPr lang="ko-KR" altLang="ko-KR" sz="1800" dirty="0" smtClean="0"/>
              <a:t>반환</a:t>
            </a:r>
            <a:endParaRPr lang="ko-KR" altLang="ko-KR" sz="1800" dirty="0"/>
          </a:p>
          <a:p>
            <a:pPr>
              <a:buNone/>
            </a:pPr>
            <a:r>
              <a:rPr lang="en-US" altLang="ko-KR" sz="1800" dirty="0"/>
              <a:t>CSS </a:t>
            </a:r>
            <a:r>
              <a:rPr lang="ko-KR" altLang="ko-KR" sz="1800" dirty="0" err="1"/>
              <a:t>선택자를</a:t>
            </a:r>
            <a:r>
              <a:rPr lang="en-US" altLang="ko-KR" sz="1800" dirty="0"/>
              <a:t> </a:t>
            </a:r>
            <a:r>
              <a:rPr lang="ko-KR" altLang="ko-KR" sz="1800" dirty="0"/>
              <a:t>사용하기</a:t>
            </a:r>
            <a:r>
              <a:rPr lang="en-US" altLang="ko-KR" sz="1800" dirty="0"/>
              <a:t> </a:t>
            </a:r>
            <a:r>
              <a:rPr lang="ko-KR" altLang="ko-KR" sz="1800" dirty="0"/>
              <a:t>때문에</a:t>
            </a:r>
            <a:r>
              <a:rPr lang="en-US" altLang="ko-KR" sz="1800" dirty="0"/>
              <a:t> </a:t>
            </a:r>
            <a:r>
              <a:rPr lang="ko-KR" altLang="ko-KR" sz="1800" dirty="0"/>
              <a:t>여러 개의</a:t>
            </a:r>
            <a:r>
              <a:rPr lang="en-US" altLang="ko-KR" sz="1800" dirty="0"/>
              <a:t> </a:t>
            </a:r>
            <a:r>
              <a:rPr lang="ko-KR" altLang="ko-KR" sz="1800" dirty="0"/>
              <a:t>요소들을</a:t>
            </a:r>
            <a:r>
              <a:rPr lang="en-US" altLang="ko-KR" sz="1800" dirty="0"/>
              <a:t> </a:t>
            </a:r>
            <a:r>
              <a:rPr lang="ko-KR" altLang="ko-KR" sz="1800" dirty="0"/>
              <a:t>한번에</a:t>
            </a:r>
            <a:r>
              <a:rPr lang="en-US" altLang="ko-KR" sz="1800" dirty="0"/>
              <a:t> </a:t>
            </a:r>
            <a:r>
              <a:rPr lang="ko-KR" altLang="ko-KR" sz="1800" dirty="0"/>
              <a:t>선택할 수도</a:t>
            </a:r>
            <a:r>
              <a:rPr lang="en-US" altLang="ko-KR" sz="1800" dirty="0"/>
              <a:t> </a:t>
            </a:r>
            <a:r>
              <a:rPr lang="ko-KR" altLang="ko-KR" sz="1800" dirty="0"/>
              <a:t>있음</a:t>
            </a:r>
          </a:p>
          <a:p>
            <a:pPr>
              <a:buNone/>
            </a:pPr>
            <a:r>
              <a:rPr lang="en-US" altLang="ko-KR" sz="1800" dirty="0"/>
              <a:t>1. </a:t>
            </a:r>
            <a:r>
              <a:rPr lang="ko-KR" altLang="ko-KR" sz="1800" dirty="0"/>
              <a:t>태그</a:t>
            </a:r>
            <a:r>
              <a:rPr lang="en-US" altLang="ko-KR" sz="1800" dirty="0"/>
              <a:t> </a:t>
            </a:r>
            <a:r>
              <a:rPr lang="ko-KR" altLang="ko-KR" sz="1800" dirty="0"/>
              <a:t>이름</a:t>
            </a:r>
            <a:r>
              <a:rPr lang="en-US" altLang="ko-KR" sz="1800" dirty="0"/>
              <a:t> : </a:t>
            </a:r>
            <a:r>
              <a:rPr lang="ko-KR" altLang="ko-KR" sz="1800" dirty="0"/>
              <a:t>페이지 안의</a:t>
            </a:r>
            <a:r>
              <a:rPr lang="en-US" altLang="ko-KR" sz="1800" dirty="0"/>
              <a:t> </a:t>
            </a:r>
            <a:r>
              <a:rPr lang="ko-KR" altLang="ko-KR" sz="1800" dirty="0"/>
              <a:t>모든</a:t>
            </a:r>
            <a:r>
              <a:rPr lang="en-US" altLang="ko-KR" sz="1800" dirty="0"/>
              <a:t> </a:t>
            </a:r>
            <a:r>
              <a:rPr lang="ko-KR" altLang="ko-KR" sz="1800" dirty="0"/>
              <a:t>요소를</a:t>
            </a:r>
            <a:r>
              <a:rPr lang="en-US" altLang="ko-KR" sz="1800" dirty="0"/>
              <a:t> </a:t>
            </a:r>
            <a:r>
              <a:rPr lang="ko-KR" altLang="ko-KR" sz="1800" dirty="0"/>
              <a:t>얻어옴 </a:t>
            </a:r>
            <a:r>
              <a:rPr lang="en-US" altLang="ko-KR" sz="1800" dirty="0"/>
              <a:t>(</a:t>
            </a:r>
            <a:r>
              <a:rPr lang="ko-KR" altLang="ko-KR" sz="1800" dirty="0"/>
              <a:t>해당 요소들의 배열을 반환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>
              <a:buNone/>
            </a:pPr>
            <a:r>
              <a:rPr lang="en-US" altLang="ko-KR" sz="1800" dirty="0"/>
              <a:t>2. id     </a:t>
            </a:r>
            <a:r>
              <a:rPr lang="en-US" altLang="ko-KR" sz="1800" dirty="0" smtClean="0"/>
              <a:t>:</a:t>
            </a:r>
            <a:r>
              <a:rPr lang="en-US" altLang="ko-KR" sz="1800" dirty="0"/>
              <a:t> </a:t>
            </a:r>
            <a:r>
              <a:rPr lang="ko-KR" altLang="ko-KR" sz="1800" dirty="0"/>
              <a:t>페이지 안의</a:t>
            </a:r>
            <a:r>
              <a:rPr lang="en-US" altLang="ko-KR" sz="1800" dirty="0"/>
              <a:t> </a:t>
            </a:r>
            <a:r>
              <a:rPr lang="ko-KR" altLang="ko-KR" sz="1800" dirty="0"/>
              <a:t>해당</a:t>
            </a:r>
            <a:r>
              <a:rPr lang="en-US" altLang="ko-KR" sz="1800" dirty="0"/>
              <a:t> id</a:t>
            </a:r>
            <a:r>
              <a:rPr lang="ko-KR" altLang="ko-KR" sz="1800" dirty="0"/>
              <a:t>를</a:t>
            </a:r>
            <a:r>
              <a:rPr lang="en-US" altLang="ko-KR" sz="1800" dirty="0"/>
              <a:t> </a:t>
            </a:r>
            <a:r>
              <a:rPr lang="ko-KR" altLang="ko-KR" sz="1800" dirty="0"/>
              <a:t>가지는</a:t>
            </a:r>
            <a:r>
              <a:rPr lang="en-US" altLang="ko-KR" sz="1800" dirty="0"/>
              <a:t> </a:t>
            </a:r>
            <a:r>
              <a:rPr lang="ko-KR" altLang="ko-KR" sz="1800" dirty="0"/>
              <a:t>단일요소를</a:t>
            </a:r>
            <a:r>
              <a:rPr lang="en-US" altLang="ko-KR" sz="1800" dirty="0"/>
              <a:t> </a:t>
            </a:r>
            <a:r>
              <a:rPr lang="ko-KR" altLang="ko-KR" sz="1800" dirty="0" smtClean="0"/>
              <a:t>얻어옴</a:t>
            </a:r>
            <a:endParaRPr lang="ko-KR" altLang="ko-KR" sz="1800" dirty="0"/>
          </a:p>
          <a:p>
            <a:pPr>
              <a:buNone/>
            </a:pPr>
            <a:r>
              <a:rPr lang="en-US" altLang="ko-KR" sz="1800" dirty="0"/>
              <a:t>3. class  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 </a:t>
            </a:r>
            <a:r>
              <a:rPr lang="ko-KR" altLang="ko-KR" sz="1800" dirty="0"/>
              <a:t>페이지</a:t>
            </a:r>
            <a:r>
              <a:rPr lang="en-US" altLang="ko-KR" sz="1800" dirty="0"/>
              <a:t> </a:t>
            </a:r>
            <a:r>
              <a:rPr lang="ko-KR" altLang="ko-KR" sz="1800" dirty="0"/>
              <a:t>안의</a:t>
            </a:r>
            <a:r>
              <a:rPr lang="en-US" altLang="ko-KR" sz="1800" dirty="0"/>
              <a:t> </a:t>
            </a:r>
            <a:r>
              <a:rPr lang="ko-KR" altLang="ko-KR" sz="1800" dirty="0"/>
              <a:t>해당</a:t>
            </a:r>
            <a:r>
              <a:rPr lang="en-US" altLang="ko-KR" sz="1800" dirty="0"/>
              <a:t> class </a:t>
            </a:r>
            <a:r>
              <a:rPr lang="ko-KR" altLang="ko-KR" sz="1800" dirty="0"/>
              <a:t>이름을</a:t>
            </a:r>
            <a:r>
              <a:rPr lang="en-US" altLang="ko-KR" sz="1800" dirty="0"/>
              <a:t> </a:t>
            </a:r>
            <a:r>
              <a:rPr lang="ko-KR" altLang="ko-KR" sz="1800" dirty="0"/>
              <a:t>가진</a:t>
            </a:r>
            <a:r>
              <a:rPr lang="en-US" altLang="ko-KR" sz="1800" dirty="0"/>
              <a:t> </a:t>
            </a:r>
            <a:r>
              <a:rPr lang="ko-KR" altLang="ko-KR" sz="1800" dirty="0"/>
              <a:t>모든</a:t>
            </a:r>
            <a:r>
              <a:rPr lang="en-US" altLang="ko-KR" sz="1800" dirty="0"/>
              <a:t> </a:t>
            </a:r>
            <a:r>
              <a:rPr lang="ko-KR" altLang="ko-KR" sz="1800" dirty="0"/>
              <a:t>요소를</a:t>
            </a:r>
            <a:r>
              <a:rPr lang="en-US" altLang="ko-KR" sz="1800" dirty="0"/>
              <a:t> </a:t>
            </a:r>
            <a:r>
              <a:rPr lang="ko-KR" altLang="ko-KR" sz="1800" dirty="0"/>
              <a:t>얻어옴</a:t>
            </a:r>
            <a:r>
              <a:rPr lang="en-US" altLang="ko-KR" sz="1800" dirty="0"/>
              <a:t>(</a:t>
            </a:r>
            <a:r>
              <a:rPr lang="ko-KR" altLang="ko-KR" sz="1800" dirty="0"/>
              <a:t>배열을 반환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>
              <a:buNone/>
            </a:pPr>
            <a:r>
              <a:rPr lang="en-US" altLang="ko-KR" sz="1800" dirty="0"/>
              <a:t>4. []</a:t>
            </a:r>
            <a:r>
              <a:rPr lang="ko-KR" altLang="ko-KR" sz="1800" dirty="0"/>
              <a:t>속성</a:t>
            </a:r>
            <a:r>
              <a:rPr lang="en-US" altLang="ko-KR" sz="1800" dirty="0"/>
              <a:t> </a:t>
            </a:r>
            <a:r>
              <a:rPr lang="ko-KR" altLang="ko-KR" sz="1800" dirty="0"/>
              <a:t>선택자의</a:t>
            </a:r>
            <a:r>
              <a:rPr lang="en-US" altLang="ko-KR" sz="1800" dirty="0"/>
              <a:t> </a:t>
            </a:r>
            <a:r>
              <a:rPr lang="ko-KR" altLang="ko-KR" sz="1800" dirty="0"/>
              <a:t>정규 </a:t>
            </a:r>
            <a:r>
              <a:rPr lang="ko-KR" altLang="ko-KR" sz="1800" dirty="0" err="1"/>
              <a:t>표현식</a:t>
            </a:r>
            <a:r>
              <a:rPr lang="en-US" altLang="ko-KR" sz="1800" dirty="0"/>
              <a:t> </a:t>
            </a:r>
            <a:r>
              <a:rPr lang="ko-KR" altLang="ko-KR" sz="1800" dirty="0"/>
              <a:t>패턴을</a:t>
            </a:r>
            <a:r>
              <a:rPr lang="en-US" altLang="ko-KR" sz="1800" dirty="0"/>
              <a:t> </a:t>
            </a:r>
            <a:r>
              <a:rPr lang="ko-KR" altLang="ko-KR" sz="1800" dirty="0"/>
              <a:t>사용가능</a:t>
            </a:r>
          </a:p>
          <a:p>
            <a:pPr>
              <a:buNone/>
            </a:pPr>
            <a:r>
              <a:rPr lang="en-US" altLang="ko-KR" sz="1800" dirty="0" smtClean="0"/>
              <a:t>   - </a:t>
            </a:r>
            <a:r>
              <a:rPr lang="en-US" altLang="ko-KR" sz="1800" dirty="0"/>
              <a:t>^ : </a:t>
            </a:r>
            <a:r>
              <a:rPr lang="ko-KR" altLang="ko-KR" sz="1800" dirty="0"/>
              <a:t>앞의</a:t>
            </a:r>
            <a:r>
              <a:rPr lang="en-US" altLang="ko-KR" sz="1800" dirty="0"/>
              <a:t> </a:t>
            </a:r>
            <a:r>
              <a:rPr lang="ko-KR" altLang="ko-KR" sz="1800" dirty="0"/>
              <a:t>글자패턴과</a:t>
            </a:r>
            <a:r>
              <a:rPr lang="en-US" altLang="ko-KR" sz="1800" dirty="0"/>
              <a:t> </a:t>
            </a:r>
            <a:r>
              <a:rPr lang="ko-KR" altLang="ko-KR" sz="1800" dirty="0"/>
              <a:t>같다면</a:t>
            </a:r>
            <a:r>
              <a:rPr lang="en-US" altLang="ko-KR" sz="1800" dirty="0"/>
              <a:t> </a:t>
            </a:r>
            <a:r>
              <a:rPr lang="ko-KR" altLang="ko-KR" sz="1800" dirty="0"/>
              <a:t>모두</a:t>
            </a:r>
            <a:r>
              <a:rPr lang="en-US" altLang="ko-KR" sz="1800" dirty="0"/>
              <a:t> </a:t>
            </a:r>
            <a:r>
              <a:rPr lang="ko-KR" altLang="ko-KR" sz="1800" dirty="0"/>
              <a:t>선택</a:t>
            </a:r>
          </a:p>
          <a:p>
            <a:pPr>
              <a:buNone/>
            </a:pPr>
            <a:r>
              <a:rPr lang="en-US" altLang="ko-KR" sz="1800" dirty="0" smtClean="0"/>
              <a:t>   - $</a:t>
            </a:r>
            <a:r>
              <a:rPr lang="en-US" altLang="ko-KR" sz="1800" dirty="0"/>
              <a:t> : </a:t>
            </a:r>
            <a:r>
              <a:rPr lang="ko-KR" altLang="ko-KR" sz="1800" dirty="0"/>
              <a:t>뒤의</a:t>
            </a:r>
            <a:r>
              <a:rPr lang="en-US" altLang="ko-KR" sz="1800" dirty="0"/>
              <a:t> </a:t>
            </a:r>
            <a:r>
              <a:rPr lang="ko-KR" altLang="ko-KR" sz="1800" dirty="0"/>
              <a:t>글자패턴과</a:t>
            </a:r>
            <a:r>
              <a:rPr lang="en-US" altLang="ko-KR" sz="1800" dirty="0"/>
              <a:t> </a:t>
            </a:r>
            <a:r>
              <a:rPr lang="ko-KR" altLang="ko-KR" sz="1800" dirty="0"/>
              <a:t>같다면</a:t>
            </a:r>
            <a:r>
              <a:rPr lang="en-US" altLang="ko-KR" sz="1800" dirty="0"/>
              <a:t> </a:t>
            </a:r>
            <a:r>
              <a:rPr lang="ko-KR" altLang="ko-KR" sz="1800" dirty="0"/>
              <a:t>모두</a:t>
            </a:r>
            <a:r>
              <a:rPr lang="en-US" altLang="ko-KR" sz="1800" dirty="0"/>
              <a:t> </a:t>
            </a:r>
            <a:r>
              <a:rPr lang="ko-KR" altLang="ko-KR" sz="1800" dirty="0"/>
              <a:t>선택</a:t>
            </a:r>
          </a:p>
          <a:p>
            <a:pPr>
              <a:buNone/>
            </a:pPr>
            <a:r>
              <a:rPr lang="en-US" altLang="ko-KR" sz="1800" dirty="0" smtClean="0"/>
              <a:t>   - </a:t>
            </a:r>
            <a:r>
              <a:rPr lang="en-US" altLang="ko-KR" sz="1800" dirty="0"/>
              <a:t>* : </a:t>
            </a:r>
            <a:r>
              <a:rPr lang="ko-KR" altLang="ko-KR" sz="1800" dirty="0"/>
              <a:t>속성 안에</a:t>
            </a:r>
            <a:r>
              <a:rPr lang="en-US" altLang="ko-KR" sz="1800" dirty="0"/>
              <a:t> </a:t>
            </a:r>
            <a:r>
              <a:rPr lang="ko-KR" altLang="ko-KR" sz="1800" dirty="0"/>
              <a:t>그</a:t>
            </a:r>
            <a:r>
              <a:rPr lang="en-US" altLang="ko-KR" sz="1800" dirty="0"/>
              <a:t> </a:t>
            </a:r>
            <a:r>
              <a:rPr lang="ko-KR" altLang="ko-KR" sz="1800" dirty="0"/>
              <a:t>글자들이</a:t>
            </a:r>
            <a:r>
              <a:rPr lang="en-US" altLang="ko-KR" sz="1800" dirty="0"/>
              <a:t> </a:t>
            </a:r>
            <a:r>
              <a:rPr lang="ko-KR" altLang="ko-KR" sz="1800" dirty="0"/>
              <a:t>포함되어</a:t>
            </a:r>
            <a:r>
              <a:rPr lang="en-US" altLang="ko-KR" sz="1800" dirty="0"/>
              <a:t> </a:t>
            </a:r>
            <a:r>
              <a:rPr lang="ko-KR" altLang="ko-KR" sz="1800" dirty="0"/>
              <a:t>있기만</a:t>
            </a:r>
            <a:r>
              <a:rPr lang="en-US" altLang="ko-KR" sz="1800" dirty="0"/>
              <a:t> </a:t>
            </a:r>
            <a:r>
              <a:rPr lang="ko-KR" altLang="ko-KR" sz="1800" dirty="0"/>
              <a:t>한다면</a:t>
            </a:r>
            <a:r>
              <a:rPr lang="en-US" altLang="ko-KR" sz="1800" dirty="0"/>
              <a:t> </a:t>
            </a:r>
            <a:r>
              <a:rPr lang="ko-KR" altLang="ko-KR" sz="1800" dirty="0" smtClean="0"/>
              <a:t>선택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- ~ : </a:t>
            </a:r>
            <a:r>
              <a:rPr lang="ko-KR" altLang="ko-KR" sz="1800" dirty="0" smtClean="0"/>
              <a:t>속성 안에</a:t>
            </a:r>
            <a:r>
              <a:rPr lang="en-US" altLang="ko-KR" sz="1800" dirty="0" smtClean="0"/>
              <a:t> </a:t>
            </a:r>
            <a:r>
              <a:rPr lang="ko-KR" altLang="en-US" sz="1800" dirty="0" smtClean="0"/>
              <a:t>정확히 그</a:t>
            </a:r>
            <a:r>
              <a:rPr lang="en-US" altLang="ko-KR" sz="1800" dirty="0" smtClean="0"/>
              <a:t> </a:t>
            </a:r>
            <a:r>
              <a:rPr lang="ko-KR" altLang="ko-KR" sz="1800" dirty="0" smtClean="0"/>
              <a:t>글자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 </a:t>
            </a:r>
            <a:r>
              <a:rPr lang="ko-KR" altLang="ko-KR" sz="1800" dirty="0" smtClean="0"/>
              <a:t>포함되어</a:t>
            </a:r>
            <a:r>
              <a:rPr lang="en-US" altLang="ko-KR" sz="1800" dirty="0" smtClean="0"/>
              <a:t> </a:t>
            </a:r>
            <a:r>
              <a:rPr lang="ko-KR" altLang="en-US" sz="1800" dirty="0" smtClean="0"/>
              <a:t>있으</a:t>
            </a:r>
            <a:r>
              <a:rPr lang="ko-KR" altLang="ko-KR" sz="1800" dirty="0" smtClean="0"/>
              <a:t>면</a:t>
            </a:r>
            <a:r>
              <a:rPr lang="en-US" altLang="ko-KR" sz="1800" dirty="0" smtClean="0"/>
              <a:t> </a:t>
            </a:r>
            <a:r>
              <a:rPr lang="ko-KR" altLang="ko-KR" sz="1800" dirty="0" smtClean="0"/>
              <a:t>선택</a:t>
            </a:r>
            <a:r>
              <a:rPr lang="en-US" altLang="ko-KR" sz="1800" dirty="0" smtClean="0"/>
              <a:t>,  </a:t>
            </a:r>
            <a:r>
              <a:rPr lang="ko-KR" altLang="ko-KR" sz="1800" dirty="0" smtClean="0"/>
              <a:t>중복 </a:t>
            </a:r>
            <a:r>
              <a:rPr lang="ko-KR" altLang="ko-KR" sz="1800" dirty="0"/>
              <a:t>허용 </a:t>
            </a:r>
            <a:r>
              <a:rPr lang="ko-KR" altLang="ko-KR" sz="1800" dirty="0" smtClean="0"/>
              <a:t>불가</a:t>
            </a:r>
            <a:r>
              <a:rPr lang="en-US" altLang="ko-KR" sz="1800" dirty="0"/>
              <a:t> </a:t>
            </a:r>
            <a:endParaRPr lang="ko-KR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ko-KR" altLang="ko-KR" sz="3600" dirty="0" smtClean="0"/>
              <a:t>■</a:t>
            </a:r>
            <a:r>
              <a:rPr lang="en-US" altLang="ko-KR" sz="3600" dirty="0" smtClean="0"/>
              <a:t> </a:t>
            </a:r>
            <a:r>
              <a:rPr lang="en-US" altLang="ko-KR" sz="3600" dirty="0" err="1"/>
              <a:t>jQuery</a:t>
            </a:r>
            <a:r>
              <a:rPr lang="en-US" altLang="ko-KR" sz="3600" dirty="0"/>
              <a:t> </a:t>
            </a:r>
            <a:r>
              <a:rPr lang="ko-KR" altLang="ko-KR" sz="3600" dirty="0"/>
              <a:t>사용자</a:t>
            </a:r>
            <a:r>
              <a:rPr lang="en-US" altLang="ko-KR" sz="3600" dirty="0"/>
              <a:t> </a:t>
            </a:r>
            <a:r>
              <a:rPr lang="ko-KR" altLang="ko-KR" sz="3600" dirty="0"/>
              <a:t>정의</a:t>
            </a:r>
            <a:r>
              <a:rPr lang="en-US" altLang="ko-KR" sz="3600" dirty="0"/>
              <a:t> </a:t>
            </a:r>
            <a:r>
              <a:rPr lang="ko-KR" altLang="ko-KR" sz="3600" dirty="0" err="1"/>
              <a:t>선택자</a:t>
            </a:r>
            <a:endParaRPr lang="ko-KR" altLang="ko-KR" sz="3600" dirty="0"/>
          </a:p>
          <a:p>
            <a:pPr>
              <a:buNone/>
            </a:pPr>
            <a:r>
              <a:rPr lang="en-US" altLang="ko-KR" dirty="0" smtClean="0"/>
              <a:t>    :</a:t>
            </a:r>
            <a:r>
              <a:rPr lang="en-US" altLang="ko-KR" dirty="0" err="1" smtClean="0"/>
              <a:t>eq</a:t>
            </a:r>
            <a:r>
              <a:rPr lang="en-US" altLang="ko-KR" dirty="0"/>
              <a:t>(</a:t>
            </a:r>
            <a:r>
              <a:rPr lang="ko-KR" altLang="ko-KR" dirty="0" smtClean="0"/>
              <a:t>인덱스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숫자</a:t>
            </a:r>
            <a:r>
              <a:rPr lang="en-US" altLang="ko-KR" dirty="0"/>
              <a:t>) : </a:t>
            </a:r>
            <a:r>
              <a:rPr lang="ko-KR" altLang="ko-KR" dirty="0"/>
              <a:t>선택된</a:t>
            </a:r>
            <a:r>
              <a:rPr lang="en-US" altLang="ko-KR" dirty="0"/>
              <a:t> </a:t>
            </a:r>
            <a:r>
              <a:rPr lang="ko-KR" altLang="ko-KR" dirty="0"/>
              <a:t>여러</a:t>
            </a:r>
            <a:r>
              <a:rPr lang="en-US" altLang="ko-KR" dirty="0"/>
              <a:t> </a:t>
            </a:r>
            <a:r>
              <a:rPr lang="ko-KR" altLang="ko-KR" dirty="0"/>
              <a:t>요소에서</a:t>
            </a:r>
            <a:r>
              <a:rPr lang="en-US" altLang="ko-KR" dirty="0"/>
              <a:t> index </a:t>
            </a:r>
            <a:r>
              <a:rPr lang="ko-KR" altLang="ko-KR" dirty="0"/>
              <a:t>숫자인</a:t>
            </a:r>
            <a:r>
              <a:rPr lang="en-US" altLang="ko-KR" dirty="0"/>
              <a:t> </a:t>
            </a:r>
            <a:r>
              <a:rPr lang="ko-KR" altLang="ko-KR" dirty="0"/>
              <a:t>요소를</a:t>
            </a:r>
            <a:r>
              <a:rPr lang="en-US" altLang="ko-KR" dirty="0"/>
              <a:t> </a:t>
            </a:r>
            <a:r>
              <a:rPr lang="ko-KR" altLang="ko-KR" dirty="0"/>
              <a:t>선택</a:t>
            </a:r>
          </a:p>
          <a:p>
            <a:pPr>
              <a:buNone/>
            </a:pPr>
            <a:r>
              <a:rPr lang="en-US" altLang="ko-KR" dirty="0" smtClean="0"/>
              <a:t>    :odd</a:t>
            </a:r>
            <a:r>
              <a:rPr lang="en-US" altLang="ko-KR" dirty="0"/>
              <a:t> = </a:t>
            </a:r>
            <a:r>
              <a:rPr lang="ko-KR" altLang="ko-KR" dirty="0"/>
              <a:t>홀수 행</a:t>
            </a:r>
            <a:r>
              <a:rPr lang="en-US" altLang="ko-KR" dirty="0"/>
              <a:t> </a:t>
            </a:r>
            <a:r>
              <a:rPr lang="ko-KR" altLang="ko-KR" dirty="0"/>
              <a:t>선택</a:t>
            </a:r>
          </a:p>
          <a:p>
            <a:pPr>
              <a:buNone/>
            </a:pPr>
            <a:r>
              <a:rPr lang="en-US" altLang="ko-KR" dirty="0" smtClean="0"/>
              <a:t>    :</a:t>
            </a:r>
            <a:r>
              <a:rPr lang="en-US" altLang="ko-KR" dirty="0"/>
              <a:t>even = </a:t>
            </a:r>
            <a:r>
              <a:rPr lang="ko-KR" altLang="ko-KR" dirty="0"/>
              <a:t>짝수 행</a:t>
            </a:r>
            <a:r>
              <a:rPr lang="en-US" altLang="ko-KR" dirty="0"/>
              <a:t> </a:t>
            </a:r>
            <a:r>
              <a:rPr lang="ko-KR" altLang="ko-KR" dirty="0"/>
              <a:t>선택</a:t>
            </a:r>
          </a:p>
          <a:p>
            <a:pPr>
              <a:buNone/>
            </a:pPr>
            <a:r>
              <a:rPr lang="en-US" altLang="ko-KR" dirty="0" smtClean="0"/>
              <a:t>    :</a:t>
            </a:r>
            <a:r>
              <a:rPr lang="en-US" altLang="ko-KR" dirty="0"/>
              <a:t>contains(</a:t>
            </a:r>
            <a:r>
              <a:rPr lang="ko-KR" altLang="ko-KR" dirty="0"/>
              <a:t>‘문자열’</a:t>
            </a:r>
            <a:r>
              <a:rPr lang="en-US" altLang="ko-KR" dirty="0"/>
              <a:t>) = </a:t>
            </a:r>
            <a:r>
              <a:rPr lang="ko-KR" altLang="ko-KR" dirty="0"/>
              <a:t>해당</a:t>
            </a:r>
            <a:r>
              <a:rPr lang="en-US" altLang="ko-KR" dirty="0"/>
              <a:t> </a:t>
            </a:r>
            <a:r>
              <a:rPr lang="ko-KR" altLang="ko-KR" dirty="0"/>
              <a:t>문자열이</a:t>
            </a:r>
            <a:r>
              <a:rPr lang="en-US" altLang="ko-KR" dirty="0"/>
              <a:t> </a:t>
            </a:r>
            <a:r>
              <a:rPr lang="ko-KR" altLang="ko-KR" dirty="0"/>
              <a:t>포함된</a:t>
            </a:r>
            <a:r>
              <a:rPr lang="en-US" altLang="ko-KR" dirty="0"/>
              <a:t> </a:t>
            </a:r>
            <a:r>
              <a:rPr lang="ko-KR" altLang="ko-KR" dirty="0"/>
              <a:t>요소를</a:t>
            </a:r>
            <a:r>
              <a:rPr lang="en-US" altLang="ko-KR" dirty="0"/>
              <a:t> </a:t>
            </a:r>
            <a:r>
              <a:rPr lang="ko-KR" altLang="ko-KR" dirty="0"/>
              <a:t>선택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/>
              <a:t> </a:t>
            </a:r>
            <a:r>
              <a:rPr lang="ko-KR" altLang="ko-KR" sz="3600" dirty="0" smtClean="0"/>
              <a:t>■</a:t>
            </a:r>
            <a:r>
              <a:rPr lang="en-US" altLang="ko-KR" sz="3600" dirty="0" smtClean="0"/>
              <a:t> </a:t>
            </a:r>
            <a:r>
              <a:rPr lang="en-US" altLang="ko-KR" sz="3600" dirty="0" err="1"/>
              <a:t>jQuery</a:t>
            </a:r>
            <a:r>
              <a:rPr lang="en-US" altLang="ko-KR" sz="3600" dirty="0"/>
              <a:t> Manipulation(</a:t>
            </a:r>
            <a:r>
              <a:rPr lang="ko-KR" altLang="ko-KR" sz="3600" dirty="0"/>
              <a:t>조작</a:t>
            </a:r>
            <a:r>
              <a:rPr lang="en-US" altLang="ko-KR" sz="3600" dirty="0"/>
              <a:t>)</a:t>
            </a:r>
            <a:endParaRPr lang="ko-KR" altLang="ko-KR" sz="3600" dirty="0"/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/>
              <a:t>html() - </a:t>
            </a:r>
            <a:r>
              <a:rPr lang="ko-KR" altLang="ko-KR" dirty="0"/>
              <a:t>처음으로 일치하는 요소의 내용을</a:t>
            </a:r>
            <a:r>
              <a:rPr lang="en-US" altLang="ko-KR" dirty="0"/>
              <a:t> html</a:t>
            </a:r>
            <a:r>
              <a:rPr lang="ko-KR" altLang="ko-KR" dirty="0"/>
              <a:t>형식의 문자열로 리턴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/>
              <a:t>html</a:t>
            </a:r>
            <a:r>
              <a:rPr lang="en-US" altLang="ko-KR" dirty="0" smtClean="0"/>
              <a:t>(</a:t>
            </a:r>
            <a:r>
              <a:rPr lang="ko-KR" altLang="ko-KR" dirty="0" smtClean="0"/>
              <a:t>값</a:t>
            </a:r>
            <a:r>
              <a:rPr lang="en-US" altLang="ko-KR" dirty="0"/>
              <a:t>) - </a:t>
            </a:r>
            <a:r>
              <a:rPr lang="ko-KR" altLang="ko-KR" dirty="0"/>
              <a:t>일치하는 모든 요소의 자식에 내용 값을 입력함</a:t>
            </a:r>
          </a:p>
          <a:p>
            <a:pPr>
              <a:buNone/>
            </a:pPr>
            <a:r>
              <a:rPr lang="en-US" altLang="ko-KR" dirty="0"/>
              <a:t>             </a:t>
            </a:r>
            <a:r>
              <a:rPr lang="en-US" altLang="ko-KR" dirty="0" smtClean="0"/>
              <a:t>            </a:t>
            </a:r>
            <a:r>
              <a:rPr lang="en-US" altLang="ko-KR" dirty="0"/>
              <a:t>- </a:t>
            </a:r>
            <a:r>
              <a:rPr lang="ko-KR" altLang="ko-KR" dirty="0"/>
              <a:t>이전의</a:t>
            </a:r>
            <a:r>
              <a:rPr lang="en-US" altLang="ko-KR" dirty="0"/>
              <a:t> html</a:t>
            </a:r>
            <a:r>
              <a:rPr lang="ko-KR" altLang="ko-KR" dirty="0"/>
              <a:t>은 삭제됨</a:t>
            </a:r>
          </a:p>
          <a:p>
            <a:pPr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/>
              <a:t>text() / text(</a:t>
            </a:r>
            <a:r>
              <a:rPr lang="ko-KR" altLang="ko-KR" dirty="0"/>
              <a:t>속성값</a:t>
            </a:r>
            <a:r>
              <a:rPr lang="en-US" altLang="ko-KR" dirty="0"/>
              <a:t>) - </a:t>
            </a:r>
            <a:r>
              <a:rPr lang="ko-KR" altLang="ko-KR" dirty="0"/>
              <a:t>해당 요소의</a:t>
            </a:r>
            <a:r>
              <a:rPr lang="en-US" altLang="ko-KR" dirty="0"/>
              <a:t> text</a:t>
            </a:r>
            <a:r>
              <a:rPr lang="ko-KR" altLang="ko-KR" dirty="0"/>
              <a:t>을 반환</a:t>
            </a:r>
            <a:r>
              <a:rPr lang="en-US" altLang="ko-KR" dirty="0"/>
              <a:t> / </a:t>
            </a:r>
            <a:r>
              <a:rPr lang="ko-KR" altLang="ko-KR" dirty="0"/>
              <a:t>값을 추가</a:t>
            </a:r>
          </a:p>
          <a:p>
            <a:pPr>
              <a:buNone/>
            </a:pPr>
            <a:endParaRPr lang="ko-KR" altLang="ko-KR" dirty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/>
              <a:t>append(</a:t>
            </a:r>
            <a:r>
              <a:rPr lang="ko-KR" altLang="ko-KR" dirty="0"/>
              <a:t>내용</a:t>
            </a:r>
            <a:r>
              <a:rPr lang="en-US" altLang="ko-KR" dirty="0"/>
              <a:t>) - </a:t>
            </a:r>
            <a:r>
              <a:rPr lang="ko-KR" altLang="ko-KR" dirty="0"/>
              <a:t>대상이 되는 요소를 자식요소로 추가</a:t>
            </a:r>
          </a:p>
          <a:p>
            <a:pPr>
              <a:buNone/>
            </a:pPr>
            <a:r>
              <a:rPr lang="en-US" altLang="ko-KR" dirty="0"/>
              <a:t>               </a:t>
            </a:r>
            <a:r>
              <a:rPr lang="en-US" altLang="ko-KR" dirty="0" smtClean="0"/>
              <a:t>           </a:t>
            </a:r>
            <a:r>
              <a:rPr lang="en-US" altLang="ko-KR" dirty="0"/>
              <a:t>- text </a:t>
            </a:r>
            <a:r>
              <a:rPr lang="ko-KR" altLang="ko-KR" dirty="0"/>
              <a:t>속성값이 있을 경우</a:t>
            </a:r>
            <a:r>
              <a:rPr lang="en-US" altLang="ko-KR" dirty="0"/>
              <a:t> text </a:t>
            </a:r>
            <a:r>
              <a:rPr lang="ko-KR" altLang="ko-KR" dirty="0"/>
              <a:t>속성값 뒤에 해당하는 </a:t>
            </a:r>
            <a:r>
              <a:rPr lang="ko-KR" altLang="ko-KR" dirty="0" smtClean="0"/>
              <a:t>요소</a:t>
            </a:r>
          </a:p>
          <a:p>
            <a:pPr>
              <a:buNone/>
            </a:pPr>
            <a:r>
              <a:rPr lang="en-US" altLang="ko-KR" dirty="0" smtClean="0"/>
              <a:t> </a:t>
            </a:r>
            <a:endParaRPr lang="ko-KR" altLang="ko-KR" dirty="0" smtClean="0"/>
          </a:p>
          <a:p>
            <a:pPr>
              <a:buNone/>
            </a:pPr>
            <a:r>
              <a:rPr lang="en-US" altLang="ko-KR" dirty="0" smtClean="0"/>
              <a:t>   - </a:t>
            </a:r>
            <a:r>
              <a:rPr lang="en-US" altLang="ko-KR" dirty="0" err="1"/>
              <a:t>appendTo</a:t>
            </a:r>
            <a:r>
              <a:rPr lang="en-US" altLang="ko-KR" dirty="0"/>
              <a:t>(</a:t>
            </a:r>
            <a:r>
              <a:rPr lang="ko-KR" altLang="ko-KR" dirty="0" err="1"/>
              <a:t>표현식</a:t>
            </a:r>
            <a:r>
              <a:rPr lang="en-US" altLang="ko-KR" dirty="0"/>
              <a:t>) - append</a:t>
            </a:r>
            <a:r>
              <a:rPr lang="ko-KR" altLang="ko-KR" dirty="0"/>
              <a:t>와 기능의 차이는 없으나 순서가 </a:t>
            </a:r>
            <a:r>
              <a:rPr lang="ko-KR" altLang="ko-KR" dirty="0" smtClean="0"/>
              <a:t>반대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 </a:t>
            </a:r>
            <a:r>
              <a:rPr lang="ko-KR" altLang="ko-KR" sz="3600" dirty="0" smtClean="0"/>
              <a:t>■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기타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E4CDDC-11F4-4F1F-BEFC-891CA76A6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 idx="4294967295"/>
          </p:nvPr>
        </p:nvSpPr>
        <p:spPr>
          <a:xfrm>
            <a:off x="323528" y="404664"/>
            <a:ext cx="3683583" cy="70609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jQuery</a:t>
            </a:r>
            <a:r>
              <a:rPr lang="en-US" altLang="ko-KR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itchFamily="50" charset="-127"/>
              </a:rPr>
              <a:t>실습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latinLnBrk="0" hangingPunct="0">
              <a:defRPr/>
            </a:pPr>
            <a:fld id="{8A505054-EA4D-496A-BA30-E64830015393}" type="slidenum">
              <a:rPr lang="ko-KR" altLang="en-US" sz="900" b="0">
                <a:latin typeface="+mn-lt"/>
                <a:ea typeface="굴림" charset="-127"/>
              </a:rPr>
              <a:pPr algn="r" eaLnBrk="0" latinLnBrk="0" hangingPunct="0">
                <a:defRPr/>
              </a:pPr>
              <a:t>8</a:t>
            </a:fld>
            <a:endParaRPr lang="en-US" altLang="ko-KR" sz="900" b="0">
              <a:latin typeface="+mn-lt"/>
              <a:ea typeface="굴림" charset="-127"/>
            </a:endParaRPr>
          </a:p>
        </p:txBody>
      </p:sp>
      <p:sp>
        <p:nvSpPr>
          <p:cNvPr id="45061" name="내용 개체 틀 2"/>
          <p:cNvSpPr>
            <a:spLocks/>
          </p:cNvSpPr>
          <p:nvPr/>
        </p:nvSpPr>
        <p:spPr bwMode="auto">
          <a:xfrm>
            <a:off x="683568" y="5373216"/>
            <a:ext cx="22322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FontTx/>
              <a:buChar char="•"/>
            </a:pPr>
            <a:r>
              <a:rPr lang="en-US" altLang="ko-KR" sz="2000" dirty="0" err="1">
                <a:latin typeface="Arial" charset="0"/>
              </a:rPr>
              <a:t>jQuery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ko-KR" altLang="en-US" sz="2000" u="none" dirty="0">
                <a:latin typeface="Arial" charset="0"/>
              </a:rPr>
              <a:t>문법</a:t>
            </a:r>
          </a:p>
        </p:txBody>
      </p:sp>
      <p:pic>
        <p:nvPicPr>
          <p:cNvPr id="45062" name="Picture 8" descr="jque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373216"/>
            <a:ext cx="4752528" cy="81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7"/>
          <p:cNvSpPr>
            <a:spLocks noChangeArrowheads="1"/>
          </p:cNvSpPr>
          <p:nvPr/>
        </p:nvSpPr>
        <p:spPr bwMode="auto">
          <a:xfrm>
            <a:off x="323528" y="1268760"/>
            <a:ext cx="8208640" cy="3886200"/>
          </a:xfrm>
          <a:prstGeom prst="rect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latinLnBrk="0"/>
            <a:r>
              <a:rPr lang="en-US" altLang="ko-KR" dirty="0" smtClean="0"/>
              <a:t>&lt;!DOCTYPE html&gt;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&lt;html&gt;&lt;head&gt;</a:t>
            </a:r>
          </a:p>
          <a:p>
            <a:pPr latinLnBrk="0"/>
            <a:r>
              <a:rPr lang="en-US" altLang="ko-KR" dirty="0" smtClean="0"/>
              <a:t>&lt;meta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="UTF-8"&gt;</a:t>
            </a:r>
          </a:p>
          <a:p>
            <a:pPr latinLnBrk="0"/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="http://code.jquery.com/jquery-latest.js"&gt;&lt;/script&gt;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&lt;/head&gt;</a:t>
            </a:r>
            <a:endParaRPr lang="en-US" altLang="ko-KR" u="none" dirty="0" smtClean="0"/>
          </a:p>
          <a:p>
            <a:pPr latinLnBrk="0"/>
            <a:r>
              <a:rPr lang="en-US" altLang="ko-KR" u="none" dirty="0" smtClean="0"/>
              <a:t>&lt;</a:t>
            </a:r>
            <a:r>
              <a:rPr lang="en-US" altLang="ko-KR" u="none" dirty="0"/>
              <a:t>body&gt;</a:t>
            </a:r>
          </a:p>
          <a:p>
            <a:r>
              <a:rPr lang="en-US" altLang="ko-KR" u="none" dirty="0" smtClean="0"/>
              <a:t>         &lt;</a:t>
            </a:r>
            <a:r>
              <a:rPr lang="en-US" altLang="ko-KR" u="none" dirty="0"/>
              <a:t>div class="welcome"&gt;&lt;/div</a:t>
            </a:r>
            <a:r>
              <a:rPr lang="en-US" altLang="ko-KR" u="none" dirty="0" smtClean="0"/>
              <a:t>&gt;</a:t>
            </a:r>
            <a:endParaRPr lang="ko-KR" altLang="ko-KR" dirty="0" smtClean="0"/>
          </a:p>
          <a:p>
            <a:r>
              <a:rPr lang="en-US" altLang="ko-KR" u="none" dirty="0" smtClean="0"/>
              <a:t>         </a:t>
            </a:r>
            <a:r>
              <a:rPr lang="en-US" altLang="ko-KR" u="none" dirty="0"/>
              <a:t>&lt;script type="text/</a:t>
            </a:r>
            <a:r>
              <a:rPr lang="en-US" altLang="ko-KR" u="none" dirty="0" err="1"/>
              <a:t>javascript</a:t>
            </a:r>
            <a:r>
              <a:rPr lang="en-US" altLang="ko-KR" u="none" dirty="0"/>
              <a:t>"&gt;</a:t>
            </a:r>
          </a:p>
          <a:p>
            <a:r>
              <a:rPr lang="en-US" altLang="ko-KR" u="none" dirty="0"/>
              <a:t>                 $('.welcome').html('hello world! coding everybody!').</a:t>
            </a:r>
            <a:r>
              <a:rPr lang="en-US" altLang="ko-KR" u="none" dirty="0" err="1"/>
              <a:t>css</a:t>
            </a:r>
            <a:r>
              <a:rPr lang="en-US" altLang="ko-KR" u="none" dirty="0"/>
              <a:t>('background-</a:t>
            </a:r>
            <a:r>
              <a:rPr lang="en-US" altLang="ko-KR" u="none" dirty="0" err="1"/>
              <a:t>color','yellow</a:t>
            </a:r>
            <a:r>
              <a:rPr lang="en-US" altLang="ko-KR" u="none" dirty="0"/>
              <a:t>');</a:t>
            </a:r>
          </a:p>
          <a:p>
            <a:r>
              <a:rPr lang="en-US" altLang="ko-KR" u="none" dirty="0"/>
              <a:t>         &lt;/script&gt;</a:t>
            </a:r>
          </a:p>
          <a:p>
            <a:r>
              <a:rPr lang="en-US" altLang="ko-KR" u="none" dirty="0"/>
              <a:t>     &lt;/body&gt;</a:t>
            </a:r>
          </a:p>
          <a:p>
            <a:r>
              <a:rPr lang="en-US" altLang="ko-KR" u="none" dirty="0"/>
              <a:t> &lt;/html&gt;</a:t>
            </a:r>
            <a:endParaRPr lang="ko-KR" altLang="en-US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 idx="4294967295"/>
          </p:nvPr>
        </p:nvSpPr>
        <p:spPr>
          <a:xfrm>
            <a:off x="312353" y="274638"/>
            <a:ext cx="5627799" cy="778098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>
                <a:ea typeface="굴림" pitchFamily="50" charset="-127"/>
              </a:rPr>
              <a:t>레퍼</a:t>
            </a:r>
            <a:r>
              <a:rPr lang="en-US" altLang="ko-KR" sz="4000" dirty="0" smtClean="0">
                <a:ea typeface="굴림" pitchFamily="50" charset="-127"/>
              </a:rPr>
              <a:t>(wrapper)</a:t>
            </a:r>
            <a:r>
              <a:rPr lang="ko-KR" altLang="en-US" sz="4000" dirty="0" smtClean="0">
                <a:ea typeface="굴림" pitchFamily="50" charset="-127"/>
              </a:rPr>
              <a:t>란</a:t>
            </a:r>
            <a:r>
              <a:rPr lang="en-US" altLang="ko-KR" sz="4000" dirty="0" smtClean="0">
                <a:ea typeface="굴림" pitchFamily="50" charset="-127"/>
              </a:rPr>
              <a:t>?</a:t>
            </a:r>
            <a:endParaRPr lang="ko-KR" altLang="en-US" sz="4000" dirty="0" smtClean="0">
              <a:ea typeface="굴림" pitchFamily="50" charset="-127"/>
            </a:endParaRP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683568" y="1052736"/>
            <a:ext cx="7772400" cy="1152128"/>
          </a:xfrm>
        </p:spPr>
        <p:txBody>
          <a:bodyPr>
            <a:noAutofit/>
          </a:bodyPr>
          <a:lstStyle/>
          <a:p>
            <a:r>
              <a:rPr lang="ko-KR" altLang="ko-KR" sz="2000" dirty="0" smtClean="0">
                <a:solidFill>
                  <a:srgbClr val="FF0000"/>
                </a:solidFill>
                <a:ea typeface="굴림" pitchFamily="50" charset="-127"/>
              </a:rPr>
              <a:t>jQuery(</a:t>
            </a:r>
            <a:r>
              <a:rPr lang="ko-KR" altLang="ko-KR" sz="2000" dirty="0" err="1" smtClean="0">
                <a:ea typeface="굴림" pitchFamily="50" charset="-127"/>
              </a:rPr>
              <a:t>엘리먼트</a:t>
            </a:r>
            <a:r>
              <a:rPr lang="ko-KR" altLang="ko-KR" sz="2000" dirty="0" smtClean="0">
                <a:ea typeface="굴림" pitchFamily="50" charset="-127"/>
              </a:rPr>
              <a:t> 오브젝트 | 'CSS스타일 </a:t>
            </a:r>
            <a:r>
              <a:rPr lang="ko-KR" altLang="ko-KR" sz="2000" dirty="0" err="1" smtClean="0">
                <a:ea typeface="굴림" pitchFamily="50" charset="-127"/>
              </a:rPr>
              <a:t>선택자</a:t>
            </a:r>
            <a:r>
              <a:rPr lang="ko-KR" altLang="ko-KR" sz="2000" dirty="0" smtClean="0">
                <a:ea typeface="굴림" pitchFamily="50" charset="-127"/>
              </a:rPr>
              <a:t>'</a:t>
            </a:r>
            <a:r>
              <a:rPr lang="ko-KR" altLang="ko-KR" sz="2000" dirty="0" smtClean="0">
                <a:solidFill>
                  <a:srgbClr val="FF0000"/>
                </a:solidFill>
                <a:ea typeface="굴림" pitchFamily="50" charset="-127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ea typeface="굴림" pitchFamily="50" charset="-127"/>
              </a:rPr>
              <a:t> </a:t>
            </a:r>
          </a:p>
          <a:p>
            <a:r>
              <a:rPr lang="ko-KR" altLang="en-US" sz="2000" dirty="0" smtClean="0">
                <a:ea typeface="굴림" pitchFamily="50" charset="-127"/>
              </a:rPr>
              <a:t>붉은색으로 표시한 부분이 </a:t>
            </a:r>
            <a:r>
              <a:rPr lang="ko-KR" altLang="en-US" sz="2000" dirty="0" err="1" smtClean="0">
                <a:ea typeface="굴림" pitchFamily="50" charset="-127"/>
              </a:rPr>
              <a:t>레퍼</a:t>
            </a:r>
            <a:r>
              <a:rPr lang="en-US" altLang="ko-KR" sz="2000" dirty="0" smtClean="0">
                <a:ea typeface="굴림" pitchFamily="50" charset="-127"/>
              </a:rPr>
              <a:t>, </a:t>
            </a:r>
            <a:r>
              <a:rPr lang="ko-KR" altLang="en-US" sz="2000" dirty="0" smtClean="0">
                <a:ea typeface="굴림" pitchFamily="50" charset="-127"/>
              </a:rPr>
              <a:t>인자로 전달된 요소들에 </a:t>
            </a:r>
            <a:r>
              <a:rPr lang="en-US" altLang="ko-KR" sz="2000" dirty="0" err="1" smtClean="0">
                <a:ea typeface="굴림" pitchFamily="50" charset="-127"/>
              </a:rPr>
              <a:t>jQuery</a:t>
            </a:r>
            <a:r>
              <a:rPr lang="ko-KR" altLang="en-US" sz="2000" dirty="0" smtClean="0">
                <a:ea typeface="굴림" pitchFamily="50" charset="-127"/>
              </a:rPr>
              <a:t>의 기능성을 부가해서 반환</a:t>
            </a:r>
            <a:endParaRPr lang="en-US" altLang="ko-KR" sz="2000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0" latinLnBrk="0" hangingPunct="0">
              <a:defRPr/>
            </a:pPr>
            <a:fld id="{B5998E46-2998-454C-97EA-5E577D9BAA89}" type="slidenum">
              <a:rPr lang="ko-KR" altLang="en-US" sz="900" b="0">
                <a:latin typeface="+mn-lt"/>
                <a:ea typeface="굴림" charset="-127"/>
              </a:rPr>
              <a:pPr algn="r" eaLnBrk="0" latinLnBrk="0" hangingPunct="0">
                <a:defRPr/>
              </a:pPr>
              <a:t>9</a:t>
            </a:fld>
            <a:endParaRPr lang="en-US" altLang="ko-KR" sz="900" b="0">
              <a:latin typeface="+mn-lt"/>
              <a:ea typeface="굴림" charset="-127"/>
            </a:endParaRPr>
          </a:p>
        </p:txBody>
      </p:sp>
      <p:sp>
        <p:nvSpPr>
          <p:cNvPr id="47109" name="제목 1"/>
          <p:cNvSpPr>
            <a:spLocks/>
          </p:cNvSpPr>
          <p:nvPr/>
        </p:nvSpPr>
        <p:spPr bwMode="auto">
          <a:xfrm>
            <a:off x="611560" y="2276872"/>
            <a:ext cx="36724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/>
            <a:r>
              <a:rPr lang="ko-KR" altLang="en-US" sz="2400" u="none" dirty="0" err="1">
                <a:solidFill>
                  <a:srgbClr val="9E2F37"/>
                </a:solidFill>
                <a:latin typeface="Arial" charset="0"/>
              </a:rPr>
              <a:t>레퍼의</a:t>
            </a:r>
            <a:r>
              <a:rPr lang="ko-KR" altLang="en-US" sz="2400" u="none" dirty="0">
                <a:solidFill>
                  <a:srgbClr val="9E2F37"/>
                </a:solidFill>
                <a:latin typeface="Arial" charset="0"/>
              </a:rPr>
              <a:t> 안전한 사용</a:t>
            </a:r>
          </a:p>
        </p:txBody>
      </p:sp>
      <p:sp>
        <p:nvSpPr>
          <p:cNvPr id="47110" name="내용 개체 틀 2"/>
          <p:cNvSpPr>
            <a:spLocks/>
          </p:cNvSpPr>
          <p:nvPr/>
        </p:nvSpPr>
        <p:spPr bwMode="auto">
          <a:xfrm>
            <a:off x="755576" y="2708920"/>
            <a:ext cx="77724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latinLnBrk="0" hangingPunct="0">
              <a:spcBef>
                <a:spcPct val="20000"/>
              </a:spcBef>
              <a:buFontTx/>
              <a:buChar char="•"/>
            </a:pPr>
            <a:r>
              <a:rPr lang="en-US" altLang="ko-KR" sz="2000" b="0" u="none" dirty="0">
                <a:latin typeface="Arial" charset="0"/>
              </a:rPr>
              <a:t>$(</a:t>
            </a:r>
            <a:r>
              <a:rPr lang="ko-KR" altLang="en-US" sz="2000" b="0" u="none" dirty="0" err="1">
                <a:latin typeface="Arial" charset="0"/>
              </a:rPr>
              <a:t>엘리먼트</a:t>
            </a:r>
            <a:r>
              <a:rPr lang="en-US" altLang="ko-KR" sz="2000" b="0" u="none" dirty="0">
                <a:latin typeface="Arial" charset="0"/>
              </a:rPr>
              <a:t>) </a:t>
            </a:r>
            <a:r>
              <a:rPr lang="ko-KR" altLang="en-US" sz="2000" b="0" u="none" dirty="0">
                <a:latin typeface="Arial" charset="0"/>
              </a:rPr>
              <a:t>와 </a:t>
            </a:r>
            <a:r>
              <a:rPr lang="en-US" altLang="ko-KR" sz="2000" b="0" u="none" dirty="0" err="1">
                <a:latin typeface="Arial" charset="0"/>
              </a:rPr>
              <a:t>jQuery</a:t>
            </a:r>
            <a:r>
              <a:rPr lang="en-US" altLang="ko-KR" sz="2000" b="0" u="none" dirty="0">
                <a:latin typeface="Arial" charset="0"/>
              </a:rPr>
              <a:t>(</a:t>
            </a:r>
            <a:r>
              <a:rPr lang="ko-KR" altLang="en-US" sz="2000" b="0" u="none" dirty="0" err="1">
                <a:latin typeface="Arial" charset="0"/>
              </a:rPr>
              <a:t>엘리먼트</a:t>
            </a:r>
            <a:r>
              <a:rPr lang="en-US" altLang="ko-KR" sz="2000" b="0" u="none" dirty="0">
                <a:latin typeface="Arial" charset="0"/>
              </a:rPr>
              <a:t>)</a:t>
            </a:r>
            <a:r>
              <a:rPr lang="ko-KR" altLang="en-US" sz="2000" b="0" u="none" dirty="0">
                <a:latin typeface="Arial" charset="0"/>
              </a:rPr>
              <a:t>는  같은 의미이지만 </a:t>
            </a:r>
            <a:r>
              <a:rPr lang="en-US" altLang="ko-KR" sz="2000" b="0" u="none" dirty="0">
                <a:latin typeface="Arial" charset="0"/>
              </a:rPr>
              <a:t>$</a:t>
            </a:r>
            <a:r>
              <a:rPr lang="ko-KR" altLang="en-US" sz="2000" b="0" u="none" dirty="0">
                <a:latin typeface="Arial" charset="0"/>
              </a:rPr>
              <a:t>를 사용하는 다른 라이브러리들과의 충돌 때문에 다음과 같은 방법을 사용한다</a:t>
            </a:r>
            <a:r>
              <a:rPr lang="en-US" altLang="ko-KR" sz="2000" b="0" u="none" dirty="0">
                <a:latin typeface="Arial" charset="0"/>
              </a:rPr>
              <a:t>. </a:t>
            </a:r>
          </a:p>
        </p:txBody>
      </p:sp>
      <p:sp>
        <p:nvSpPr>
          <p:cNvPr id="7" name="직사각형 7"/>
          <p:cNvSpPr>
            <a:spLocks noChangeArrowheads="1"/>
          </p:cNvSpPr>
          <p:nvPr/>
        </p:nvSpPr>
        <p:spPr bwMode="auto">
          <a:xfrm>
            <a:off x="755576" y="3933056"/>
            <a:ext cx="7848600" cy="2209800"/>
          </a:xfrm>
          <a:prstGeom prst="rect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r>
              <a:rPr lang="en-US" altLang="ko-KR" sz="1800" u="none" dirty="0"/>
              <a:t>&lt;script type="text/</a:t>
            </a:r>
            <a:r>
              <a:rPr lang="en-US" altLang="ko-KR" sz="1800" u="none" dirty="0" err="1"/>
              <a:t>javascript</a:t>
            </a:r>
            <a:r>
              <a:rPr lang="en-US" altLang="ko-KR" sz="1800" u="none" dirty="0"/>
              <a:t>"&gt;</a:t>
            </a:r>
          </a:p>
          <a:p>
            <a:r>
              <a:rPr lang="en-US" altLang="ko-KR" sz="1800" u="none" dirty="0"/>
              <a:t>//$</a:t>
            </a:r>
            <a:r>
              <a:rPr lang="ko-KR" altLang="en-US" sz="1800" u="none" dirty="0"/>
              <a:t>를 함수의 지역변수로 선언해서 외부에 있을지 모르는 타 라이브러리의 </a:t>
            </a:r>
            <a:r>
              <a:rPr lang="en-US" altLang="ko-KR" sz="1800" u="none" dirty="0"/>
              <a:t>$</a:t>
            </a:r>
            <a:r>
              <a:rPr lang="ko-KR" altLang="en-US" sz="1800" u="none" dirty="0"/>
              <a:t>와의 충돌을 예방</a:t>
            </a:r>
          </a:p>
          <a:p>
            <a:endParaRPr lang="ko-KR" altLang="en-US" sz="1800" u="none" dirty="0"/>
          </a:p>
          <a:p>
            <a:r>
              <a:rPr lang="en-US" altLang="ko-KR" sz="1800" u="none" dirty="0" smtClean="0"/>
              <a:t>    </a:t>
            </a:r>
            <a:r>
              <a:rPr lang="en-US" altLang="ko-KR" sz="1800" u="none" dirty="0" err="1" smtClean="0"/>
              <a:t>jQuery</a:t>
            </a:r>
            <a:r>
              <a:rPr lang="en-US" altLang="ko-KR" sz="1800" u="none" dirty="0"/>
              <a:t>('body').html('hello world');</a:t>
            </a:r>
          </a:p>
          <a:p>
            <a:r>
              <a:rPr lang="en-US" altLang="ko-KR" sz="1800" u="none" dirty="0"/>
              <a:t>&lt;/script&gt;</a:t>
            </a:r>
            <a:endParaRPr lang="ko-KR" altLang="en-US" sz="18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180</TotalTime>
  <Words>503</Words>
  <Application>Microsoft Office PowerPoint</Application>
  <PresentationFormat>화면 슬라이드 쇼(4:3)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고구려 벽화</vt:lpstr>
      <vt:lpstr>jQuery의 이해</vt:lpstr>
      <vt:lpstr>슬라이드 2</vt:lpstr>
      <vt:lpstr>■ jQuery를 사용하는 이유</vt:lpstr>
      <vt:lpstr>슬라이드 4</vt:lpstr>
      <vt:lpstr>슬라이드 5</vt:lpstr>
      <vt:lpstr>슬라이드 6</vt:lpstr>
      <vt:lpstr>슬라이드 7</vt:lpstr>
      <vt:lpstr>jQuery 실습</vt:lpstr>
      <vt:lpstr>레퍼(wrapper)란?</vt:lpstr>
      <vt:lpstr>슬라이드 10</vt:lpstr>
      <vt:lpstr>제어 대상을 지정하는  방법</vt:lpstr>
      <vt:lpstr>제어 대상을 지정하는  방법</vt:lpstr>
      <vt:lpstr>jQuery의 이벤트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jQuery의 이해</dc:title>
  <dc:creator>haekeun</dc:creator>
  <cp:lastModifiedBy>user</cp:lastModifiedBy>
  <cp:revision>21</cp:revision>
  <dcterms:created xsi:type="dcterms:W3CDTF">2011-12-02T22:20:01Z</dcterms:created>
  <dcterms:modified xsi:type="dcterms:W3CDTF">2012-03-05T04:29:50Z</dcterms:modified>
</cp:coreProperties>
</file>