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7" r:id="rId30"/>
    <p:sldId id="288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2011-12-29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한쪽 모서리는 잘리고 다른 쪽 모서리는 둥근 사각형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각 삼각형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10" name="자유형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2011-12-29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자유형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1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express/vw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– 1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장 걸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 </a:t>
            </a:r>
            <a:r>
              <a:rPr lang="ko-KR" altLang="en-US" dirty="0" err="1" smtClean="0"/>
              <a:t>선택자</a:t>
            </a:r>
            <a:endParaRPr lang="ko-KR" altLang="en-US" dirty="0" smtClean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11560" y="3284984"/>
          <a:ext cx="799288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509"/>
                <a:gridCol w="620137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선택자</a:t>
                      </a:r>
                      <a:r>
                        <a:rPr lang="ko-KR" altLang="en-US" sz="1600" dirty="0" smtClean="0"/>
                        <a:t> 형태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</a:t>
                      </a:r>
                      <a:r>
                        <a:rPr lang="en-US" altLang="ko-KR" sz="1600" dirty="0" smtClean="0"/>
                        <a:t>[</a:t>
                      </a:r>
                      <a:r>
                        <a:rPr lang="ko-KR" altLang="en-US" sz="1600" dirty="0" smtClean="0"/>
                        <a:t>속성</a:t>
                      </a:r>
                      <a:r>
                        <a:rPr lang="en-US" altLang="ko-KR" sz="1600" dirty="0" smtClean="0"/>
                        <a:t>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특정 속성을 가지고 있는 문서 객체를 선택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</a:t>
                      </a:r>
                      <a:r>
                        <a:rPr lang="en-US" altLang="ko-KR" sz="1600" dirty="0" smtClean="0"/>
                        <a:t>[</a:t>
                      </a:r>
                      <a:r>
                        <a:rPr lang="ko-KR" altLang="en-US" sz="1600" dirty="0" smtClean="0"/>
                        <a:t>속성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en-US" altLang="ko-KR" sz="1600" baseline="0" dirty="0" smtClean="0"/>
                        <a:t>= </a:t>
                      </a:r>
                      <a:r>
                        <a:rPr lang="ko-KR" altLang="en-US" sz="1600" baseline="0" dirty="0" smtClean="0"/>
                        <a:t>값</a:t>
                      </a:r>
                      <a:r>
                        <a:rPr lang="en-US" altLang="ko-KR" sz="1600" baseline="0" dirty="0" smtClean="0"/>
                        <a:t>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속성 안의 값이 특정 값과 같은 문서 객체를 선택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</a:t>
                      </a:r>
                      <a:r>
                        <a:rPr lang="en-US" altLang="ko-KR" sz="1600" dirty="0" smtClean="0"/>
                        <a:t>[</a:t>
                      </a:r>
                      <a:r>
                        <a:rPr lang="ko-KR" altLang="en-US" sz="1600" dirty="0" smtClean="0"/>
                        <a:t>속성 </a:t>
                      </a:r>
                      <a:r>
                        <a:rPr lang="en-US" altLang="ko-KR" sz="1600" dirty="0" smtClean="0"/>
                        <a:t>~= </a:t>
                      </a:r>
                      <a:r>
                        <a:rPr lang="ko-KR" altLang="en-US" sz="1600" dirty="0" smtClean="0"/>
                        <a:t>값</a:t>
                      </a:r>
                      <a:r>
                        <a:rPr lang="en-US" altLang="ko-KR" sz="1600" dirty="0" smtClean="0"/>
                        <a:t>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속성 안의 값이 특정 값을 단어로써 포함하는 문서 객체를 선택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</a:t>
                      </a:r>
                      <a:r>
                        <a:rPr lang="en-US" altLang="ko-KR" sz="1600" dirty="0" smtClean="0"/>
                        <a:t>[</a:t>
                      </a:r>
                      <a:r>
                        <a:rPr lang="ko-KR" altLang="en-US" sz="1600" dirty="0" smtClean="0"/>
                        <a:t>속성 </a:t>
                      </a:r>
                      <a:r>
                        <a:rPr lang="en-US" altLang="ko-KR" sz="1600" dirty="0" smtClean="0"/>
                        <a:t>^= </a:t>
                      </a:r>
                      <a:r>
                        <a:rPr lang="ko-KR" altLang="en-US" sz="1600" dirty="0" smtClean="0"/>
                        <a:t>값</a:t>
                      </a:r>
                      <a:r>
                        <a:rPr lang="en-US" altLang="ko-KR" sz="1600" dirty="0" smtClean="0"/>
                        <a:t>]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속성 안의 값이 특정 값으로 시작하는 문서 객체를 선택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요소</a:t>
                      </a:r>
                      <a:r>
                        <a:rPr lang="en-US" altLang="ko-KR" sz="1600" dirty="0" smtClean="0"/>
                        <a:t>[</a:t>
                      </a:r>
                      <a:r>
                        <a:rPr lang="ko-KR" altLang="en-US" sz="1600" dirty="0" smtClean="0"/>
                        <a:t>속성 </a:t>
                      </a:r>
                      <a:r>
                        <a:rPr lang="en-US" altLang="ko-KR" sz="1600" dirty="0" smtClean="0"/>
                        <a:t>$= </a:t>
                      </a:r>
                      <a:r>
                        <a:rPr lang="ko-KR" altLang="en-US" sz="1600" dirty="0" smtClean="0"/>
                        <a:t>값</a:t>
                      </a:r>
                      <a:r>
                        <a:rPr lang="en-US" altLang="ko-KR" sz="1600" dirty="0" smtClean="0"/>
                        <a:t>]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속성 안의 값이 특정 값으로 끝나는 문서 객체를 선택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요소</a:t>
                      </a:r>
                      <a:r>
                        <a:rPr lang="en-US" altLang="ko-KR" sz="1600" dirty="0" smtClean="0"/>
                        <a:t>[</a:t>
                      </a:r>
                      <a:r>
                        <a:rPr lang="ko-KR" altLang="en-US" sz="1600" dirty="0" smtClean="0"/>
                        <a:t>속성 </a:t>
                      </a:r>
                      <a:r>
                        <a:rPr lang="en-US" altLang="ko-KR" sz="1600" dirty="0" smtClean="0"/>
                        <a:t>*= </a:t>
                      </a:r>
                      <a:r>
                        <a:rPr lang="ko-KR" altLang="en-US" sz="1600" dirty="0" smtClean="0"/>
                        <a:t>값</a:t>
                      </a:r>
                      <a:r>
                        <a:rPr lang="en-US" altLang="ko-KR" sz="1600" dirty="0" smtClean="0"/>
                        <a:t>]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속성 안의 값이 특정 값을 포함하는 문서 객체를 선택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연습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8160" y="3280916"/>
            <a:ext cx="310533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&lt;body&gt;</a:t>
            </a:r>
          </a:p>
          <a:p>
            <a:r>
              <a:rPr lang="en-US" altLang="ko-KR" sz="1600" dirty="0" smtClean="0"/>
              <a:t>    &lt;select&gt;</a:t>
            </a:r>
          </a:p>
          <a:p>
            <a:r>
              <a:rPr lang="en-US" altLang="ko-KR" sz="1600" dirty="0" smtClean="0"/>
              <a:t>        &lt;option&gt;Apple&lt;/option&gt;</a:t>
            </a:r>
          </a:p>
          <a:p>
            <a:r>
              <a:rPr lang="en-US" altLang="ko-KR" sz="1600" dirty="0" smtClean="0"/>
              <a:t>        &lt;option&gt;Bag&lt;/option&gt;</a:t>
            </a:r>
          </a:p>
          <a:p>
            <a:r>
              <a:rPr lang="en-US" altLang="ko-KR" sz="1600" dirty="0" smtClean="0"/>
              <a:t>        &lt;option&gt;Cat&lt;/option&gt;</a:t>
            </a:r>
          </a:p>
          <a:p>
            <a:r>
              <a:rPr lang="en-US" altLang="ko-KR" sz="1600" dirty="0" smtClean="0"/>
              <a:t>        &lt;option&gt;Dog&lt;/option&gt;</a:t>
            </a:r>
          </a:p>
          <a:p>
            <a:r>
              <a:rPr lang="en-US" altLang="ko-KR" sz="1600" dirty="0" smtClean="0"/>
              <a:t>        &lt;option&gt;Elephant&lt;/option&gt;</a:t>
            </a:r>
          </a:p>
          <a:p>
            <a:r>
              <a:rPr lang="en-US" altLang="ko-KR" sz="1600" dirty="0" smtClean="0"/>
              <a:t>    &lt;/select&gt;</a:t>
            </a:r>
          </a:p>
          <a:p>
            <a:r>
              <a:rPr lang="en-US" altLang="ko-KR" sz="1600" dirty="0" smtClean="0"/>
              <a:t>&lt;/body&gt;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007553" y="3280916"/>
            <a:ext cx="4884927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&lt;script&gt;</a:t>
            </a:r>
          </a:p>
          <a:p>
            <a:r>
              <a:rPr lang="en-US" altLang="ko-KR" sz="1600" dirty="0" smtClean="0"/>
              <a:t>        $(document).ready(function () {</a:t>
            </a:r>
          </a:p>
          <a:p>
            <a:r>
              <a:rPr lang="en-US" altLang="ko-KR" sz="1600" dirty="0" smtClean="0"/>
              <a:t>            </a:t>
            </a:r>
            <a:r>
              <a:rPr lang="en-US" altLang="ko-KR" sz="1600" dirty="0" err="1" smtClean="0"/>
              <a:t>setTimeout</a:t>
            </a:r>
            <a:r>
              <a:rPr lang="en-US" altLang="ko-KR" sz="1600" dirty="0" smtClean="0"/>
              <a:t>(function () {</a:t>
            </a:r>
          </a:p>
          <a:p>
            <a:r>
              <a:rPr lang="en-US" altLang="ko-KR" sz="1600" dirty="0" smtClean="0"/>
              <a:t>                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value = $('select &gt; </a:t>
            </a:r>
            <a:r>
              <a:rPr lang="en-US" altLang="ko-KR" sz="1600" dirty="0" err="1" smtClean="0"/>
              <a:t>option:selected</a:t>
            </a:r>
            <a:r>
              <a:rPr lang="en-US" altLang="ko-KR" sz="1600" dirty="0" smtClean="0"/>
              <a:t>').</a:t>
            </a:r>
            <a:r>
              <a:rPr lang="en-US" altLang="ko-KR" sz="1600" dirty="0" err="1" smtClean="0"/>
              <a:t>val</a:t>
            </a:r>
            <a:r>
              <a:rPr lang="en-US" altLang="ko-KR" sz="1600" dirty="0" smtClean="0"/>
              <a:t>();</a:t>
            </a:r>
          </a:p>
          <a:p>
            <a:r>
              <a:rPr lang="en-US" altLang="ko-KR" sz="1600" dirty="0" smtClean="0"/>
              <a:t>                alert(value);</a:t>
            </a:r>
          </a:p>
          <a:p>
            <a:r>
              <a:rPr lang="en-US" altLang="ko-KR" sz="1600" dirty="0" smtClean="0"/>
              <a:t>            }, 5000);</a:t>
            </a:r>
          </a:p>
          <a:p>
            <a:r>
              <a:rPr lang="en-US" altLang="ko-KR" sz="1600" dirty="0" smtClean="0"/>
              <a:t>        });</a:t>
            </a:r>
          </a:p>
          <a:p>
            <a:r>
              <a:rPr lang="en-US" altLang="ko-KR" sz="1600" dirty="0" smtClean="0"/>
              <a:t>    &lt;/script&gt;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575505" y="40730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+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 필터 </a:t>
            </a:r>
            <a:r>
              <a:rPr lang="ko-KR" altLang="en-US" dirty="0" err="1" smtClean="0"/>
              <a:t>선택자</a:t>
            </a:r>
            <a:endParaRPr lang="ko-KR" altLang="en-US" dirty="0" smtClean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259632" y="34290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451182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선택자</a:t>
                      </a:r>
                      <a:r>
                        <a:rPr lang="ko-KR" altLang="en-US" dirty="0" smtClean="0"/>
                        <a:t> 형태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요소</a:t>
                      </a:r>
                      <a:r>
                        <a:rPr lang="en-US" altLang="ko-KR" dirty="0" smtClean="0"/>
                        <a:t>: odd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홀수 번째에 위치한 문서 객체를 선택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요소</a:t>
                      </a:r>
                      <a:r>
                        <a:rPr lang="en-US" altLang="ko-KR" dirty="0" smtClean="0"/>
                        <a:t>: even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짝수 번째에 위치한 문서 객체를 선택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요소</a:t>
                      </a:r>
                      <a:r>
                        <a:rPr lang="en-US" altLang="ko-KR" dirty="0" smtClean="0"/>
                        <a:t>: first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첫 번째 위치한 문서 객체를 선택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요소</a:t>
                      </a:r>
                      <a:r>
                        <a:rPr lang="en-US" altLang="ko-KR" dirty="0" smtClean="0"/>
                        <a:t>: last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마지막에 위치한 문서 객체를 선택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 필터 </a:t>
            </a:r>
            <a:r>
              <a:rPr lang="ko-KR" altLang="en-US" dirty="0" err="1" smtClean="0"/>
              <a:t>선택자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5013176"/>
            <a:ext cx="524310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&lt;table&gt;</a:t>
            </a:r>
          </a:p>
          <a:p>
            <a:r>
              <a:rPr lang="en-US" altLang="ko-KR" sz="1200" dirty="0" smtClean="0"/>
              <a:t>        &lt;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&gt;&lt;</a:t>
            </a:r>
            <a:r>
              <a:rPr lang="en-US" altLang="ko-KR" sz="1200" dirty="0" err="1" smtClean="0"/>
              <a:t>th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이름</a:t>
            </a:r>
            <a:r>
              <a:rPr lang="en-US" altLang="ko-KR" sz="1200" dirty="0" smtClean="0"/>
              <a:t>&lt;/</a:t>
            </a:r>
            <a:r>
              <a:rPr lang="en-US" altLang="ko-KR" sz="1200" dirty="0" err="1" smtClean="0"/>
              <a:t>th</a:t>
            </a:r>
            <a:r>
              <a:rPr lang="en-US" altLang="ko-KR" sz="1200" dirty="0" smtClean="0"/>
              <a:t>&gt;&lt;</a:t>
            </a:r>
            <a:r>
              <a:rPr lang="en-US" altLang="ko-KR" sz="1200" dirty="0" err="1" smtClean="0"/>
              <a:t>th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혈액형</a:t>
            </a:r>
            <a:r>
              <a:rPr lang="en-US" altLang="ko-KR" sz="1200" dirty="0" smtClean="0"/>
              <a:t>&lt;/</a:t>
            </a:r>
            <a:r>
              <a:rPr lang="en-US" altLang="ko-KR" sz="1200" dirty="0" err="1" smtClean="0"/>
              <a:t>th</a:t>
            </a:r>
            <a:r>
              <a:rPr lang="en-US" altLang="ko-KR" sz="1200" dirty="0" smtClean="0"/>
              <a:t>&gt;&lt;</a:t>
            </a:r>
            <a:r>
              <a:rPr lang="en-US" altLang="ko-KR" sz="1200" dirty="0" err="1" smtClean="0"/>
              <a:t>th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지역</a:t>
            </a:r>
            <a:r>
              <a:rPr lang="en-US" altLang="ko-KR" sz="1200" dirty="0" smtClean="0"/>
              <a:t>&lt;/</a:t>
            </a:r>
            <a:r>
              <a:rPr lang="en-US" altLang="ko-KR" sz="1200" dirty="0" err="1" smtClean="0"/>
              <a:t>th</a:t>
            </a:r>
            <a:r>
              <a:rPr lang="en-US" altLang="ko-KR" sz="1200" dirty="0" smtClean="0"/>
              <a:t>&gt;&lt;/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        &lt;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&gt;&lt;td&gt;</a:t>
            </a:r>
            <a:r>
              <a:rPr lang="ko-KR" altLang="en-US" sz="1200" dirty="0" smtClean="0"/>
              <a:t>강민수</a:t>
            </a:r>
            <a:r>
              <a:rPr lang="en-US" altLang="ko-KR" sz="1200" dirty="0" smtClean="0"/>
              <a:t>&lt;/td&gt;&lt;td&gt;AB</a:t>
            </a:r>
            <a:r>
              <a:rPr lang="ko-KR" altLang="en-US" sz="1200" dirty="0" smtClean="0"/>
              <a:t>형</a:t>
            </a:r>
            <a:r>
              <a:rPr lang="en-US" altLang="ko-KR" sz="1200" dirty="0" smtClean="0"/>
              <a:t>&lt;/td&gt;&lt;td&gt;</a:t>
            </a:r>
            <a:r>
              <a:rPr lang="ko-KR" altLang="en-US" sz="1200" dirty="0" smtClean="0"/>
              <a:t>서울특별시 송파구</a:t>
            </a:r>
            <a:r>
              <a:rPr lang="en-US" altLang="ko-KR" sz="1200" dirty="0" smtClean="0"/>
              <a:t>&lt;/td&gt;&lt;/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        &lt;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&gt;&lt;td&gt;</a:t>
            </a:r>
            <a:r>
              <a:rPr lang="ko-KR" altLang="en-US" sz="1200" dirty="0" smtClean="0"/>
              <a:t>구지연</a:t>
            </a:r>
            <a:r>
              <a:rPr lang="en-US" altLang="ko-KR" sz="1200" dirty="0" smtClean="0"/>
              <a:t>&lt;/td&gt;&lt;td&gt;B</a:t>
            </a:r>
            <a:r>
              <a:rPr lang="ko-KR" altLang="en-US" sz="1200" dirty="0" smtClean="0"/>
              <a:t>형</a:t>
            </a:r>
            <a:r>
              <a:rPr lang="en-US" altLang="ko-KR" sz="1200" dirty="0" smtClean="0"/>
              <a:t>&lt;/td&gt;&lt;td&gt;</a:t>
            </a:r>
            <a:r>
              <a:rPr lang="ko-KR" altLang="en-US" sz="1200" dirty="0" smtClean="0"/>
              <a:t>미국 캘리포니아</a:t>
            </a:r>
            <a:r>
              <a:rPr lang="en-US" altLang="ko-KR" sz="1200" dirty="0" smtClean="0"/>
              <a:t>&lt;/td&gt;&lt;/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        &lt;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&gt;&lt;td&gt;</a:t>
            </a:r>
            <a:r>
              <a:rPr lang="ko-KR" altLang="en-US" sz="1200" dirty="0" smtClean="0"/>
              <a:t>김미화</a:t>
            </a:r>
            <a:r>
              <a:rPr lang="en-US" altLang="ko-KR" sz="1200" dirty="0" smtClean="0"/>
              <a:t>&lt;/td&gt;&lt;td&gt;AB</a:t>
            </a:r>
            <a:r>
              <a:rPr lang="ko-KR" altLang="en-US" sz="1200" dirty="0" smtClean="0"/>
              <a:t>형</a:t>
            </a:r>
            <a:r>
              <a:rPr lang="en-US" altLang="ko-KR" sz="1200" dirty="0" smtClean="0"/>
              <a:t>&lt;/td&gt;&lt;td&gt;</a:t>
            </a:r>
            <a:r>
              <a:rPr lang="ko-KR" altLang="en-US" sz="1200" dirty="0" smtClean="0"/>
              <a:t>미국 </a:t>
            </a:r>
            <a:r>
              <a:rPr lang="ko-KR" altLang="en-US" sz="1200" dirty="0" err="1" smtClean="0"/>
              <a:t>메사추세츠</a:t>
            </a:r>
            <a:r>
              <a:rPr lang="en-US" altLang="ko-KR" sz="1200" dirty="0" smtClean="0"/>
              <a:t>&lt;/td&gt;&lt;/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        &lt;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&gt;&lt;td&gt;</a:t>
            </a:r>
            <a:r>
              <a:rPr lang="ko-KR" altLang="en-US" sz="1200" dirty="0" smtClean="0"/>
              <a:t>김선화</a:t>
            </a:r>
            <a:r>
              <a:rPr lang="en-US" altLang="ko-KR" sz="1200" dirty="0" smtClean="0"/>
              <a:t>&lt;/td&gt;&lt;td&gt;O</a:t>
            </a:r>
            <a:r>
              <a:rPr lang="ko-KR" altLang="en-US" sz="1200" dirty="0" smtClean="0"/>
              <a:t>형</a:t>
            </a:r>
            <a:r>
              <a:rPr lang="en-US" altLang="ko-KR" sz="1200" dirty="0" smtClean="0"/>
              <a:t>&lt;/td&gt;&lt;td&gt;</a:t>
            </a:r>
            <a:r>
              <a:rPr lang="ko-KR" altLang="en-US" sz="1200" dirty="0" smtClean="0"/>
              <a:t>서울 강서구</a:t>
            </a:r>
            <a:r>
              <a:rPr lang="en-US" altLang="ko-KR" sz="1200" dirty="0" smtClean="0"/>
              <a:t>&lt;/td&gt;&lt;/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        &lt;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&gt;&lt;td&gt;</a:t>
            </a:r>
            <a:r>
              <a:rPr lang="ko-KR" altLang="en-US" sz="1200" dirty="0" smtClean="0"/>
              <a:t>남기주</a:t>
            </a:r>
            <a:r>
              <a:rPr lang="en-US" altLang="ko-KR" sz="1200" dirty="0" smtClean="0"/>
              <a:t>&lt;/td&gt;&lt;td&gt;A</a:t>
            </a:r>
            <a:r>
              <a:rPr lang="ko-KR" altLang="en-US" sz="1200" dirty="0" smtClean="0"/>
              <a:t>형</a:t>
            </a:r>
            <a:r>
              <a:rPr lang="en-US" altLang="ko-KR" sz="1200" dirty="0" smtClean="0"/>
              <a:t>&lt;/td&gt;&lt;td&gt;</a:t>
            </a:r>
            <a:r>
              <a:rPr lang="ko-KR" altLang="en-US" sz="1200" dirty="0" smtClean="0"/>
              <a:t>서울 </a:t>
            </a:r>
            <a:r>
              <a:rPr lang="ko-KR" altLang="en-US" sz="1200" dirty="0" err="1" smtClean="0"/>
              <a:t>노량진구</a:t>
            </a:r>
            <a:r>
              <a:rPr lang="en-US" altLang="ko-KR" sz="1200" dirty="0" smtClean="0"/>
              <a:t>&lt;/td&gt;&lt;/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        &lt;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&gt;&lt;td&gt;</a:t>
            </a:r>
            <a:r>
              <a:rPr lang="ko-KR" altLang="en-US" sz="1200" dirty="0" err="1" smtClean="0"/>
              <a:t>윤하린</a:t>
            </a:r>
            <a:r>
              <a:rPr lang="en-US" altLang="ko-KR" sz="1200" dirty="0" smtClean="0"/>
              <a:t>&lt;/td&gt;&lt;td&gt;B</a:t>
            </a:r>
            <a:r>
              <a:rPr lang="ko-KR" altLang="en-US" sz="1200" dirty="0" smtClean="0"/>
              <a:t>형</a:t>
            </a:r>
            <a:r>
              <a:rPr lang="en-US" altLang="ko-KR" sz="1200" dirty="0" smtClean="0"/>
              <a:t>&lt;/td&gt;&lt;td&gt;</a:t>
            </a:r>
            <a:r>
              <a:rPr lang="ko-KR" altLang="en-US" sz="1200" dirty="0" smtClean="0"/>
              <a:t>서울 용산구</a:t>
            </a:r>
            <a:r>
              <a:rPr lang="en-US" altLang="ko-KR" sz="1200" dirty="0" smtClean="0"/>
              <a:t>&lt;/td&gt;&lt;/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&lt;/table&gt;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3284984"/>
            <a:ext cx="475014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&lt;script&gt;</a:t>
            </a:r>
          </a:p>
          <a:p>
            <a:r>
              <a:rPr lang="en-US" altLang="ko-KR" sz="1200" dirty="0" smtClean="0"/>
              <a:t>        $(document).ready(function () {</a:t>
            </a:r>
          </a:p>
          <a:p>
            <a:r>
              <a:rPr lang="en-US" altLang="ko-KR" sz="1200" dirty="0" smtClean="0"/>
              <a:t>            $('</a:t>
            </a:r>
            <a:r>
              <a:rPr lang="en-US" altLang="ko-KR" sz="1200" dirty="0" err="1" smtClean="0"/>
              <a:t>tr:odd</a:t>
            </a:r>
            <a:r>
              <a:rPr lang="en-US" altLang="ko-KR" sz="1200" dirty="0" smtClean="0"/>
              <a:t>').</a:t>
            </a:r>
            <a:r>
              <a:rPr lang="en-US" altLang="ko-KR" sz="1200" dirty="0" err="1" smtClean="0"/>
              <a:t>css</a:t>
            </a:r>
            <a:r>
              <a:rPr lang="en-US" altLang="ko-KR" sz="1200" dirty="0" smtClean="0"/>
              <a:t>('background', '#F9F9F9');</a:t>
            </a:r>
          </a:p>
          <a:p>
            <a:r>
              <a:rPr lang="en-US" altLang="ko-KR" sz="1200" dirty="0" smtClean="0"/>
              <a:t>            $('</a:t>
            </a:r>
            <a:r>
              <a:rPr lang="en-US" altLang="ko-KR" sz="1200" dirty="0" err="1" smtClean="0"/>
              <a:t>tr:even</a:t>
            </a:r>
            <a:r>
              <a:rPr lang="en-US" altLang="ko-KR" sz="1200" dirty="0" smtClean="0"/>
              <a:t>').</a:t>
            </a:r>
            <a:r>
              <a:rPr lang="en-US" altLang="ko-KR" sz="1200" dirty="0" err="1" smtClean="0"/>
              <a:t>css</a:t>
            </a:r>
            <a:r>
              <a:rPr lang="en-US" altLang="ko-KR" sz="1200" dirty="0" smtClean="0"/>
              <a:t>('background', '#9F9F9F');</a:t>
            </a:r>
          </a:p>
          <a:p>
            <a:r>
              <a:rPr lang="en-US" altLang="ko-KR" sz="1200" dirty="0" smtClean="0"/>
              <a:t>            $('</a:t>
            </a:r>
            <a:r>
              <a:rPr lang="en-US" altLang="ko-KR" sz="1200" dirty="0" err="1" smtClean="0"/>
              <a:t>tr:first</a:t>
            </a:r>
            <a:r>
              <a:rPr lang="en-US" altLang="ko-KR" sz="1200" dirty="0" smtClean="0"/>
              <a:t>').</a:t>
            </a:r>
            <a:r>
              <a:rPr lang="en-US" altLang="ko-KR" sz="1200" dirty="0" err="1" smtClean="0"/>
              <a:t>css</a:t>
            </a:r>
            <a:r>
              <a:rPr lang="en-US" altLang="ko-KR" sz="1200" dirty="0" smtClean="0"/>
              <a:t>('background', '#000000').</a:t>
            </a:r>
            <a:r>
              <a:rPr lang="en-US" altLang="ko-KR" sz="1200" dirty="0" err="1" smtClean="0"/>
              <a:t>css</a:t>
            </a:r>
            <a:r>
              <a:rPr lang="en-US" altLang="ko-KR" sz="1200" dirty="0" smtClean="0"/>
              <a:t>('color', '#FFFFFF');</a:t>
            </a:r>
          </a:p>
          <a:p>
            <a:r>
              <a:rPr lang="en-US" altLang="ko-KR" sz="1200" dirty="0" smtClean="0"/>
              <a:t>        });</a:t>
            </a:r>
          </a:p>
          <a:p>
            <a:r>
              <a:rPr lang="en-US" altLang="ko-KR" sz="1200" dirty="0" smtClean="0"/>
              <a:t>&lt;/script&gt;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483768" y="458112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+</a:t>
            </a:r>
            <a:endParaRPr lang="ko-KR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5085184"/>
            <a:ext cx="241935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873600" y="555962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=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 필터 </a:t>
            </a:r>
            <a:r>
              <a:rPr lang="ko-KR" altLang="en-US" dirty="0" err="1" smtClean="0"/>
              <a:t>선택자</a:t>
            </a:r>
            <a:endParaRPr lang="ko-KR" altLang="en-US" dirty="0" smtClean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99592" y="3356992"/>
          <a:ext cx="741682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50405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선택자</a:t>
                      </a:r>
                      <a:r>
                        <a:rPr lang="ko-KR" altLang="en-US" dirty="0" smtClean="0"/>
                        <a:t> 형태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요소</a:t>
                      </a:r>
                      <a:r>
                        <a:rPr lang="en-US" altLang="ko-KR" dirty="0" smtClean="0"/>
                        <a:t>: contains(</a:t>
                      </a:r>
                      <a:r>
                        <a:rPr lang="ko-KR" altLang="en-US" dirty="0" smtClean="0"/>
                        <a:t>문자열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특정 문자열을 포함하는 문서 객체를 선택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요소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dirty="0" err="1" smtClean="0"/>
                        <a:t>eg</a:t>
                      </a:r>
                      <a:r>
                        <a:rPr lang="en-US" altLang="ko-KR" dirty="0" smtClean="0"/>
                        <a:t>(n)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</a:t>
                      </a:r>
                      <a:r>
                        <a:rPr lang="ko-KR" altLang="en-US" dirty="0" smtClean="0"/>
                        <a:t> 번째에 위치한 문서 객체를 선택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요소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dirty="0" err="1" smtClean="0"/>
                        <a:t>gt</a:t>
                      </a:r>
                      <a:r>
                        <a:rPr lang="en-US" altLang="ko-KR" dirty="0" smtClean="0"/>
                        <a:t>(n)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r>
                        <a:rPr lang="ko-KR" altLang="en-US" dirty="0" smtClean="0"/>
                        <a:t> 번째 초과에 위치한 문서 객체를 선택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요소</a:t>
                      </a:r>
                      <a:r>
                        <a:rPr lang="en-US" altLang="ko-KR" dirty="0" smtClean="0"/>
                        <a:t>: has(h1)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h1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태그를 가지고 있는</a:t>
                      </a:r>
                      <a:r>
                        <a:rPr lang="ko-KR" altLang="en-US" dirty="0" smtClean="0"/>
                        <a:t> 문서 객체를 선택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요소</a:t>
                      </a:r>
                      <a:r>
                        <a:rPr lang="en-US" altLang="ko-KR" dirty="0" smtClean="0"/>
                        <a:t>: it(n)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</a:t>
                      </a:r>
                      <a:r>
                        <a:rPr lang="ko-KR" altLang="en-US" dirty="0" smtClean="0"/>
                        <a:t> 번째 미만에 위치한 문서 객체를 선택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요소</a:t>
                      </a:r>
                      <a:r>
                        <a:rPr lang="en-US" altLang="ko-KR" dirty="0" smtClean="0"/>
                        <a:t>: not(</a:t>
                      </a:r>
                      <a:r>
                        <a:rPr lang="ko-KR" altLang="en-US" dirty="0" err="1" smtClean="0"/>
                        <a:t>선택자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선택자와</a:t>
                      </a:r>
                      <a:r>
                        <a:rPr lang="ko-KR" altLang="en-US" dirty="0" smtClean="0"/>
                        <a:t> 일치하지 않는 문서 객체를 선택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요소</a:t>
                      </a:r>
                      <a:r>
                        <a:rPr lang="en-US" altLang="ko-KR" dirty="0" smtClean="0"/>
                        <a:t>: nth-child(3n+1)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3n+1</a:t>
                      </a:r>
                      <a:r>
                        <a:rPr lang="ko-KR" altLang="en-US" dirty="0" smtClean="0"/>
                        <a:t> 번째에 위치한 문서 객체를 선택</a:t>
                      </a:r>
                      <a:r>
                        <a:rPr lang="en-US" altLang="ko-KR" dirty="0" smtClean="0"/>
                        <a:t>(1, 4, 7 …)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 필터 </a:t>
            </a:r>
            <a:r>
              <a:rPr lang="ko-KR" altLang="en-US" dirty="0" err="1" smtClean="0"/>
              <a:t>선택자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5013176"/>
            <a:ext cx="524310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&lt;table&gt;</a:t>
            </a:r>
          </a:p>
          <a:p>
            <a:r>
              <a:rPr lang="en-US" altLang="ko-KR" sz="1200" dirty="0" smtClean="0"/>
              <a:t>        &lt;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&gt;&lt;</a:t>
            </a:r>
            <a:r>
              <a:rPr lang="en-US" altLang="ko-KR" sz="1200" dirty="0" err="1" smtClean="0"/>
              <a:t>th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이름</a:t>
            </a:r>
            <a:r>
              <a:rPr lang="en-US" altLang="ko-KR" sz="1200" dirty="0" smtClean="0"/>
              <a:t>&lt;/</a:t>
            </a:r>
            <a:r>
              <a:rPr lang="en-US" altLang="ko-KR" sz="1200" dirty="0" err="1" smtClean="0"/>
              <a:t>th</a:t>
            </a:r>
            <a:r>
              <a:rPr lang="en-US" altLang="ko-KR" sz="1200" dirty="0" smtClean="0"/>
              <a:t>&gt;&lt;</a:t>
            </a:r>
            <a:r>
              <a:rPr lang="en-US" altLang="ko-KR" sz="1200" dirty="0" err="1" smtClean="0"/>
              <a:t>th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혈액형</a:t>
            </a:r>
            <a:r>
              <a:rPr lang="en-US" altLang="ko-KR" sz="1200" dirty="0" smtClean="0"/>
              <a:t>&lt;/</a:t>
            </a:r>
            <a:r>
              <a:rPr lang="en-US" altLang="ko-KR" sz="1200" dirty="0" err="1" smtClean="0"/>
              <a:t>th</a:t>
            </a:r>
            <a:r>
              <a:rPr lang="en-US" altLang="ko-KR" sz="1200" dirty="0" smtClean="0"/>
              <a:t>&gt;&lt;</a:t>
            </a:r>
            <a:r>
              <a:rPr lang="en-US" altLang="ko-KR" sz="1200" dirty="0" err="1" smtClean="0"/>
              <a:t>th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지역</a:t>
            </a:r>
            <a:r>
              <a:rPr lang="en-US" altLang="ko-KR" sz="1200" dirty="0" smtClean="0"/>
              <a:t>&lt;/</a:t>
            </a:r>
            <a:r>
              <a:rPr lang="en-US" altLang="ko-KR" sz="1200" dirty="0" err="1" smtClean="0"/>
              <a:t>th</a:t>
            </a:r>
            <a:r>
              <a:rPr lang="en-US" altLang="ko-KR" sz="1200" dirty="0" smtClean="0"/>
              <a:t>&gt;&lt;/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        &lt;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&gt;&lt;td&gt;</a:t>
            </a:r>
            <a:r>
              <a:rPr lang="ko-KR" altLang="en-US" sz="1200" dirty="0" smtClean="0"/>
              <a:t>강민수</a:t>
            </a:r>
            <a:r>
              <a:rPr lang="en-US" altLang="ko-KR" sz="1200" dirty="0" smtClean="0"/>
              <a:t>&lt;/td&gt;&lt;td&gt;AB</a:t>
            </a:r>
            <a:r>
              <a:rPr lang="ko-KR" altLang="en-US" sz="1200" dirty="0" smtClean="0"/>
              <a:t>형</a:t>
            </a:r>
            <a:r>
              <a:rPr lang="en-US" altLang="ko-KR" sz="1200" dirty="0" smtClean="0"/>
              <a:t>&lt;/td&gt;&lt;td&gt;</a:t>
            </a:r>
            <a:r>
              <a:rPr lang="ko-KR" altLang="en-US" sz="1200" dirty="0" smtClean="0"/>
              <a:t>서울특별시 송파구</a:t>
            </a:r>
            <a:r>
              <a:rPr lang="en-US" altLang="ko-KR" sz="1200" dirty="0" smtClean="0"/>
              <a:t>&lt;/td&gt;&lt;/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        &lt;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&gt;&lt;td&gt;</a:t>
            </a:r>
            <a:r>
              <a:rPr lang="ko-KR" altLang="en-US" sz="1200" dirty="0" smtClean="0"/>
              <a:t>구지연</a:t>
            </a:r>
            <a:r>
              <a:rPr lang="en-US" altLang="ko-KR" sz="1200" dirty="0" smtClean="0"/>
              <a:t>&lt;/td&gt;&lt;td&gt;B</a:t>
            </a:r>
            <a:r>
              <a:rPr lang="ko-KR" altLang="en-US" sz="1200" dirty="0" smtClean="0"/>
              <a:t>형</a:t>
            </a:r>
            <a:r>
              <a:rPr lang="en-US" altLang="ko-KR" sz="1200" dirty="0" smtClean="0"/>
              <a:t>&lt;/td&gt;&lt;td&gt;</a:t>
            </a:r>
            <a:r>
              <a:rPr lang="ko-KR" altLang="en-US" sz="1200" dirty="0" smtClean="0"/>
              <a:t>미국 캘리포니아</a:t>
            </a:r>
            <a:r>
              <a:rPr lang="en-US" altLang="ko-KR" sz="1200" dirty="0" smtClean="0"/>
              <a:t>&lt;/td&gt;&lt;/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        &lt;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&gt;&lt;td&gt;</a:t>
            </a:r>
            <a:r>
              <a:rPr lang="ko-KR" altLang="en-US" sz="1200" dirty="0" smtClean="0"/>
              <a:t>김미화</a:t>
            </a:r>
            <a:r>
              <a:rPr lang="en-US" altLang="ko-KR" sz="1200" dirty="0" smtClean="0"/>
              <a:t>&lt;/td&gt;&lt;td&gt;AB</a:t>
            </a:r>
            <a:r>
              <a:rPr lang="ko-KR" altLang="en-US" sz="1200" dirty="0" smtClean="0"/>
              <a:t>형</a:t>
            </a:r>
            <a:r>
              <a:rPr lang="en-US" altLang="ko-KR" sz="1200" dirty="0" smtClean="0"/>
              <a:t>&lt;/td&gt;&lt;td&gt;</a:t>
            </a:r>
            <a:r>
              <a:rPr lang="ko-KR" altLang="en-US" sz="1200" dirty="0" smtClean="0"/>
              <a:t>미국 </a:t>
            </a:r>
            <a:r>
              <a:rPr lang="ko-KR" altLang="en-US" sz="1200" dirty="0" err="1" smtClean="0"/>
              <a:t>메사추세츠</a:t>
            </a:r>
            <a:r>
              <a:rPr lang="en-US" altLang="ko-KR" sz="1200" dirty="0" smtClean="0"/>
              <a:t>&lt;/td&gt;&lt;/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        &lt;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&gt;&lt;td&gt;</a:t>
            </a:r>
            <a:r>
              <a:rPr lang="ko-KR" altLang="en-US" sz="1200" dirty="0" smtClean="0"/>
              <a:t>김선화</a:t>
            </a:r>
            <a:r>
              <a:rPr lang="en-US" altLang="ko-KR" sz="1200" dirty="0" smtClean="0"/>
              <a:t>&lt;/td&gt;&lt;td&gt;O</a:t>
            </a:r>
            <a:r>
              <a:rPr lang="ko-KR" altLang="en-US" sz="1200" dirty="0" smtClean="0"/>
              <a:t>형</a:t>
            </a:r>
            <a:r>
              <a:rPr lang="en-US" altLang="ko-KR" sz="1200" dirty="0" smtClean="0"/>
              <a:t>&lt;/td&gt;&lt;td&gt;</a:t>
            </a:r>
            <a:r>
              <a:rPr lang="ko-KR" altLang="en-US" sz="1200" dirty="0" smtClean="0"/>
              <a:t>서울 강서구</a:t>
            </a:r>
            <a:r>
              <a:rPr lang="en-US" altLang="ko-KR" sz="1200" dirty="0" smtClean="0"/>
              <a:t>&lt;/td&gt;&lt;/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        &lt;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&gt;&lt;td&gt;</a:t>
            </a:r>
            <a:r>
              <a:rPr lang="ko-KR" altLang="en-US" sz="1200" dirty="0" smtClean="0"/>
              <a:t>남기주</a:t>
            </a:r>
            <a:r>
              <a:rPr lang="en-US" altLang="ko-KR" sz="1200" dirty="0" smtClean="0"/>
              <a:t>&lt;/td&gt;&lt;td&gt;A</a:t>
            </a:r>
            <a:r>
              <a:rPr lang="ko-KR" altLang="en-US" sz="1200" dirty="0" smtClean="0"/>
              <a:t>형</a:t>
            </a:r>
            <a:r>
              <a:rPr lang="en-US" altLang="ko-KR" sz="1200" dirty="0" smtClean="0"/>
              <a:t>&lt;/td&gt;&lt;td&gt;</a:t>
            </a:r>
            <a:r>
              <a:rPr lang="ko-KR" altLang="en-US" sz="1200" dirty="0" smtClean="0"/>
              <a:t>서울 </a:t>
            </a:r>
            <a:r>
              <a:rPr lang="ko-KR" altLang="en-US" sz="1200" dirty="0" err="1" smtClean="0"/>
              <a:t>노량진구</a:t>
            </a:r>
            <a:r>
              <a:rPr lang="en-US" altLang="ko-KR" sz="1200" dirty="0" smtClean="0"/>
              <a:t>&lt;/td&gt;&lt;/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        &lt;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&gt;&lt;td&gt;</a:t>
            </a:r>
            <a:r>
              <a:rPr lang="ko-KR" altLang="en-US" sz="1200" dirty="0" err="1" smtClean="0"/>
              <a:t>윤하린</a:t>
            </a:r>
            <a:r>
              <a:rPr lang="en-US" altLang="ko-KR" sz="1200" dirty="0" smtClean="0"/>
              <a:t>&lt;/td&gt;&lt;td&gt;B</a:t>
            </a:r>
            <a:r>
              <a:rPr lang="ko-KR" altLang="en-US" sz="1200" dirty="0" smtClean="0"/>
              <a:t>형</a:t>
            </a:r>
            <a:r>
              <a:rPr lang="en-US" altLang="ko-KR" sz="1200" dirty="0" smtClean="0"/>
              <a:t>&lt;/td&gt;&lt;td&gt;</a:t>
            </a:r>
            <a:r>
              <a:rPr lang="ko-KR" altLang="en-US" sz="1200" dirty="0" smtClean="0"/>
              <a:t>서울 용산구</a:t>
            </a:r>
            <a:r>
              <a:rPr lang="en-US" altLang="ko-KR" sz="1200" dirty="0" smtClean="0"/>
              <a:t>&lt;/td&gt;&lt;/</a:t>
            </a:r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&lt;/table&gt;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3083476"/>
            <a:ext cx="466396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&lt;script&gt;</a:t>
            </a:r>
          </a:p>
          <a:p>
            <a:r>
              <a:rPr lang="en-US" altLang="ko-KR" sz="1200" dirty="0" smtClean="0"/>
              <a:t>        $(document).ready(function () {</a:t>
            </a:r>
          </a:p>
          <a:p>
            <a:r>
              <a:rPr lang="en-US" altLang="ko-KR" sz="1200" dirty="0" smtClean="0"/>
              <a:t>            $('</a:t>
            </a:r>
            <a:r>
              <a:rPr lang="en-US" altLang="ko-KR" sz="1200" dirty="0" err="1" smtClean="0"/>
              <a:t>tr:eq</a:t>
            </a:r>
            <a:r>
              <a:rPr lang="en-US" altLang="ko-KR" sz="1200" dirty="0" smtClean="0"/>
              <a:t>(0)').</a:t>
            </a:r>
            <a:r>
              <a:rPr lang="en-US" altLang="ko-KR" sz="1200" dirty="0" err="1" smtClean="0"/>
              <a:t>css</a:t>
            </a:r>
            <a:r>
              <a:rPr lang="en-US" altLang="ko-KR" sz="1200" dirty="0" smtClean="0"/>
              <a:t>('background', '#000000').</a:t>
            </a:r>
            <a:r>
              <a:rPr lang="en-US" altLang="ko-KR" sz="1200" dirty="0" err="1" smtClean="0"/>
              <a:t>css</a:t>
            </a:r>
            <a:r>
              <a:rPr lang="en-US" altLang="ko-KR" sz="1200" dirty="0" smtClean="0"/>
              <a:t>('color', 'White');</a:t>
            </a:r>
          </a:p>
          <a:p>
            <a:r>
              <a:rPr lang="en-US" altLang="ko-KR" sz="1200" dirty="0" smtClean="0"/>
              <a:t>            $('</a:t>
            </a:r>
            <a:r>
              <a:rPr lang="en-US" altLang="ko-KR" sz="1200" dirty="0" err="1" smtClean="0"/>
              <a:t>td:nth</a:t>
            </a:r>
            <a:r>
              <a:rPr lang="en-US" altLang="ko-KR" sz="1200" dirty="0" smtClean="0"/>
              <a:t>-child(3n+1)').</a:t>
            </a:r>
            <a:r>
              <a:rPr lang="en-US" altLang="ko-KR" sz="1200" dirty="0" err="1" smtClean="0"/>
              <a:t>css</a:t>
            </a:r>
            <a:r>
              <a:rPr lang="en-US" altLang="ko-KR" sz="1200" dirty="0" smtClean="0"/>
              <a:t>('background', '#565656');</a:t>
            </a:r>
          </a:p>
          <a:p>
            <a:r>
              <a:rPr lang="en-US" altLang="ko-KR" sz="1200" dirty="0" smtClean="0"/>
              <a:t>            $('</a:t>
            </a:r>
            <a:r>
              <a:rPr lang="en-US" altLang="ko-KR" sz="1200" dirty="0" err="1" smtClean="0"/>
              <a:t>td:nth</a:t>
            </a:r>
            <a:r>
              <a:rPr lang="en-US" altLang="ko-KR" sz="1200" dirty="0" smtClean="0"/>
              <a:t>-child(3n+2)').</a:t>
            </a:r>
            <a:r>
              <a:rPr lang="en-US" altLang="ko-KR" sz="1200" dirty="0" err="1" smtClean="0"/>
              <a:t>css</a:t>
            </a:r>
            <a:r>
              <a:rPr lang="en-US" altLang="ko-KR" sz="1200" dirty="0" smtClean="0"/>
              <a:t>('background', '#A9A9A9');</a:t>
            </a:r>
          </a:p>
          <a:p>
            <a:r>
              <a:rPr lang="en-US" altLang="ko-KR" sz="1200" dirty="0" smtClean="0"/>
              <a:t>            $('</a:t>
            </a:r>
            <a:r>
              <a:rPr lang="en-US" altLang="ko-KR" sz="1200" dirty="0" err="1" smtClean="0"/>
              <a:t>td:nth</a:t>
            </a:r>
            <a:r>
              <a:rPr lang="en-US" altLang="ko-KR" sz="1200" dirty="0" smtClean="0"/>
              <a:t>-child(3n)').</a:t>
            </a:r>
            <a:r>
              <a:rPr lang="en-US" altLang="ko-KR" sz="1200" dirty="0" err="1" smtClean="0"/>
              <a:t>css</a:t>
            </a:r>
            <a:r>
              <a:rPr lang="en-US" altLang="ko-KR" sz="1200" dirty="0" smtClean="0"/>
              <a:t>('background', '#F9F9F9');</a:t>
            </a:r>
          </a:p>
          <a:p>
            <a:r>
              <a:rPr lang="en-US" altLang="ko-KR" sz="1200" dirty="0" smtClean="0"/>
              <a:t>        });</a:t>
            </a:r>
          </a:p>
          <a:p>
            <a:r>
              <a:rPr lang="en-US" altLang="ko-KR" sz="1200" dirty="0" smtClean="0"/>
              <a:t>    &lt;/script&gt;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483768" y="458112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+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873600" y="555962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=</a:t>
            </a:r>
            <a:endParaRPr lang="ko-KR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5013176"/>
            <a:ext cx="241935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err="1" smtClean="0"/>
              <a:t>jQuery</a:t>
            </a:r>
            <a:r>
              <a:rPr lang="ko-KR" altLang="en-US" dirty="0" smtClean="0"/>
              <a:t>를 사용한 배열 관리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each()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r>
              <a:rPr lang="en-US" altLang="ko-KR" dirty="0" smtClean="0"/>
              <a:t>$.each(object, function(index, item){ })</a:t>
            </a:r>
          </a:p>
          <a:p>
            <a:pPr lvl="3"/>
            <a:r>
              <a:rPr lang="en-US" altLang="ko-KR" dirty="0" smtClean="0"/>
              <a:t>$(selector).each(function(index, item){ })</a:t>
            </a:r>
          </a:p>
          <a:p>
            <a:pPr lvl="3"/>
            <a:endParaRPr lang="en-US" altLang="ko-KR" dirty="0" smtClean="0"/>
          </a:p>
          <a:p>
            <a:pPr lvl="2"/>
            <a:r>
              <a:rPr lang="en-US" altLang="ko-KR" dirty="0" err="1" smtClean="0"/>
              <a:t>addClass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removeClass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</a:t>
            </a:r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068960"/>
            <a:ext cx="4405373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&lt;script&gt;</a:t>
            </a:r>
          </a:p>
          <a:p>
            <a:r>
              <a:rPr lang="en-US" altLang="ko-KR" sz="1300" dirty="0" smtClean="0"/>
              <a:t>        $(document).ready(function () {</a:t>
            </a:r>
          </a:p>
          <a:p>
            <a:r>
              <a:rPr lang="en-US" altLang="ko-KR" sz="1300" dirty="0" smtClean="0"/>
              <a:t>            </a:t>
            </a:r>
            <a:r>
              <a:rPr lang="en-US" altLang="ko-KR" sz="1300" dirty="0" err="1" smtClean="0"/>
              <a:t>var</a:t>
            </a:r>
            <a:r>
              <a:rPr lang="en-US" altLang="ko-KR" sz="1300" dirty="0" smtClean="0"/>
              <a:t> array = [</a:t>
            </a:r>
          </a:p>
          <a:p>
            <a:r>
              <a:rPr lang="en-US" altLang="ko-KR" sz="1300" dirty="0" smtClean="0"/>
              <a:t>                { name: '</a:t>
            </a:r>
            <a:r>
              <a:rPr lang="en-US" altLang="ko-KR" sz="1300" dirty="0" err="1" smtClean="0"/>
              <a:t>Hanbit</a:t>
            </a:r>
            <a:r>
              <a:rPr lang="en-US" altLang="ko-KR" sz="1300" dirty="0" smtClean="0"/>
              <a:t> Media', link: 'http://hanb.co.kr' },</a:t>
            </a:r>
          </a:p>
          <a:p>
            <a:r>
              <a:rPr lang="en-US" altLang="ko-KR" sz="1300" dirty="0" smtClean="0"/>
              <a:t>                { name: '</a:t>
            </a:r>
            <a:r>
              <a:rPr lang="en-US" altLang="ko-KR" sz="1300" dirty="0" err="1" smtClean="0"/>
              <a:t>Naver</a:t>
            </a:r>
            <a:r>
              <a:rPr lang="en-US" altLang="ko-KR" sz="1300" dirty="0" smtClean="0"/>
              <a:t>', link: 'http://naver.com' },</a:t>
            </a:r>
          </a:p>
          <a:p>
            <a:r>
              <a:rPr lang="en-US" altLang="ko-KR" sz="1300" dirty="0" smtClean="0"/>
              <a:t>                { name: '</a:t>
            </a:r>
            <a:r>
              <a:rPr lang="en-US" altLang="ko-KR" sz="1300" dirty="0" err="1" smtClean="0"/>
              <a:t>Daum</a:t>
            </a:r>
            <a:r>
              <a:rPr lang="en-US" altLang="ko-KR" sz="1300" dirty="0" smtClean="0"/>
              <a:t>', link: 'http://daum.net' },</a:t>
            </a:r>
          </a:p>
          <a:p>
            <a:r>
              <a:rPr lang="en-US" altLang="ko-KR" sz="1300" dirty="0" smtClean="0"/>
              <a:t>                { name: '</a:t>
            </a:r>
            <a:r>
              <a:rPr lang="en-US" altLang="ko-KR" sz="1300" dirty="0" err="1" smtClean="0"/>
              <a:t>Paran</a:t>
            </a:r>
            <a:r>
              <a:rPr lang="en-US" altLang="ko-KR" sz="1300" dirty="0" smtClean="0"/>
              <a:t>', link: 'http://paran.com' }</a:t>
            </a:r>
          </a:p>
          <a:p>
            <a:r>
              <a:rPr lang="en-US" altLang="ko-KR" sz="1300" dirty="0" smtClean="0"/>
              <a:t>            ];</a:t>
            </a:r>
          </a:p>
          <a:p>
            <a:endParaRPr lang="en-US" altLang="ko-KR" sz="1300" dirty="0" smtClean="0"/>
          </a:p>
          <a:p>
            <a:r>
              <a:rPr lang="en-US" altLang="ko-KR" sz="1300" dirty="0" smtClean="0"/>
              <a:t>            </a:t>
            </a:r>
            <a:r>
              <a:rPr lang="en-US" altLang="ko-KR" sz="1300" dirty="0" smtClean="0">
                <a:solidFill>
                  <a:srgbClr val="FF0000"/>
                </a:solidFill>
              </a:rPr>
              <a:t>$.each(array, function (index, item)</a:t>
            </a:r>
            <a:r>
              <a:rPr lang="en-US" altLang="ko-KR" sz="1300" dirty="0" smtClean="0"/>
              <a:t> {</a:t>
            </a:r>
          </a:p>
          <a:p>
            <a:r>
              <a:rPr lang="en-US" altLang="ko-KR" sz="1300" dirty="0" smtClean="0"/>
              <a:t>                </a:t>
            </a:r>
            <a:r>
              <a:rPr lang="en-US" altLang="ko-KR" sz="1300" dirty="0" err="1" smtClean="0"/>
              <a:t>var</a:t>
            </a:r>
            <a:r>
              <a:rPr lang="en-US" altLang="ko-KR" sz="1300" dirty="0" smtClean="0"/>
              <a:t> output = '';</a:t>
            </a:r>
          </a:p>
          <a:p>
            <a:r>
              <a:rPr lang="en-US" altLang="ko-KR" sz="1300" dirty="0" smtClean="0"/>
              <a:t>                output += '&lt;a </a:t>
            </a:r>
            <a:r>
              <a:rPr lang="en-US" altLang="ko-KR" sz="1300" dirty="0" err="1" smtClean="0"/>
              <a:t>href</a:t>
            </a:r>
            <a:r>
              <a:rPr lang="en-US" altLang="ko-KR" sz="1300" dirty="0" smtClean="0"/>
              <a:t>="' + </a:t>
            </a:r>
            <a:r>
              <a:rPr lang="en-US" altLang="ko-KR" sz="1300" dirty="0" err="1" smtClean="0"/>
              <a:t>item.link</a:t>
            </a:r>
            <a:r>
              <a:rPr lang="en-US" altLang="ko-KR" sz="1300" dirty="0" smtClean="0"/>
              <a:t> + '"&gt;';</a:t>
            </a:r>
          </a:p>
          <a:p>
            <a:r>
              <a:rPr lang="en-US" altLang="ko-KR" sz="1300" dirty="0" smtClean="0"/>
              <a:t>                output += ' &lt;h1&gt;' + item.name + '&lt;/h1&gt;';</a:t>
            </a:r>
          </a:p>
          <a:p>
            <a:r>
              <a:rPr lang="en-US" altLang="ko-KR" sz="1300" dirty="0" smtClean="0"/>
              <a:t>                output += '&lt;/a&gt;';</a:t>
            </a:r>
          </a:p>
          <a:p>
            <a:r>
              <a:rPr lang="en-US" altLang="ko-KR" sz="1300" dirty="0" smtClean="0"/>
              <a:t>                </a:t>
            </a:r>
            <a:r>
              <a:rPr lang="en-US" altLang="ko-KR" sz="1300" dirty="0" err="1" smtClean="0"/>
              <a:t>document.body.innerHTML</a:t>
            </a:r>
            <a:r>
              <a:rPr lang="en-US" altLang="ko-KR" sz="1300" dirty="0" smtClean="0"/>
              <a:t> += output;</a:t>
            </a:r>
          </a:p>
          <a:p>
            <a:r>
              <a:rPr lang="en-US" altLang="ko-KR" sz="1300" dirty="0" smtClean="0"/>
              <a:t>            });</a:t>
            </a:r>
          </a:p>
          <a:p>
            <a:r>
              <a:rPr lang="en-US" altLang="ko-KR" sz="1300" dirty="0" smtClean="0"/>
              <a:t>        });</a:t>
            </a:r>
          </a:p>
          <a:p>
            <a:r>
              <a:rPr lang="en-US" altLang="ko-KR" sz="1300" dirty="0" smtClean="0"/>
              <a:t>&lt;/script&gt;</a:t>
            </a:r>
            <a:endParaRPr lang="ko-KR" altLang="en-US" sz="1300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en-US" altLang="ko-KR" dirty="0" err="1" smtClean="0"/>
              <a:t>jQuery</a:t>
            </a:r>
            <a:r>
              <a:rPr lang="ko-KR" altLang="en-US" dirty="0" smtClean="0"/>
              <a:t>를 사용한 배열 관리</a:t>
            </a:r>
            <a:r>
              <a:rPr lang="en-US" altLang="ko-KR" dirty="0" smtClean="0"/>
              <a:t>(1)</a:t>
            </a:r>
          </a:p>
          <a:p>
            <a:pPr lvl="2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01008"/>
            <a:ext cx="221932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48064" y="3212976"/>
            <a:ext cx="1756763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altLang="ko-KR" sz="1400" dirty="0" smtClean="0"/>
              <a:t>&lt;body&gt;</a:t>
            </a:r>
          </a:p>
          <a:p>
            <a:r>
              <a:rPr lang="pt-BR" altLang="ko-KR" sz="1400" dirty="0" smtClean="0"/>
              <a:t>    &lt;h1&gt;item - 0&lt;/h1&gt;</a:t>
            </a:r>
          </a:p>
          <a:p>
            <a:r>
              <a:rPr lang="pt-BR" altLang="ko-KR" sz="1400" dirty="0" smtClean="0"/>
              <a:t>    &lt;h1&gt;item - 1&lt;/h1&gt;</a:t>
            </a:r>
          </a:p>
          <a:p>
            <a:r>
              <a:rPr lang="pt-BR" altLang="ko-KR" sz="1400" dirty="0" smtClean="0"/>
              <a:t>    &lt;h1&gt;item - 2&lt;/h1&gt;</a:t>
            </a:r>
          </a:p>
          <a:p>
            <a:r>
              <a:rPr lang="pt-BR" altLang="ko-KR" sz="1400" dirty="0" smtClean="0"/>
              <a:t>    &lt;h1&gt;item - 3&lt;/h1&gt;</a:t>
            </a:r>
          </a:p>
          <a:p>
            <a:r>
              <a:rPr lang="pt-BR" altLang="ko-KR" sz="1400" dirty="0" smtClean="0"/>
              <a:t>    &lt;h1&gt;item - 4&lt;/h1&gt;</a:t>
            </a:r>
          </a:p>
          <a:p>
            <a:r>
              <a:rPr lang="pt-BR" altLang="ko-KR" sz="1400" dirty="0" smtClean="0"/>
              <a:t>&lt;/body&gt;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3212976"/>
            <a:ext cx="3896964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&lt;style&gt;</a:t>
            </a:r>
          </a:p>
          <a:p>
            <a:r>
              <a:rPr lang="en-US" altLang="ko-KR" sz="1400" dirty="0" smtClean="0"/>
              <a:t>        .high_light_0 { </a:t>
            </a:r>
            <a:r>
              <a:rPr lang="en-US" altLang="ko-KR" sz="1400" dirty="0" err="1" smtClean="0"/>
              <a:t>background:Yellow</a:t>
            </a:r>
            <a:r>
              <a:rPr lang="en-US" altLang="ko-KR" sz="1400" dirty="0" smtClean="0"/>
              <a:t>; }</a:t>
            </a:r>
          </a:p>
          <a:p>
            <a:r>
              <a:rPr lang="en-US" altLang="ko-KR" sz="1400" dirty="0" smtClean="0"/>
              <a:t>        .high_light_1 { </a:t>
            </a:r>
            <a:r>
              <a:rPr lang="en-US" altLang="ko-KR" sz="1400" dirty="0" err="1" smtClean="0"/>
              <a:t>background:Orange</a:t>
            </a:r>
            <a:r>
              <a:rPr lang="en-US" altLang="ko-KR" sz="1400" dirty="0" smtClean="0"/>
              <a:t>; }</a:t>
            </a:r>
          </a:p>
          <a:p>
            <a:r>
              <a:rPr lang="en-US" altLang="ko-KR" sz="1400" dirty="0" smtClean="0"/>
              <a:t>        .high_light_2 { </a:t>
            </a:r>
            <a:r>
              <a:rPr lang="en-US" altLang="ko-KR" sz="1400" dirty="0" err="1" smtClean="0"/>
              <a:t>background:Blue</a:t>
            </a:r>
            <a:r>
              <a:rPr lang="en-US" altLang="ko-KR" sz="1400" dirty="0" smtClean="0"/>
              <a:t>; }</a:t>
            </a:r>
          </a:p>
          <a:p>
            <a:r>
              <a:rPr lang="en-US" altLang="ko-KR" sz="1400" dirty="0" smtClean="0"/>
              <a:t>        .high_light_3 { </a:t>
            </a:r>
            <a:r>
              <a:rPr lang="en-US" altLang="ko-KR" sz="1400" dirty="0" err="1" smtClean="0"/>
              <a:t>background:Green</a:t>
            </a:r>
            <a:r>
              <a:rPr lang="en-US" altLang="ko-KR" sz="1400" dirty="0" smtClean="0"/>
              <a:t>; }</a:t>
            </a:r>
          </a:p>
          <a:p>
            <a:r>
              <a:rPr lang="en-US" altLang="ko-KR" sz="1400" dirty="0" smtClean="0"/>
              <a:t>        .high_light_4 { </a:t>
            </a:r>
            <a:r>
              <a:rPr lang="en-US" altLang="ko-KR" sz="1400" dirty="0" err="1" smtClean="0"/>
              <a:t>background:Red</a:t>
            </a:r>
            <a:r>
              <a:rPr lang="en-US" altLang="ko-KR" sz="1400" dirty="0" smtClean="0"/>
              <a:t>; }</a:t>
            </a:r>
          </a:p>
          <a:p>
            <a:r>
              <a:rPr lang="en-US" altLang="ko-KR" sz="1400" dirty="0" smtClean="0"/>
              <a:t>    &lt;/style&gt;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&lt;script&gt;</a:t>
            </a:r>
          </a:p>
          <a:p>
            <a:r>
              <a:rPr lang="en-US" altLang="ko-KR" sz="1400" dirty="0" smtClean="0"/>
              <a:t>        $(document).ready(function () {</a:t>
            </a:r>
          </a:p>
          <a:p>
            <a:r>
              <a:rPr lang="en-US" altLang="ko-KR" sz="1400" dirty="0" smtClean="0"/>
              <a:t>            $('h1').each(function (index, item) {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      $(this).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addClass</a:t>
            </a:r>
            <a:r>
              <a:rPr lang="en-US" altLang="ko-KR" sz="1400" dirty="0" smtClean="0">
                <a:solidFill>
                  <a:srgbClr val="FF0000"/>
                </a:solidFill>
              </a:rPr>
              <a:t>('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high_light</a:t>
            </a:r>
            <a:r>
              <a:rPr lang="en-US" altLang="ko-KR" sz="1400" dirty="0" smtClean="0">
                <a:solidFill>
                  <a:srgbClr val="FF0000"/>
                </a:solidFill>
              </a:rPr>
              <a:t>_' + index);</a:t>
            </a:r>
          </a:p>
          <a:p>
            <a:r>
              <a:rPr lang="en-US" altLang="ko-KR" sz="1400" dirty="0" smtClean="0"/>
              <a:t>            });</a:t>
            </a:r>
          </a:p>
          <a:p>
            <a:r>
              <a:rPr lang="en-US" altLang="ko-KR" sz="1400" dirty="0" smtClean="0"/>
              <a:t>        });</a:t>
            </a:r>
          </a:p>
          <a:p>
            <a:r>
              <a:rPr lang="en-US" altLang="ko-KR" sz="1400" dirty="0" smtClean="0"/>
              <a:t>    &lt;/script&gt;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644008" y="3645024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+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54452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=</a:t>
            </a:r>
            <a:endParaRPr lang="ko-KR" altLang="en-US" sz="24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98704" y="4509120"/>
            <a:ext cx="183835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altLang="ko-K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altLang="ko-KR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jQuery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를 사용한 배열 관리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(2)</a:t>
            </a:r>
          </a:p>
          <a:p>
            <a:pPr marL="914400" marR="0" lvl="2" indent="-246888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 2"/>
              <a:buChar char=""/>
              <a:tabLst/>
              <a:defRPr/>
            </a:pPr>
            <a:endParaRPr kumimoji="0" lang="en-US" altLang="ko-KR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err="1" smtClean="0"/>
              <a:t>jQuery</a:t>
            </a:r>
            <a:r>
              <a:rPr lang="ko-KR" altLang="en-US" dirty="0" smtClean="0"/>
              <a:t>를 사용한 객체 확장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11760" y="3284984"/>
            <a:ext cx="384329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altLang="ko-KR" dirty="0" smtClean="0"/>
              <a:t>&lt;script&gt;</a:t>
            </a:r>
          </a:p>
          <a:p>
            <a:r>
              <a:rPr lang="pt-BR" altLang="ko-KR" dirty="0" smtClean="0"/>
              <a:t>        $(document).ready(function () {</a:t>
            </a:r>
          </a:p>
          <a:p>
            <a:r>
              <a:rPr lang="pt-BR" altLang="ko-KR" dirty="0" smtClean="0"/>
              <a:t>            var object = {};</a:t>
            </a:r>
          </a:p>
          <a:p>
            <a:r>
              <a:rPr lang="pt-BR" altLang="ko-KR" dirty="0" smtClean="0"/>
              <a:t>            object.name = 'RintIanTta';</a:t>
            </a:r>
          </a:p>
          <a:p>
            <a:r>
              <a:rPr lang="pt-BR" altLang="ko-KR" dirty="0" smtClean="0"/>
              <a:t>            // </a:t>
            </a:r>
            <a:r>
              <a:rPr lang="ko-KR" altLang="en-US" dirty="0" smtClean="0"/>
              <a:t>객체에 속성 추가</a:t>
            </a:r>
            <a:endParaRPr lang="en-US" altLang="ko-KR" dirty="0" smtClean="0"/>
          </a:p>
          <a:p>
            <a:endParaRPr lang="pt-BR" altLang="ko-KR" dirty="0" smtClean="0"/>
          </a:p>
          <a:p>
            <a:r>
              <a:rPr lang="pt-BR" altLang="ko-KR" dirty="0" smtClean="0"/>
              <a:t>            object.gender = 'Male';</a:t>
            </a:r>
          </a:p>
          <a:p>
            <a:r>
              <a:rPr lang="pt-BR" altLang="ko-KR" dirty="0" smtClean="0"/>
              <a:t>            object.part = 'Second Guitar';</a:t>
            </a:r>
          </a:p>
          <a:p>
            <a:r>
              <a:rPr lang="pt-BR" altLang="ko-KR" dirty="0" smtClean="0"/>
              <a:t>        });</a:t>
            </a:r>
          </a:p>
          <a:p>
            <a:r>
              <a:rPr lang="pt-BR" altLang="ko-KR" dirty="0" smtClean="0"/>
              <a:t>&lt;/script&gt;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스터디</a:t>
            </a:r>
            <a:r>
              <a:rPr lang="ko-KR" altLang="en-US" dirty="0" smtClean="0"/>
              <a:t> 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altLang="ko-KR" sz="1500" dirty="0" smtClean="0"/>
          </a:p>
          <a:p>
            <a:r>
              <a:rPr lang="en-US" altLang="ko-KR" sz="1500" dirty="0" smtClean="0"/>
              <a:t>1</a:t>
            </a:r>
            <a:r>
              <a:rPr lang="ko-KR" altLang="en-US" sz="1500" dirty="0" smtClean="0"/>
              <a:t>주차</a:t>
            </a:r>
            <a:r>
              <a:rPr lang="en-US" altLang="ko-KR" sz="1500" dirty="0" smtClean="0"/>
              <a:t>: </a:t>
            </a:r>
            <a:r>
              <a:rPr lang="en-US" altLang="ko-KR" sz="1500" dirty="0" err="1" smtClean="0"/>
              <a:t>jQuery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기본 </a:t>
            </a:r>
            <a:r>
              <a:rPr lang="en-US" altLang="ko-KR" sz="1500" dirty="0" smtClean="0"/>
              <a:t>+ </a:t>
            </a:r>
            <a:r>
              <a:rPr lang="ko-KR" altLang="en-US" sz="1500" dirty="0" smtClean="0"/>
              <a:t>문서 객체 탐색 </a:t>
            </a:r>
            <a:r>
              <a:rPr lang="en-US" altLang="ko-KR" sz="1500" dirty="0" smtClean="0"/>
              <a:t>– 12/29</a:t>
            </a:r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2</a:t>
            </a:r>
            <a:r>
              <a:rPr lang="ko-KR" altLang="en-US" sz="1500" dirty="0" smtClean="0"/>
              <a:t>주차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문서 객체 조작 </a:t>
            </a:r>
            <a:r>
              <a:rPr lang="en-US" altLang="ko-KR" sz="1500" dirty="0" smtClean="0"/>
              <a:t>– 1/5</a:t>
            </a:r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3</a:t>
            </a:r>
            <a:r>
              <a:rPr lang="ko-KR" altLang="en-US" sz="1500" dirty="0" smtClean="0"/>
              <a:t>주차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이벤트 </a:t>
            </a:r>
            <a:r>
              <a:rPr lang="en-US" altLang="ko-KR" sz="1500" dirty="0" smtClean="0"/>
              <a:t>– 1/12</a:t>
            </a:r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4</a:t>
            </a:r>
            <a:r>
              <a:rPr lang="ko-KR" altLang="en-US" sz="1500" dirty="0" smtClean="0"/>
              <a:t>주차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효과 </a:t>
            </a:r>
            <a:r>
              <a:rPr lang="en-US" altLang="ko-KR" sz="1500" dirty="0" smtClean="0"/>
              <a:t>– 1/19</a:t>
            </a:r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5</a:t>
            </a:r>
            <a:r>
              <a:rPr lang="ko-KR" altLang="en-US" sz="1500" dirty="0" smtClean="0"/>
              <a:t>주차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이미지 슬라이더 </a:t>
            </a:r>
            <a:r>
              <a:rPr lang="en-US" altLang="ko-KR" sz="1500" dirty="0" smtClean="0"/>
              <a:t>+ ASP.NET MVC – 1/26</a:t>
            </a:r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6</a:t>
            </a:r>
            <a:r>
              <a:rPr lang="ko-KR" altLang="en-US" sz="1500" dirty="0" smtClean="0"/>
              <a:t>주차</a:t>
            </a:r>
            <a:r>
              <a:rPr lang="en-US" altLang="ko-KR" sz="1500" dirty="0" smtClean="0"/>
              <a:t>: </a:t>
            </a:r>
            <a:r>
              <a:rPr lang="en-US" altLang="ko-KR" sz="1500" dirty="0" err="1" smtClean="0"/>
              <a:t>XMLHttpRequest</a:t>
            </a:r>
            <a:r>
              <a:rPr lang="en-US" altLang="ko-KR" sz="1500" dirty="0" smtClean="0"/>
              <a:t> + </a:t>
            </a:r>
            <a:r>
              <a:rPr lang="en-US" altLang="ko-KR" sz="1500" dirty="0" err="1" smtClean="0"/>
              <a:t>jQuery</a:t>
            </a:r>
            <a:r>
              <a:rPr lang="en-US" altLang="ko-KR" sz="1500" dirty="0" smtClean="0"/>
              <a:t> Ajax – 2/2</a:t>
            </a:r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7</a:t>
            </a:r>
            <a:r>
              <a:rPr lang="ko-KR" altLang="en-US" sz="1500" dirty="0" smtClean="0"/>
              <a:t>주차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데이터베이스</a:t>
            </a:r>
            <a:r>
              <a:rPr lang="en-US" altLang="ko-KR" sz="1500" dirty="0" smtClean="0"/>
              <a:t> + Ajax </a:t>
            </a:r>
            <a:r>
              <a:rPr lang="ko-KR" altLang="en-US" sz="1500" dirty="0" smtClean="0"/>
              <a:t>연습</a:t>
            </a:r>
            <a:r>
              <a:rPr lang="en-US" altLang="ko-KR" sz="1500" dirty="0" smtClean="0"/>
              <a:t>(1) – 2/9</a:t>
            </a:r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8</a:t>
            </a:r>
            <a:r>
              <a:rPr lang="ko-KR" altLang="en-US" sz="1500" dirty="0" smtClean="0"/>
              <a:t>주차</a:t>
            </a:r>
            <a:r>
              <a:rPr lang="en-US" altLang="ko-KR" sz="1500" dirty="0" smtClean="0"/>
              <a:t>: Ajax </a:t>
            </a:r>
            <a:r>
              <a:rPr lang="ko-KR" altLang="en-US" sz="1500" dirty="0" smtClean="0"/>
              <a:t>연습</a:t>
            </a:r>
            <a:r>
              <a:rPr lang="en-US" altLang="ko-KR" sz="1500" dirty="0" smtClean="0"/>
              <a:t>(2) + Ajax </a:t>
            </a:r>
            <a:r>
              <a:rPr lang="ko-KR" altLang="en-US" sz="1500" dirty="0" smtClean="0"/>
              <a:t>연습</a:t>
            </a:r>
            <a:r>
              <a:rPr lang="en-US" altLang="ko-KR" sz="1500" dirty="0" smtClean="0"/>
              <a:t>(3) – 2/16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err="1" smtClean="0"/>
              <a:t>jQuery</a:t>
            </a:r>
            <a:r>
              <a:rPr lang="ko-KR" altLang="en-US" dirty="0" smtClean="0"/>
              <a:t>를 사용한 객체 확장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39752" y="3212976"/>
            <a:ext cx="3484993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altLang="ko-KR" sz="1400" dirty="0" smtClean="0"/>
              <a:t>&lt;script&gt;</a:t>
            </a:r>
          </a:p>
          <a:p>
            <a:r>
              <a:rPr lang="pt-BR" altLang="ko-KR" sz="1400" dirty="0" smtClean="0"/>
              <a:t>        $(document).ready(function () {</a:t>
            </a:r>
            <a:endParaRPr lang="en-US" altLang="ko-KR" sz="1400" dirty="0" smtClean="0"/>
          </a:p>
          <a:p>
            <a:r>
              <a:rPr lang="en-US" altLang="ko-KR" sz="1400" dirty="0" smtClean="0"/>
              <a:t>            </a:t>
            </a:r>
            <a:r>
              <a:rPr lang="pt-BR" altLang="ko-KR" sz="1400" dirty="0" smtClean="0"/>
              <a:t>var object = { name: 'RintIanTta' };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  $.</a:t>
            </a:r>
            <a:r>
              <a:rPr lang="pt-BR" altLang="ko-KR" sz="1400" dirty="0" smtClean="0">
                <a:solidFill>
                  <a:srgbClr val="FF0000"/>
                </a:solidFill>
              </a:rPr>
              <a:t>extend(object, {</a:t>
            </a:r>
          </a:p>
          <a:p>
            <a:r>
              <a:rPr lang="pt-BR" altLang="ko-KR" sz="1400" dirty="0" smtClean="0">
                <a:solidFill>
                  <a:srgbClr val="FF0000"/>
                </a:solidFill>
              </a:rPr>
              <a:t>                gender: 'Male',</a:t>
            </a:r>
          </a:p>
          <a:p>
            <a:r>
              <a:rPr lang="pt-BR" altLang="ko-KR" sz="1400" dirty="0" smtClean="0">
                <a:solidFill>
                  <a:srgbClr val="FF0000"/>
                </a:solidFill>
              </a:rPr>
              <a:t>                part: 'Second Guitar'</a:t>
            </a:r>
          </a:p>
          <a:p>
            <a:r>
              <a:rPr lang="pt-BR" altLang="ko-KR" sz="1400" dirty="0" smtClean="0">
                <a:solidFill>
                  <a:srgbClr val="FF0000"/>
                </a:solidFill>
              </a:rPr>
              <a:t>            });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        </a:t>
            </a:r>
            <a:r>
              <a:rPr lang="pt-BR" altLang="ko-KR" sz="1400" dirty="0" smtClean="0"/>
              <a:t>var output = '';</a:t>
            </a:r>
          </a:p>
          <a:p>
            <a:r>
              <a:rPr lang="pt-BR" altLang="ko-KR" sz="1400" dirty="0" smtClean="0"/>
              <a:t>            $.each(object, function (key, item) {</a:t>
            </a:r>
          </a:p>
          <a:p>
            <a:r>
              <a:rPr lang="pt-BR" altLang="ko-KR" sz="1400" dirty="0" smtClean="0"/>
              <a:t>                output += key + ': ' + item + '\n';</a:t>
            </a:r>
          </a:p>
          <a:p>
            <a:r>
              <a:rPr lang="pt-BR" altLang="ko-KR" sz="1400" dirty="0" smtClean="0"/>
              <a:t>            });</a:t>
            </a:r>
          </a:p>
          <a:p>
            <a:r>
              <a:rPr lang="pt-BR" altLang="ko-KR" sz="1400" dirty="0" smtClean="0"/>
              <a:t>            alert(output);</a:t>
            </a:r>
          </a:p>
          <a:p>
            <a:r>
              <a:rPr lang="pt-BR" altLang="ko-KR" sz="1400" dirty="0" smtClean="0"/>
              <a:t>        });</a:t>
            </a:r>
          </a:p>
          <a:p>
            <a:r>
              <a:rPr lang="pt-BR" altLang="ko-KR" sz="1400" dirty="0" smtClean="0"/>
              <a:t>&lt;/script&gt;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1674" y="4499828"/>
            <a:ext cx="188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$extend()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3789040"/>
            <a:ext cx="233362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문서 객체 탐색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필터링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$(selector).filter(selector);</a:t>
            </a:r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$(selector).filter(function(){});</a:t>
            </a:r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문서 객체 탐색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2712"/>
            <a:ext cx="4980466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&lt;head&gt;</a:t>
            </a:r>
          </a:p>
          <a:p>
            <a:r>
              <a:rPr lang="en-US" altLang="ko-KR" sz="1400" dirty="0" smtClean="0"/>
              <a:t>    &lt;script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="http://code.jquery.com/jquery-1.7.js"&gt;&lt;/script&gt;</a:t>
            </a:r>
          </a:p>
          <a:p>
            <a:r>
              <a:rPr lang="en-US" altLang="ko-KR" sz="1400" dirty="0" smtClean="0"/>
              <a:t>    &lt;script&gt;</a:t>
            </a:r>
          </a:p>
          <a:p>
            <a:r>
              <a:rPr lang="en-US" altLang="ko-KR" sz="1400" dirty="0" smtClean="0"/>
              <a:t>        $(document).ready(function () {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  $('h3').filter(function (index) {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      return index % 3 == 0;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  }).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css</a:t>
            </a:r>
            <a:r>
              <a:rPr lang="en-US" altLang="ko-KR" sz="1400" dirty="0" smtClean="0">
                <a:solidFill>
                  <a:srgbClr val="FF0000"/>
                </a:solidFill>
              </a:rPr>
              <a:t>({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     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backgroundColor</a:t>
            </a:r>
            <a:r>
              <a:rPr lang="en-US" altLang="ko-KR" sz="1400" dirty="0" smtClean="0">
                <a:solidFill>
                  <a:srgbClr val="FF0000"/>
                </a:solidFill>
              </a:rPr>
              <a:t>: 'Black',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      color: 'White'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  });</a:t>
            </a:r>
          </a:p>
          <a:p>
            <a:r>
              <a:rPr lang="en-US" altLang="ko-KR" sz="1400" dirty="0" smtClean="0"/>
              <a:t>        });</a:t>
            </a:r>
          </a:p>
          <a:p>
            <a:r>
              <a:rPr lang="en-US" altLang="ko-KR" sz="1400" dirty="0" smtClean="0"/>
              <a:t>    &lt;/script&gt;</a:t>
            </a:r>
          </a:p>
          <a:p>
            <a:r>
              <a:rPr lang="en-US" altLang="ko-KR" sz="1400" dirty="0" smtClean="0"/>
              <a:t>&lt;/head&gt;</a:t>
            </a:r>
          </a:p>
          <a:p>
            <a:r>
              <a:rPr lang="en-US" altLang="ko-KR" sz="1400" dirty="0" smtClean="0"/>
              <a:t>&lt;body&gt;</a:t>
            </a:r>
          </a:p>
          <a:p>
            <a:r>
              <a:rPr lang="en-US" altLang="ko-KR" sz="1400" dirty="0" smtClean="0"/>
              <a:t>    &lt;h3&gt;Header-0&lt;/h3&gt;</a:t>
            </a:r>
          </a:p>
          <a:p>
            <a:r>
              <a:rPr lang="en-US" altLang="ko-KR" sz="1400" dirty="0" smtClean="0"/>
              <a:t>    &lt;h3&gt;Header-1&lt;/h3&gt;</a:t>
            </a:r>
          </a:p>
          <a:p>
            <a:r>
              <a:rPr lang="en-US" altLang="ko-KR" sz="1400" dirty="0" smtClean="0"/>
              <a:t>    &lt;h3&gt;Header-2&lt;/h3&gt;</a:t>
            </a:r>
          </a:p>
          <a:p>
            <a:r>
              <a:rPr lang="en-US" altLang="ko-KR" sz="1400" dirty="0" smtClean="0"/>
              <a:t>    &lt;h3&gt;Header-3&lt;/h3&gt;</a:t>
            </a:r>
          </a:p>
          <a:p>
            <a:r>
              <a:rPr lang="en-US" altLang="ko-KR" sz="1400" dirty="0" smtClean="0"/>
              <a:t>    &lt;h3&gt;Header-4&lt;/h3&gt;</a:t>
            </a:r>
          </a:p>
          <a:p>
            <a:r>
              <a:rPr lang="en-US" altLang="ko-KR" sz="1400" dirty="0" smtClean="0"/>
              <a:t>    &lt;h3&gt;Header-5&lt;/h3&gt;</a:t>
            </a:r>
          </a:p>
          <a:p>
            <a:r>
              <a:rPr lang="en-US" altLang="ko-KR" sz="1400" dirty="0" smtClean="0"/>
              <a:t>&lt;/body&gt;</a:t>
            </a:r>
            <a:endParaRPr lang="ko-KR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2780928"/>
            <a:ext cx="16764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문서 객체 탐색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문서 객체 탐색 종료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end();</a:t>
            </a:r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문서 객체 선택을 한 단계 되돌림</a:t>
            </a:r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문서 객체 탐색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8003" y="3212976"/>
            <a:ext cx="3353354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&lt;script&gt;</a:t>
            </a:r>
          </a:p>
          <a:p>
            <a:r>
              <a:rPr lang="en-US" altLang="ko-KR" sz="1400" dirty="0" smtClean="0"/>
              <a:t>        $(document).ready(function () {</a:t>
            </a:r>
          </a:p>
          <a:p>
            <a:r>
              <a:rPr lang="en-US" altLang="ko-KR" sz="1400" dirty="0" smtClean="0"/>
              <a:t>            $('h1').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('background', 'Orange');</a:t>
            </a:r>
          </a:p>
          <a:p>
            <a:r>
              <a:rPr lang="en-US" altLang="ko-KR" sz="1400" dirty="0" smtClean="0"/>
              <a:t>            $('h1:even').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('color', 'White');</a:t>
            </a:r>
          </a:p>
          <a:p>
            <a:r>
              <a:rPr lang="en-US" altLang="ko-KR" sz="1400" dirty="0" smtClean="0"/>
              <a:t>            $('h1:odd').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('color', 'Red');</a:t>
            </a:r>
          </a:p>
          <a:p>
            <a:r>
              <a:rPr lang="en-US" altLang="ko-KR" sz="1400" dirty="0" smtClean="0"/>
              <a:t>        });</a:t>
            </a:r>
          </a:p>
          <a:p>
            <a:r>
              <a:rPr lang="en-US" altLang="ko-KR" sz="1400" dirty="0" smtClean="0"/>
              <a:t>    &lt;/script&gt;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07923" y="4941168"/>
            <a:ext cx="8684557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&lt;script&gt;</a:t>
            </a:r>
          </a:p>
          <a:p>
            <a:r>
              <a:rPr lang="en-US" altLang="ko-KR" sz="1400" dirty="0" smtClean="0"/>
              <a:t>        $(document).ready(function () {</a:t>
            </a:r>
          </a:p>
          <a:p>
            <a:r>
              <a:rPr lang="en-US" altLang="ko-KR" sz="1400" dirty="0" smtClean="0"/>
              <a:t>            $('h1').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('background', 'Orange').filter(':even').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('color', 'White').end().filter(':odd').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('color', 'Red');</a:t>
            </a:r>
          </a:p>
          <a:p>
            <a:r>
              <a:rPr lang="en-US" altLang="ko-KR" sz="1400" dirty="0" smtClean="0"/>
              <a:t>        });</a:t>
            </a:r>
          </a:p>
          <a:p>
            <a:r>
              <a:rPr lang="en-US" altLang="ko-KR" sz="1400" dirty="0" smtClean="0"/>
              <a:t>    &lt;/script&gt;</a:t>
            </a:r>
            <a:endParaRPr lang="ko-KR" altLang="en-US" sz="1400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문서 객체 탐색 종료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932040" y="407707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=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문서 객체 탐색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특정 위치의 문서 객체 선택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99592" y="3429000"/>
          <a:ext cx="69847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2637"/>
                <a:gridCol w="525213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메서드</a:t>
                      </a:r>
                      <a:r>
                        <a:rPr lang="ko-KR" altLang="en-US" dirty="0" smtClean="0"/>
                        <a:t> 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eq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특정 위치 문서 객체 선택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first()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첫 번째 문서 객체 선택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last()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마지막 문서 객체 선택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문서 객체 탐색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특정 위치의 문서 객체 선택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3068960"/>
            <a:ext cx="4980466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&lt;head&gt;</a:t>
            </a:r>
          </a:p>
          <a:p>
            <a:r>
              <a:rPr lang="en-US" altLang="ko-KR" sz="1400" dirty="0" smtClean="0"/>
              <a:t>    &lt;script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="http://code.jquery.com/jquery-1.7.js"&gt;&lt;/script&gt;</a:t>
            </a:r>
          </a:p>
          <a:p>
            <a:r>
              <a:rPr lang="en-US" altLang="ko-KR" sz="1400" dirty="0" smtClean="0"/>
              <a:t>    &lt;script&gt;</a:t>
            </a:r>
          </a:p>
          <a:p>
            <a:r>
              <a:rPr lang="en-US" altLang="ko-KR" sz="1400" dirty="0" smtClean="0"/>
              <a:t>        $(document).ready(function () {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  $('h1').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eq</a:t>
            </a:r>
            <a:r>
              <a:rPr lang="en-US" altLang="ko-KR" sz="1400" dirty="0" smtClean="0">
                <a:solidFill>
                  <a:srgbClr val="FF0000"/>
                </a:solidFill>
              </a:rPr>
              <a:t>(0).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css</a:t>
            </a:r>
            <a:r>
              <a:rPr lang="en-US" altLang="ko-KR" sz="1400" dirty="0" smtClean="0">
                <a:solidFill>
                  <a:srgbClr val="FF0000"/>
                </a:solidFill>
              </a:rPr>
              <a:t>('background', 'Orange');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  $('h1').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eq</a:t>
            </a:r>
            <a:r>
              <a:rPr lang="en-US" altLang="ko-KR" sz="1400" dirty="0" smtClean="0">
                <a:solidFill>
                  <a:srgbClr val="FF0000"/>
                </a:solidFill>
              </a:rPr>
              <a:t>(-1).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css</a:t>
            </a:r>
            <a:r>
              <a:rPr lang="en-US" altLang="ko-KR" sz="1400" dirty="0" smtClean="0">
                <a:solidFill>
                  <a:srgbClr val="FF0000"/>
                </a:solidFill>
              </a:rPr>
              <a:t>('background', 'Red');</a:t>
            </a:r>
          </a:p>
          <a:p>
            <a:r>
              <a:rPr lang="en-US" altLang="ko-KR" sz="1400" dirty="0" smtClean="0"/>
              <a:t>        });</a:t>
            </a:r>
          </a:p>
          <a:p>
            <a:r>
              <a:rPr lang="en-US" altLang="ko-KR" sz="1400" dirty="0" smtClean="0"/>
              <a:t>    &lt;/script&gt;</a:t>
            </a:r>
          </a:p>
          <a:p>
            <a:r>
              <a:rPr lang="en-US" altLang="ko-KR" sz="1400" dirty="0" smtClean="0"/>
              <a:t>&lt;/head&gt;</a:t>
            </a:r>
          </a:p>
          <a:p>
            <a:r>
              <a:rPr lang="en-US" altLang="ko-KR" sz="1400" dirty="0" smtClean="0"/>
              <a:t>&lt;body&gt;</a:t>
            </a:r>
          </a:p>
          <a:p>
            <a:r>
              <a:rPr lang="en-US" altLang="ko-KR" sz="1400" dirty="0" smtClean="0"/>
              <a:t>    &lt;div&gt;</a:t>
            </a:r>
          </a:p>
          <a:p>
            <a:r>
              <a:rPr lang="en-US" altLang="ko-KR" sz="1400" dirty="0" smtClean="0"/>
              <a:t>        &lt;h1&gt;Header-0&lt;/h1&gt;</a:t>
            </a:r>
          </a:p>
          <a:p>
            <a:r>
              <a:rPr lang="en-US" altLang="ko-KR" sz="1400" dirty="0" smtClean="0"/>
              <a:t>        &lt;h1&gt;Header-1&lt;/h1&gt;</a:t>
            </a:r>
          </a:p>
          <a:p>
            <a:r>
              <a:rPr lang="en-US" altLang="ko-KR" sz="1400" dirty="0" smtClean="0"/>
              <a:t>        &lt;h1&gt;Header-2&lt;/h1&gt;</a:t>
            </a:r>
          </a:p>
          <a:p>
            <a:r>
              <a:rPr lang="en-US" altLang="ko-KR" sz="1400" dirty="0" smtClean="0"/>
              <a:t>    &lt;/div&gt;</a:t>
            </a:r>
          </a:p>
          <a:p>
            <a:r>
              <a:rPr lang="en-US" altLang="ko-KR" sz="1400" dirty="0" smtClean="0"/>
              <a:t>&lt;/body&gt;</a:t>
            </a:r>
            <a:endParaRPr lang="ko-KR" alt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3789040"/>
            <a:ext cx="216217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문서 객체 탐색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문서 객체 추가 선택 </a:t>
            </a:r>
            <a:r>
              <a:rPr lang="en-US" altLang="ko-KR" dirty="0" smtClean="0"/>
              <a:t>– add()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2985333"/>
            <a:ext cx="5133136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&lt;head&gt;</a:t>
            </a:r>
          </a:p>
          <a:p>
            <a:r>
              <a:rPr lang="en-US" altLang="ko-KR" sz="1400" dirty="0" smtClean="0"/>
              <a:t>    &lt;script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="http://code.jquery.com/jquery-1.7.js"&gt;&lt;/script&gt;</a:t>
            </a:r>
          </a:p>
          <a:p>
            <a:r>
              <a:rPr lang="en-US" altLang="ko-KR" sz="1400" dirty="0" smtClean="0"/>
              <a:t>    &lt;script&gt;</a:t>
            </a:r>
          </a:p>
          <a:p>
            <a:r>
              <a:rPr lang="en-US" altLang="ko-KR" sz="1400" dirty="0" smtClean="0"/>
              <a:t>        $(document).ready(function () {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  $('h1').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css</a:t>
            </a:r>
            <a:r>
              <a:rPr lang="en-US" altLang="ko-KR" sz="1400" dirty="0" smtClean="0">
                <a:solidFill>
                  <a:srgbClr val="FF0000"/>
                </a:solidFill>
              </a:rPr>
              <a:t>('background', 'Gray').add('h2').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css</a:t>
            </a:r>
            <a:r>
              <a:rPr lang="en-US" altLang="ko-KR" sz="1400" dirty="0" smtClean="0">
                <a:solidFill>
                  <a:srgbClr val="FF0000"/>
                </a:solidFill>
              </a:rPr>
              <a:t>('float', 'left');</a:t>
            </a:r>
          </a:p>
          <a:p>
            <a:r>
              <a:rPr lang="en-US" altLang="ko-KR" sz="1400" dirty="0" smtClean="0"/>
              <a:t>        });</a:t>
            </a:r>
          </a:p>
          <a:p>
            <a:r>
              <a:rPr lang="en-US" altLang="ko-KR" sz="1400" dirty="0" smtClean="0"/>
              <a:t>    &lt;/script&gt;</a:t>
            </a:r>
          </a:p>
          <a:p>
            <a:r>
              <a:rPr lang="en-US" altLang="ko-KR" sz="1400" dirty="0" smtClean="0"/>
              <a:t>&lt;/head&gt;</a:t>
            </a:r>
          </a:p>
          <a:p>
            <a:r>
              <a:rPr lang="en-US" altLang="ko-KR" sz="1400" dirty="0" smtClean="0"/>
              <a:t>&lt;body&gt;</a:t>
            </a:r>
          </a:p>
          <a:p>
            <a:r>
              <a:rPr lang="en-US" altLang="ko-KR" sz="1400" dirty="0" smtClean="0"/>
              <a:t>    &lt;h1&gt;Header-0&lt;/h1&gt;</a:t>
            </a:r>
          </a:p>
          <a:p>
            <a:r>
              <a:rPr lang="en-US" altLang="ko-KR" sz="1400" dirty="0" smtClean="0"/>
              <a:t>    &lt;h2&gt;Header-1&lt;/h2&gt;</a:t>
            </a:r>
          </a:p>
          <a:p>
            <a:r>
              <a:rPr lang="en-US" altLang="ko-KR" sz="1400" dirty="0" smtClean="0"/>
              <a:t>    &lt;h1&gt;Header-2&lt;/h1&gt;</a:t>
            </a:r>
          </a:p>
          <a:p>
            <a:r>
              <a:rPr lang="en-US" altLang="ko-KR" sz="1400" dirty="0" smtClean="0"/>
              <a:t>    &lt;h2&gt;Header-3&lt;/h2&gt;</a:t>
            </a:r>
          </a:p>
          <a:p>
            <a:r>
              <a:rPr lang="en-US" altLang="ko-KR" sz="1400" dirty="0" smtClean="0"/>
              <a:t>    &lt;h1&gt;Header-4&lt;/h1&gt;</a:t>
            </a:r>
          </a:p>
          <a:p>
            <a:r>
              <a:rPr lang="en-US" altLang="ko-KR" sz="1400" dirty="0" smtClean="0"/>
              <a:t>&lt;/body&gt;</a:t>
            </a:r>
            <a:endParaRPr lang="ko-KR" altLang="en-US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6402998"/>
            <a:ext cx="5112568" cy="455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문서 객체 탐색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문서 객체 특징</a:t>
            </a:r>
            <a:r>
              <a:rPr lang="en-US" altLang="ko-KR" dirty="0" smtClean="0"/>
              <a:t> </a:t>
            </a:r>
            <a:r>
              <a:rPr lang="ko-KR" altLang="en-US" dirty="0" smtClean="0"/>
              <a:t>판별 </a:t>
            </a:r>
            <a:r>
              <a:rPr lang="en-US" altLang="ko-KR" dirty="0" smtClean="0"/>
              <a:t>– is()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1654" y="2996952"/>
            <a:ext cx="4980466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&lt;head&gt;</a:t>
            </a:r>
          </a:p>
          <a:p>
            <a:r>
              <a:rPr lang="en-US" altLang="ko-KR" sz="1400" dirty="0" smtClean="0"/>
              <a:t>    &lt;script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="http://code.jquery.com/jquery-1.7.js"&gt;&lt;/script&gt;</a:t>
            </a:r>
          </a:p>
          <a:p>
            <a:r>
              <a:rPr lang="en-US" altLang="ko-KR" sz="1400" dirty="0" smtClean="0"/>
              <a:t>    &lt;script&gt;</a:t>
            </a:r>
          </a:p>
          <a:p>
            <a:r>
              <a:rPr lang="en-US" altLang="ko-KR" sz="1400" dirty="0" smtClean="0"/>
              <a:t>        $(document).ready(function () {</a:t>
            </a:r>
          </a:p>
          <a:p>
            <a:r>
              <a:rPr lang="en-US" altLang="ko-KR" sz="1400" dirty="0" smtClean="0"/>
              <a:t>            $('h1').each(function () {</a:t>
            </a:r>
          </a:p>
          <a:p>
            <a:r>
              <a:rPr lang="en-US" altLang="ko-KR" sz="1400" dirty="0" smtClean="0"/>
              <a:t>        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if ($(this).is('.select')) {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          $(this).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css</a:t>
            </a:r>
            <a:r>
              <a:rPr lang="en-US" altLang="ko-KR" sz="1400" dirty="0" smtClean="0">
                <a:solidFill>
                  <a:srgbClr val="FF0000"/>
                </a:solidFill>
              </a:rPr>
              <a:t>('background', 'Orange');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      }</a:t>
            </a:r>
          </a:p>
          <a:p>
            <a:r>
              <a:rPr lang="en-US" altLang="ko-KR" sz="1400" dirty="0" smtClean="0"/>
              <a:t>            });</a:t>
            </a:r>
          </a:p>
          <a:p>
            <a:r>
              <a:rPr lang="en-US" altLang="ko-KR" sz="1400" dirty="0" smtClean="0"/>
              <a:t>        });</a:t>
            </a:r>
          </a:p>
          <a:p>
            <a:r>
              <a:rPr lang="en-US" altLang="ko-KR" sz="1400" dirty="0" smtClean="0"/>
              <a:t>    &lt;/script&gt;</a:t>
            </a:r>
          </a:p>
          <a:p>
            <a:r>
              <a:rPr lang="en-US" altLang="ko-KR" sz="1400" dirty="0" smtClean="0"/>
              <a:t>&lt;/head&gt;</a:t>
            </a:r>
          </a:p>
          <a:p>
            <a:r>
              <a:rPr lang="en-US" altLang="ko-KR" sz="1400" dirty="0" smtClean="0"/>
              <a:t>&lt;body&gt;</a:t>
            </a:r>
          </a:p>
          <a:p>
            <a:r>
              <a:rPr lang="en-US" altLang="ko-KR" sz="1400" dirty="0" smtClean="0"/>
              <a:t>    &lt;h1 class="select"&gt;Header-0&lt;/h1&gt;</a:t>
            </a:r>
          </a:p>
          <a:p>
            <a:r>
              <a:rPr lang="en-US" altLang="ko-KR" sz="1400" dirty="0" smtClean="0"/>
              <a:t>    &lt;h1&gt;Header-1&lt;/h1&gt;</a:t>
            </a:r>
          </a:p>
          <a:p>
            <a:r>
              <a:rPr lang="en-US" altLang="ko-KR" sz="1400" dirty="0" smtClean="0"/>
              <a:t>    &lt;h1 class="select"&gt;Header-2&lt;/h1&gt;</a:t>
            </a:r>
          </a:p>
          <a:p>
            <a:r>
              <a:rPr lang="en-US" altLang="ko-KR" sz="1400" dirty="0" smtClean="0"/>
              <a:t>&lt;/body&gt;</a:t>
            </a:r>
            <a:endParaRPr lang="ko-KR" altLang="en-US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3861048"/>
            <a:ext cx="212407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문서 객체 탐색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27784" y="2025908"/>
            <a:ext cx="4800930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&lt;script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="http://code.jquery.com/jquery-1.7.js"&gt;&lt;/script&gt;</a:t>
            </a:r>
          </a:p>
          <a:p>
            <a:r>
              <a:rPr lang="en-US" altLang="ko-KR" sz="1400" dirty="0" smtClean="0"/>
              <a:t>    &lt;script&gt;</a:t>
            </a:r>
          </a:p>
          <a:p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xml = '';</a:t>
            </a:r>
          </a:p>
          <a:p>
            <a:r>
              <a:rPr lang="en-US" altLang="ko-KR" sz="1400" dirty="0" smtClean="0"/>
              <a:t>        xml += '&lt;friends&gt;';</a:t>
            </a:r>
          </a:p>
          <a:p>
            <a:r>
              <a:rPr lang="en-US" altLang="ko-KR" sz="1400" dirty="0" smtClean="0"/>
              <a:t>        xml += '    &lt;friend&gt;';</a:t>
            </a:r>
          </a:p>
          <a:p>
            <a:r>
              <a:rPr lang="en-US" altLang="ko-KR" sz="1400" dirty="0" smtClean="0"/>
              <a:t>        xml += '        &lt;name&gt;</a:t>
            </a:r>
            <a:r>
              <a:rPr lang="ko-KR" altLang="en-US" sz="1400" dirty="0" smtClean="0"/>
              <a:t>연하진</a:t>
            </a:r>
            <a:r>
              <a:rPr lang="en-US" altLang="ko-KR" sz="1400" dirty="0" smtClean="0"/>
              <a:t>&lt;/name&gt;';</a:t>
            </a:r>
          </a:p>
          <a:p>
            <a:r>
              <a:rPr lang="en-US" altLang="ko-KR" sz="1400" dirty="0" smtClean="0"/>
              <a:t>        xml += '        &lt;language&gt;Ruby&lt;/language&gt;';</a:t>
            </a:r>
          </a:p>
          <a:p>
            <a:r>
              <a:rPr lang="en-US" altLang="ko-KR" sz="1400" dirty="0" smtClean="0"/>
              <a:t>        xml += '    &lt;/friend&gt;';</a:t>
            </a:r>
          </a:p>
          <a:p>
            <a:r>
              <a:rPr lang="en-US" altLang="ko-KR" sz="1400" dirty="0" smtClean="0"/>
              <a:t>        xml += '    &lt;friend&gt;';</a:t>
            </a:r>
          </a:p>
          <a:p>
            <a:r>
              <a:rPr lang="en-US" altLang="ko-KR" sz="1400" dirty="0" smtClean="0"/>
              <a:t>        xml += '        &lt;name&gt;</a:t>
            </a:r>
            <a:r>
              <a:rPr lang="ko-KR" altLang="en-US" sz="1400" dirty="0" err="1" smtClean="0"/>
              <a:t>윤명월</a:t>
            </a:r>
            <a:r>
              <a:rPr lang="en-US" altLang="ko-KR" sz="1400" dirty="0" smtClean="0"/>
              <a:t>&lt;/name&gt;';</a:t>
            </a:r>
          </a:p>
          <a:p>
            <a:r>
              <a:rPr lang="en-US" altLang="ko-KR" sz="1400" dirty="0" smtClean="0"/>
              <a:t>        xml += '        &lt;language&gt;Basic&lt;/language&gt;';</a:t>
            </a:r>
          </a:p>
          <a:p>
            <a:r>
              <a:rPr lang="en-US" altLang="ko-KR" sz="1400" dirty="0" smtClean="0"/>
              <a:t>        xml += '    &lt;/friend&gt;';</a:t>
            </a:r>
          </a:p>
          <a:p>
            <a:r>
              <a:rPr lang="en-US" altLang="ko-KR" sz="1400" dirty="0" smtClean="0"/>
              <a:t>        xml += '    &lt;friend&gt;';</a:t>
            </a:r>
          </a:p>
          <a:p>
            <a:r>
              <a:rPr lang="en-US" altLang="ko-KR" sz="1400" dirty="0" smtClean="0"/>
              <a:t>        xml += '        &lt;name&gt;</a:t>
            </a:r>
            <a:r>
              <a:rPr lang="ko-KR" altLang="en-US" sz="1400" dirty="0" err="1" smtClean="0"/>
              <a:t>윤하린</a:t>
            </a:r>
            <a:r>
              <a:rPr lang="en-US" altLang="ko-KR" sz="1400" dirty="0" smtClean="0"/>
              <a:t>&lt;/name&gt;';</a:t>
            </a:r>
          </a:p>
          <a:p>
            <a:r>
              <a:rPr lang="en-US" altLang="ko-KR" sz="1400" dirty="0" smtClean="0"/>
              <a:t>        xml += '        &lt;language&gt;C#&lt;/language&gt;';</a:t>
            </a:r>
          </a:p>
          <a:p>
            <a:r>
              <a:rPr lang="en-US" altLang="ko-KR" sz="1400" dirty="0" smtClean="0"/>
              <a:t>        xml += '    &lt;/friend&gt;';</a:t>
            </a:r>
          </a:p>
          <a:p>
            <a:r>
              <a:rPr lang="en-US" altLang="ko-KR" sz="1400" dirty="0" smtClean="0"/>
              <a:t>        xml += '&lt;/friends&gt;';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    $(document).ready(function () {</a:t>
            </a:r>
          </a:p>
          <a:p>
            <a:r>
              <a:rPr lang="en-US" altLang="ko-KR" sz="1400" dirty="0" smtClean="0"/>
              <a:t>            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xmlDoc</a:t>
            </a:r>
            <a:r>
              <a:rPr lang="en-US" altLang="ko-KR" sz="1400" dirty="0" smtClean="0"/>
              <a:t> = $.</a:t>
            </a:r>
            <a:r>
              <a:rPr lang="en-US" altLang="ko-KR" sz="1400" dirty="0" err="1" smtClean="0"/>
              <a:t>parseXML</a:t>
            </a:r>
            <a:r>
              <a:rPr lang="en-US" altLang="ko-KR" sz="1400" dirty="0" smtClean="0"/>
              <a:t>(xml);</a:t>
            </a:r>
          </a:p>
          <a:p>
            <a:r>
              <a:rPr lang="en-US" altLang="ko-KR" sz="1400" dirty="0" smtClean="0"/>
              <a:t>        });</a:t>
            </a:r>
          </a:p>
          <a:p>
            <a:r>
              <a:rPr lang="en-US" altLang="ko-KR" sz="1400" dirty="0" smtClean="0"/>
              <a:t>    &lt;/script&gt;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3717032"/>
            <a:ext cx="1189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XML </a:t>
            </a:r>
            <a:r>
              <a:rPr lang="ko-KR" altLang="en-US" dirty="0" smtClean="0"/>
              <a:t>문서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모든 웹 브라우저에서 작동하는 클라이언트 자바스크립트 라이브러리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DOM</a:t>
            </a:r>
            <a:r>
              <a:rPr lang="ko-KR" altLang="en-US" dirty="0" smtClean="0"/>
              <a:t>과 관련된 처리를 쉽게 구현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일관된 이벤트 연결을 쉽게 구현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시각적 효과를 쉽게 구현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Ajax </a:t>
            </a:r>
            <a:r>
              <a:rPr lang="ko-KR" altLang="en-US" dirty="0" smtClean="0"/>
              <a:t>애플리케이션 쉽게 개발</a:t>
            </a:r>
            <a:endParaRPr lang="ko-KR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문서 객체 탐색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특정</a:t>
            </a:r>
            <a:r>
              <a:rPr lang="en-US" altLang="ko-KR" dirty="0" smtClean="0"/>
              <a:t> </a:t>
            </a:r>
            <a:r>
              <a:rPr lang="ko-KR" altLang="en-US" dirty="0" smtClean="0"/>
              <a:t>태그 선택 </a:t>
            </a:r>
            <a:r>
              <a:rPr lang="en-US" altLang="ko-KR" dirty="0" smtClean="0"/>
              <a:t>– find()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3284984"/>
            <a:ext cx="6104363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$(document).ready(function () {</a:t>
            </a:r>
          </a:p>
          <a:p>
            <a:r>
              <a:rPr lang="en-US" altLang="ko-KR" sz="1600" dirty="0" smtClean="0"/>
              <a:t>            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xmlDoc</a:t>
            </a:r>
            <a:r>
              <a:rPr lang="en-US" altLang="ko-KR" sz="1600" dirty="0" smtClean="0"/>
              <a:t> = $.</a:t>
            </a:r>
            <a:r>
              <a:rPr lang="en-US" altLang="ko-KR" sz="1600" dirty="0" err="1" smtClean="0"/>
              <a:t>parseXML</a:t>
            </a:r>
            <a:r>
              <a:rPr lang="en-US" altLang="ko-KR" sz="1600" dirty="0" smtClean="0"/>
              <a:t>(xml);</a:t>
            </a:r>
          </a:p>
          <a:p>
            <a:r>
              <a:rPr lang="en-US" altLang="ko-KR" sz="1600" dirty="0" smtClean="0"/>
              <a:t>            </a:t>
            </a:r>
            <a:r>
              <a:rPr lang="en-US" altLang="ko-KR" sz="1600" dirty="0" smtClean="0">
                <a:solidFill>
                  <a:srgbClr val="FF0000"/>
                </a:solidFill>
              </a:rPr>
              <a:t>$(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xmlDoc</a:t>
            </a:r>
            <a:r>
              <a:rPr lang="en-US" altLang="ko-KR" sz="1600" dirty="0" smtClean="0">
                <a:solidFill>
                  <a:srgbClr val="FF0000"/>
                </a:solidFill>
              </a:rPr>
              <a:t>).find('friend').each(function (index) {</a:t>
            </a:r>
          </a:p>
          <a:p>
            <a:r>
              <a:rPr lang="en-US" altLang="ko-KR" sz="1600" dirty="0" smtClean="0"/>
              <a:t>                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output = '';</a:t>
            </a:r>
          </a:p>
          <a:p>
            <a:r>
              <a:rPr lang="en-US" altLang="ko-KR" sz="1600" dirty="0" smtClean="0"/>
              <a:t>                output += '&lt;div&gt;';</a:t>
            </a:r>
          </a:p>
          <a:p>
            <a:r>
              <a:rPr lang="en-US" altLang="ko-KR" sz="1600" dirty="0" smtClean="0"/>
              <a:t>                output += '    &lt;h1&gt;' + $(this).find('name').text() + '&lt;/h1&gt;';</a:t>
            </a:r>
          </a:p>
          <a:p>
            <a:r>
              <a:rPr lang="en-US" altLang="ko-KR" sz="1600" dirty="0" smtClean="0"/>
              <a:t>                output += '    &lt;p&gt;' + $(this).find('language').text() + '&lt;/p&gt;';</a:t>
            </a:r>
          </a:p>
          <a:p>
            <a:r>
              <a:rPr lang="en-US" altLang="ko-KR" sz="1600" dirty="0" smtClean="0"/>
              <a:t>                output += '&lt;/div&gt;';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              </a:t>
            </a:r>
            <a:r>
              <a:rPr lang="en-US" altLang="ko-KR" sz="1600" dirty="0" err="1" smtClean="0"/>
              <a:t>document.body.innerHTML</a:t>
            </a:r>
            <a:r>
              <a:rPr lang="en-US" altLang="ko-KR" sz="1600" dirty="0" smtClean="0"/>
              <a:t> += output;</a:t>
            </a:r>
          </a:p>
          <a:p>
            <a:r>
              <a:rPr lang="en-US" altLang="ko-KR" sz="1600" dirty="0" smtClean="0"/>
              <a:t>            });</a:t>
            </a:r>
          </a:p>
          <a:p>
            <a:r>
              <a:rPr lang="en-US" altLang="ko-KR" sz="1600" dirty="0" smtClean="0"/>
              <a:t>        });</a:t>
            </a:r>
            <a:endParaRPr lang="ko-KR" altLang="en-US" sz="16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5670820"/>
            <a:ext cx="3707904" cy="118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Tool:</a:t>
            </a:r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Visual Web Developer 2010 Express</a:t>
            </a:r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>
                <a:hlinkClick r:id="rId2"/>
              </a:rPr>
              <a:t>www.microsoft.com/express/vwd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30</a:t>
            </a:r>
            <a:r>
              <a:rPr lang="ko-KR" altLang="en-US" dirty="0" smtClean="0"/>
              <a:t>일 평가판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제품등록 및 정품인증</a:t>
            </a:r>
            <a:r>
              <a:rPr lang="en-US" altLang="ko-KR" dirty="0" smtClean="0"/>
              <a:t>(</a:t>
            </a:r>
            <a:r>
              <a:rPr lang="ko-KR" altLang="en-US" dirty="0" smtClean="0"/>
              <a:t>무료</a:t>
            </a:r>
            <a:r>
              <a:rPr lang="en-US" altLang="ko-KR" dirty="0" smtClean="0"/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Content Delivery Network(CDN) Host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5656998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&lt;!DOCTYPE html&gt;</a:t>
            </a:r>
          </a:p>
          <a:p>
            <a:r>
              <a:rPr lang="en-US" altLang="ko-KR" sz="1600" dirty="0" smtClean="0"/>
              <a:t>&lt;html&gt;</a:t>
            </a:r>
          </a:p>
          <a:p>
            <a:r>
              <a:rPr lang="en-US" altLang="ko-KR" sz="1600" dirty="0" smtClean="0"/>
              <a:t>&lt;head&gt;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    &lt;script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src</a:t>
            </a:r>
            <a:r>
              <a:rPr lang="en-US" altLang="ko-KR" sz="1600" dirty="0" smtClean="0">
                <a:solidFill>
                  <a:srgbClr val="FF0000"/>
                </a:solidFill>
              </a:rPr>
              <a:t>="http://code.jquery.com/jquery-1.7.js"&gt;&lt;/script&gt;</a:t>
            </a:r>
          </a:p>
          <a:p>
            <a:r>
              <a:rPr lang="en-US" altLang="ko-KR" sz="1600" dirty="0" smtClean="0"/>
              <a:t>    &lt;script&gt;</a:t>
            </a:r>
          </a:p>
          <a:p>
            <a:r>
              <a:rPr lang="en-US" altLang="ko-KR" sz="1600" dirty="0" smtClean="0"/>
              <a:t>        $(document).ready(function () {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      });</a:t>
            </a:r>
          </a:p>
          <a:p>
            <a:r>
              <a:rPr lang="en-US" altLang="ko-KR" sz="1600" dirty="0" smtClean="0"/>
              <a:t>    &lt;/script&gt;</a:t>
            </a:r>
          </a:p>
          <a:p>
            <a:r>
              <a:rPr lang="en-US" altLang="ko-KR" sz="1600" dirty="0" smtClean="0"/>
              <a:t>&lt;/head&gt;</a:t>
            </a:r>
          </a:p>
          <a:p>
            <a:r>
              <a:rPr lang="en-US" altLang="ko-KR" sz="1600" dirty="0" smtClean="0"/>
              <a:t>&lt;body&gt;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&lt;/body&gt;</a:t>
            </a:r>
          </a:p>
          <a:p>
            <a:r>
              <a:rPr lang="en-US" altLang="ko-KR" sz="1600" dirty="0" smtClean="0"/>
              <a:t>&lt;/html&gt;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000" dirty="0" smtClean="0"/>
          </a:p>
          <a:p>
            <a:r>
              <a:rPr lang="en-US" altLang="ko-KR" sz="2000" dirty="0" err="1" smtClean="0"/>
              <a:t>jQuery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기본 형태</a:t>
            </a:r>
            <a:endParaRPr lang="en-US" altLang="ko-KR" sz="2000" dirty="0" smtClean="0"/>
          </a:p>
          <a:p>
            <a:pPr lvl="2"/>
            <a:endParaRPr lang="en-US" altLang="ko-KR" sz="1800" dirty="0" smtClean="0"/>
          </a:p>
          <a:p>
            <a:pPr lvl="2"/>
            <a:r>
              <a:rPr lang="en-US" altLang="ko-KR" sz="1800" dirty="0" err="1" smtClean="0"/>
              <a:t>jQuery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선택자</a:t>
            </a:r>
            <a:r>
              <a:rPr lang="en-US" altLang="ko-KR" sz="1800" dirty="0" smtClean="0"/>
              <a:t>).(</a:t>
            </a:r>
            <a:r>
              <a:rPr lang="ko-KR" altLang="en-US" sz="1800" dirty="0" err="1" smtClean="0"/>
              <a:t>메서드</a:t>
            </a:r>
            <a:r>
              <a:rPr lang="en-US" altLang="ko-KR" sz="1800" dirty="0" smtClean="0"/>
              <a:t>) =&gt; $(‘h1’).</a:t>
            </a:r>
            <a:r>
              <a:rPr lang="en-US" altLang="ko-KR" sz="1800" dirty="0" err="1" smtClean="0"/>
              <a:t>css</a:t>
            </a:r>
            <a:r>
              <a:rPr lang="en-US" altLang="ko-KR" sz="1800" dirty="0" smtClean="0"/>
              <a:t>(‘color’, ‘Red’)</a:t>
            </a:r>
          </a:p>
          <a:p>
            <a:pPr lvl="2"/>
            <a:endParaRPr lang="en-US" altLang="ko-KR" sz="1800" dirty="0" smtClean="0"/>
          </a:p>
          <a:p>
            <a:r>
              <a:rPr lang="en-US" altLang="ko-KR" sz="2000" dirty="0" err="1" smtClean="0"/>
              <a:t>jQuery</a:t>
            </a:r>
            <a:r>
              <a:rPr lang="en-US" altLang="ko-KR" sz="2000" dirty="0" smtClean="0"/>
              <a:t>(document).ready()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221088"/>
            <a:ext cx="2468176" cy="249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&lt;!DOCTYPE html&gt;</a:t>
            </a:r>
          </a:p>
          <a:p>
            <a:r>
              <a:rPr lang="en-US" altLang="ko-KR" sz="1200" dirty="0" smtClean="0"/>
              <a:t>&lt;html&gt;</a:t>
            </a:r>
          </a:p>
          <a:p>
            <a:r>
              <a:rPr lang="en-US" altLang="ko-KR" sz="1200" dirty="0" smtClean="0"/>
              <a:t>&lt;head&gt;</a:t>
            </a:r>
          </a:p>
          <a:p>
            <a:r>
              <a:rPr lang="en-US" altLang="ko-KR" sz="1200" dirty="0" smtClean="0"/>
              <a:t>    &lt;script&gt;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window.onload</a:t>
            </a:r>
            <a:r>
              <a:rPr lang="en-US" altLang="ko-KR" sz="1200" dirty="0" smtClean="0"/>
              <a:t> = function () {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       };</a:t>
            </a:r>
          </a:p>
          <a:p>
            <a:r>
              <a:rPr lang="en-US" altLang="ko-KR" sz="1200" dirty="0" smtClean="0"/>
              <a:t>    &lt;/script&gt;</a:t>
            </a:r>
          </a:p>
          <a:p>
            <a:r>
              <a:rPr lang="en-US" altLang="ko-KR" sz="1200" dirty="0" smtClean="0"/>
              <a:t>&lt;/head&gt;</a:t>
            </a:r>
          </a:p>
          <a:p>
            <a:r>
              <a:rPr lang="en-US" altLang="ko-KR" sz="1200" dirty="0" smtClean="0"/>
              <a:t>&lt;body&gt;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&lt;/body&gt;</a:t>
            </a:r>
          </a:p>
          <a:p>
            <a:r>
              <a:rPr lang="en-US" altLang="ko-KR" sz="1200" dirty="0" smtClean="0"/>
              <a:t>&lt;/html&gt;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4221182"/>
            <a:ext cx="2581604" cy="249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&lt;!DOCTYPE html&gt;</a:t>
            </a:r>
          </a:p>
          <a:p>
            <a:r>
              <a:rPr lang="en-US" altLang="ko-KR" sz="1200" dirty="0" smtClean="0"/>
              <a:t>&lt;html&gt;</a:t>
            </a:r>
          </a:p>
          <a:p>
            <a:r>
              <a:rPr lang="en-US" altLang="ko-KR" sz="1200" dirty="0" smtClean="0"/>
              <a:t>&lt;head&gt;</a:t>
            </a:r>
          </a:p>
          <a:p>
            <a:r>
              <a:rPr lang="en-US" altLang="ko-KR" sz="1200" dirty="0" smtClean="0"/>
              <a:t>    &lt;script&gt;</a:t>
            </a:r>
          </a:p>
          <a:p>
            <a:r>
              <a:rPr lang="en-US" altLang="ko-KR" sz="1200" dirty="0" smtClean="0"/>
              <a:t>        $(document).ready(function (){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       </a:t>
            </a:r>
            <a:r>
              <a:rPr lang="en-US" altLang="ko-KR" sz="1200" dirty="0" smtClean="0"/>
              <a:t>});</a:t>
            </a:r>
            <a:endParaRPr lang="en-US" altLang="ko-KR" sz="1200" dirty="0" smtClean="0"/>
          </a:p>
          <a:p>
            <a:r>
              <a:rPr lang="en-US" altLang="ko-KR" sz="1200" dirty="0" smtClean="0"/>
              <a:t>    &lt;/script&gt;</a:t>
            </a:r>
          </a:p>
          <a:p>
            <a:r>
              <a:rPr lang="en-US" altLang="ko-KR" sz="1200" dirty="0" smtClean="0"/>
              <a:t>&lt;/head&gt;</a:t>
            </a:r>
          </a:p>
          <a:p>
            <a:r>
              <a:rPr lang="en-US" altLang="ko-KR" sz="1200" dirty="0" smtClean="0"/>
              <a:t>&lt;body&gt;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&lt;/body&gt;</a:t>
            </a:r>
          </a:p>
          <a:p>
            <a:r>
              <a:rPr lang="en-US" altLang="ko-KR" sz="1200" dirty="0" smtClean="0"/>
              <a:t>&lt;/html&gt;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476720" y="49318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400" dirty="0" smtClean="0"/>
          </a:p>
          <a:p>
            <a:r>
              <a:rPr lang="en-US" altLang="ko-KR" sz="2800" dirty="0" err="1" smtClean="0"/>
              <a:t>jQuery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기본 </a:t>
            </a:r>
            <a:r>
              <a:rPr lang="ko-KR" altLang="en-US" sz="2800" dirty="0" err="1" smtClean="0"/>
              <a:t>선택자</a:t>
            </a:r>
            <a:endParaRPr lang="en-US" altLang="ko-KR" sz="2400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39552" y="3068960"/>
          <a:ext cx="8388424" cy="35439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5656"/>
                <a:gridCol w="3384376"/>
                <a:gridCol w="3528392"/>
              </a:tblGrid>
              <a:tr h="44759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&lt;head&gt;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&lt;body&gt;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4475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전체 </a:t>
                      </a:r>
                      <a:r>
                        <a:rPr lang="ko-KR" altLang="en-US" sz="1600" dirty="0" err="1" smtClean="0"/>
                        <a:t>선택자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$(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'*'</a:t>
                      </a:r>
                      <a:r>
                        <a:rPr lang="en-US" altLang="ko-KR" sz="1600" dirty="0" smtClean="0"/>
                        <a:t>).</a:t>
                      </a:r>
                      <a:r>
                        <a:rPr lang="en-US" altLang="ko-KR" sz="1600" dirty="0" err="1" smtClean="0"/>
                        <a:t>css</a:t>
                      </a:r>
                      <a:r>
                        <a:rPr lang="en-US" altLang="ko-KR" sz="1600" dirty="0" smtClean="0"/>
                        <a:t>('color', 'Red');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</a:tr>
              <a:tr h="7725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태그 </a:t>
                      </a:r>
                      <a:r>
                        <a:rPr lang="ko-KR" altLang="en-US" sz="1600" dirty="0" err="1" smtClean="0"/>
                        <a:t>선택자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$(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'h1'</a:t>
                      </a:r>
                      <a:r>
                        <a:rPr lang="en-US" altLang="ko-KR" sz="1600" dirty="0" smtClean="0"/>
                        <a:t>).</a:t>
                      </a:r>
                      <a:r>
                        <a:rPr lang="en-US" altLang="ko-KR" sz="1600" dirty="0" err="1" smtClean="0"/>
                        <a:t>css</a:t>
                      </a:r>
                      <a:r>
                        <a:rPr lang="en-US" altLang="ko-KR" sz="1600" dirty="0" smtClean="0"/>
                        <a:t>('color', 'Orange');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$(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'h1, p'</a:t>
                      </a:r>
                      <a:r>
                        <a:rPr lang="en-US" altLang="ko-KR" sz="1600" dirty="0" smtClean="0"/>
                        <a:t>).</a:t>
                      </a:r>
                      <a:r>
                        <a:rPr lang="en-US" altLang="ko-KR" sz="1600" dirty="0" err="1" smtClean="0"/>
                        <a:t>css</a:t>
                      </a:r>
                      <a:r>
                        <a:rPr lang="en-US" altLang="ko-KR" sz="1600" dirty="0" smtClean="0"/>
                        <a:t>('color', 'Orange');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pt-BR" altLang="ko-KR" sz="1600" dirty="0" smtClean="0"/>
                        <a:t>&lt;h1&gt;Lorem ipsum&lt;/h1&gt;</a:t>
                      </a:r>
                    </a:p>
                    <a:p>
                      <a:pPr latinLnBrk="1"/>
                      <a:r>
                        <a:rPr lang="pt-BR" altLang="ko-KR" sz="1600" dirty="0" smtClean="0"/>
                        <a:t>&lt;p&gt;Lorem ipsum dolor sit amet.&lt;/p&gt;</a:t>
                      </a:r>
                      <a:endParaRPr lang="ko-KR" altLang="en-US" sz="1600" dirty="0" smtClean="0"/>
                    </a:p>
                  </a:txBody>
                  <a:tcPr anchor="ctr"/>
                </a:tc>
              </a:tr>
              <a:tr h="7725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아이디 </a:t>
                      </a:r>
                      <a:r>
                        <a:rPr lang="ko-KR" altLang="en-US" sz="1600" dirty="0" err="1" smtClean="0"/>
                        <a:t>선택자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$(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'#target'</a:t>
                      </a:r>
                      <a:r>
                        <a:rPr lang="en-US" altLang="ko-KR" sz="1600" dirty="0" smtClean="0"/>
                        <a:t>).</a:t>
                      </a:r>
                      <a:r>
                        <a:rPr lang="en-US" altLang="ko-KR" sz="1600" dirty="0" err="1" smtClean="0"/>
                        <a:t>css</a:t>
                      </a:r>
                      <a:r>
                        <a:rPr lang="en-US" altLang="ko-KR" sz="1600" dirty="0" smtClean="0"/>
                        <a:t>('color', 'Orange');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$(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'h1#target'</a:t>
                      </a:r>
                      <a:r>
                        <a:rPr lang="en-US" altLang="ko-KR" sz="1600" dirty="0" smtClean="0"/>
                        <a:t>).</a:t>
                      </a:r>
                      <a:r>
                        <a:rPr lang="en-US" altLang="ko-KR" sz="1600" dirty="0" err="1" smtClean="0"/>
                        <a:t>css</a:t>
                      </a:r>
                      <a:r>
                        <a:rPr lang="en-US" altLang="ko-KR" sz="1600" dirty="0" smtClean="0"/>
                        <a:t>('color', 'Orange');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&lt;h1 id="target"&gt;Header-1&lt;/h1&gt;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11036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클래스 </a:t>
                      </a:r>
                      <a:r>
                        <a:rPr lang="ko-KR" altLang="en-US" sz="1600" dirty="0" err="1" smtClean="0"/>
                        <a:t>선택자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$(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'.item'</a:t>
                      </a:r>
                      <a:r>
                        <a:rPr lang="en-US" altLang="ko-KR" sz="1600" dirty="0" smtClean="0"/>
                        <a:t>).</a:t>
                      </a:r>
                      <a:r>
                        <a:rPr lang="en-US" altLang="ko-KR" sz="1600" dirty="0" err="1" smtClean="0"/>
                        <a:t>css</a:t>
                      </a:r>
                      <a:r>
                        <a:rPr lang="en-US" altLang="ko-KR" sz="1600" dirty="0" smtClean="0"/>
                        <a:t>('color', 'Orange');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$(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'h1.item'</a:t>
                      </a:r>
                      <a:r>
                        <a:rPr lang="en-US" altLang="ko-KR" sz="1600" dirty="0" smtClean="0"/>
                        <a:t>).</a:t>
                      </a:r>
                      <a:r>
                        <a:rPr lang="en-US" altLang="ko-KR" sz="1600" dirty="0" err="1" smtClean="0"/>
                        <a:t>css</a:t>
                      </a:r>
                      <a:r>
                        <a:rPr lang="en-US" altLang="ko-KR" sz="1600" dirty="0" smtClean="0"/>
                        <a:t>('background', 'Red');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$(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'.</a:t>
                      </a:r>
                      <a:r>
                        <a:rPr lang="en-US" altLang="ko-KR" sz="1600" dirty="0" err="1" smtClean="0">
                          <a:solidFill>
                            <a:srgbClr val="FF0000"/>
                          </a:solidFill>
                        </a:rPr>
                        <a:t>item.select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'</a:t>
                      </a:r>
                      <a:r>
                        <a:rPr lang="en-US" altLang="ko-KR" sz="1600" dirty="0" smtClean="0"/>
                        <a:t>).</a:t>
                      </a:r>
                      <a:r>
                        <a:rPr lang="en-US" altLang="ko-KR" sz="1600" dirty="0" err="1" smtClean="0"/>
                        <a:t>css</a:t>
                      </a:r>
                      <a:r>
                        <a:rPr lang="en-US" altLang="ko-KR" sz="1600" dirty="0" smtClean="0"/>
                        <a:t>('color', 'Orange');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&lt;h1 class="item"&gt;Header-0&lt;/h1&gt;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&lt;h1 class="item select"&gt;Header-1&lt;/h1&gt;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자식 </a:t>
            </a:r>
            <a:r>
              <a:rPr lang="ko-KR" altLang="en-US" dirty="0" err="1" smtClean="0"/>
              <a:t>선택자와</a:t>
            </a:r>
            <a:r>
              <a:rPr lang="ko-KR" altLang="en-US" dirty="0" smtClean="0"/>
              <a:t> 후손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11960" y="3169999"/>
            <a:ext cx="4508927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altLang="ko-KR" dirty="0" smtClean="0"/>
              <a:t>&lt;body&gt;</a:t>
            </a:r>
          </a:p>
          <a:p>
            <a:r>
              <a:rPr lang="it-IT" altLang="ko-KR" dirty="0" smtClean="0"/>
              <a:t>    &lt;div&gt;		</a:t>
            </a:r>
            <a:r>
              <a:rPr lang="it-IT" altLang="ko-KR" dirty="0" smtClean="0">
                <a:solidFill>
                  <a:srgbClr val="FF0000"/>
                </a:solidFill>
              </a:rPr>
              <a:t>=&gt;</a:t>
            </a:r>
            <a:r>
              <a:rPr lang="en-US" altLang="ko-KR" dirty="0" smtClean="0">
                <a:solidFill>
                  <a:srgbClr val="FF0000"/>
                </a:solidFill>
              </a:rPr>
              <a:t>body</a:t>
            </a:r>
            <a:r>
              <a:rPr lang="ko-KR" altLang="en-US" dirty="0" smtClean="0">
                <a:solidFill>
                  <a:srgbClr val="FF0000"/>
                </a:solidFill>
              </a:rPr>
              <a:t>의 자식</a:t>
            </a:r>
            <a:r>
              <a:rPr lang="en-US" altLang="ko-KR" dirty="0" smtClean="0">
                <a:solidFill>
                  <a:srgbClr val="FF0000"/>
                </a:solidFill>
              </a:rPr>
              <a:t>&amp;</a:t>
            </a:r>
            <a:r>
              <a:rPr lang="ko-KR" altLang="en-US" dirty="0" smtClean="0">
                <a:solidFill>
                  <a:srgbClr val="FF0000"/>
                </a:solidFill>
              </a:rPr>
              <a:t>후손</a:t>
            </a:r>
            <a:endParaRPr lang="it-IT" altLang="ko-KR" dirty="0" smtClean="0">
              <a:solidFill>
                <a:srgbClr val="FF0000"/>
              </a:solidFill>
            </a:endParaRPr>
          </a:p>
          <a:p>
            <a:r>
              <a:rPr lang="it-IT" altLang="ko-KR" dirty="0" smtClean="0"/>
              <a:t>        &lt;ul&gt;		</a:t>
            </a:r>
            <a:r>
              <a:rPr lang="it-IT" altLang="ko-KR" dirty="0" smtClean="0">
                <a:solidFill>
                  <a:srgbClr val="FF0000"/>
                </a:solidFill>
              </a:rPr>
              <a:t>=&gt;body</a:t>
            </a:r>
            <a:r>
              <a:rPr lang="ko-KR" altLang="en-US" dirty="0" smtClean="0">
                <a:solidFill>
                  <a:srgbClr val="FF0000"/>
                </a:solidFill>
              </a:rPr>
              <a:t>의 후손</a:t>
            </a:r>
            <a:endParaRPr lang="it-IT" altLang="ko-KR" dirty="0" smtClean="0">
              <a:solidFill>
                <a:srgbClr val="FF0000"/>
              </a:solidFill>
            </a:endParaRPr>
          </a:p>
          <a:p>
            <a:r>
              <a:rPr lang="it-IT" altLang="ko-KR" dirty="0" smtClean="0"/>
              <a:t>            &lt;li&gt;Apple&lt;/li&gt;	</a:t>
            </a:r>
            <a:r>
              <a:rPr lang="it-IT" altLang="ko-KR" dirty="0" smtClean="0">
                <a:solidFill>
                  <a:srgbClr val="FF0000"/>
                </a:solidFill>
              </a:rPr>
              <a:t> =&gt;body</a:t>
            </a:r>
            <a:r>
              <a:rPr lang="ko-KR" altLang="en-US" dirty="0" smtClean="0">
                <a:solidFill>
                  <a:srgbClr val="FF0000"/>
                </a:solidFill>
              </a:rPr>
              <a:t>의 후손</a:t>
            </a:r>
            <a:endParaRPr lang="it-IT" altLang="ko-KR" dirty="0" smtClean="0"/>
          </a:p>
          <a:p>
            <a:r>
              <a:rPr lang="it-IT" altLang="ko-KR" dirty="0" smtClean="0"/>
              <a:t>            &lt;li&gt;Bag&lt;/li&gt;	</a:t>
            </a:r>
            <a:r>
              <a:rPr lang="it-IT" altLang="ko-KR" dirty="0" smtClean="0">
                <a:solidFill>
                  <a:srgbClr val="FF0000"/>
                </a:solidFill>
              </a:rPr>
              <a:t> =&gt;body</a:t>
            </a:r>
            <a:r>
              <a:rPr lang="ko-KR" altLang="en-US" dirty="0" smtClean="0">
                <a:solidFill>
                  <a:srgbClr val="FF0000"/>
                </a:solidFill>
              </a:rPr>
              <a:t>의 후손</a:t>
            </a:r>
            <a:endParaRPr lang="it-IT" altLang="ko-KR" dirty="0" smtClean="0"/>
          </a:p>
          <a:p>
            <a:r>
              <a:rPr lang="it-IT" altLang="ko-KR" dirty="0" smtClean="0"/>
              <a:t>            &lt;li&gt;Cat&lt;/li&gt;	</a:t>
            </a:r>
            <a:r>
              <a:rPr lang="it-IT" altLang="ko-KR" dirty="0" smtClean="0">
                <a:solidFill>
                  <a:srgbClr val="FF0000"/>
                </a:solidFill>
              </a:rPr>
              <a:t> =&gt;body</a:t>
            </a:r>
            <a:r>
              <a:rPr lang="ko-KR" altLang="en-US" dirty="0" smtClean="0">
                <a:solidFill>
                  <a:srgbClr val="FF0000"/>
                </a:solidFill>
              </a:rPr>
              <a:t>의 후손</a:t>
            </a:r>
            <a:endParaRPr lang="it-IT" altLang="ko-KR" dirty="0" smtClean="0"/>
          </a:p>
          <a:p>
            <a:r>
              <a:rPr lang="it-IT" altLang="ko-KR" dirty="0" smtClean="0"/>
              <a:t>            &lt;li&gt;Dog&lt;/li&gt;	</a:t>
            </a:r>
            <a:r>
              <a:rPr lang="it-IT" altLang="ko-KR" dirty="0" smtClean="0">
                <a:solidFill>
                  <a:srgbClr val="FF0000"/>
                </a:solidFill>
              </a:rPr>
              <a:t> =&gt;body</a:t>
            </a:r>
            <a:r>
              <a:rPr lang="ko-KR" altLang="en-US" dirty="0" smtClean="0">
                <a:solidFill>
                  <a:srgbClr val="FF0000"/>
                </a:solidFill>
              </a:rPr>
              <a:t>의 후손</a:t>
            </a:r>
            <a:endParaRPr lang="it-IT" altLang="ko-KR" dirty="0" smtClean="0"/>
          </a:p>
          <a:p>
            <a:r>
              <a:rPr lang="it-IT" altLang="ko-KR" dirty="0" smtClean="0"/>
              <a:t>            &lt;li&gt;Elephant&lt;/li&gt;	</a:t>
            </a:r>
            <a:r>
              <a:rPr lang="it-IT" altLang="ko-KR" dirty="0" smtClean="0">
                <a:solidFill>
                  <a:srgbClr val="FF0000"/>
                </a:solidFill>
              </a:rPr>
              <a:t> =&gt;body</a:t>
            </a:r>
            <a:r>
              <a:rPr lang="ko-KR" altLang="en-US" dirty="0" smtClean="0">
                <a:solidFill>
                  <a:srgbClr val="FF0000"/>
                </a:solidFill>
              </a:rPr>
              <a:t>의 후손</a:t>
            </a:r>
            <a:endParaRPr lang="it-IT" altLang="ko-KR" dirty="0" smtClean="0"/>
          </a:p>
          <a:p>
            <a:r>
              <a:rPr lang="it-IT" altLang="ko-KR" dirty="0" smtClean="0"/>
              <a:t>        &lt;/ul&gt;</a:t>
            </a:r>
          </a:p>
          <a:p>
            <a:r>
              <a:rPr lang="it-IT" altLang="ko-KR" dirty="0" smtClean="0"/>
              <a:t>    &lt;/div&gt;</a:t>
            </a:r>
          </a:p>
          <a:p>
            <a:r>
              <a:rPr lang="it-IT" altLang="ko-KR" dirty="0" smtClean="0"/>
              <a:t>&lt;/body&gt;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32065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자식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 - </a:t>
            </a:r>
          </a:p>
          <a:p>
            <a:r>
              <a:rPr lang="en-US" altLang="ko-KR" dirty="0" smtClean="0"/>
              <a:t> $(</a:t>
            </a:r>
            <a:r>
              <a:rPr lang="en-US" altLang="ko-KR" dirty="0" smtClean="0">
                <a:solidFill>
                  <a:srgbClr val="FF0000"/>
                </a:solidFill>
              </a:rPr>
              <a:t>'body &gt; *'</a:t>
            </a:r>
            <a:r>
              <a:rPr lang="en-US" altLang="ko-KR" dirty="0" smtClean="0"/>
              <a:t>).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('color', 'red'); </a:t>
            </a:r>
          </a:p>
          <a:p>
            <a:r>
              <a:rPr lang="en-US" altLang="ko-KR" dirty="0" smtClean="0"/>
              <a:t>	</a:t>
            </a:r>
          </a:p>
          <a:p>
            <a:r>
              <a:rPr lang="ko-KR" altLang="en-US" dirty="0" smtClean="0"/>
              <a:t>후손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</a:p>
          <a:p>
            <a:r>
              <a:rPr lang="en-US" altLang="ko-KR" dirty="0" smtClean="0"/>
              <a:t> $(</a:t>
            </a:r>
            <a:r>
              <a:rPr lang="en-US" altLang="ko-KR" dirty="0" smtClean="0">
                <a:solidFill>
                  <a:srgbClr val="FF0000"/>
                </a:solidFill>
              </a:rPr>
              <a:t>'body *'</a:t>
            </a:r>
            <a:r>
              <a:rPr lang="en-US" altLang="ko-KR" dirty="0" smtClean="0"/>
              <a:t>).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('color', 'red');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 </a:t>
            </a:r>
            <a:r>
              <a:rPr lang="ko-KR" altLang="en-US" dirty="0" err="1" smtClean="0"/>
              <a:t>선택자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068960"/>
            <a:ext cx="2757293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altLang="ko-KR" sz="1600" dirty="0" smtClean="0"/>
              <a:t>&lt;body&gt;</a:t>
            </a:r>
          </a:p>
          <a:p>
            <a:r>
              <a:rPr lang="it-IT" altLang="ko-KR" sz="1600" dirty="0" smtClean="0"/>
              <a:t>    &lt;input type="text" /&gt;</a:t>
            </a:r>
          </a:p>
          <a:p>
            <a:r>
              <a:rPr lang="it-IT" altLang="ko-KR" sz="1600" dirty="0" smtClean="0"/>
              <a:t>    &lt;input type="password" /&gt;</a:t>
            </a:r>
          </a:p>
          <a:p>
            <a:r>
              <a:rPr lang="it-IT" altLang="ko-KR" sz="1600" dirty="0" smtClean="0"/>
              <a:t>    &lt;input type="radio" /&gt;</a:t>
            </a:r>
          </a:p>
          <a:p>
            <a:r>
              <a:rPr lang="it-IT" altLang="ko-KR" sz="1600" dirty="0" smtClean="0"/>
              <a:t>    &lt;input type="checkbox" /&gt;</a:t>
            </a:r>
          </a:p>
          <a:p>
            <a:r>
              <a:rPr lang="it-IT" altLang="ko-KR" sz="1600" dirty="0" smtClean="0"/>
              <a:t>    &lt;input type="file" /&gt;</a:t>
            </a:r>
          </a:p>
          <a:p>
            <a:r>
              <a:rPr lang="it-IT" altLang="ko-KR" sz="1600" dirty="0" smtClean="0"/>
              <a:t>&lt;/body&gt;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5308664"/>
            <a:ext cx="471250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altLang="ko-KR" sz="1600" dirty="0" smtClean="0"/>
              <a:t>&lt;script&gt;</a:t>
            </a:r>
          </a:p>
          <a:p>
            <a:r>
              <a:rPr lang="it-IT" altLang="ko-KR" sz="1600" dirty="0" smtClean="0"/>
              <a:t>        $(document).ready(function () {</a:t>
            </a:r>
          </a:p>
          <a:p>
            <a:r>
              <a:rPr lang="it-IT" altLang="ko-KR" sz="1600" dirty="0" smtClean="0"/>
              <a:t>            $(</a:t>
            </a:r>
            <a:r>
              <a:rPr lang="it-IT" altLang="ko-KR" sz="1600" dirty="0" smtClean="0">
                <a:solidFill>
                  <a:srgbClr val="FF0000"/>
                </a:solidFill>
              </a:rPr>
              <a:t>'input[type=text]'</a:t>
            </a:r>
            <a:r>
              <a:rPr lang="it-IT" altLang="ko-KR" sz="1600" dirty="0" smtClean="0"/>
              <a:t>).val('Hello jQuery..!');     </a:t>
            </a:r>
          </a:p>
          <a:p>
            <a:r>
              <a:rPr lang="it-IT" altLang="ko-KR" sz="1600" dirty="0" smtClean="0"/>
              <a:t>        });</a:t>
            </a:r>
          </a:p>
          <a:p>
            <a:r>
              <a:rPr lang="it-IT" altLang="ko-KR" sz="1600" dirty="0" smtClean="0"/>
              <a:t>    &lt;/script&gt;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267744" y="486916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+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929384" y="39330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=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644008" y="3068960"/>
            <a:ext cx="424109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altLang="ko-KR" sz="1600" dirty="0" smtClean="0"/>
              <a:t>&lt;body&gt;</a:t>
            </a:r>
          </a:p>
          <a:p>
            <a:r>
              <a:rPr lang="it-IT" altLang="ko-KR" sz="1600" dirty="0" smtClean="0"/>
              <a:t>    </a:t>
            </a:r>
            <a:r>
              <a:rPr lang="it-IT" altLang="ko-KR" sz="1600" dirty="0" smtClean="0">
                <a:solidFill>
                  <a:srgbClr val="FF0000"/>
                </a:solidFill>
              </a:rPr>
              <a:t>&lt;input type="text” value = “HellojQuery” /&gt;</a:t>
            </a:r>
          </a:p>
          <a:p>
            <a:r>
              <a:rPr lang="it-IT" altLang="ko-KR" sz="1600" dirty="0" smtClean="0"/>
              <a:t>    &lt;input type="password" /&gt;</a:t>
            </a:r>
          </a:p>
          <a:p>
            <a:r>
              <a:rPr lang="it-IT" altLang="ko-KR" sz="1600" dirty="0" smtClean="0"/>
              <a:t>    &lt;input type="radio" /&gt;</a:t>
            </a:r>
          </a:p>
          <a:p>
            <a:r>
              <a:rPr lang="it-IT" altLang="ko-KR" sz="1600" dirty="0" smtClean="0"/>
              <a:t>    &lt;input type="checkbox" /&gt;</a:t>
            </a:r>
          </a:p>
          <a:p>
            <a:r>
              <a:rPr lang="it-IT" altLang="ko-KR" sz="1600" dirty="0" smtClean="0"/>
              <a:t>    &lt;input type="file" /&gt;</a:t>
            </a:r>
          </a:p>
          <a:p>
            <a:r>
              <a:rPr lang="it-IT" altLang="ko-KR" sz="1600" dirty="0" smtClean="0"/>
              <a:t>&lt;/body&gt;</a:t>
            </a:r>
            <a:endParaRPr lang="ko-KR" altLang="en-US" sz="1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흐름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흐름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흐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197</TotalTime>
  <Words>2687</Words>
  <Application>Microsoft Office PowerPoint</Application>
  <PresentationFormat>화면 슬라이드 쇼(4:3)</PresentationFormat>
  <Paragraphs>519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흐름</vt:lpstr>
      <vt:lpstr>jQuery – 1주차</vt:lpstr>
      <vt:lpstr>스터디 계획</vt:lpstr>
      <vt:lpstr>jQuery 기본</vt:lpstr>
      <vt:lpstr>jQuery 기본</vt:lpstr>
      <vt:lpstr>jQuery 기본</vt:lpstr>
      <vt:lpstr>jQuery 기본</vt:lpstr>
      <vt:lpstr>jQuery 기본</vt:lpstr>
      <vt:lpstr>jQuery 기본</vt:lpstr>
      <vt:lpstr>jQuery 기본</vt:lpstr>
      <vt:lpstr>jQuery 기본</vt:lpstr>
      <vt:lpstr>jQuery 기본</vt:lpstr>
      <vt:lpstr>jQuery 기본</vt:lpstr>
      <vt:lpstr>jQuery 기본</vt:lpstr>
      <vt:lpstr>jQuery 기본</vt:lpstr>
      <vt:lpstr>jQuery 기본</vt:lpstr>
      <vt:lpstr>jQuery 기본</vt:lpstr>
      <vt:lpstr>jQuery 기본</vt:lpstr>
      <vt:lpstr>jQuery 기본</vt:lpstr>
      <vt:lpstr>jQuery 기본</vt:lpstr>
      <vt:lpstr>jQuery 기본</vt:lpstr>
      <vt:lpstr>문서 객체 탐색</vt:lpstr>
      <vt:lpstr>문서 객체 탐색</vt:lpstr>
      <vt:lpstr>문서 객체 탐색</vt:lpstr>
      <vt:lpstr>문서 객체 탐색</vt:lpstr>
      <vt:lpstr>문서 객체 탐색</vt:lpstr>
      <vt:lpstr>문서 객체 탐색</vt:lpstr>
      <vt:lpstr>문서 객체 탐색</vt:lpstr>
      <vt:lpstr>문서 객체 탐색</vt:lpstr>
      <vt:lpstr>문서 객체 탐색</vt:lpstr>
      <vt:lpstr>문서 객체 탐색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기본</dc:title>
  <dc:creator>Microsoft Corporation</dc:creator>
  <cp:lastModifiedBy>zarg2</cp:lastModifiedBy>
  <cp:revision>52</cp:revision>
  <dcterms:created xsi:type="dcterms:W3CDTF">2006-10-05T04:04:58Z</dcterms:created>
  <dcterms:modified xsi:type="dcterms:W3CDTF">2011-12-29T08:18:34Z</dcterms:modified>
</cp:coreProperties>
</file>