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2"/>
  </p:notesMasterIdLst>
  <p:sldIdLst>
    <p:sldId id="287" r:id="rId2"/>
    <p:sldId id="283" r:id="rId3"/>
    <p:sldId id="298" r:id="rId4"/>
    <p:sldId id="310" r:id="rId5"/>
    <p:sldId id="311" r:id="rId6"/>
    <p:sldId id="312" r:id="rId7"/>
    <p:sldId id="313" r:id="rId8"/>
    <p:sldId id="314" r:id="rId9"/>
    <p:sldId id="316" r:id="rId10"/>
    <p:sldId id="277" r:id="rId11"/>
  </p:sldIdLst>
  <p:sldSz cx="9144000" cy="6858000" type="screen4x3"/>
  <p:notesSz cx="6805613" cy="9939338"/>
  <p:embeddedFontLst>
    <p:embeddedFont>
      <p:font typeface="나눔고딕" charset="-127"/>
      <p:regular r:id="rId13"/>
      <p:bold r:id="rId14"/>
    </p:embeddedFont>
    <p:embeddedFont>
      <p:font typeface="나눔고딕 ExtraBold" charset="-127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873C"/>
    <a:srgbClr val="FD7C35"/>
    <a:srgbClr val="FF8232"/>
    <a:srgbClr val="FF963C"/>
    <a:srgbClr val="FF863B"/>
    <a:srgbClr val="FF9933"/>
    <a:srgbClr val="FF7D25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86364" autoAdjust="0"/>
  </p:normalViewPr>
  <p:slideViewPr>
    <p:cSldViewPr>
      <p:cViewPr>
        <p:scale>
          <a:sx n="100" d="100"/>
          <a:sy n="100" d="100"/>
        </p:scale>
        <p:origin x="-228" y="6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>
              <a:defRPr/>
            </a:pPr>
            <a:fld id="{D795DA5D-5D33-4701-979E-FC8A75999989}" type="datetimeFigureOut">
              <a:rPr lang="ko-KR" altLang="en-US"/>
              <a:pPr>
                <a:defRPr/>
              </a:pPr>
              <a:t>2012-04-12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>
              <a:defRPr/>
            </a:pPr>
            <a:fld id="{3550019A-6C97-4D57-A996-87429FD515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 ExtraBold" pitchFamily="50" charset="-127"/>
        <a:ea typeface="나눔고딕 ExtraBold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098C8D-1A6F-4AFB-9CED-E3CE2112CAA1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10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6"/>
          <p:cNvCxnSpPr/>
          <p:nvPr userDrawn="1"/>
        </p:nvCxnSpPr>
        <p:spPr>
          <a:xfrm rot="10800000">
            <a:off x="431800" y="554038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7"/>
          <p:cNvCxnSpPr/>
          <p:nvPr userDrawn="1"/>
        </p:nvCxnSpPr>
        <p:spPr>
          <a:xfrm rot="10800000">
            <a:off x="431800" y="3071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nhn\Desktop\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11"/>
          <p:cNvCxnSpPr/>
          <p:nvPr userDrawn="1"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2"/>
          <p:cNvCxnSpPr/>
          <p:nvPr userDrawn="1"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3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57CDB15-6DD1-4891-A953-CDA646D962AF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2"/>
          <p:cNvCxnSpPr/>
          <p:nvPr userDrawn="1"/>
        </p:nvCxnSpPr>
        <p:spPr>
          <a:xfrm rot="10800000">
            <a:off x="431800" y="554038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"/>
          <p:cNvCxnSpPr/>
          <p:nvPr userDrawn="1"/>
        </p:nvCxnSpPr>
        <p:spPr>
          <a:xfrm rot="10800000">
            <a:off x="431800" y="3071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nhn\Desktop\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6"/>
          <p:cNvCxnSpPr/>
          <p:nvPr userDrawn="1"/>
        </p:nvCxnSpPr>
        <p:spPr>
          <a:xfrm rot="10800000">
            <a:off x="431800" y="1412875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7" name="직사각형 8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01EA09D-C86F-4382-8CEE-FACA28547CCE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nhn\Desktop\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11"/>
          <p:cNvCxnSpPr/>
          <p:nvPr userDrawn="1"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2"/>
          <p:cNvCxnSpPr/>
          <p:nvPr userDrawn="1"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3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23DCDD-E443-4781-8164-6EA49ECA35DC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C5F4B-3BB9-43A8-8A28-FCA781E3E640}" type="datetimeFigureOut">
              <a:rPr lang="ko-KR" altLang="en-US"/>
              <a:pPr>
                <a:defRPr/>
              </a:pPr>
              <a:t>2012-04-12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2611-EDB5-41C5-9B42-3530CEB2F6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6"/>
          <p:cNvCxnSpPr/>
          <p:nvPr userDrawn="1"/>
        </p:nvCxnSpPr>
        <p:spPr>
          <a:xfrm rot="10800000">
            <a:off x="431800" y="1412875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4" name="직사각형 8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BDE9A49-E309-4861-936E-E43B42B7D77C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연결선 11"/>
          <p:cNvCxnSpPr/>
          <p:nvPr userDrawn="1"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12"/>
          <p:cNvCxnSpPr/>
          <p:nvPr userDrawn="1"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13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C4FD4DD-C7EE-41C2-904E-C0A8684E03EC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 rot="10800000">
            <a:off x="431800" y="554038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 rot="10800000">
            <a:off x="431800" y="3071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 rot="10800000">
            <a:off x="431800" y="1412875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6" name="직사각형 8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C68D4D9-0768-482C-9391-2137C910CD27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11"/>
          <p:cNvCxnSpPr/>
          <p:nvPr userDrawn="1"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2"/>
          <p:cNvCxnSpPr/>
          <p:nvPr userDrawn="1"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3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A44B2E-ADE7-4B73-890A-E6053A8B498C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23275" y="6337300"/>
            <a:ext cx="469900" cy="228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3BD9E8-D674-47AB-85A7-B83877983632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4038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1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 userDrawn="1"/>
        </p:nvPicPr>
        <p:blipFill>
          <a:blip r:embed="rId2" cstate="print">
            <a:lum bright="-38000" contrast="-74000"/>
          </a:blip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연결선 6"/>
          <p:cNvCxnSpPr/>
          <p:nvPr userDrawn="1"/>
        </p:nvCxnSpPr>
        <p:spPr>
          <a:xfrm rot="10800000">
            <a:off x="431800" y="1412875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5" name="직사각형 8"/>
          <p:cNvSpPr/>
          <p:nvPr userDrawn="1"/>
        </p:nvSpPr>
        <p:spPr>
          <a:xfrm>
            <a:off x="8418513" y="6337300"/>
            <a:ext cx="474662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3A7E3C8-D85B-4645-96AB-D0A550BD601F}" type="slidenum">
              <a:rPr kumimoji="0"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613524-3C8E-48ED-BAEC-15AD0F664F17}" type="datetimeFigureOut">
              <a:rPr lang="ko-KR" altLang="en-US"/>
              <a:pPr>
                <a:defRPr/>
              </a:pPr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19881D-7021-4DEC-AC00-74A55F5AB1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83" r:id="rId15"/>
  </p:sldLayoutIdLst>
  <p:transition>
    <p:fade thruBlk="1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jquery/jquery_ref_selectors.as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query/tryit.asp?filename=tryjquery_html_append" TargetMode="External"/><Relationship Id="rId2" Type="http://schemas.openxmlformats.org/officeDocument/2006/relationships/hyperlink" Target="http://w3schools.com/jquery/tryit.asp?filename=tryjquery_html_change_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3schools.com/jquery/tryit.asp?filename=tryjquery_html_af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query/tryit.asp?filename=tryjquery_css_change_p" TargetMode="External"/><Relationship Id="rId2" Type="http://schemas.openxmlformats.org/officeDocument/2006/relationships/hyperlink" Target="http://w3schools.com/jquery/tryit.asp?filename=tryjquery_css_getcolo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3schools.com/jquery/tryit.asp?filename=tryjquery_css_change_height" TargetMode="External"/><Relationship Id="rId4" Type="http://schemas.openxmlformats.org/officeDocument/2006/relationships/hyperlink" Target="http://w3schools.com/jquery/tryit.asp?filename=tryjquery_css_change_p_and_fo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1954" y="3147389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소속 </a:t>
            </a:r>
            <a:r>
              <a:rPr kumimoji="0"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kumimoji="0"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4038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1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24713" y="6386345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7" name="제목 8"/>
          <p:cNvSpPr>
            <a:spLocks noGrp="1"/>
          </p:cNvSpPr>
          <p:nvPr>
            <p:ph type="title" idx="4294967295"/>
          </p:nvPr>
        </p:nvSpPr>
        <p:spPr>
          <a:xfrm>
            <a:off x="303213" y="836613"/>
            <a:ext cx="8229600" cy="1728787"/>
          </a:xfrm>
        </p:spPr>
        <p:txBody>
          <a:bodyPr anchor="t"/>
          <a:lstStyle/>
          <a:p>
            <a:pPr algn="l" eaLnBrk="1" hangingPunct="1"/>
            <a:r>
              <a:rPr lang="en-US" altLang="ko-KR" sz="4200" b="1" dirty="0" err="1" smtClean="0"/>
              <a:t>jQuery</a:t>
            </a:r>
            <a:r>
              <a:rPr lang="en-US" altLang="ko-KR" sz="4200" b="1" dirty="0" smtClean="0"/>
              <a:t> Basics</a:t>
            </a:r>
            <a:endParaRPr lang="ko-KR" altLang="en-US" sz="42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Users\nhn\Deskto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6324600"/>
            <a:ext cx="1231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 rot="10800000">
            <a:off x="431800" y="1417638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이 문서는 </a:t>
            </a:r>
            <a:r>
              <a:rPr kumimoji="0"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나눔글꼴로</a:t>
            </a:r>
            <a:r>
              <a:rPr kumimoji="0"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</a:rPr>
              <a:t> 작성되었습니다</a:t>
            </a:r>
            <a:r>
              <a:rPr kumimoji="0"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kumimoji="0" lang="ko-KR" altLang="en-US" sz="800" u="sng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설치하기</a:t>
            </a:r>
            <a:endParaRPr kumimoji="0" lang="ko-KR" altLang="en-US" sz="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9150" y="1241425"/>
            <a:ext cx="6653213" cy="114300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200" b="1" smtClean="0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875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19459" name="제목 5"/>
          <p:cNvSpPr>
            <a:spLocks noGrp="1"/>
          </p:cNvSpPr>
          <p:nvPr>
            <p:ph type="title" idx="4294967295"/>
          </p:nvPr>
        </p:nvSpPr>
        <p:spPr>
          <a:xfrm>
            <a:off x="2124075" y="1211263"/>
            <a:ext cx="6624638" cy="1944687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2400" dirty="0" smtClean="0"/>
              <a:t>1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jQuery</a:t>
            </a:r>
            <a:r>
              <a:rPr lang="ko-KR" altLang="en-US" sz="2400" dirty="0" smtClean="0"/>
              <a:t>란 무엇인가</a:t>
            </a:r>
            <a:r>
              <a:rPr lang="en-US" altLang="ko-KR" sz="2400" dirty="0" smtClean="0"/>
              <a:t>?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 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Syntax</a:t>
            </a:r>
            <a:br>
              <a:rPr lang="en-US" altLang="ko-KR" sz="2400" dirty="0" smtClean="0"/>
            </a:br>
            <a:r>
              <a:rPr lang="en-US" altLang="ko-KR" sz="2400" dirty="0" smtClean="0"/>
              <a:t>3 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Selector</a:t>
            </a:r>
            <a:br>
              <a:rPr lang="en-US" altLang="ko-KR" sz="2400" dirty="0" smtClean="0"/>
            </a:br>
            <a:r>
              <a:rPr lang="en-US" altLang="ko-KR" sz="2400" dirty="0" smtClean="0"/>
              <a:t>4 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HTML Manipulation</a:t>
            </a:r>
            <a:br>
              <a:rPr lang="en-US" altLang="ko-KR" sz="2400" dirty="0" smtClean="0"/>
            </a:br>
            <a:r>
              <a:rPr lang="en-US" altLang="ko-KR" sz="2400" dirty="0" smtClean="0"/>
              <a:t>5 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CSS Manipulation</a:t>
            </a:r>
            <a:br>
              <a:rPr lang="en-US" altLang="ko-KR" sz="2400" dirty="0" smtClean="0"/>
            </a:br>
            <a:r>
              <a:rPr lang="en-US" altLang="ko-KR" sz="2400" dirty="0" smtClean="0"/>
              <a:t>6 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AJAX</a:t>
            </a:r>
            <a:br>
              <a:rPr lang="en-US" altLang="ko-KR" sz="2400" dirty="0" smtClean="0"/>
            </a:br>
            <a:endParaRPr lang="ko-KR" altLang="en-U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직사각형 3"/>
          <p:cNvSpPr>
            <a:spLocks noChangeArrowheads="1"/>
          </p:cNvSpPr>
          <p:nvPr/>
        </p:nvSpPr>
        <p:spPr bwMode="auto">
          <a:xfrm>
            <a:off x="328613" y="376238"/>
            <a:ext cx="5286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543560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kumimoji="0" lang="en-US" altLang="ko-KR" sz="1600" b="1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b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</a:br>
            <a:endParaRPr kumimoji="0" lang="en-US" altLang="ko-KR" sz="1600" b="1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가볍고 빠르며 간결한 </a:t>
            </a:r>
            <a:r>
              <a:rPr kumimoji="0"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kumimoji="0"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자바스크립트 라이브러리</a:t>
            </a:r>
            <a:endParaRPr kumimoji="0"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사용하여 가능한 것들</a:t>
            </a:r>
            <a:endParaRPr kumimoji="0"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element selections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element manipulation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CSS manipulation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event functions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JavaScript effects and animations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DOM traversal and modification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AJAX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Utilities</a:t>
            </a:r>
          </a:p>
        </p:txBody>
      </p:sp>
      <p:sp>
        <p:nvSpPr>
          <p:cNvPr id="20485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27844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dirty="0" err="1" smtClean="0"/>
              <a:t>jQuery</a:t>
            </a:r>
            <a:r>
              <a:rPr lang="ko-KR" altLang="en-US" sz="2400" b="1" dirty="0" smtClean="0"/>
              <a:t>란 무엇인가</a:t>
            </a:r>
            <a:r>
              <a:rPr lang="en-US" altLang="ko-KR" sz="2400" b="1" dirty="0" smtClean="0"/>
              <a:t>?</a:t>
            </a:r>
            <a:endParaRPr lang="en-US" altLang="ko-KR" sz="2400" b="1" dirty="0" smtClean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직사각형 3"/>
          <p:cNvSpPr>
            <a:spLocks noChangeArrowheads="1"/>
          </p:cNvSpPr>
          <p:nvPr/>
        </p:nvSpPr>
        <p:spPr bwMode="auto">
          <a:xfrm>
            <a:off x="328613" y="376238"/>
            <a:ext cx="523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54356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kumimoji="0" lang="en-US" altLang="ko-KR" sz="1600" b="1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라이브러리를</a:t>
            </a:r>
            <a:r>
              <a:rPr kumimoji="0" lang="en-US" altLang="ko-KR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어떻게 추가하는가</a:t>
            </a:r>
            <a:r>
              <a:rPr kumimoji="0" lang="en-US" altLang="ko-KR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</a:br>
            <a:endParaRPr kumimoji="0" lang="en-US" altLang="ko-KR" sz="1600" b="1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Download and add 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library to your pages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kumimoji="0"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Alternatives to downloading</a:t>
            </a:r>
          </a:p>
        </p:txBody>
      </p:sp>
      <p:sp>
        <p:nvSpPr>
          <p:cNvPr id="21509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27844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dirty="0" err="1" smtClean="0"/>
              <a:t>jQuery</a:t>
            </a:r>
            <a:r>
              <a:rPr lang="ko-KR" altLang="en-US" sz="2400" b="1" dirty="0" smtClean="0"/>
              <a:t>란 무엇인가</a:t>
            </a:r>
            <a:r>
              <a:rPr lang="en-US" altLang="ko-KR" sz="2400" b="1" dirty="0" smtClean="0"/>
              <a:t>?</a:t>
            </a:r>
            <a:endParaRPr lang="en-US" altLang="ko-KR" sz="2400" b="1" dirty="0" smtClean="0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2420938"/>
            <a:ext cx="430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488" y="3392488"/>
            <a:ext cx="5838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직사각형 3"/>
          <p:cNvSpPr>
            <a:spLocks noChangeArrowheads="1"/>
          </p:cNvSpPr>
          <p:nvPr/>
        </p:nvSpPr>
        <p:spPr bwMode="auto">
          <a:xfrm>
            <a:off x="328613" y="376238"/>
            <a:ext cx="523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64801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kumimoji="0" lang="en-US" altLang="ko-KR" sz="1600" b="1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구</a:t>
            </a:r>
            <a:r>
              <a:rPr kumimoji="0" lang="ko-KR" altLang="en-US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문</a:t>
            </a:r>
            <a:r>
              <a:rPr kumimoji="0" lang="en-US" altLang="ko-KR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</a:br>
            <a:endParaRPr kumimoji="0" lang="en-US" altLang="ko-KR" sz="1600" b="1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syntax is made for </a:t>
            </a:r>
            <a:r>
              <a:rPr kumimoji="0" lang="en-US" altLang="ko-KR" sz="1600" b="1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selecting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and </a:t>
            </a:r>
            <a:r>
              <a:rPr kumimoji="0" lang="en-US" altLang="ko-KR" sz="1600" b="1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Basic 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systax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is like below.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$(selector).action()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 - defining 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endParaRPr kumimoji="0"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(selector) – find(query) HTML elements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Action() – perform any action on the selected element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Some examples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$(this).hide() – hides current element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$(“p”).hide() – hides all paragraphs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p.test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”).hide() – hides all paragraphs with class=“test”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$(“#test”).hide() – hides the element with id=“test”</a:t>
            </a:r>
          </a:p>
        </p:txBody>
      </p:sp>
      <p:sp>
        <p:nvSpPr>
          <p:cNvPr id="22533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27844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dirty="0" err="1" smtClean="0"/>
              <a:t>jQuery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 문</a:t>
            </a:r>
            <a:endParaRPr lang="en-US" altLang="ko-KR" sz="24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직사각형 3"/>
          <p:cNvSpPr>
            <a:spLocks noChangeArrowheads="1"/>
          </p:cNvSpPr>
          <p:nvPr/>
        </p:nvSpPr>
        <p:spPr bwMode="auto">
          <a:xfrm>
            <a:off x="328613" y="376238"/>
            <a:ext cx="523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64801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kumimoji="0" lang="en-US" altLang="ko-KR" sz="1600" b="1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Selectors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selector allow you to select HTML elements.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Selector Syntax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$(“&lt;element name&gt;”)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select all &lt;element name&gt; elements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$(“.&lt;class name&gt;”) 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select all element with class = &lt;class name&gt;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$(“#&lt;id name&gt;”)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select first element with id = &lt;id name&gt;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Selector Examples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$(this)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$(“p”) / $(“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p.intro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”) / $(“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p#intro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”) / $(“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p#intro:first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”)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$(“.intro”)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$(“#intro”)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$(“[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$=‘.jpg’]”)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Selector Reference</a:t>
            </a:r>
          </a:p>
          <a:p>
            <a:pPr marL="742950" lvl="1" indent="-285750">
              <a:lnSpc>
                <a:spcPct val="12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http://w3schools.com/jquery/jquery_ref_selectors.asp</a:t>
            </a:r>
            <a:endParaRPr kumimoji="0"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57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27844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smtClean="0"/>
              <a:t>jQuery Selectors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직사각형 3"/>
          <p:cNvSpPr>
            <a:spLocks noChangeArrowheads="1"/>
          </p:cNvSpPr>
          <p:nvPr/>
        </p:nvSpPr>
        <p:spPr bwMode="auto">
          <a:xfrm>
            <a:off x="328613" y="376238"/>
            <a:ext cx="523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66611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kumimoji="0" lang="en-US" altLang="ko-KR" sz="1600" b="1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HTML Manipulation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You can use 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for changing or adding HTML elements and attributes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Changing HTML content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</a:t>
            </a:r>
            <a:r>
              <a:rPr kumimoji="0" lang="en-US" altLang="ko-KR" sz="1600" b="1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html(content)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Example </a:t>
            </a:r>
            <a:r>
              <a:rPr kumimoji="0"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Link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$(“p”).html(“W3Schools”);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Adding HTML content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$(selector).append/</a:t>
            </a:r>
            <a:r>
              <a:rPr kumimoji="0" lang="en-US" altLang="ko-KR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prepend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(content)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Add content to the </a:t>
            </a:r>
            <a:r>
              <a:rPr kumimoji="0" lang="en-US" altLang="ko-KR" sz="1600" b="1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inside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of matching HTML element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Example </a:t>
            </a:r>
            <a:r>
              <a:rPr kumimoji="0"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Link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$(“p”).append(“W3Schools”);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$(selector).after/before(content)</a:t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Add content to the after all matching element</a:t>
            </a:r>
          </a:p>
          <a:p>
            <a:pPr marL="742950" lvl="1" indent="-285750">
              <a:lnSpc>
                <a:spcPct val="130000"/>
              </a:lnSpc>
              <a:buFontTx/>
              <a:buChar char="•"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Example </a:t>
            </a:r>
            <a:r>
              <a:rPr kumimoji="0"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Link</a:t>
            </a: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$(“p”).after(“W3Schools.”);</a:t>
            </a:r>
          </a:p>
        </p:txBody>
      </p:sp>
      <p:sp>
        <p:nvSpPr>
          <p:cNvPr id="24581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40798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smtClean="0"/>
              <a:t>jQuery HTML Manipulation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직사각형 3"/>
          <p:cNvSpPr>
            <a:spLocks noChangeArrowheads="1"/>
          </p:cNvSpPr>
          <p:nvPr/>
        </p:nvSpPr>
        <p:spPr bwMode="auto">
          <a:xfrm>
            <a:off x="328613" y="376238"/>
            <a:ext cx="523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66611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ko-KR" sz="1600" b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jQuery CSS Method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 can change CSS by using </a:t>
            </a:r>
            <a:r>
              <a:rPr kumimoji="0" lang="en-US" altLang="ko-KR" sz="1600" b="1" u="sng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css()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Basic usage of jQuery CSS methods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$(selector).css(name)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Return the specified CSS property value 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Example Link</a:t>
            </a:r>
            <a:endParaRPr kumimoji="0" lang="en-US" altLang="ko-KR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$(selector).css(name, value)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Set the specified CSS property and value 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Example Link</a:t>
            </a:r>
            <a:endParaRPr kumimoji="0" lang="en-US" altLang="ko-KR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$(selector).css({properties})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Set multiple CSS property/value 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Example Link</a:t>
            </a:r>
            <a:endParaRPr kumimoji="0" lang="en-US" altLang="ko-KR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$(selector).height/width(value)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Set the size of specified element 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Example Link</a:t>
            </a:r>
            <a:endParaRPr kumimoji="0" lang="en-US" altLang="ko-KR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endParaRPr kumimoji="0" lang="en-US" altLang="ko-KR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605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4079875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smtClean="0"/>
              <a:t>jQuery CSS Manipulation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직사각형 3"/>
          <p:cNvSpPr>
            <a:spLocks noChangeArrowheads="1"/>
          </p:cNvSpPr>
          <p:nvPr/>
        </p:nvSpPr>
        <p:spPr bwMode="auto">
          <a:xfrm>
            <a:off x="323850" y="368300"/>
            <a:ext cx="5238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200" b="1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kumimoji="0" lang="ko-KR" altLang="en-US" sz="2200" b="1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30200"/>
            <a:ext cx="1357313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813"/>
            <a:ext cx="132080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2124075" y="1341438"/>
            <a:ext cx="6840538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ko-KR" sz="1600" b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jQuery AJAX(=Asynchronous JavaScript and XML)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jQuery has a rich library of methods for AJAX </a:t>
            </a:r>
            <a:r>
              <a:rPr kumimoji="0"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→ 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Very Comfortable!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You can request </a:t>
            </a:r>
            <a:r>
              <a:rPr kumimoji="0" lang="en-US" altLang="ko-KR" sz="1600" b="1" u="sng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TXT, HTML, XML, JSON data</a:t>
            </a: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from server.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Also you can load data directly into selected HTML element.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 its usage is very simple like below!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$(selector).load(url, data, callback)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selector – Define the HTML element to change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url – Specify a web address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data – Param which you want to send to server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callback – A function which called after AJAX completion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</a:pP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$.ajax(options)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Low level version of jQuery AJAX function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This is more functionally, but it is also more difficult to use.</a:t>
            </a:r>
            <a:b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options – Defines url, password, data types, filters, charset…</a:t>
            </a:r>
          </a:p>
        </p:txBody>
      </p:sp>
      <p:sp>
        <p:nvSpPr>
          <p:cNvPr id="26629" name="제목 9"/>
          <p:cNvSpPr>
            <a:spLocks noGrp="1"/>
          </p:cNvSpPr>
          <p:nvPr>
            <p:ph type="title" idx="4294967295"/>
          </p:nvPr>
        </p:nvSpPr>
        <p:spPr>
          <a:xfrm>
            <a:off x="2147888" y="212725"/>
            <a:ext cx="6311900" cy="1031875"/>
          </a:xfrm>
        </p:spPr>
        <p:txBody>
          <a:bodyPr anchor="t"/>
          <a:lstStyle/>
          <a:p>
            <a:pPr algn="l" eaLnBrk="1" hangingPunct="1"/>
            <a:r>
              <a:rPr lang="en-US" altLang="ko-KR" sz="2400" b="1" smtClean="0"/>
              <a:t>jQuery AJAX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9395</TotalTime>
  <Words>199</Words>
  <Application>Microsoft Office PowerPoint</Application>
  <PresentationFormat>화면 슬라이드 쇼(4:3)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나눔고딕</vt:lpstr>
      <vt:lpstr>나눔고딕 ExtraBold</vt:lpstr>
      <vt:lpstr>맑은 고딕</vt:lpstr>
      <vt:lpstr>Office 테마</vt:lpstr>
      <vt:lpstr>jQuery Basics</vt:lpstr>
      <vt:lpstr>1  jQuery란 무엇인가? 2  jQuery Syntax 3  jQuery Selector 4  jQuery HTML Manipulation 5  jQuery CSS Manipulation 6  jQuery AJAX </vt:lpstr>
      <vt:lpstr>jQuery란 무엇인가?</vt:lpstr>
      <vt:lpstr>jQuery란 무엇인가?</vt:lpstr>
      <vt:lpstr>jQuery 구 문</vt:lpstr>
      <vt:lpstr>jQuery Selectors</vt:lpstr>
      <vt:lpstr>jQuery HTML Manipulation</vt:lpstr>
      <vt:lpstr>jQuery CSS Manipulation</vt:lpstr>
      <vt:lpstr>jQuery AJAX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DarkKaiser</cp:lastModifiedBy>
  <cp:revision>28</cp:revision>
  <cp:lastPrinted>2011-08-28T20:58:26Z</cp:lastPrinted>
  <dcterms:created xsi:type="dcterms:W3CDTF">2011-08-16T07:24:57Z</dcterms:created>
  <dcterms:modified xsi:type="dcterms:W3CDTF">2012-04-12T07:49:04Z</dcterms:modified>
</cp:coreProperties>
</file>