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FD95A8-9A05-4C35-BB9E-085F1370BAEF}">
          <p14:sldIdLst>
            <p14:sldId id="256"/>
          </p14:sldIdLst>
        </p14:section>
        <p14:section name="Introduction" id="{49D58989-D417-452E-B49D-A9936D2B1D73}">
          <p14:sldIdLst>
            <p14:sldId id="257"/>
            <p14:sldId id="262"/>
            <p14:sldId id="258"/>
            <p14:sldId id="261"/>
          </p14:sldIdLst>
        </p14:section>
        <p14:section name="What is Discord?" id="{BEE3D232-2C2B-40F5-8B78-F7FEE0586728}">
          <p14:sldIdLst>
            <p14:sldId id="263"/>
          </p14:sldIdLst>
        </p14:section>
        <p14:section name="Options for Writing a Bot" id="{015976C3-D63E-4AA4-B1C4-68D6969EFB62}">
          <p14:sldIdLst>
            <p14:sldId id="264"/>
          </p14:sldIdLst>
        </p14:section>
        <p14:section name="Let's Write a Bot!" id="{C61FE0C6-0166-4C62-935C-A3D3A6D30177}">
          <p14:sldIdLst>
            <p14:sldId id="265"/>
            <p14:sldId id="266"/>
          </p14:sldIdLst>
        </p14:section>
        <p14:section name="Finale" id="{E0687919-34B6-4798-896B-27839E880909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2F0F7-5185-447D-AFBE-5F4CD2C54CAB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FCDEAD4-5122-495B-BE5D-6D69C494F0D4}">
      <dgm:prSet/>
      <dgm:spPr/>
      <dgm:t>
        <a:bodyPr/>
        <a:lstStyle/>
        <a:p>
          <a:r>
            <a:rPr lang="en-US"/>
            <a:t>Registering</a:t>
          </a:r>
        </a:p>
      </dgm:t>
    </dgm:pt>
    <dgm:pt modelId="{EF802EF8-E1A8-4BC3-9FB5-CE29D32F1B35}" type="parTrans" cxnId="{A49924BB-A94B-42D8-8255-55444E063470}">
      <dgm:prSet/>
      <dgm:spPr/>
      <dgm:t>
        <a:bodyPr/>
        <a:lstStyle/>
        <a:p>
          <a:endParaRPr lang="en-US"/>
        </a:p>
      </dgm:t>
    </dgm:pt>
    <dgm:pt modelId="{251AAD3A-2E60-45C7-A368-57766BA51246}" type="sibTrans" cxnId="{A49924BB-A94B-42D8-8255-55444E063470}">
      <dgm:prSet/>
      <dgm:spPr/>
      <dgm:t>
        <a:bodyPr/>
        <a:lstStyle/>
        <a:p>
          <a:endParaRPr lang="en-US"/>
        </a:p>
      </dgm:t>
    </dgm:pt>
    <dgm:pt modelId="{16B114B6-53FC-4B9B-97B6-35A903B04798}">
      <dgm:prSet/>
      <dgm:spPr/>
      <dgm:t>
        <a:bodyPr/>
        <a:lstStyle/>
        <a:p>
          <a:r>
            <a:rPr lang="en-US"/>
            <a:t>Registering a new bot application</a:t>
          </a:r>
        </a:p>
      </dgm:t>
    </dgm:pt>
    <dgm:pt modelId="{83D4ECE1-4603-470B-ADA1-F710874C913A}" type="parTrans" cxnId="{A83B247D-6EB9-496E-88C5-E5DF8078C138}">
      <dgm:prSet/>
      <dgm:spPr/>
      <dgm:t>
        <a:bodyPr/>
        <a:lstStyle/>
        <a:p>
          <a:endParaRPr lang="en-US"/>
        </a:p>
      </dgm:t>
    </dgm:pt>
    <dgm:pt modelId="{A470DEE4-23FC-4384-8222-9A18721EDB51}" type="sibTrans" cxnId="{A83B247D-6EB9-496E-88C5-E5DF8078C138}">
      <dgm:prSet/>
      <dgm:spPr/>
      <dgm:t>
        <a:bodyPr/>
        <a:lstStyle/>
        <a:p>
          <a:endParaRPr lang="en-US"/>
        </a:p>
      </dgm:t>
    </dgm:pt>
    <dgm:pt modelId="{5F61CF09-491A-45FA-BFEE-7396410AA2DD}">
      <dgm:prSet/>
      <dgm:spPr/>
      <dgm:t>
        <a:bodyPr/>
        <a:lstStyle/>
        <a:p>
          <a:r>
            <a:rPr lang="en-US" dirty="0"/>
            <a:t>Joining Server</a:t>
          </a:r>
        </a:p>
      </dgm:t>
    </dgm:pt>
    <dgm:pt modelId="{A81253DE-E0E2-42B8-B096-40C7E49F8638}" type="parTrans" cxnId="{132E477E-3E23-4B0D-92BA-736712DF45CD}">
      <dgm:prSet/>
      <dgm:spPr/>
      <dgm:t>
        <a:bodyPr/>
        <a:lstStyle/>
        <a:p>
          <a:endParaRPr lang="en-US"/>
        </a:p>
      </dgm:t>
    </dgm:pt>
    <dgm:pt modelId="{171B4D2E-0DED-4615-9FAA-E491B85E589E}" type="sibTrans" cxnId="{132E477E-3E23-4B0D-92BA-736712DF45CD}">
      <dgm:prSet/>
      <dgm:spPr/>
      <dgm:t>
        <a:bodyPr/>
        <a:lstStyle/>
        <a:p>
          <a:endParaRPr lang="en-US"/>
        </a:p>
      </dgm:t>
    </dgm:pt>
    <dgm:pt modelId="{ED90BA4C-47D8-43E0-98D9-2673148BC637}">
      <dgm:prSet/>
      <dgm:spPr/>
      <dgm:t>
        <a:bodyPr/>
        <a:lstStyle/>
        <a:p>
          <a:r>
            <a:rPr lang="en-US" dirty="0"/>
            <a:t>Adding it to a server via OAuth 2 link</a:t>
          </a:r>
        </a:p>
      </dgm:t>
    </dgm:pt>
    <dgm:pt modelId="{8EF2703D-1D3E-4677-90F3-8318B4659EF6}" type="parTrans" cxnId="{654714A8-030B-41B3-B132-53A2E6F9D96D}">
      <dgm:prSet/>
      <dgm:spPr/>
      <dgm:t>
        <a:bodyPr/>
        <a:lstStyle/>
        <a:p>
          <a:endParaRPr lang="en-US"/>
        </a:p>
      </dgm:t>
    </dgm:pt>
    <dgm:pt modelId="{57A8D283-D210-484A-B696-5B1A44504961}" type="sibTrans" cxnId="{654714A8-030B-41B3-B132-53A2E6F9D96D}">
      <dgm:prSet/>
      <dgm:spPr/>
      <dgm:t>
        <a:bodyPr/>
        <a:lstStyle/>
        <a:p>
          <a:endParaRPr lang="en-US"/>
        </a:p>
      </dgm:t>
    </dgm:pt>
    <dgm:pt modelId="{2DC09118-32E4-4756-AA73-0A7DED9C5BD2}">
      <dgm:prSet/>
      <dgm:spPr/>
      <dgm:t>
        <a:bodyPr/>
        <a:lstStyle/>
        <a:p>
          <a:r>
            <a:rPr lang="en-US" dirty="0"/>
            <a:t>Hello World</a:t>
          </a:r>
        </a:p>
      </dgm:t>
    </dgm:pt>
    <dgm:pt modelId="{AF96393B-C7C8-4935-BDB2-2964466B2AD3}" type="parTrans" cxnId="{4CF01E74-4C93-4262-B9A6-2633F2FA3324}">
      <dgm:prSet/>
      <dgm:spPr/>
      <dgm:t>
        <a:bodyPr/>
        <a:lstStyle/>
        <a:p>
          <a:endParaRPr lang="en-US"/>
        </a:p>
      </dgm:t>
    </dgm:pt>
    <dgm:pt modelId="{D5296996-B7D9-464E-A8B1-E297BB8E1962}" type="sibTrans" cxnId="{4CF01E74-4C93-4262-B9A6-2633F2FA3324}">
      <dgm:prSet/>
      <dgm:spPr/>
      <dgm:t>
        <a:bodyPr/>
        <a:lstStyle/>
        <a:p>
          <a:endParaRPr lang="en-US"/>
        </a:p>
      </dgm:t>
    </dgm:pt>
    <dgm:pt modelId="{14B15A07-5E34-4A80-8A6C-838A15FCA063}">
      <dgm:prSet/>
      <dgm:spPr/>
      <dgm:t>
        <a:bodyPr/>
        <a:lstStyle/>
        <a:p>
          <a:r>
            <a:rPr lang="en-US"/>
            <a:t>Writing a basic “Hello World” style bot</a:t>
          </a:r>
        </a:p>
      </dgm:t>
    </dgm:pt>
    <dgm:pt modelId="{D72F6A6F-B550-47E7-A7FE-B4BEFAFE93CC}" type="parTrans" cxnId="{33C8E03D-0D2C-4900-944D-AA6142DB2DC2}">
      <dgm:prSet/>
      <dgm:spPr/>
      <dgm:t>
        <a:bodyPr/>
        <a:lstStyle/>
        <a:p>
          <a:endParaRPr lang="en-US"/>
        </a:p>
      </dgm:t>
    </dgm:pt>
    <dgm:pt modelId="{98E43CD9-0B42-4658-AAFF-5F41F0F10559}" type="sibTrans" cxnId="{33C8E03D-0D2C-4900-944D-AA6142DB2DC2}">
      <dgm:prSet/>
      <dgm:spPr/>
      <dgm:t>
        <a:bodyPr/>
        <a:lstStyle/>
        <a:p>
          <a:endParaRPr lang="en-US"/>
        </a:p>
      </dgm:t>
    </dgm:pt>
    <dgm:pt modelId="{377CF934-2EB3-4240-9DD7-EA66FA3F53C0}">
      <dgm:prSet/>
      <dgm:spPr/>
      <dgm:t>
        <a:bodyPr/>
        <a:lstStyle/>
        <a:p>
          <a:r>
            <a:rPr lang="en-US" dirty="0"/>
            <a:t>Commands</a:t>
          </a:r>
        </a:p>
      </dgm:t>
    </dgm:pt>
    <dgm:pt modelId="{5CFD74B3-7D73-4CAA-ADFB-BC5B7F215AB2}" type="parTrans" cxnId="{4C71C915-F827-42D2-92F6-993F94E829BE}">
      <dgm:prSet/>
      <dgm:spPr/>
      <dgm:t>
        <a:bodyPr/>
        <a:lstStyle/>
        <a:p>
          <a:endParaRPr lang="en-US"/>
        </a:p>
      </dgm:t>
    </dgm:pt>
    <dgm:pt modelId="{3B586EDA-0E47-48B0-AA08-4099A0E6F7B0}" type="sibTrans" cxnId="{4C71C915-F827-42D2-92F6-993F94E829BE}">
      <dgm:prSet/>
      <dgm:spPr/>
      <dgm:t>
        <a:bodyPr/>
        <a:lstStyle/>
        <a:p>
          <a:endParaRPr lang="en-US"/>
        </a:p>
      </dgm:t>
    </dgm:pt>
    <dgm:pt modelId="{89ECF788-A0D3-42FC-AAA9-6C7AB0044D9E}">
      <dgm:prSet/>
      <dgm:spPr/>
      <dgm:t>
        <a:bodyPr/>
        <a:lstStyle/>
        <a:p>
          <a:r>
            <a:rPr lang="en-US" dirty="0"/>
            <a:t>Adding commands</a:t>
          </a:r>
        </a:p>
      </dgm:t>
    </dgm:pt>
    <dgm:pt modelId="{39F43329-6B2F-44C8-9FCB-1AD7B6581B39}" type="parTrans" cxnId="{CE054047-708E-46BF-9A7F-6EEB66F026A2}">
      <dgm:prSet/>
      <dgm:spPr/>
      <dgm:t>
        <a:bodyPr/>
        <a:lstStyle/>
        <a:p>
          <a:endParaRPr lang="en-US"/>
        </a:p>
      </dgm:t>
    </dgm:pt>
    <dgm:pt modelId="{7F08CD97-C8C9-4A71-84E5-326BDDD375BD}" type="sibTrans" cxnId="{CE054047-708E-46BF-9A7F-6EEB66F026A2}">
      <dgm:prSet/>
      <dgm:spPr/>
      <dgm:t>
        <a:bodyPr/>
        <a:lstStyle/>
        <a:p>
          <a:endParaRPr lang="en-US"/>
        </a:p>
      </dgm:t>
    </dgm:pt>
    <dgm:pt modelId="{69C7482A-9BB7-482E-B11D-556032D8FDE5}">
      <dgm:prSet/>
      <dgm:spPr/>
      <dgm:t>
        <a:bodyPr/>
        <a:lstStyle/>
        <a:p>
          <a:r>
            <a:rPr lang="en-US" dirty="0"/>
            <a:t>Voice</a:t>
          </a:r>
        </a:p>
      </dgm:t>
    </dgm:pt>
    <dgm:pt modelId="{8EE934ED-A2D8-4C74-9EA6-486B2FBAA16C}" type="parTrans" cxnId="{94346275-09F6-4CDE-A96D-4230464943E9}">
      <dgm:prSet/>
      <dgm:spPr/>
      <dgm:t>
        <a:bodyPr/>
        <a:lstStyle/>
        <a:p>
          <a:endParaRPr lang="en-US"/>
        </a:p>
      </dgm:t>
    </dgm:pt>
    <dgm:pt modelId="{B404B60B-10AA-4CF4-B85D-75A44BC407A5}" type="sibTrans" cxnId="{94346275-09F6-4CDE-A96D-4230464943E9}">
      <dgm:prSet/>
      <dgm:spPr/>
      <dgm:t>
        <a:bodyPr/>
        <a:lstStyle/>
        <a:p>
          <a:endParaRPr lang="en-US"/>
        </a:p>
      </dgm:t>
    </dgm:pt>
    <dgm:pt modelId="{694CEC5F-25F0-45E6-AE28-23D791E57631}">
      <dgm:prSet/>
      <dgm:spPr/>
      <dgm:t>
        <a:bodyPr/>
        <a:lstStyle/>
        <a:p>
          <a:r>
            <a:rPr lang="en-US" dirty="0"/>
            <a:t>Joining a voice channel and playing music</a:t>
          </a:r>
        </a:p>
      </dgm:t>
    </dgm:pt>
    <dgm:pt modelId="{F0DAEC55-96AD-4472-B4EF-31D636000FC2}" type="parTrans" cxnId="{BA038F3D-AD90-4B9F-9D4D-78BC893BE3D1}">
      <dgm:prSet/>
      <dgm:spPr/>
      <dgm:t>
        <a:bodyPr/>
        <a:lstStyle/>
        <a:p>
          <a:endParaRPr lang="en-US"/>
        </a:p>
      </dgm:t>
    </dgm:pt>
    <dgm:pt modelId="{F838603A-DD18-4009-A2A2-AE9B2BD5B75F}" type="sibTrans" cxnId="{BA038F3D-AD90-4B9F-9D4D-78BC893BE3D1}">
      <dgm:prSet/>
      <dgm:spPr/>
      <dgm:t>
        <a:bodyPr/>
        <a:lstStyle/>
        <a:p>
          <a:endParaRPr lang="en-US"/>
        </a:p>
      </dgm:t>
    </dgm:pt>
    <dgm:pt modelId="{389BA071-5C51-6C49-A807-2BAD54BEE623}" type="pres">
      <dgm:prSet presAssocID="{1392F0F7-5185-447D-AFBE-5F4CD2C54CAB}" presName="Name0" presStyleCnt="0">
        <dgm:presLayoutVars>
          <dgm:dir/>
          <dgm:animLvl val="lvl"/>
          <dgm:resizeHandles val="exact"/>
        </dgm:presLayoutVars>
      </dgm:prSet>
      <dgm:spPr/>
    </dgm:pt>
    <dgm:pt modelId="{A75470CC-DF92-C447-B038-71AE5DF3C576}" type="pres">
      <dgm:prSet presAssocID="{8FCDEAD4-5122-495B-BE5D-6D69C494F0D4}" presName="composite" presStyleCnt="0"/>
      <dgm:spPr/>
    </dgm:pt>
    <dgm:pt modelId="{94B72085-3EA5-5343-874A-AA6864935D74}" type="pres">
      <dgm:prSet presAssocID="{8FCDEAD4-5122-495B-BE5D-6D69C494F0D4}" presName="parTx" presStyleLbl="alignNode1" presStyleIdx="0" presStyleCnt="5">
        <dgm:presLayoutVars>
          <dgm:chMax val="0"/>
          <dgm:chPref val="0"/>
        </dgm:presLayoutVars>
      </dgm:prSet>
      <dgm:spPr/>
    </dgm:pt>
    <dgm:pt modelId="{BEDDD807-8D1C-F247-87E3-EECE47C89D4E}" type="pres">
      <dgm:prSet presAssocID="{8FCDEAD4-5122-495B-BE5D-6D69C494F0D4}" presName="desTx" presStyleLbl="alignAccFollowNode1" presStyleIdx="0" presStyleCnt="5">
        <dgm:presLayoutVars/>
      </dgm:prSet>
      <dgm:spPr/>
    </dgm:pt>
    <dgm:pt modelId="{ADF490A7-488B-D143-BB1F-D0AE6E1A3A27}" type="pres">
      <dgm:prSet presAssocID="{251AAD3A-2E60-45C7-A368-57766BA51246}" presName="space" presStyleCnt="0"/>
      <dgm:spPr/>
    </dgm:pt>
    <dgm:pt modelId="{C1475C34-CD23-3A47-AB09-5A65DC5A3D42}" type="pres">
      <dgm:prSet presAssocID="{5F61CF09-491A-45FA-BFEE-7396410AA2DD}" presName="composite" presStyleCnt="0"/>
      <dgm:spPr/>
    </dgm:pt>
    <dgm:pt modelId="{EE3A05DF-CCB2-2449-85D6-F4F1FADA1F65}" type="pres">
      <dgm:prSet presAssocID="{5F61CF09-491A-45FA-BFEE-7396410AA2DD}" presName="parTx" presStyleLbl="alignNode1" presStyleIdx="1" presStyleCnt="5">
        <dgm:presLayoutVars>
          <dgm:chMax val="0"/>
          <dgm:chPref val="0"/>
        </dgm:presLayoutVars>
      </dgm:prSet>
      <dgm:spPr/>
    </dgm:pt>
    <dgm:pt modelId="{43AFC1C1-D8E7-D44A-95F6-6596658CEA1D}" type="pres">
      <dgm:prSet presAssocID="{5F61CF09-491A-45FA-BFEE-7396410AA2DD}" presName="desTx" presStyleLbl="alignAccFollowNode1" presStyleIdx="1" presStyleCnt="5">
        <dgm:presLayoutVars/>
      </dgm:prSet>
      <dgm:spPr/>
    </dgm:pt>
    <dgm:pt modelId="{CDC9FFB7-05CC-FF4A-B50B-F1FE55B090CA}" type="pres">
      <dgm:prSet presAssocID="{171B4D2E-0DED-4615-9FAA-E491B85E589E}" presName="space" presStyleCnt="0"/>
      <dgm:spPr/>
    </dgm:pt>
    <dgm:pt modelId="{7AF531ED-8CE9-C444-8E14-E4BC65C7889E}" type="pres">
      <dgm:prSet presAssocID="{2DC09118-32E4-4756-AA73-0A7DED9C5BD2}" presName="composite" presStyleCnt="0"/>
      <dgm:spPr/>
    </dgm:pt>
    <dgm:pt modelId="{27AB5D25-B070-3F4C-A8B8-F11391B84F9C}" type="pres">
      <dgm:prSet presAssocID="{2DC09118-32E4-4756-AA73-0A7DED9C5BD2}" presName="parTx" presStyleLbl="alignNode1" presStyleIdx="2" presStyleCnt="5">
        <dgm:presLayoutVars>
          <dgm:chMax val="0"/>
          <dgm:chPref val="0"/>
        </dgm:presLayoutVars>
      </dgm:prSet>
      <dgm:spPr/>
    </dgm:pt>
    <dgm:pt modelId="{699639FF-B644-4447-8A18-82032B2CE607}" type="pres">
      <dgm:prSet presAssocID="{2DC09118-32E4-4756-AA73-0A7DED9C5BD2}" presName="desTx" presStyleLbl="alignAccFollowNode1" presStyleIdx="2" presStyleCnt="5">
        <dgm:presLayoutVars/>
      </dgm:prSet>
      <dgm:spPr/>
    </dgm:pt>
    <dgm:pt modelId="{0B9976E4-9C7E-514C-AA59-F6EE0A0F9EFF}" type="pres">
      <dgm:prSet presAssocID="{D5296996-B7D9-464E-A8B1-E297BB8E1962}" presName="space" presStyleCnt="0"/>
      <dgm:spPr/>
    </dgm:pt>
    <dgm:pt modelId="{4525D6D3-A620-5246-971D-604F8043BC34}" type="pres">
      <dgm:prSet presAssocID="{377CF934-2EB3-4240-9DD7-EA66FA3F53C0}" presName="composite" presStyleCnt="0"/>
      <dgm:spPr/>
    </dgm:pt>
    <dgm:pt modelId="{EE45FBF1-6362-D34A-B0F2-FB90FD336B6B}" type="pres">
      <dgm:prSet presAssocID="{377CF934-2EB3-4240-9DD7-EA66FA3F53C0}" presName="parTx" presStyleLbl="alignNode1" presStyleIdx="3" presStyleCnt="5">
        <dgm:presLayoutVars>
          <dgm:chMax val="0"/>
          <dgm:chPref val="0"/>
        </dgm:presLayoutVars>
      </dgm:prSet>
      <dgm:spPr/>
    </dgm:pt>
    <dgm:pt modelId="{9A1D1A51-D694-444B-B22D-C7C6366F96E7}" type="pres">
      <dgm:prSet presAssocID="{377CF934-2EB3-4240-9DD7-EA66FA3F53C0}" presName="desTx" presStyleLbl="alignAccFollowNode1" presStyleIdx="3" presStyleCnt="5">
        <dgm:presLayoutVars/>
      </dgm:prSet>
      <dgm:spPr/>
    </dgm:pt>
    <dgm:pt modelId="{5461E499-B9BC-C14F-839D-4D845A7243B1}" type="pres">
      <dgm:prSet presAssocID="{3B586EDA-0E47-48B0-AA08-4099A0E6F7B0}" presName="space" presStyleCnt="0"/>
      <dgm:spPr/>
    </dgm:pt>
    <dgm:pt modelId="{7FCD390D-AEFF-4242-88B9-A4866274D821}" type="pres">
      <dgm:prSet presAssocID="{69C7482A-9BB7-482E-B11D-556032D8FDE5}" presName="composite" presStyleCnt="0"/>
      <dgm:spPr/>
    </dgm:pt>
    <dgm:pt modelId="{E4DC652F-4FDC-C343-8F5E-E26BE8767379}" type="pres">
      <dgm:prSet presAssocID="{69C7482A-9BB7-482E-B11D-556032D8FDE5}" presName="parTx" presStyleLbl="alignNode1" presStyleIdx="4" presStyleCnt="5">
        <dgm:presLayoutVars>
          <dgm:chMax val="0"/>
          <dgm:chPref val="0"/>
        </dgm:presLayoutVars>
      </dgm:prSet>
      <dgm:spPr/>
    </dgm:pt>
    <dgm:pt modelId="{A0DCBFA5-CD5A-6943-96C3-BA9C2725AD4D}" type="pres">
      <dgm:prSet presAssocID="{69C7482A-9BB7-482E-B11D-556032D8FDE5}" presName="desTx" presStyleLbl="alignAccFollowNode1" presStyleIdx="4" presStyleCnt="5">
        <dgm:presLayoutVars/>
      </dgm:prSet>
      <dgm:spPr/>
    </dgm:pt>
  </dgm:ptLst>
  <dgm:cxnLst>
    <dgm:cxn modelId="{4C71C915-F827-42D2-92F6-993F94E829BE}" srcId="{1392F0F7-5185-447D-AFBE-5F4CD2C54CAB}" destId="{377CF934-2EB3-4240-9DD7-EA66FA3F53C0}" srcOrd="3" destOrd="0" parTransId="{5CFD74B3-7D73-4CAA-ADFB-BC5B7F215AB2}" sibTransId="{3B586EDA-0E47-48B0-AA08-4099A0E6F7B0}"/>
    <dgm:cxn modelId="{65E8E51B-3FAD-D34C-9D3A-018751E3B82D}" type="presOf" srcId="{694CEC5F-25F0-45E6-AE28-23D791E57631}" destId="{A0DCBFA5-CD5A-6943-96C3-BA9C2725AD4D}" srcOrd="0" destOrd="0" presId="urn:microsoft.com/office/officeart/2016/7/layout/HorizontalActionList"/>
    <dgm:cxn modelId="{B985A81E-ADEA-F24C-894A-5F902156B172}" type="presOf" srcId="{16B114B6-53FC-4B9B-97B6-35A903B04798}" destId="{BEDDD807-8D1C-F247-87E3-EECE47C89D4E}" srcOrd="0" destOrd="0" presId="urn:microsoft.com/office/officeart/2016/7/layout/HorizontalActionList"/>
    <dgm:cxn modelId="{435DDE2E-52A7-AC4F-A9FC-1F61F54A20FB}" type="presOf" srcId="{377CF934-2EB3-4240-9DD7-EA66FA3F53C0}" destId="{EE45FBF1-6362-D34A-B0F2-FB90FD336B6B}" srcOrd="0" destOrd="0" presId="urn:microsoft.com/office/officeart/2016/7/layout/HorizontalActionList"/>
    <dgm:cxn modelId="{0AFBC42F-8AE0-9C4E-B548-3025FFD0B9DE}" type="presOf" srcId="{69C7482A-9BB7-482E-B11D-556032D8FDE5}" destId="{E4DC652F-4FDC-C343-8F5E-E26BE8767379}" srcOrd="0" destOrd="0" presId="urn:microsoft.com/office/officeart/2016/7/layout/HorizontalActionList"/>
    <dgm:cxn modelId="{42E78236-2FEA-8D40-9155-E2DEFE79FC77}" type="presOf" srcId="{1392F0F7-5185-447D-AFBE-5F4CD2C54CAB}" destId="{389BA071-5C51-6C49-A807-2BAD54BEE623}" srcOrd="0" destOrd="0" presId="urn:microsoft.com/office/officeart/2016/7/layout/HorizontalActionList"/>
    <dgm:cxn modelId="{BA038F3D-AD90-4B9F-9D4D-78BC893BE3D1}" srcId="{69C7482A-9BB7-482E-B11D-556032D8FDE5}" destId="{694CEC5F-25F0-45E6-AE28-23D791E57631}" srcOrd="0" destOrd="0" parTransId="{F0DAEC55-96AD-4472-B4EF-31D636000FC2}" sibTransId="{F838603A-DD18-4009-A2A2-AE9B2BD5B75F}"/>
    <dgm:cxn modelId="{33C8E03D-0D2C-4900-944D-AA6142DB2DC2}" srcId="{2DC09118-32E4-4756-AA73-0A7DED9C5BD2}" destId="{14B15A07-5E34-4A80-8A6C-838A15FCA063}" srcOrd="0" destOrd="0" parTransId="{D72F6A6F-B550-47E7-A7FE-B4BEFAFE93CC}" sibTransId="{98E43CD9-0B42-4658-AAFF-5F41F0F10559}"/>
    <dgm:cxn modelId="{CE054047-708E-46BF-9A7F-6EEB66F026A2}" srcId="{377CF934-2EB3-4240-9DD7-EA66FA3F53C0}" destId="{89ECF788-A0D3-42FC-AAA9-6C7AB0044D9E}" srcOrd="0" destOrd="0" parTransId="{39F43329-6B2F-44C8-9FCB-1AD7B6581B39}" sibTransId="{7F08CD97-C8C9-4A71-84E5-326BDDD375BD}"/>
    <dgm:cxn modelId="{477CEE47-43A0-4944-834F-E102748E9507}" type="presOf" srcId="{89ECF788-A0D3-42FC-AAA9-6C7AB0044D9E}" destId="{9A1D1A51-D694-444B-B22D-C7C6366F96E7}" srcOrd="0" destOrd="0" presId="urn:microsoft.com/office/officeart/2016/7/layout/HorizontalActionList"/>
    <dgm:cxn modelId="{7EA57265-E97C-8547-840B-A6EB8FEBDF8F}" type="presOf" srcId="{2DC09118-32E4-4756-AA73-0A7DED9C5BD2}" destId="{27AB5D25-B070-3F4C-A8B8-F11391B84F9C}" srcOrd="0" destOrd="0" presId="urn:microsoft.com/office/officeart/2016/7/layout/HorizontalActionList"/>
    <dgm:cxn modelId="{4CF01E74-4C93-4262-B9A6-2633F2FA3324}" srcId="{1392F0F7-5185-447D-AFBE-5F4CD2C54CAB}" destId="{2DC09118-32E4-4756-AA73-0A7DED9C5BD2}" srcOrd="2" destOrd="0" parTransId="{AF96393B-C7C8-4935-BDB2-2964466B2AD3}" sibTransId="{D5296996-B7D9-464E-A8B1-E297BB8E1962}"/>
    <dgm:cxn modelId="{94346275-09F6-4CDE-A96D-4230464943E9}" srcId="{1392F0F7-5185-447D-AFBE-5F4CD2C54CAB}" destId="{69C7482A-9BB7-482E-B11D-556032D8FDE5}" srcOrd="4" destOrd="0" parTransId="{8EE934ED-A2D8-4C74-9EA6-486B2FBAA16C}" sibTransId="{B404B60B-10AA-4CF4-B85D-75A44BC407A5}"/>
    <dgm:cxn modelId="{A83B247D-6EB9-496E-88C5-E5DF8078C138}" srcId="{8FCDEAD4-5122-495B-BE5D-6D69C494F0D4}" destId="{16B114B6-53FC-4B9B-97B6-35A903B04798}" srcOrd="0" destOrd="0" parTransId="{83D4ECE1-4603-470B-ADA1-F710874C913A}" sibTransId="{A470DEE4-23FC-4384-8222-9A18721EDB51}"/>
    <dgm:cxn modelId="{132E477E-3E23-4B0D-92BA-736712DF45CD}" srcId="{1392F0F7-5185-447D-AFBE-5F4CD2C54CAB}" destId="{5F61CF09-491A-45FA-BFEE-7396410AA2DD}" srcOrd="1" destOrd="0" parTransId="{A81253DE-E0E2-42B8-B096-40C7E49F8638}" sibTransId="{171B4D2E-0DED-4615-9FAA-E491B85E589E}"/>
    <dgm:cxn modelId="{654714A8-030B-41B3-B132-53A2E6F9D96D}" srcId="{5F61CF09-491A-45FA-BFEE-7396410AA2DD}" destId="{ED90BA4C-47D8-43E0-98D9-2673148BC637}" srcOrd="0" destOrd="0" parTransId="{8EF2703D-1D3E-4677-90F3-8318B4659EF6}" sibTransId="{57A8D283-D210-484A-B696-5B1A44504961}"/>
    <dgm:cxn modelId="{A49924BB-A94B-42D8-8255-55444E063470}" srcId="{1392F0F7-5185-447D-AFBE-5F4CD2C54CAB}" destId="{8FCDEAD4-5122-495B-BE5D-6D69C494F0D4}" srcOrd="0" destOrd="0" parTransId="{EF802EF8-E1A8-4BC3-9FB5-CE29D32F1B35}" sibTransId="{251AAD3A-2E60-45C7-A368-57766BA51246}"/>
    <dgm:cxn modelId="{8F1BD6CB-4454-C44B-9D4E-B598CBB6032B}" type="presOf" srcId="{8FCDEAD4-5122-495B-BE5D-6D69C494F0D4}" destId="{94B72085-3EA5-5343-874A-AA6864935D74}" srcOrd="0" destOrd="0" presId="urn:microsoft.com/office/officeart/2016/7/layout/HorizontalActionList"/>
    <dgm:cxn modelId="{E12B2DD8-223B-BB44-A2AB-4F86811C00DD}" type="presOf" srcId="{ED90BA4C-47D8-43E0-98D9-2673148BC637}" destId="{43AFC1C1-D8E7-D44A-95F6-6596658CEA1D}" srcOrd="0" destOrd="0" presId="urn:microsoft.com/office/officeart/2016/7/layout/HorizontalActionList"/>
    <dgm:cxn modelId="{CA09B9DC-C77B-3E47-A706-848354A5B99C}" type="presOf" srcId="{5F61CF09-491A-45FA-BFEE-7396410AA2DD}" destId="{EE3A05DF-CCB2-2449-85D6-F4F1FADA1F65}" srcOrd="0" destOrd="0" presId="urn:microsoft.com/office/officeart/2016/7/layout/HorizontalActionList"/>
    <dgm:cxn modelId="{71F018EE-7955-2645-841A-63BFEF91CBE8}" type="presOf" srcId="{14B15A07-5E34-4A80-8A6C-838A15FCA063}" destId="{699639FF-B644-4447-8A18-82032B2CE607}" srcOrd="0" destOrd="0" presId="urn:microsoft.com/office/officeart/2016/7/layout/HorizontalActionList"/>
    <dgm:cxn modelId="{94C3E3DD-6A61-154A-B98E-A4B7DB3A0AF5}" type="presParOf" srcId="{389BA071-5C51-6C49-A807-2BAD54BEE623}" destId="{A75470CC-DF92-C447-B038-71AE5DF3C576}" srcOrd="0" destOrd="0" presId="urn:microsoft.com/office/officeart/2016/7/layout/HorizontalActionList"/>
    <dgm:cxn modelId="{5F74A0EE-E61E-DC4A-BC97-50F1EC45566B}" type="presParOf" srcId="{A75470CC-DF92-C447-B038-71AE5DF3C576}" destId="{94B72085-3EA5-5343-874A-AA6864935D74}" srcOrd="0" destOrd="0" presId="urn:microsoft.com/office/officeart/2016/7/layout/HorizontalActionList"/>
    <dgm:cxn modelId="{6E00EC99-ED4A-AA40-98A6-2E8881B0B8B3}" type="presParOf" srcId="{A75470CC-DF92-C447-B038-71AE5DF3C576}" destId="{BEDDD807-8D1C-F247-87E3-EECE47C89D4E}" srcOrd="1" destOrd="0" presId="urn:microsoft.com/office/officeart/2016/7/layout/HorizontalActionList"/>
    <dgm:cxn modelId="{EBE794B6-A97F-3241-9639-72AC7670D8CC}" type="presParOf" srcId="{389BA071-5C51-6C49-A807-2BAD54BEE623}" destId="{ADF490A7-488B-D143-BB1F-D0AE6E1A3A27}" srcOrd="1" destOrd="0" presId="urn:microsoft.com/office/officeart/2016/7/layout/HorizontalActionList"/>
    <dgm:cxn modelId="{B63D887F-2B84-7E42-81EB-11948E308E9A}" type="presParOf" srcId="{389BA071-5C51-6C49-A807-2BAD54BEE623}" destId="{C1475C34-CD23-3A47-AB09-5A65DC5A3D42}" srcOrd="2" destOrd="0" presId="urn:microsoft.com/office/officeart/2016/7/layout/HorizontalActionList"/>
    <dgm:cxn modelId="{09D67607-3EEC-BD4A-BF70-9E5606FF292D}" type="presParOf" srcId="{C1475C34-CD23-3A47-AB09-5A65DC5A3D42}" destId="{EE3A05DF-CCB2-2449-85D6-F4F1FADA1F65}" srcOrd="0" destOrd="0" presId="urn:microsoft.com/office/officeart/2016/7/layout/HorizontalActionList"/>
    <dgm:cxn modelId="{4E78D393-E713-9543-B3EA-6F382C9FF5D1}" type="presParOf" srcId="{C1475C34-CD23-3A47-AB09-5A65DC5A3D42}" destId="{43AFC1C1-D8E7-D44A-95F6-6596658CEA1D}" srcOrd="1" destOrd="0" presId="urn:microsoft.com/office/officeart/2016/7/layout/HorizontalActionList"/>
    <dgm:cxn modelId="{B48E9F74-A51C-2942-B24F-2F80D0803545}" type="presParOf" srcId="{389BA071-5C51-6C49-A807-2BAD54BEE623}" destId="{CDC9FFB7-05CC-FF4A-B50B-F1FE55B090CA}" srcOrd="3" destOrd="0" presId="urn:microsoft.com/office/officeart/2016/7/layout/HorizontalActionList"/>
    <dgm:cxn modelId="{D013BAAF-7A03-6C41-891F-3AD8F1610BE6}" type="presParOf" srcId="{389BA071-5C51-6C49-A807-2BAD54BEE623}" destId="{7AF531ED-8CE9-C444-8E14-E4BC65C7889E}" srcOrd="4" destOrd="0" presId="urn:microsoft.com/office/officeart/2016/7/layout/HorizontalActionList"/>
    <dgm:cxn modelId="{71AD112E-F2EF-574A-B1E3-224606C21428}" type="presParOf" srcId="{7AF531ED-8CE9-C444-8E14-E4BC65C7889E}" destId="{27AB5D25-B070-3F4C-A8B8-F11391B84F9C}" srcOrd="0" destOrd="0" presId="urn:microsoft.com/office/officeart/2016/7/layout/HorizontalActionList"/>
    <dgm:cxn modelId="{0D0D344C-5DCA-B149-9613-0217CCFD2468}" type="presParOf" srcId="{7AF531ED-8CE9-C444-8E14-E4BC65C7889E}" destId="{699639FF-B644-4447-8A18-82032B2CE607}" srcOrd="1" destOrd="0" presId="urn:microsoft.com/office/officeart/2016/7/layout/HorizontalActionList"/>
    <dgm:cxn modelId="{2A007F5F-A35D-2343-8D49-4EB4DAC4824F}" type="presParOf" srcId="{389BA071-5C51-6C49-A807-2BAD54BEE623}" destId="{0B9976E4-9C7E-514C-AA59-F6EE0A0F9EFF}" srcOrd="5" destOrd="0" presId="urn:microsoft.com/office/officeart/2016/7/layout/HorizontalActionList"/>
    <dgm:cxn modelId="{65A248CF-2DE6-1447-B36F-7B20A0C9B14F}" type="presParOf" srcId="{389BA071-5C51-6C49-A807-2BAD54BEE623}" destId="{4525D6D3-A620-5246-971D-604F8043BC34}" srcOrd="6" destOrd="0" presId="urn:microsoft.com/office/officeart/2016/7/layout/HorizontalActionList"/>
    <dgm:cxn modelId="{7A7B08F0-8AE4-7044-800D-50D71005C5D5}" type="presParOf" srcId="{4525D6D3-A620-5246-971D-604F8043BC34}" destId="{EE45FBF1-6362-D34A-B0F2-FB90FD336B6B}" srcOrd="0" destOrd="0" presId="urn:microsoft.com/office/officeart/2016/7/layout/HorizontalActionList"/>
    <dgm:cxn modelId="{2122EA03-609B-0E40-8A9E-09BABD80FCA5}" type="presParOf" srcId="{4525D6D3-A620-5246-971D-604F8043BC34}" destId="{9A1D1A51-D694-444B-B22D-C7C6366F96E7}" srcOrd="1" destOrd="0" presId="urn:microsoft.com/office/officeart/2016/7/layout/HorizontalActionList"/>
    <dgm:cxn modelId="{4045A81B-629E-C04C-8882-A261BD97BA9F}" type="presParOf" srcId="{389BA071-5C51-6C49-A807-2BAD54BEE623}" destId="{5461E499-B9BC-C14F-839D-4D845A7243B1}" srcOrd="7" destOrd="0" presId="urn:microsoft.com/office/officeart/2016/7/layout/HorizontalActionList"/>
    <dgm:cxn modelId="{C0898823-2009-5E40-A148-5E8684C1803F}" type="presParOf" srcId="{389BA071-5C51-6C49-A807-2BAD54BEE623}" destId="{7FCD390D-AEFF-4242-88B9-A4866274D821}" srcOrd="8" destOrd="0" presId="urn:microsoft.com/office/officeart/2016/7/layout/HorizontalActionList"/>
    <dgm:cxn modelId="{BB962D41-C17A-6740-9361-CED9CE5282E5}" type="presParOf" srcId="{7FCD390D-AEFF-4242-88B9-A4866274D821}" destId="{E4DC652F-4FDC-C343-8F5E-E26BE8767379}" srcOrd="0" destOrd="0" presId="urn:microsoft.com/office/officeart/2016/7/layout/HorizontalActionList"/>
    <dgm:cxn modelId="{D12076CA-CAAF-2A4F-957B-5C2E40FA4CA8}" type="presParOf" srcId="{7FCD390D-AEFF-4242-88B9-A4866274D821}" destId="{A0DCBFA5-CD5A-6943-96C3-BA9C2725AD4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72085-3EA5-5343-874A-AA6864935D74}">
      <dsp:nvSpPr>
        <dsp:cNvPr id="0" name=""/>
        <dsp:cNvSpPr/>
      </dsp:nvSpPr>
      <dsp:spPr>
        <a:xfrm>
          <a:off x="7855" y="811286"/>
          <a:ext cx="1791412" cy="537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561" tIns="141561" rIns="141561" bIns="1415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Registering</a:t>
          </a:r>
        </a:p>
      </dsp:txBody>
      <dsp:txXfrm>
        <a:off x="7855" y="811286"/>
        <a:ext cx="1791412" cy="537423"/>
      </dsp:txXfrm>
    </dsp:sp>
    <dsp:sp modelId="{BEDDD807-8D1C-F247-87E3-EECE47C89D4E}">
      <dsp:nvSpPr>
        <dsp:cNvPr id="0" name=""/>
        <dsp:cNvSpPr/>
      </dsp:nvSpPr>
      <dsp:spPr>
        <a:xfrm>
          <a:off x="7855" y="1348710"/>
          <a:ext cx="1791412" cy="189643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Registering a new bot application</a:t>
          </a:r>
        </a:p>
      </dsp:txBody>
      <dsp:txXfrm>
        <a:off x="7855" y="1348710"/>
        <a:ext cx="1791412" cy="1896436"/>
      </dsp:txXfrm>
    </dsp:sp>
    <dsp:sp modelId="{EE3A05DF-CCB2-2449-85D6-F4F1FADA1F65}">
      <dsp:nvSpPr>
        <dsp:cNvPr id="0" name=""/>
        <dsp:cNvSpPr/>
      </dsp:nvSpPr>
      <dsp:spPr>
        <a:xfrm>
          <a:off x="1907162" y="811286"/>
          <a:ext cx="1791412" cy="537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561" tIns="141561" rIns="141561" bIns="1415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Joining Server</a:t>
          </a:r>
        </a:p>
      </dsp:txBody>
      <dsp:txXfrm>
        <a:off x="1907162" y="811286"/>
        <a:ext cx="1791412" cy="537423"/>
      </dsp:txXfrm>
    </dsp:sp>
    <dsp:sp modelId="{43AFC1C1-D8E7-D44A-95F6-6596658CEA1D}">
      <dsp:nvSpPr>
        <dsp:cNvPr id="0" name=""/>
        <dsp:cNvSpPr/>
      </dsp:nvSpPr>
      <dsp:spPr>
        <a:xfrm>
          <a:off x="1907162" y="1348710"/>
          <a:ext cx="1791412" cy="189643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Adding it to a server via OAuth 2 link</a:t>
          </a:r>
        </a:p>
      </dsp:txBody>
      <dsp:txXfrm>
        <a:off x="1907162" y="1348710"/>
        <a:ext cx="1791412" cy="1896436"/>
      </dsp:txXfrm>
    </dsp:sp>
    <dsp:sp modelId="{27AB5D25-B070-3F4C-A8B8-F11391B84F9C}">
      <dsp:nvSpPr>
        <dsp:cNvPr id="0" name=""/>
        <dsp:cNvSpPr/>
      </dsp:nvSpPr>
      <dsp:spPr>
        <a:xfrm>
          <a:off x="3806469" y="811286"/>
          <a:ext cx="1791412" cy="537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561" tIns="141561" rIns="141561" bIns="1415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Hello World</a:t>
          </a:r>
        </a:p>
      </dsp:txBody>
      <dsp:txXfrm>
        <a:off x="3806469" y="811286"/>
        <a:ext cx="1791412" cy="537423"/>
      </dsp:txXfrm>
    </dsp:sp>
    <dsp:sp modelId="{699639FF-B644-4447-8A18-82032B2CE607}">
      <dsp:nvSpPr>
        <dsp:cNvPr id="0" name=""/>
        <dsp:cNvSpPr/>
      </dsp:nvSpPr>
      <dsp:spPr>
        <a:xfrm>
          <a:off x="3806469" y="1348710"/>
          <a:ext cx="1791412" cy="189643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Writing a basic “Hello World” style bot</a:t>
          </a:r>
        </a:p>
      </dsp:txBody>
      <dsp:txXfrm>
        <a:off x="3806469" y="1348710"/>
        <a:ext cx="1791412" cy="1896436"/>
      </dsp:txXfrm>
    </dsp:sp>
    <dsp:sp modelId="{EE45FBF1-6362-D34A-B0F2-FB90FD336B6B}">
      <dsp:nvSpPr>
        <dsp:cNvPr id="0" name=""/>
        <dsp:cNvSpPr/>
      </dsp:nvSpPr>
      <dsp:spPr>
        <a:xfrm>
          <a:off x="5705776" y="811286"/>
          <a:ext cx="1791412" cy="537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561" tIns="141561" rIns="141561" bIns="1415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Commands</a:t>
          </a:r>
        </a:p>
      </dsp:txBody>
      <dsp:txXfrm>
        <a:off x="5705776" y="811286"/>
        <a:ext cx="1791412" cy="537423"/>
      </dsp:txXfrm>
    </dsp:sp>
    <dsp:sp modelId="{9A1D1A51-D694-444B-B22D-C7C6366F96E7}">
      <dsp:nvSpPr>
        <dsp:cNvPr id="0" name=""/>
        <dsp:cNvSpPr/>
      </dsp:nvSpPr>
      <dsp:spPr>
        <a:xfrm>
          <a:off x="5705776" y="1348710"/>
          <a:ext cx="1791412" cy="189643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Adding commands</a:t>
          </a:r>
        </a:p>
      </dsp:txBody>
      <dsp:txXfrm>
        <a:off x="5705776" y="1348710"/>
        <a:ext cx="1791412" cy="1896436"/>
      </dsp:txXfrm>
    </dsp:sp>
    <dsp:sp modelId="{E4DC652F-4FDC-C343-8F5E-E26BE8767379}">
      <dsp:nvSpPr>
        <dsp:cNvPr id="0" name=""/>
        <dsp:cNvSpPr/>
      </dsp:nvSpPr>
      <dsp:spPr>
        <a:xfrm>
          <a:off x="7605084" y="811286"/>
          <a:ext cx="1791412" cy="537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561" tIns="141561" rIns="141561" bIns="1415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Voice</a:t>
          </a:r>
        </a:p>
      </dsp:txBody>
      <dsp:txXfrm>
        <a:off x="7605084" y="811286"/>
        <a:ext cx="1791412" cy="537423"/>
      </dsp:txXfrm>
    </dsp:sp>
    <dsp:sp modelId="{A0DCBFA5-CD5A-6943-96C3-BA9C2725AD4D}">
      <dsp:nvSpPr>
        <dsp:cNvPr id="0" name=""/>
        <dsp:cNvSpPr/>
      </dsp:nvSpPr>
      <dsp:spPr>
        <a:xfrm>
          <a:off x="7605084" y="1348710"/>
          <a:ext cx="1791412" cy="189643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Joining a voice channel and playing music</a:t>
          </a:r>
        </a:p>
      </dsp:txBody>
      <dsp:txXfrm>
        <a:off x="7605084" y="1348710"/>
        <a:ext cx="1791412" cy="189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app.com/developers/docs/intro" TargetMode="External"/><Relationship Id="rId2" Type="http://schemas.openxmlformats.org/officeDocument/2006/relationships/hyperlink" Target="https://discordapi.com/unofficial/comparis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ordbots.org/" TargetMode="External"/><Relationship Id="rId4" Type="http://schemas.openxmlformats.org/officeDocument/2006/relationships/hyperlink" Target="https://github.com/DarkKilauea/LetsWriteADiscordBo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dJq5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D952-971E-4D94-8195-1ABBF0984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Write a Discord Bot!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01BCE-FC63-41B8-B95E-BABE8EEE1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90B9-A0E4-4EA9-92CE-43B104284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173D-6A72-434A-8144-E247B0B1F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8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400-8A5F-4C93-921D-519156D8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B34C-8858-4B02-94F6-FBB7CE83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of unofficial Discord SDKs: </a:t>
            </a:r>
            <a:r>
              <a:rPr lang="en-US" sz="2400" dirty="0">
                <a:hlinkClick r:id="rId2"/>
              </a:rPr>
              <a:t>https://discordapi.com/unofficial/comparison.html</a:t>
            </a:r>
            <a:endParaRPr lang="en-US" sz="2400" dirty="0"/>
          </a:p>
          <a:p>
            <a:r>
              <a:rPr lang="en-US" sz="2400" dirty="0"/>
              <a:t>Discord API docs: </a:t>
            </a:r>
            <a:r>
              <a:rPr lang="en-US" sz="2400" dirty="0">
                <a:hlinkClick r:id="rId3"/>
              </a:rPr>
              <a:t>https://discordapp.com/developers/docs/intro</a:t>
            </a:r>
            <a:endParaRPr lang="en-US" sz="2400" dirty="0"/>
          </a:p>
          <a:p>
            <a:r>
              <a:rPr lang="en-US" sz="2400" dirty="0"/>
              <a:t>GitHub Example: </a:t>
            </a:r>
            <a:r>
              <a:rPr lang="en-US" sz="2400" dirty="0">
                <a:hlinkClick r:id="rId4"/>
              </a:rPr>
              <a:t>https://github.com/DarkKilauea/LetsWriteADiscordBot/</a:t>
            </a:r>
            <a:endParaRPr lang="en-US" sz="2400" dirty="0"/>
          </a:p>
          <a:p>
            <a:r>
              <a:rPr lang="en-US" sz="2400" dirty="0"/>
              <a:t>Site to advertise public bots: </a:t>
            </a:r>
            <a:r>
              <a:rPr lang="en-US" sz="2400" dirty="0">
                <a:hlinkClick r:id="rId5"/>
              </a:rPr>
              <a:t>https://discordbots.org/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83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F79-27AB-4D0E-9F25-364BFC06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709E-71AB-4648-B895-FAFC45D0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 Jones</a:t>
            </a:r>
          </a:p>
          <a:p>
            <a:r>
              <a:rPr lang="en-US" dirty="0"/>
              <a:t>Currently Senior Development Team Lead at Platinum Supplemental Insurance in Dubuque.</a:t>
            </a:r>
          </a:p>
          <a:p>
            <a:r>
              <a:rPr lang="en-US" dirty="0"/>
              <a:t>@</a:t>
            </a:r>
            <a:r>
              <a:rPr lang="en-US" dirty="0" err="1"/>
              <a:t>Dark_Kilauea</a:t>
            </a:r>
            <a:r>
              <a:rPr lang="en-US" dirty="0"/>
              <a:t> on Twitter, </a:t>
            </a:r>
            <a:r>
              <a:rPr lang="en-US" dirty="0" err="1"/>
              <a:t>Github</a:t>
            </a:r>
            <a:r>
              <a:rPr lang="en-US" dirty="0"/>
              <a:t>, and elsewhere</a:t>
            </a:r>
          </a:p>
          <a:p>
            <a:r>
              <a:rPr lang="en-US" dirty="0"/>
              <a:t>Not affiliated with Discord in any way</a:t>
            </a:r>
          </a:p>
          <a:p>
            <a:r>
              <a:rPr lang="en-US" dirty="0"/>
              <a:t>Please ask questions if you have them!</a:t>
            </a:r>
          </a:p>
        </p:txBody>
      </p:sp>
    </p:spTree>
    <p:extLst>
      <p:ext uri="{BB962C8B-B14F-4D97-AF65-F5344CB8AC3E}">
        <p14:creationId xmlns:p14="http://schemas.microsoft.com/office/powerpoint/2010/main" val="12069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B31D-A187-4A14-9D6B-361DCD73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Discord, exactly?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419A-84D2-4F63-BE48-0353187C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application written specifically for gamers</a:t>
            </a:r>
          </a:p>
          <a:p>
            <a:r>
              <a:rPr lang="en-US" dirty="0"/>
              <a:t>Servers are joined via invite link (i.e. </a:t>
            </a:r>
            <a:r>
              <a:rPr lang="en-US" dirty="0">
                <a:hlinkClick r:id="rId2"/>
              </a:rPr>
              <a:t>https://discord.gg/dJq5C</a:t>
            </a:r>
            <a:r>
              <a:rPr lang="en-US" dirty="0"/>
              <a:t>)</a:t>
            </a:r>
          </a:p>
          <a:p>
            <a:r>
              <a:rPr lang="en-US" dirty="0"/>
              <a:t>New servers can be created from the client, requiring just a name and server region to get started.</a:t>
            </a:r>
          </a:p>
          <a:p>
            <a:r>
              <a:rPr lang="en-US" dirty="0"/>
              <a:t>Does both persistent text chat and VOIP.</a:t>
            </a:r>
          </a:p>
          <a:p>
            <a:r>
              <a:rPr lang="en-US" dirty="0"/>
              <a:t>Supports Markdown syntax for messages</a:t>
            </a:r>
          </a:p>
          <a:p>
            <a:r>
              <a:rPr lang="en-US" dirty="0"/>
              <a:t>Has extensive bot support (which is what we are here for!)</a:t>
            </a:r>
          </a:p>
        </p:txBody>
      </p:sp>
    </p:spTree>
    <p:extLst>
      <p:ext uri="{BB962C8B-B14F-4D97-AF65-F5344CB8AC3E}">
        <p14:creationId xmlns:p14="http://schemas.microsoft.com/office/powerpoint/2010/main" val="191534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250D-004E-481B-BB63-15B7B797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Discord?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6945-79BB-406A-9250-24D4B77F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history of using VOIP in gaming communities.</a:t>
            </a:r>
          </a:p>
          <a:p>
            <a:pPr lvl="1"/>
            <a:r>
              <a:rPr lang="en-US" dirty="0"/>
              <a:t>TeamSpeak</a:t>
            </a:r>
          </a:p>
          <a:p>
            <a:pPr lvl="1"/>
            <a:r>
              <a:rPr lang="en-US" dirty="0"/>
              <a:t>Ventrilo</a:t>
            </a:r>
          </a:p>
          <a:p>
            <a:pPr lvl="1"/>
            <a:r>
              <a:rPr lang="en-US" dirty="0"/>
              <a:t>Mumble</a:t>
            </a:r>
          </a:p>
          <a:p>
            <a:r>
              <a:rPr lang="en-US" dirty="0"/>
              <a:t>Free for both users and server administrators</a:t>
            </a:r>
          </a:p>
          <a:p>
            <a:r>
              <a:rPr lang="en-US" dirty="0"/>
              <a:t>Runs pretty much everywhere, including in the browser</a:t>
            </a:r>
          </a:p>
          <a:p>
            <a:r>
              <a:rPr lang="en-US" dirty="0"/>
              <a:t>But the real reason is…</a:t>
            </a:r>
          </a:p>
        </p:txBody>
      </p:sp>
    </p:spTree>
    <p:extLst>
      <p:ext uri="{BB962C8B-B14F-4D97-AF65-F5344CB8AC3E}">
        <p14:creationId xmlns:p14="http://schemas.microsoft.com/office/powerpoint/2010/main" val="17646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DFA85402-EE01-46A8-85BA-CDB780F64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3057" r="-1" b="1216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A5932-DBB5-42CE-8B03-DE40356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Elder Scrolls: Online</a:t>
            </a:r>
          </a:p>
        </p:txBody>
      </p:sp>
    </p:spTree>
    <p:extLst>
      <p:ext uri="{BB962C8B-B14F-4D97-AF65-F5344CB8AC3E}">
        <p14:creationId xmlns:p14="http://schemas.microsoft.com/office/powerpoint/2010/main" val="271739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907C-E7DD-4F72-B9CC-492A023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Discord 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9B59-6366-433D-BB13-7234C981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simple console application or service you write.</a:t>
            </a:r>
          </a:p>
          <a:p>
            <a:r>
              <a:rPr lang="en-US" dirty="0"/>
              <a:t>Connects to Discord using </a:t>
            </a:r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Acts pretty much like any other user, receiving and sending events over the WebSocket interface.</a:t>
            </a:r>
          </a:p>
          <a:p>
            <a:r>
              <a:rPr lang="en-US" dirty="0"/>
              <a:t>Bots can (when given permission):</a:t>
            </a:r>
          </a:p>
          <a:p>
            <a:pPr lvl="1"/>
            <a:r>
              <a:rPr lang="en-US" dirty="0"/>
              <a:t>Read and send text messages</a:t>
            </a:r>
          </a:p>
          <a:p>
            <a:pPr lvl="1"/>
            <a:r>
              <a:rPr lang="en-US" dirty="0"/>
              <a:t>“Speak” over VOIP and listen</a:t>
            </a:r>
          </a:p>
          <a:p>
            <a:pPr lvl="1"/>
            <a:r>
              <a:rPr lang="en-US" dirty="0"/>
              <a:t>Administer the server, including changing permissions, kicking or banning users, and reading the audit log</a:t>
            </a:r>
          </a:p>
        </p:txBody>
      </p:sp>
    </p:spTree>
    <p:extLst>
      <p:ext uri="{BB962C8B-B14F-4D97-AF65-F5344CB8AC3E}">
        <p14:creationId xmlns:p14="http://schemas.microsoft.com/office/powerpoint/2010/main" val="234037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DBA86CC-34C3-43C1-B328-62490FE690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F4C9D6-90BC-48A0-91E8-0F0373CA1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D682B-18D6-4D39-9A10-34A8C078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Discord Bot SDKs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5960D-B9F1-46E6-AD61-6D7A74F2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en-US"/>
              <a:t>There are a number of unofficial SDKs:</a:t>
            </a:r>
          </a:p>
          <a:p>
            <a:pPr lvl="1"/>
            <a:r>
              <a:rPr lang="en-US"/>
              <a:t>.NET: Discord.Net</a:t>
            </a:r>
          </a:p>
          <a:p>
            <a:pPr lvl="1"/>
            <a:r>
              <a:rPr lang="en-US"/>
              <a:t>Go: Discordgo</a:t>
            </a:r>
          </a:p>
          <a:p>
            <a:pPr lvl="1"/>
            <a:r>
              <a:rPr lang="en-US"/>
              <a:t>Haskell: discord-hs</a:t>
            </a:r>
          </a:p>
          <a:p>
            <a:pPr lvl="1"/>
            <a:r>
              <a:rPr lang="en-US"/>
              <a:t>Java: JDA</a:t>
            </a:r>
          </a:p>
          <a:p>
            <a:pPr lvl="1"/>
            <a:r>
              <a:rPr lang="en-US"/>
              <a:t>Javascript: discord.js</a:t>
            </a:r>
          </a:p>
          <a:p>
            <a:pPr lvl="1"/>
            <a:r>
              <a:rPr lang="en-US"/>
              <a:t>Python: discord.py</a:t>
            </a:r>
          </a:p>
          <a:p>
            <a:pPr lvl="1"/>
            <a:r>
              <a:rPr lang="en-US"/>
              <a:t>Ruby: discordrb</a:t>
            </a:r>
          </a:p>
          <a:p>
            <a:pPr lvl="1"/>
            <a:r>
              <a:rPr lang="en-US"/>
              <a:t>Rust: discord-rs</a:t>
            </a:r>
          </a:p>
          <a:p>
            <a:pPr lvl="1"/>
            <a:r>
              <a:rPr lang="en-US"/>
              <a:t>And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C2D-FCF3-4FBC-9EE1-6B1C53B9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Let’s Get Started!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DF83-9600-4C47-9253-8B891FC90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https://github.com/DarkKilauea/LetsWriteADiscordBot</a:t>
            </a:r>
          </a:p>
        </p:txBody>
      </p:sp>
    </p:spTree>
    <p:extLst>
      <p:ext uri="{BB962C8B-B14F-4D97-AF65-F5344CB8AC3E}">
        <p14:creationId xmlns:p14="http://schemas.microsoft.com/office/powerpoint/2010/main" val="415388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F712-3FBD-47CB-BDE7-309F4A33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We Covered: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577AA1D-F8F6-4CDB-86ED-350A8DC2E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7953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32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548</TotalTime>
  <Words>405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Let’s Write a Discord Bot!</vt:lpstr>
      <vt:lpstr>Who is this guy?</vt:lpstr>
      <vt:lpstr>What is Discord, exactly?</vt:lpstr>
      <vt:lpstr>Why Discord?</vt:lpstr>
      <vt:lpstr>Elder Scrolls: Online</vt:lpstr>
      <vt:lpstr>What is a Discord Bot?</vt:lpstr>
      <vt:lpstr>Discord Bot SDKs</vt:lpstr>
      <vt:lpstr>Let’s Get Started!</vt:lpstr>
      <vt:lpstr>We Covered:</vt:lpstr>
      <vt:lpstr>Questions?</vt:lpstr>
      <vt:lpstr>Resources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Write a Discord Bot!</dc:title>
  <dc:creator>Josh Jones</dc:creator>
  <cp:lastModifiedBy>Josh Jones</cp:lastModifiedBy>
  <cp:revision>4</cp:revision>
  <dcterms:created xsi:type="dcterms:W3CDTF">2018-04-08T17:57:35Z</dcterms:created>
  <dcterms:modified xsi:type="dcterms:W3CDTF">2018-04-21T18:39:46Z</dcterms:modified>
</cp:coreProperties>
</file>