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83" autoAdjust="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8873-DC92-454F-83AC-2FCA06407978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F1972-A094-409F-98E0-BD66CE026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F1972-A094-409F-98E0-BD66CE0263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8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4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44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0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5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90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4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56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AE25A3-D690-4A96-A9CF-D94177B4E443}" type="datetimeFigureOut">
              <a:rPr lang="ru-RU" smtClean="0"/>
              <a:t>28.10.2022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BC70A-476B-4149-869D-CD0888589F8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atoly.kostin.work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Сервис генерации шаблонных документов.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455621"/>
            <a:ext cx="100584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Техническое описание проекта</a:t>
            </a:r>
            <a:br>
              <a:rPr lang="ru-RU" dirty="0" smtClean="0"/>
            </a:br>
            <a:r>
              <a:rPr lang="ru-RU" dirty="0" smtClean="0"/>
              <a:t>и руководство пользователя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572913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Автор: Костин Анатолий (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anatoly.kostin.work@gmail.com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проблемы</a:t>
            </a:r>
            <a:br>
              <a:rPr lang="ru-RU" dirty="0" smtClean="0"/>
            </a:br>
            <a:r>
              <a:rPr lang="ru-RU" dirty="0" smtClean="0"/>
              <a:t>и требования к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04305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Проблема: ручное заполнение шаблонов документов занимает время сотрудников, имеющаяся база данных предоставляет информацию по внутреннему документообороту, но не имеет инструмента автоматизации подачи заявок.</a:t>
            </a:r>
          </a:p>
          <a:p>
            <a:r>
              <a:rPr lang="ru-RU" dirty="0" smtClean="0"/>
              <a:t>Цель: создание информационной системы для заполнения форм документов.</a:t>
            </a:r>
          </a:p>
          <a:p>
            <a:r>
              <a:rPr lang="ru-RU" dirty="0" smtClean="0"/>
              <a:t>Требования:</a:t>
            </a:r>
          </a:p>
          <a:p>
            <a:pPr lvl="1"/>
            <a:r>
              <a:rPr lang="ru-RU" dirty="0" smtClean="0"/>
              <a:t>Доступ из существующей инфраструктуры.</a:t>
            </a:r>
            <a:br>
              <a:rPr lang="ru-RU" dirty="0" smtClean="0"/>
            </a:br>
            <a:r>
              <a:rPr lang="ru-RU" dirty="0" smtClean="0"/>
              <a:t>Интеграция в ИС УАП.</a:t>
            </a:r>
          </a:p>
          <a:p>
            <a:pPr lvl="1"/>
            <a:r>
              <a:rPr lang="ru-RU" dirty="0" smtClean="0"/>
              <a:t>Расширяемость.</a:t>
            </a:r>
            <a:br>
              <a:rPr lang="ru-RU" dirty="0" smtClean="0"/>
            </a:br>
            <a:r>
              <a:rPr lang="ru-RU" dirty="0" smtClean="0"/>
              <a:t>Дешевизна дополнения функционала и простота внедрения новых вариаций шаблонов.</a:t>
            </a:r>
            <a:endParaRPr lang="ru-RU" dirty="0"/>
          </a:p>
          <a:p>
            <a:r>
              <a:rPr lang="ru-RU" dirty="0" smtClean="0"/>
              <a:t>Предлагаемые решения:</a:t>
            </a:r>
          </a:p>
          <a:p>
            <a:pPr lvl="1"/>
            <a:r>
              <a:rPr lang="en-US" dirty="0" smtClean="0"/>
              <a:t>WEB-API </a:t>
            </a:r>
            <a:r>
              <a:rPr lang="ru-RU" dirty="0" smtClean="0"/>
              <a:t>проект на платформе </a:t>
            </a:r>
            <a:r>
              <a:rPr lang="en-US" dirty="0" smtClean="0"/>
              <a:t>ASP.NET.</a:t>
            </a:r>
          </a:p>
          <a:p>
            <a:pPr lvl="1"/>
            <a:r>
              <a:rPr lang="ru-RU" dirty="0" smtClean="0"/>
              <a:t>Построение «чистой архитектуры» и детальное конфигурирование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37890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Макроархитектура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39403" y="1893195"/>
            <a:ext cx="6053071" cy="3117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/>
                </a:solidFill>
              </a:rPr>
              <a:t>Document Aggregator (ASP.NET Core WEB-API)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98535" y="3103624"/>
            <a:ext cx="3425781" cy="669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2"/>
                </a:solidFill>
              </a:rPr>
              <a:t>Клиент конвертера </a:t>
            </a:r>
            <a:r>
              <a:rPr lang="en-US" dirty="0" smtClean="0">
                <a:solidFill>
                  <a:schemeClr val="tx2"/>
                </a:solidFill>
              </a:rPr>
              <a:t>DOCX </a:t>
            </a:r>
            <a:r>
              <a:rPr lang="ru-RU" dirty="0" smtClean="0">
                <a:solidFill>
                  <a:schemeClr val="tx2"/>
                </a:solidFill>
              </a:rPr>
              <a:t>в </a:t>
            </a:r>
            <a:r>
              <a:rPr lang="en-US" dirty="0" smtClean="0">
                <a:solidFill>
                  <a:schemeClr val="tx2"/>
                </a:solidFill>
              </a:rPr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Python </a:t>
            </a:r>
            <a:r>
              <a:rPr lang="ru-RU" dirty="0" smtClean="0">
                <a:solidFill>
                  <a:schemeClr val="tx2"/>
                </a:solidFill>
              </a:rPr>
              <a:t>скрипт</a:t>
            </a:r>
            <a:r>
              <a:rPr lang="en-US" dirty="0" smtClean="0">
                <a:solidFill>
                  <a:schemeClr val="tx2"/>
                </a:solidFill>
              </a:rPr>
              <a:t> (client.py)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98534" y="4211026"/>
            <a:ext cx="3425781" cy="940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2"/>
                </a:solidFill>
              </a:rPr>
              <a:t>Сервер конвертера </a:t>
            </a:r>
            <a:r>
              <a:rPr lang="en-US" dirty="0" smtClean="0">
                <a:solidFill>
                  <a:schemeClr val="tx2"/>
                </a:solidFill>
              </a:rPr>
              <a:t>DOCX </a:t>
            </a:r>
            <a:r>
              <a:rPr lang="ru-RU" dirty="0" smtClean="0">
                <a:solidFill>
                  <a:schemeClr val="tx2"/>
                </a:solidFill>
              </a:rPr>
              <a:t>в </a:t>
            </a:r>
            <a:r>
              <a:rPr lang="en-US" dirty="0" smtClean="0">
                <a:solidFill>
                  <a:schemeClr val="tx2"/>
                </a:solidFill>
              </a:rPr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Python </a:t>
            </a:r>
            <a:r>
              <a:rPr lang="ru-RU" dirty="0" smtClean="0">
                <a:solidFill>
                  <a:schemeClr val="tx2"/>
                </a:solidFill>
              </a:rPr>
              <a:t>скрипт</a:t>
            </a:r>
            <a:r>
              <a:rPr lang="en-US" dirty="0" smtClean="0">
                <a:solidFill>
                  <a:schemeClr val="tx2"/>
                </a:solidFill>
              </a:rPr>
              <a:t> (server.py)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LibreOffice process (soffice.exe)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8151880" y="3769794"/>
            <a:ext cx="0" cy="44123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51880" y="3818034"/>
            <a:ext cx="296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Сокет </a:t>
            </a:r>
            <a:r>
              <a:rPr lang="en-US" dirty="0" smtClean="0"/>
              <a:t>tcp://127.0.0.1:2002/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0883537" y="2343955"/>
            <a:ext cx="0" cy="75966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7225494" y="2343955"/>
            <a:ext cx="365804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18661" y="1744961"/>
            <a:ext cx="369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Путь к файлу аргументом</a:t>
            </a:r>
            <a:r>
              <a:rPr lang="en-US" dirty="0" smtClean="0"/>
              <a:t> </a:t>
            </a:r>
            <a:r>
              <a:rPr lang="ru-RU" dirty="0" smtClean="0"/>
              <a:t>командной строки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10692927" y="2472824"/>
            <a:ext cx="0" cy="630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7234465" y="2472824"/>
            <a:ext cx="3458462" cy="14458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11545" y="2441147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</a:t>
            </a:r>
            <a:r>
              <a:rPr lang="ru-RU" dirty="0" smtClean="0"/>
              <a:t>-файл в стандартном</a:t>
            </a:r>
            <a:r>
              <a:rPr lang="en-US" dirty="0" smtClean="0"/>
              <a:t> </a:t>
            </a:r>
            <a:r>
              <a:rPr lang="ru-RU" dirty="0" smtClean="0"/>
              <a:t>потоке вывода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7982755" y="3796986"/>
            <a:ext cx="0" cy="39038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868215" y="2253803"/>
            <a:ext cx="2357278" cy="2584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2"/>
                </a:solidFill>
              </a:rPr>
              <a:t>Сервисы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2"/>
                </a:solidFill>
              </a:rPr>
              <a:t>Журналирование</a:t>
            </a:r>
            <a:endParaRPr lang="ru-RU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Конфигурирование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Обращение к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Ресурс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Ресурс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Редактор </a:t>
            </a:r>
            <a:r>
              <a:rPr lang="en-US" dirty="0" smtClean="0">
                <a:solidFill>
                  <a:schemeClr val="tx2"/>
                </a:solidFill>
              </a:rPr>
              <a:t>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Конструктор модели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481071" y="2253159"/>
            <a:ext cx="3181083" cy="305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Контроллер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481071" y="3007003"/>
            <a:ext cx="3181083" cy="3055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Обработчик заявки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481071" y="3760847"/>
            <a:ext cx="3181083" cy="308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Обработчик формы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481071" y="4514690"/>
            <a:ext cx="3181083" cy="323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Обработчик </a:t>
            </a:r>
            <a:r>
              <a:rPr lang="ru-RU" dirty="0" err="1" smtClean="0">
                <a:solidFill>
                  <a:schemeClr val="tx2"/>
                </a:solidFill>
              </a:rPr>
              <a:t>парсера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40" name="Прямая со стрелкой 39"/>
          <p:cNvCxnSpPr>
            <a:endCxn id="36" idx="3"/>
          </p:cNvCxnSpPr>
          <p:nvPr/>
        </p:nvCxnSpPr>
        <p:spPr>
          <a:xfrm flipH="1">
            <a:off x="4662154" y="2395471"/>
            <a:ext cx="206060" cy="1044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4662154" y="3149315"/>
            <a:ext cx="206060" cy="1044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4662157" y="3900776"/>
            <a:ext cx="206060" cy="1044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4662159" y="4676273"/>
            <a:ext cx="206060" cy="10447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712890" y="2558676"/>
            <a:ext cx="0" cy="44496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1723622" y="3304151"/>
            <a:ext cx="0" cy="44496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1723622" y="4082745"/>
            <a:ext cx="0" cy="44496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4389549" y="2555852"/>
            <a:ext cx="0" cy="444966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4376670" y="3315881"/>
            <a:ext cx="0" cy="444966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4365938" y="4069724"/>
            <a:ext cx="0" cy="444966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851561" y="5553236"/>
            <a:ext cx="4172754" cy="639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База данных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(Oracle Database)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42035" y="2593669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Запрос в поток </a:t>
            </a:r>
            <a:r>
              <a:rPr lang="en-US" dirty="0" smtClean="0"/>
              <a:t>PDF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024465" y="3341968"/>
            <a:ext cx="20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в файл </a:t>
            </a:r>
            <a:r>
              <a:rPr lang="en-US" dirty="0" smtClean="0"/>
              <a:t>PDF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929679" y="4102392"/>
            <a:ext cx="22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Шаблон в файл </a:t>
            </a:r>
            <a:r>
              <a:rPr lang="en-US" dirty="0" smtClean="0"/>
              <a:t>DOCX</a:t>
            </a:r>
            <a:endParaRPr lang="ru-RU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7003865" y="4837856"/>
            <a:ext cx="0" cy="692836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03419" y="5174239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HRD_NEW_DOC@10.50.12.6:1521/WDB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452590" y="5501700"/>
            <a:ext cx="1379973" cy="3641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/>
                </a:solidFill>
              </a:rPr>
              <a:t>УАП (</a:t>
            </a:r>
            <a:r>
              <a:rPr lang="en-US" dirty="0" smtClean="0">
                <a:solidFill>
                  <a:schemeClr val="tx2"/>
                </a:solidFill>
              </a:rPr>
              <a:t>APEX</a:t>
            </a:r>
            <a:r>
              <a:rPr lang="ru-RU" dirty="0" smtClean="0">
                <a:solidFill>
                  <a:schemeClr val="tx2"/>
                </a:solidFill>
              </a:rPr>
              <a:t>)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1110239" y="5513451"/>
            <a:ext cx="2457209" cy="639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HRD.GENERATE_PDF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ru-RU" dirty="0" smtClean="0">
                <a:solidFill>
                  <a:schemeClr val="tx2"/>
                </a:solidFill>
              </a:rPr>
              <a:t>процедура</a:t>
            </a:r>
            <a:r>
              <a:rPr lang="en-US" dirty="0" smtClean="0">
                <a:solidFill>
                  <a:schemeClr val="tx2"/>
                </a:solidFill>
              </a:rPr>
              <a:t> PL/SQL)</a:t>
            </a:r>
            <a:endParaRPr lang="ru-RU" dirty="0">
              <a:solidFill>
                <a:schemeClr val="tx2"/>
              </a:solidFill>
            </a:endParaRPr>
          </a:p>
        </p:txBody>
      </p:sp>
      <p:cxnSp>
        <p:nvCxnSpPr>
          <p:cNvPr id="65" name="Прямая со стрелкой 64"/>
          <p:cNvCxnSpPr>
            <a:stCxn id="63" idx="1"/>
          </p:cNvCxnSpPr>
          <p:nvPr/>
        </p:nvCxnSpPr>
        <p:spPr>
          <a:xfrm flipH="1" flipV="1">
            <a:off x="3567448" y="5676656"/>
            <a:ext cx="885142" cy="7106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>
            <a:off x="1211504" y="2405917"/>
            <a:ext cx="269566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1211504" y="2395471"/>
            <a:ext cx="0" cy="31179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96858" y="5065465"/>
            <a:ext cx="440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</a:t>
            </a:r>
            <a:r>
              <a:rPr lang="ru-RU" dirty="0" smtClean="0"/>
              <a:t>10.50.12.6</a:t>
            </a:r>
            <a:r>
              <a:rPr lang="en-US" dirty="0" smtClean="0"/>
              <a:t>:8082/</a:t>
            </a:r>
            <a:r>
              <a:rPr lang="en-US" dirty="0" err="1" smtClean="0"/>
              <a:t>doctest</a:t>
            </a:r>
            <a:r>
              <a:rPr lang="en-US" dirty="0" smtClean="0"/>
              <a:t>/</a:t>
            </a:r>
            <a:r>
              <a:rPr lang="en-US" dirty="0" err="1" smtClean="0"/>
              <a:t>documentfill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endCxn id="63" idx="3"/>
          </p:cNvCxnSpPr>
          <p:nvPr/>
        </p:nvCxnSpPr>
        <p:spPr>
          <a:xfrm flipH="1">
            <a:off x="5832563" y="5676656"/>
            <a:ext cx="1018998" cy="7106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V="1">
            <a:off x="3567448" y="6040192"/>
            <a:ext cx="3284113" cy="12879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5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4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7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9847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842</TotalTime>
  <Words>157</Words>
  <Application>Microsoft Office PowerPoint</Application>
  <PresentationFormat>Широкоэкранный</PresentationFormat>
  <Paragraphs>43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Сервис генерации шаблонных документов.</vt:lpstr>
      <vt:lpstr>Постановка проблемы и требования к проекту</vt:lpstr>
      <vt:lpstr>Макроархитектура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генерации шаблонных документов.</dc:title>
  <dc:creator>Костин Анатолий Константинович</dc:creator>
  <cp:lastModifiedBy>Костин Анатолий Константинович</cp:lastModifiedBy>
  <cp:revision>18</cp:revision>
  <dcterms:created xsi:type="dcterms:W3CDTF">2022-10-27T16:22:21Z</dcterms:created>
  <dcterms:modified xsi:type="dcterms:W3CDTF">2022-10-28T20:43:06Z</dcterms:modified>
</cp:coreProperties>
</file>