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D7E3-A8CC-5C4C-D3FD-FEDCB2D2E272}"/>
              </a:ext>
            </a:extLst>
          </p:cNvPr>
          <p:cNvSpPr>
            <a:spLocks noGrp="1"/>
          </p:cNvSpPr>
          <p:nvPr>
            <p:ph type="ctrTitle"/>
          </p:nvPr>
        </p:nvSpPr>
        <p:spPr/>
        <p:txBody>
          <a:bodyPr/>
          <a:lstStyle/>
          <a:p>
            <a:pPr algn="ctr"/>
            <a:r>
              <a:rPr lang="en-US" dirty="0"/>
              <a:t>Bus reservation system</a:t>
            </a:r>
            <a:endParaRPr lang="en-IN" dirty="0"/>
          </a:p>
        </p:txBody>
      </p:sp>
      <p:sp>
        <p:nvSpPr>
          <p:cNvPr id="3" name="Subtitle 2">
            <a:extLst>
              <a:ext uri="{FF2B5EF4-FFF2-40B4-BE49-F238E27FC236}">
                <a16:creationId xmlns:a16="http://schemas.microsoft.com/office/drawing/2014/main" id="{BA02B42B-3B0E-10D8-F318-BBCF789A7F6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5135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94E9-7CAE-4678-264C-A9F7042894B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B041DC8-2C8F-FC9F-3842-28DD85914FA3}"/>
              </a:ext>
            </a:extLst>
          </p:cNvPr>
          <p:cNvPicPr>
            <a:picLocks noGrp="1" noChangeAspect="1"/>
          </p:cNvPicPr>
          <p:nvPr>
            <p:ph idx="1"/>
          </p:nvPr>
        </p:nvPicPr>
        <p:blipFill>
          <a:blip r:embed="rId2"/>
          <a:stretch>
            <a:fillRect/>
          </a:stretch>
        </p:blipFill>
        <p:spPr>
          <a:xfrm>
            <a:off x="1" y="0"/>
            <a:ext cx="12120464" cy="6120882"/>
          </a:xfrm>
        </p:spPr>
      </p:pic>
    </p:spTree>
    <p:extLst>
      <p:ext uri="{BB962C8B-B14F-4D97-AF65-F5344CB8AC3E}">
        <p14:creationId xmlns:p14="http://schemas.microsoft.com/office/powerpoint/2010/main" val="193952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4DB3-83FF-4824-947C-73170CDB880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95EFA25-C759-5194-3224-23B45043F677}"/>
              </a:ext>
            </a:extLst>
          </p:cNvPr>
          <p:cNvPicPr>
            <a:picLocks noGrp="1" noChangeAspect="1"/>
          </p:cNvPicPr>
          <p:nvPr>
            <p:ph idx="1"/>
          </p:nvPr>
        </p:nvPicPr>
        <p:blipFill>
          <a:blip r:embed="rId2"/>
          <a:stretch>
            <a:fillRect/>
          </a:stretch>
        </p:blipFill>
        <p:spPr>
          <a:xfrm>
            <a:off x="0" y="0"/>
            <a:ext cx="12192000" cy="6130212"/>
          </a:xfrm>
        </p:spPr>
      </p:pic>
    </p:spTree>
    <p:extLst>
      <p:ext uri="{BB962C8B-B14F-4D97-AF65-F5344CB8AC3E}">
        <p14:creationId xmlns:p14="http://schemas.microsoft.com/office/powerpoint/2010/main" val="236083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6009-30B9-4BD4-B426-B3FB7D6B3BA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B871FB52-875C-73E9-1AFB-6B7D574B5716}"/>
              </a:ext>
            </a:extLst>
          </p:cNvPr>
          <p:cNvPicPr>
            <a:picLocks noGrp="1" noChangeAspect="1"/>
          </p:cNvPicPr>
          <p:nvPr>
            <p:ph idx="1"/>
          </p:nvPr>
        </p:nvPicPr>
        <p:blipFill>
          <a:blip r:embed="rId2"/>
          <a:stretch>
            <a:fillRect/>
          </a:stretch>
        </p:blipFill>
        <p:spPr>
          <a:xfrm>
            <a:off x="1669335" y="2533069"/>
            <a:ext cx="9167654" cy="2415749"/>
          </a:xfrm>
        </p:spPr>
      </p:pic>
    </p:spTree>
    <p:extLst>
      <p:ext uri="{BB962C8B-B14F-4D97-AF65-F5344CB8AC3E}">
        <p14:creationId xmlns:p14="http://schemas.microsoft.com/office/powerpoint/2010/main" val="357334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AB54-1DAE-5EEC-CD73-664790D9B674}"/>
              </a:ext>
            </a:extLst>
          </p:cNvPr>
          <p:cNvSpPr>
            <a:spLocks noGrp="1"/>
          </p:cNvSpPr>
          <p:nvPr>
            <p:ph type="title"/>
          </p:nvPr>
        </p:nvSpPr>
        <p:spPr>
          <a:xfrm>
            <a:off x="1451579" y="867037"/>
            <a:ext cx="9603275" cy="1049235"/>
          </a:xfrm>
        </p:spPr>
        <p:txBody>
          <a:bodyPr/>
          <a:lstStyle/>
          <a:p>
            <a:pPr algn="ctr"/>
            <a:r>
              <a:rPr lang="en-US" dirty="0"/>
              <a:t>Presented by </a:t>
            </a:r>
            <a:endParaRPr lang="en-IN" dirty="0"/>
          </a:p>
        </p:txBody>
      </p:sp>
      <p:sp>
        <p:nvSpPr>
          <p:cNvPr id="3" name="Content Placeholder 2">
            <a:extLst>
              <a:ext uri="{FF2B5EF4-FFF2-40B4-BE49-F238E27FC236}">
                <a16:creationId xmlns:a16="http://schemas.microsoft.com/office/drawing/2014/main" id="{125A1A42-CF31-F42F-E87D-C4FEC3CE4D85}"/>
              </a:ext>
            </a:extLst>
          </p:cNvPr>
          <p:cNvSpPr>
            <a:spLocks noGrp="1"/>
          </p:cNvSpPr>
          <p:nvPr>
            <p:ph idx="1"/>
          </p:nvPr>
        </p:nvSpPr>
        <p:spPr/>
        <p:txBody>
          <a:bodyPr/>
          <a:lstStyle/>
          <a:p>
            <a:r>
              <a:rPr lang="en-US" dirty="0"/>
              <a:t>Name :- Patel </a:t>
            </a:r>
            <a:r>
              <a:rPr lang="en-US" dirty="0" err="1"/>
              <a:t>Jeel</a:t>
            </a:r>
            <a:r>
              <a:rPr lang="en-US" dirty="0"/>
              <a:t> </a:t>
            </a:r>
            <a:r>
              <a:rPr lang="en-US" dirty="0" err="1"/>
              <a:t>Jayeshkumar</a:t>
            </a:r>
            <a:endParaRPr lang="en-US" dirty="0"/>
          </a:p>
          <a:p>
            <a:r>
              <a:rPr lang="en-US" dirty="0"/>
              <a:t>Branch :- Cyber Security                 Batch :- 25</a:t>
            </a:r>
          </a:p>
          <a:p>
            <a:r>
              <a:rPr lang="en-US" dirty="0"/>
              <a:t>Subject :- ESFP-II</a:t>
            </a:r>
          </a:p>
          <a:p>
            <a:r>
              <a:rPr lang="en-US" dirty="0"/>
              <a:t>Enrollment Number :- 21162171020</a:t>
            </a:r>
            <a:endParaRPr lang="en-IN" dirty="0"/>
          </a:p>
        </p:txBody>
      </p:sp>
    </p:spTree>
    <p:extLst>
      <p:ext uri="{BB962C8B-B14F-4D97-AF65-F5344CB8AC3E}">
        <p14:creationId xmlns:p14="http://schemas.microsoft.com/office/powerpoint/2010/main" val="244598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5214-7217-1A50-AAB3-61D0AE0A4989}"/>
              </a:ext>
            </a:extLst>
          </p:cNvPr>
          <p:cNvSpPr>
            <a:spLocks noGrp="1"/>
          </p:cNvSpPr>
          <p:nvPr>
            <p:ph type="title"/>
          </p:nvPr>
        </p:nvSpPr>
        <p:spPr/>
        <p:txBody>
          <a:bodyPr/>
          <a:lstStyle/>
          <a:p>
            <a:pPr algn="ctr"/>
            <a:r>
              <a:rPr lang="en-US" dirty="0"/>
              <a:t>About project</a:t>
            </a:r>
            <a:endParaRPr lang="en-IN" dirty="0"/>
          </a:p>
        </p:txBody>
      </p:sp>
      <p:sp>
        <p:nvSpPr>
          <p:cNvPr id="3" name="Content Placeholder 2">
            <a:extLst>
              <a:ext uri="{FF2B5EF4-FFF2-40B4-BE49-F238E27FC236}">
                <a16:creationId xmlns:a16="http://schemas.microsoft.com/office/drawing/2014/main" id="{DA7D84C2-83E1-567D-A99E-02D0351D0F5A}"/>
              </a:ext>
            </a:extLst>
          </p:cNvPr>
          <p:cNvSpPr>
            <a:spLocks noGrp="1"/>
          </p:cNvSpPr>
          <p:nvPr>
            <p:ph idx="1"/>
          </p:nvPr>
        </p:nvSpPr>
        <p:spPr/>
        <p:txBody>
          <a:bodyPr/>
          <a:lstStyle/>
          <a:p>
            <a:r>
              <a:rPr lang="en-US" i="0" dirty="0">
                <a:effectLst/>
                <a:latin typeface="Encode Sans"/>
              </a:rPr>
              <a:t>A bus reservation system is a mobile or web software solution designed to provide customers with a personalized easy-to-utilize user experience for booking and purchasing tickets online.</a:t>
            </a:r>
            <a:r>
              <a:rPr lang="en-US" b="0" i="0" dirty="0">
                <a:effectLst/>
                <a:latin typeface="Encode Sans"/>
              </a:rPr>
              <a:t> It stores customers’ personal data records, scheduled routes, frequent trips, drop points, and other information.</a:t>
            </a:r>
          </a:p>
          <a:p>
            <a:r>
              <a:rPr lang="en-US" b="0" i="0" dirty="0">
                <a:effectLst/>
                <a:latin typeface="Encode Sans"/>
              </a:rPr>
              <a:t>You can implement real-time seat availability, multiple payment gateways, offer seat map functionality, and other features. A transport booking eliminates human factor risks and improves conversion rates for your business.</a:t>
            </a:r>
            <a:endParaRPr lang="en-IN" dirty="0"/>
          </a:p>
        </p:txBody>
      </p:sp>
    </p:spTree>
    <p:extLst>
      <p:ext uri="{BB962C8B-B14F-4D97-AF65-F5344CB8AC3E}">
        <p14:creationId xmlns:p14="http://schemas.microsoft.com/office/powerpoint/2010/main" val="197773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E899-2F4C-1D42-B598-CA6B38B831EA}"/>
              </a:ext>
            </a:extLst>
          </p:cNvPr>
          <p:cNvSpPr>
            <a:spLocks noGrp="1"/>
          </p:cNvSpPr>
          <p:nvPr>
            <p:ph type="title"/>
          </p:nvPr>
        </p:nvSpPr>
        <p:spPr/>
        <p:txBody>
          <a:bodyPr/>
          <a:lstStyle/>
          <a:p>
            <a:pPr algn="ctr"/>
            <a:r>
              <a:rPr lang="en-US" dirty="0"/>
              <a:t>Content in project</a:t>
            </a:r>
            <a:endParaRPr lang="en-IN" dirty="0"/>
          </a:p>
        </p:txBody>
      </p:sp>
      <p:sp>
        <p:nvSpPr>
          <p:cNvPr id="3" name="Content Placeholder 2">
            <a:extLst>
              <a:ext uri="{FF2B5EF4-FFF2-40B4-BE49-F238E27FC236}">
                <a16:creationId xmlns:a16="http://schemas.microsoft.com/office/drawing/2014/main" id="{3E367265-CFCB-6F05-CB5C-75E276BB416D}"/>
              </a:ext>
            </a:extLst>
          </p:cNvPr>
          <p:cNvSpPr>
            <a:spLocks noGrp="1"/>
          </p:cNvSpPr>
          <p:nvPr>
            <p:ph idx="1"/>
          </p:nvPr>
        </p:nvSpPr>
        <p:spPr/>
        <p:txBody>
          <a:bodyPr/>
          <a:lstStyle/>
          <a:p>
            <a:r>
              <a:rPr lang="en-US" dirty="0"/>
              <a:t>1) </a:t>
            </a:r>
            <a:r>
              <a:rPr lang="en-US" b="1" u="sng" dirty="0"/>
              <a:t>Add New Bus Number :-</a:t>
            </a:r>
            <a:r>
              <a:rPr lang="en-US" dirty="0"/>
              <a:t> This Feature Creates A New Bus Details </a:t>
            </a:r>
            <a:r>
              <a:rPr lang="en-US" dirty="0" err="1"/>
              <a:t>Conatining</a:t>
            </a:r>
            <a:r>
              <a:rPr lang="en-US" dirty="0"/>
              <a:t> It’s Bus Number,  Bus Driver Name,  Arrival Time, Departure Time, </a:t>
            </a:r>
            <a:r>
              <a:rPr lang="en-US" dirty="0" err="1"/>
              <a:t>Initital</a:t>
            </a:r>
            <a:r>
              <a:rPr lang="en-US" dirty="0"/>
              <a:t> Destination And Final Destination.</a:t>
            </a:r>
          </a:p>
          <a:p>
            <a:r>
              <a:rPr lang="en-US" dirty="0"/>
              <a:t>2) </a:t>
            </a:r>
            <a:r>
              <a:rPr lang="en-US" b="1" u="sng" dirty="0"/>
              <a:t>Reservation :- </a:t>
            </a:r>
            <a:r>
              <a:rPr lang="en-US" dirty="0"/>
              <a:t>This Features Allows User To </a:t>
            </a:r>
            <a:r>
              <a:rPr lang="en-US" dirty="0" err="1"/>
              <a:t>Reserver</a:t>
            </a:r>
            <a:r>
              <a:rPr lang="en-US" dirty="0"/>
              <a:t> </a:t>
            </a:r>
            <a:r>
              <a:rPr lang="en-US" dirty="0" err="1"/>
              <a:t>His/Her</a:t>
            </a:r>
            <a:r>
              <a:rPr lang="en-US" dirty="0"/>
              <a:t> Bus Number, Seat Number And Passenger’s  Name.</a:t>
            </a:r>
          </a:p>
          <a:p>
            <a:r>
              <a:rPr lang="en-US" dirty="0"/>
              <a:t>3)</a:t>
            </a:r>
            <a:r>
              <a:rPr lang="en-US" b="1" u="sng" dirty="0"/>
              <a:t> Show Reservation :- </a:t>
            </a:r>
            <a:r>
              <a:rPr lang="en-US" dirty="0"/>
              <a:t>This Feature Allows User To Show His Reservation By Entering </a:t>
            </a:r>
            <a:r>
              <a:rPr lang="en-US" dirty="0" err="1"/>
              <a:t>His/Her</a:t>
            </a:r>
            <a:r>
              <a:rPr lang="en-US" dirty="0"/>
              <a:t> Seat Number. And It Will Show How Many Seats Are Empty And </a:t>
            </a:r>
            <a:r>
              <a:rPr lang="en-US" dirty="0" err="1"/>
              <a:t>His/Her</a:t>
            </a:r>
            <a:r>
              <a:rPr lang="en-US" dirty="0"/>
              <a:t> Reserved Seat Number.</a:t>
            </a:r>
            <a:endParaRPr lang="en-IN" b="1" u="sng" dirty="0"/>
          </a:p>
        </p:txBody>
      </p:sp>
    </p:spTree>
    <p:extLst>
      <p:ext uri="{BB962C8B-B14F-4D97-AF65-F5344CB8AC3E}">
        <p14:creationId xmlns:p14="http://schemas.microsoft.com/office/powerpoint/2010/main" val="225497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7F2D-07EA-3ABF-2799-2652019EC4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316139-FE65-559C-983B-053BFC77F0D7}"/>
              </a:ext>
            </a:extLst>
          </p:cNvPr>
          <p:cNvSpPr>
            <a:spLocks noGrp="1"/>
          </p:cNvSpPr>
          <p:nvPr>
            <p:ph idx="1"/>
          </p:nvPr>
        </p:nvSpPr>
        <p:spPr/>
        <p:txBody>
          <a:bodyPr/>
          <a:lstStyle/>
          <a:p>
            <a:r>
              <a:rPr lang="en-US" dirty="0"/>
              <a:t>4) </a:t>
            </a:r>
            <a:r>
              <a:rPr lang="en-US" b="1" u="sng" dirty="0"/>
              <a:t>Buses Available :-</a:t>
            </a:r>
            <a:r>
              <a:rPr lang="en-US" dirty="0"/>
              <a:t> This Feature Will Show The Availability Of Buses And Give All The Details Of  That Particular Bus Like Bus Number,  Driver’s Name,  Arrival Time, Departure Time, Final Destination And Initial Destination.</a:t>
            </a:r>
          </a:p>
          <a:p>
            <a:endParaRPr lang="en-US" dirty="0"/>
          </a:p>
          <a:p>
            <a:r>
              <a:rPr lang="en-US" dirty="0"/>
              <a:t>5) </a:t>
            </a:r>
            <a:r>
              <a:rPr lang="en-US" b="1" u="sng" dirty="0"/>
              <a:t>Exit :- </a:t>
            </a:r>
            <a:r>
              <a:rPr lang="en-US" dirty="0">
                <a:effectLst>
                  <a:outerShdw blurRad="38100" dist="38100" dir="2700000" algn="tl">
                    <a:srgbClr val="000000">
                      <a:alpha val="43137"/>
                    </a:srgbClr>
                  </a:outerShdw>
                </a:effectLst>
              </a:rPr>
              <a:t>This Feature Will Allow User To Exit From The Program.</a:t>
            </a:r>
            <a:endParaRPr lang="en-US" dirty="0"/>
          </a:p>
          <a:p>
            <a:endParaRPr lang="en-IN" dirty="0"/>
          </a:p>
        </p:txBody>
      </p:sp>
    </p:spTree>
    <p:extLst>
      <p:ext uri="{BB962C8B-B14F-4D97-AF65-F5344CB8AC3E}">
        <p14:creationId xmlns:p14="http://schemas.microsoft.com/office/powerpoint/2010/main" val="145363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4D11-9775-D0A8-294E-E8913EB1DE40}"/>
              </a:ext>
            </a:extLst>
          </p:cNvPr>
          <p:cNvSpPr>
            <a:spLocks noGrp="1"/>
          </p:cNvSpPr>
          <p:nvPr>
            <p:ph type="title"/>
          </p:nvPr>
        </p:nvSpPr>
        <p:spPr/>
        <p:txBody>
          <a:bodyPr/>
          <a:lstStyle/>
          <a:p>
            <a:pPr algn="ctr"/>
            <a:r>
              <a:rPr lang="en-US" dirty="0"/>
              <a:t>Header files used</a:t>
            </a:r>
            <a:endParaRPr lang="en-IN" dirty="0"/>
          </a:p>
        </p:txBody>
      </p:sp>
      <p:sp>
        <p:nvSpPr>
          <p:cNvPr id="3" name="Content Placeholder 2">
            <a:extLst>
              <a:ext uri="{FF2B5EF4-FFF2-40B4-BE49-F238E27FC236}">
                <a16:creationId xmlns:a16="http://schemas.microsoft.com/office/drawing/2014/main" id="{64DC3A03-B412-A909-E351-4FDACE680532}"/>
              </a:ext>
            </a:extLst>
          </p:cNvPr>
          <p:cNvSpPr>
            <a:spLocks noGrp="1"/>
          </p:cNvSpPr>
          <p:nvPr>
            <p:ph idx="1"/>
          </p:nvPr>
        </p:nvSpPr>
        <p:spPr/>
        <p:txBody>
          <a:bodyPr/>
          <a:lstStyle/>
          <a:p>
            <a:r>
              <a:rPr lang="en-IN" dirty="0"/>
              <a:t>#include &lt;</a:t>
            </a:r>
            <a:r>
              <a:rPr lang="en-IN" dirty="0" err="1"/>
              <a:t>conio.h</a:t>
            </a:r>
            <a:r>
              <a:rPr lang="en-IN" dirty="0"/>
              <a:t>&gt;</a:t>
            </a:r>
          </a:p>
          <a:p>
            <a:r>
              <a:rPr lang="en-IN" dirty="0"/>
              <a:t>#include &lt;</a:t>
            </a:r>
            <a:r>
              <a:rPr lang="en-IN" dirty="0" err="1"/>
              <a:t>cstdio</a:t>
            </a:r>
            <a:r>
              <a:rPr lang="en-IN" dirty="0"/>
              <a:t>&gt;</a:t>
            </a:r>
          </a:p>
          <a:p>
            <a:r>
              <a:rPr lang="en-IN" dirty="0"/>
              <a:t>#include &lt;iostream&gt;</a:t>
            </a:r>
          </a:p>
          <a:p>
            <a:r>
              <a:rPr lang="en-IN" dirty="0"/>
              <a:t>#include &lt;</a:t>
            </a:r>
            <a:r>
              <a:rPr lang="en-IN" dirty="0" err="1"/>
              <a:t>string.h</a:t>
            </a:r>
            <a:r>
              <a:rPr lang="en-IN" dirty="0"/>
              <a:t>&gt;</a:t>
            </a:r>
          </a:p>
          <a:p>
            <a:r>
              <a:rPr lang="en-IN" dirty="0"/>
              <a:t>#include &lt;</a:t>
            </a:r>
            <a:r>
              <a:rPr lang="en-IN" dirty="0" err="1"/>
              <a:t>cstdlib</a:t>
            </a:r>
            <a:r>
              <a:rPr lang="en-IN" dirty="0"/>
              <a:t>&gt;</a:t>
            </a:r>
          </a:p>
        </p:txBody>
      </p:sp>
    </p:spTree>
    <p:extLst>
      <p:ext uri="{BB962C8B-B14F-4D97-AF65-F5344CB8AC3E}">
        <p14:creationId xmlns:p14="http://schemas.microsoft.com/office/powerpoint/2010/main" val="4620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4932-7160-AB16-6E80-A2FC2E0A5705}"/>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68515573-72CD-5180-773B-BA738BAA621F}"/>
              </a:ext>
            </a:extLst>
          </p:cNvPr>
          <p:cNvPicPr>
            <a:picLocks noGrp="1" noChangeAspect="1"/>
          </p:cNvPicPr>
          <p:nvPr>
            <p:ph idx="1"/>
          </p:nvPr>
        </p:nvPicPr>
        <p:blipFill>
          <a:blip r:embed="rId2"/>
          <a:stretch>
            <a:fillRect/>
          </a:stretch>
        </p:blipFill>
        <p:spPr>
          <a:xfrm>
            <a:off x="1451579" y="1853754"/>
            <a:ext cx="9603275" cy="4267127"/>
          </a:xfrm>
        </p:spPr>
      </p:pic>
    </p:spTree>
    <p:extLst>
      <p:ext uri="{BB962C8B-B14F-4D97-AF65-F5344CB8AC3E}">
        <p14:creationId xmlns:p14="http://schemas.microsoft.com/office/powerpoint/2010/main" val="239034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741E-2A41-8093-A9AF-FD3C2A2B384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5DCCE01-C6B6-D024-E141-5426BCB9E701}"/>
              </a:ext>
            </a:extLst>
          </p:cNvPr>
          <p:cNvPicPr>
            <a:picLocks noGrp="1" noChangeAspect="1"/>
          </p:cNvPicPr>
          <p:nvPr>
            <p:ph idx="1"/>
          </p:nvPr>
        </p:nvPicPr>
        <p:blipFill>
          <a:blip r:embed="rId2"/>
          <a:stretch>
            <a:fillRect/>
          </a:stretch>
        </p:blipFill>
        <p:spPr>
          <a:xfrm>
            <a:off x="0" y="0"/>
            <a:ext cx="12192000" cy="6139543"/>
          </a:xfrm>
        </p:spPr>
      </p:pic>
    </p:spTree>
    <p:extLst>
      <p:ext uri="{BB962C8B-B14F-4D97-AF65-F5344CB8AC3E}">
        <p14:creationId xmlns:p14="http://schemas.microsoft.com/office/powerpoint/2010/main" val="415050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D297-B9C6-6345-4369-CC64B13F996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4DABA8B-3460-01A1-6B82-D94FB33F440B}"/>
              </a:ext>
            </a:extLst>
          </p:cNvPr>
          <p:cNvPicPr>
            <a:picLocks noGrp="1" noChangeAspect="1"/>
          </p:cNvPicPr>
          <p:nvPr>
            <p:ph idx="1"/>
          </p:nvPr>
        </p:nvPicPr>
        <p:blipFill>
          <a:blip r:embed="rId2"/>
          <a:stretch>
            <a:fillRect/>
          </a:stretch>
        </p:blipFill>
        <p:spPr>
          <a:xfrm>
            <a:off x="1450975" y="1853754"/>
            <a:ext cx="9604375" cy="4199727"/>
          </a:xfrm>
        </p:spPr>
      </p:pic>
    </p:spTree>
    <p:extLst>
      <p:ext uri="{BB962C8B-B14F-4D97-AF65-F5344CB8AC3E}">
        <p14:creationId xmlns:p14="http://schemas.microsoft.com/office/powerpoint/2010/main" val="42800731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53</TotalTime>
  <Words>296</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Encode Sans</vt:lpstr>
      <vt:lpstr>Gill Sans MT</vt:lpstr>
      <vt:lpstr>Gallery</vt:lpstr>
      <vt:lpstr>Bus reservation system</vt:lpstr>
      <vt:lpstr>Presented by </vt:lpstr>
      <vt:lpstr>About project</vt:lpstr>
      <vt:lpstr>Content in project</vt:lpstr>
      <vt:lpstr>PowerPoint Presentation</vt:lpstr>
      <vt:lpstr>Header files used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Shiv Patel</dc:creator>
  <cp:lastModifiedBy>Shiv Patel</cp:lastModifiedBy>
  <cp:revision>2</cp:revision>
  <dcterms:created xsi:type="dcterms:W3CDTF">2022-07-01T02:23:20Z</dcterms:created>
  <dcterms:modified xsi:type="dcterms:W3CDTF">2022-07-01T03:17:18Z</dcterms:modified>
</cp:coreProperties>
</file>