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5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40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3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5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0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9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4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4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7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2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7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6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241DBD-8544-450F-A5D7-8ECE0E7E312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6BFB3A-B0FC-4AC3-B25A-0F3C307BC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50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B28-D988-4AEA-5A56-00DC1FFDA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Booking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69AC-1A47-9369-DBF9-40CAC577B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JEEL PATEL</a:t>
            </a:r>
          </a:p>
          <a:p>
            <a:r>
              <a:rPr lang="en-US"/>
              <a:t>21162171020 CS B-25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5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8648-5DAF-91E9-ECF9-20B0633F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D420-E17C-8672-1EA6-2A37E02A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33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Bus Booking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Booking System </dc:title>
  <dc:creator>Shiv Patel</dc:creator>
  <cp:lastModifiedBy>Shiv Patel</cp:lastModifiedBy>
  <cp:revision>1</cp:revision>
  <dcterms:created xsi:type="dcterms:W3CDTF">2022-07-01T02:07:33Z</dcterms:created>
  <dcterms:modified xsi:type="dcterms:W3CDTF">2022-07-01T02:16:08Z</dcterms:modified>
</cp:coreProperties>
</file>