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7" r:id="rId4"/>
    <p:sldId id="369" r:id="rId5"/>
    <p:sldId id="370" r:id="rId6"/>
    <p:sldId id="371" r:id="rId7"/>
    <p:sldId id="373" r:id="rId8"/>
    <p:sldId id="374" r:id="rId9"/>
    <p:sldId id="375" r:id="rId10"/>
    <p:sldId id="376" r:id="rId11"/>
    <p:sldId id="377" r:id="rId12"/>
    <p:sldId id="381" r:id="rId13"/>
    <p:sldId id="380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00000"/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745564"/>
            <a:ext cx="4893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50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RetrievelList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(Position p,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ListEntry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*x, List *list);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The list has been created, list is not empty, and 0 ≤ p ≤ n, where n is the number of entries in list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The entry in position p of list has been returned as x; list remains unchanged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Let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20, 30, 40, …] and n = 5, let p = 1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RetrieveList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(1,*x,*list);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List = [ 10, 20, 30, 40, …]  and *x = 20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80000" indent="-180000"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4470" y="5260529"/>
          <a:ext cx="7222433" cy="1371600"/>
        </p:xfrm>
        <a:graphic>
          <a:graphicData uri="http://schemas.openxmlformats.org/drawingml/2006/table">
            <a:tbl>
              <a:tblPr/>
              <a:tblGrid>
                <a:gridCol w="5020643"/>
                <a:gridCol w="560965"/>
                <a:gridCol w="546942"/>
                <a:gridCol w="546942"/>
                <a:gridCol w="546941"/>
              </a:tblGrid>
              <a:tr h="384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Element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Before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Retrieve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(1,*x,*list);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After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RetrieveList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(1,*x,*list);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30399" y="6174924"/>
            <a:ext cx="10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*x = 20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72212"/>
            <a:ext cx="7638047" cy="537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ReplaceList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(Position p,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ListEntry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x, List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*list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The list has been created, list is not empty, x is a valid list entry and 0 ≤ p &lt; n, where n is the number of entries in list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The entry in position p of list has been replaced by x. The other entries of list remains unchanged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Let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20, 30, 40, …] and n = 5, let x= 15, p = 1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ReplaceList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(1, 15,*list);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List = [ 10, 15, 30, 40, …]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1462" y="5260529"/>
          <a:ext cx="7008452" cy="1371600"/>
        </p:xfrm>
        <a:graphic>
          <a:graphicData uri="http://schemas.openxmlformats.org/drawingml/2006/table">
            <a:tbl>
              <a:tblPr/>
              <a:tblGrid>
                <a:gridCol w="4954365"/>
                <a:gridCol w="516835"/>
                <a:gridCol w="516834"/>
                <a:gridCol w="503583"/>
                <a:gridCol w="516835"/>
              </a:tblGrid>
              <a:tr h="384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Element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Before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Replace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(1,15,*list);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After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ReplaceList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(1,15,*list);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23655" y="6095993"/>
            <a:ext cx="1523999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 = 15 is in </a:t>
            </a:r>
          </a:p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position 1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as a Data Structure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Possible Implementations of List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8861" y="2312125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1058076" y="2773790"/>
            <a:ext cx="4558932" cy="1079863"/>
            <a:chOff x="1058076" y="2773790"/>
            <a:chExt cx="4558932" cy="1079863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645901" y="2773790"/>
              <a:ext cx="1156063" cy="60949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8076" y="3391988"/>
              <a:ext cx="1489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Array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2775838" y="2773791"/>
              <a:ext cx="1103812" cy="57030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70378" y="3387634"/>
              <a:ext cx="214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1541397" y="3814464"/>
            <a:ext cx="5617029" cy="1105989"/>
            <a:chOff x="1541397" y="3814464"/>
            <a:chExt cx="5617029" cy="1105989"/>
          </a:xfrm>
        </p:grpSpPr>
        <p:sp>
          <p:nvSpPr>
            <p:cNvPr id="21" name="TextBox 20"/>
            <p:cNvSpPr txBox="1"/>
            <p:nvPr/>
          </p:nvSpPr>
          <p:spPr>
            <a:xfrm>
              <a:off x="1541397" y="4458788"/>
              <a:ext cx="2442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Singly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4740" y="4454434"/>
              <a:ext cx="2503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Doubly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3000273" y="3814464"/>
              <a:ext cx="2233371" cy="609490"/>
              <a:chOff x="3000273" y="3814464"/>
              <a:chExt cx="2233371" cy="6094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3000273" y="3814464"/>
                <a:ext cx="1156063" cy="609490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4129832" y="3814465"/>
                <a:ext cx="1103812" cy="570301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0"/>
          <p:cNvGrpSpPr/>
          <p:nvPr/>
        </p:nvGrpSpPr>
        <p:grpSpPr>
          <a:xfrm>
            <a:off x="371060" y="4881264"/>
            <a:ext cx="4264716" cy="1801688"/>
            <a:chOff x="371060" y="4881264"/>
            <a:chExt cx="4264716" cy="1801688"/>
          </a:xfrm>
        </p:grpSpPr>
        <p:sp>
          <p:nvSpPr>
            <p:cNvPr id="28" name="TextBox 27"/>
            <p:cNvSpPr txBox="1"/>
            <p:nvPr/>
          </p:nvSpPr>
          <p:spPr>
            <a:xfrm>
              <a:off x="371060" y="5449492"/>
              <a:ext cx="19348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Circular Singly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06381" y="5482623"/>
              <a:ext cx="22293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Non Circular Singly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29"/>
            <p:cNvGrpSpPr/>
            <p:nvPr/>
          </p:nvGrpSpPr>
          <p:grpSpPr>
            <a:xfrm>
              <a:off x="1284117" y="4881264"/>
              <a:ext cx="2233371" cy="609490"/>
              <a:chOff x="3000273" y="3814464"/>
              <a:chExt cx="2233371" cy="6094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3000273" y="3814464"/>
                <a:ext cx="1156063" cy="609490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0800000">
                <a:off x="4129832" y="3814465"/>
                <a:ext cx="1103812" cy="570301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42"/>
          <p:cNvGrpSpPr/>
          <p:nvPr/>
        </p:nvGrpSpPr>
        <p:grpSpPr>
          <a:xfrm>
            <a:off x="4552068" y="4834881"/>
            <a:ext cx="4012928" cy="1841447"/>
            <a:chOff x="4565320" y="4834881"/>
            <a:chExt cx="4012928" cy="1841447"/>
          </a:xfrm>
        </p:grpSpPr>
        <p:grpSp>
          <p:nvGrpSpPr>
            <p:cNvPr id="14" name="Group 33"/>
            <p:cNvGrpSpPr/>
            <p:nvPr/>
          </p:nvGrpSpPr>
          <p:grpSpPr>
            <a:xfrm>
              <a:off x="5080865" y="4834881"/>
              <a:ext cx="2233371" cy="609490"/>
              <a:chOff x="3000273" y="3814464"/>
              <a:chExt cx="2233371" cy="60949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3000273" y="3814464"/>
                <a:ext cx="1156063" cy="609490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4129832" y="3814465"/>
                <a:ext cx="1103812" cy="570301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565320" y="5442868"/>
              <a:ext cx="19348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Circular Doubly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48853" y="5475999"/>
              <a:ext cx="22293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Non Circular Doubly Linked List </a:t>
              </a:r>
              <a:endParaRPr lang="en-IN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9102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Let us consider a List of Integers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Container: Array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Append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DeleteLast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Insert at Position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Delete at Position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6907" y="2732219"/>
          <a:ext cx="7384499" cy="1108261"/>
        </p:xfrm>
        <a:graphic>
          <a:graphicData uri="http://schemas.openxmlformats.org/drawingml/2006/table">
            <a:tbl>
              <a:tblPr/>
              <a:tblGrid>
                <a:gridCol w="734531"/>
                <a:gridCol w="734531"/>
                <a:gridCol w="734532"/>
                <a:gridCol w="734531"/>
                <a:gridCol w="734531"/>
                <a:gridCol w="734531"/>
                <a:gridCol w="734531"/>
                <a:gridCol w="734532"/>
                <a:gridCol w="734531"/>
                <a:gridCol w="773718"/>
              </a:tblGrid>
              <a:tr h="691293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6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MAX-1</a:t>
                      </a:r>
                      <a:endParaRPr lang="en-IN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9102"/>
            <a:ext cx="763804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ArList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a[MAX];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last;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}ARLIST;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 MAX is a constant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last = -1 indicates list is empty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PES\DS_2020\Madam\H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246460" y="6157053"/>
            <a:ext cx="479919" cy="530087"/>
          </a:xfrm>
          <a:prstGeom prst="rect">
            <a:avLst/>
          </a:prstGeom>
          <a:noFill/>
        </p:spPr>
      </p:pic>
      <p:pic>
        <p:nvPicPr>
          <p:cNvPr id="25" name="Picture 2" descr="D:\PES\DS_2020\Madam\H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97160" y="4476392"/>
            <a:ext cx="471023" cy="530087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70133"/>
            <a:ext cx="763804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Append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a[MAX]; Let MAX = 15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6907" y="2414167"/>
          <a:ext cx="7384496" cy="889692"/>
        </p:xfrm>
        <a:graphic>
          <a:graphicData uri="http://schemas.openxmlformats.org/drawingml/2006/table">
            <a:tbl>
              <a:tblPr/>
              <a:tblGrid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516726"/>
              </a:tblGrid>
              <a:tr h="4727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6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283" y="3878332"/>
          <a:ext cx="7384498" cy="822960"/>
        </p:xfrm>
        <a:graphic>
          <a:graphicData uri="http://schemas.openxmlformats.org/drawingml/2006/table">
            <a:tbl>
              <a:tblPr/>
              <a:tblGrid>
                <a:gridCol w="490555"/>
                <a:gridCol w="490555"/>
                <a:gridCol w="490556"/>
                <a:gridCol w="490555"/>
                <a:gridCol w="490555"/>
                <a:gridCol w="490555"/>
                <a:gridCol w="490555"/>
                <a:gridCol w="490556"/>
                <a:gridCol w="490555"/>
                <a:gridCol w="490555"/>
                <a:gridCol w="490555"/>
                <a:gridCol w="490555"/>
                <a:gridCol w="490555"/>
                <a:gridCol w="490555"/>
                <a:gridCol w="516726"/>
              </a:tblGrid>
              <a:tr h="380159"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74574" y="3458822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last = 0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93" y="3863012"/>
            <a:ext cx="57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9917" y="5492249"/>
          <a:ext cx="7384502" cy="933633"/>
        </p:xfrm>
        <a:graphic>
          <a:graphicData uri="http://schemas.openxmlformats.org/drawingml/2006/table">
            <a:tbl>
              <a:tblPr/>
              <a:tblGrid>
                <a:gridCol w="525740"/>
                <a:gridCol w="438288"/>
                <a:gridCol w="482015"/>
                <a:gridCol w="482014"/>
                <a:gridCol w="482014"/>
                <a:gridCol w="482014"/>
                <a:gridCol w="482014"/>
                <a:gridCol w="482015"/>
                <a:gridCol w="482014"/>
                <a:gridCol w="507729"/>
                <a:gridCol w="507729"/>
                <a:gridCol w="507729"/>
                <a:gridCol w="507729"/>
                <a:gridCol w="507729"/>
                <a:gridCol w="507729"/>
              </a:tblGrid>
              <a:tr h="5166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6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1" y="3445568"/>
            <a:ext cx="16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Append 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1" y="5021819"/>
            <a:ext cx="16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Append 11: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1661" y="5048137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last = 1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4593" y="5524830"/>
            <a:ext cx="57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301" y="3868695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9778" y="5583711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178" y="1991427"/>
            <a:ext cx="22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Initially: last = -1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0" grpId="0"/>
      <p:bldP spid="21" grpId="0"/>
      <p:bldP spid="23" grpId="0"/>
      <p:bldP spid="23" grpId="1"/>
      <p:bldP spid="24" grpId="0"/>
      <p:bldP spid="24" grpId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PES\DS_2020\Madam\H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209225" y="6289667"/>
            <a:ext cx="410817" cy="530087"/>
          </a:xfrm>
          <a:prstGeom prst="rect">
            <a:avLst/>
          </a:prstGeom>
          <a:noFill/>
        </p:spPr>
      </p:pic>
      <p:pic>
        <p:nvPicPr>
          <p:cNvPr id="28" name="Picture 2" descr="D:\PES\DS_2020\Madam\H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787605" y="4666277"/>
            <a:ext cx="410817" cy="530087"/>
          </a:xfrm>
          <a:prstGeom prst="rect">
            <a:avLst/>
          </a:prstGeom>
          <a:noFill/>
        </p:spPr>
      </p:pic>
      <p:pic>
        <p:nvPicPr>
          <p:cNvPr id="27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776272" y="3068600"/>
            <a:ext cx="404949" cy="435305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97960"/>
            <a:ext cx="763804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DeleteLast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a[MAX]; Let MAX = 15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283" y="4077299"/>
          <a:ext cx="7560944" cy="905027"/>
        </p:xfrm>
        <a:graphic>
          <a:graphicData uri="http://schemas.openxmlformats.org/drawingml/2006/table">
            <a:tbl>
              <a:tblPr/>
              <a:tblGrid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515181"/>
                <a:gridCol w="451305"/>
                <a:gridCol w="483326"/>
                <a:gridCol w="444141"/>
              </a:tblGrid>
              <a:tr h="48805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6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80529" y="3670854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last = 3</a:t>
            </a:r>
            <a:endParaRPr lang="en-IN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10728" y="5691029"/>
          <a:ext cx="7501309" cy="905027"/>
        </p:xfrm>
        <a:graphic>
          <a:graphicData uri="http://schemas.openxmlformats.org/drawingml/2006/table">
            <a:tbl>
              <a:tblPr/>
              <a:tblGrid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496555"/>
                <a:gridCol w="523047"/>
                <a:gridCol w="523047"/>
              </a:tblGrid>
              <a:tr h="48805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6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1" y="3644348"/>
            <a:ext cx="16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DeleteLast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0089" y="5259788"/>
            <a:ext cx="16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DeleteLast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7837" y="5273421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last = 2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1446" y="3650977"/>
            <a:ext cx="13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14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4678" y="409454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7242" y="40748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7830" y="5274349"/>
            <a:ext cx="13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13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7116" y="56908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44240" y="571774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87829" y="2492733"/>
          <a:ext cx="7537270" cy="853819"/>
        </p:xfrm>
        <a:graphic>
          <a:graphicData uri="http://schemas.openxmlformats.org/drawingml/2006/table">
            <a:tbl>
              <a:tblPr/>
              <a:tblGrid>
                <a:gridCol w="505771"/>
                <a:gridCol w="505771"/>
                <a:gridCol w="505771"/>
                <a:gridCol w="505771"/>
                <a:gridCol w="505771"/>
                <a:gridCol w="505771"/>
                <a:gridCol w="505771"/>
                <a:gridCol w="505771"/>
                <a:gridCol w="499707"/>
                <a:gridCol w="444137"/>
                <a:gridCol w="573469"/>
                <a:gridCol w="505771"/>
                <a:gridCol w="505771"/>
                <a:gridCol w="508769"/>
                <a:gridCol w="453478"/>
              </a:tblGrid>
              <a:tr h="48805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48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6965" y="2073966"/>
            <a:ext cx="18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Now: last = 4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0" grpId="0"/>
      <p:bldP spid="16" grpId="0"/>
      <p:bldP spid="19" grpId="0"/>
      <p:bldP spid="19" grpId="1"/>
      <p:bldP spid="23" grpId="0"/>
      <p:bldP spid="24" grpId="0"/>
      <p:bldP spid="25" grpId="0"/>
      <p:bldP spid="26" grpId="0"/>
      <p:bldP spid="26" grpId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70992"/>
            <a:ext cx="776867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Insert at Position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a[MAX]; Let MAX = 15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5467" y="2784466"/>
          <a:ext cx="7711068" cy="1291144"/>
        </p:xfrm>
        <a:graphic>
          <a:graphicData uri="http://schemas.openxmlformats.org/drawingml/2006/table">
            <a:tbl>
              <a:tblPr/>
              <a:tblGrid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</a:tblGrid>
              <a:tr h="6455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7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447" y="4153986"/>
            <a:ext cx="668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 I want to insert 15 at position 5 in the array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8050" y="4765668"/>
          <a:ext cx="7711068" cy="1291144"/>
        </p:xfrm>
        <a:graphic>
          <a:graphicData uri="http://schemas.openxmlformats.org/drawingml/2006/table">
            <a:tbl>
              <a:tblPr/>
              <a:tblGrid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</a:tblGrid>
              <a:tr h="6455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7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84320" y="4868091"/>
            <a:ext cx="52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3771" y="4868091"/>
            <a:ext cx="51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6286" y="4868092"/>
            <a:ext cx="5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354" y="4868091"/>
            <a:ext cx="53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3577" y="4863736"/>
            <a:ext cx="49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0271" y="4866766"/>
            <a:ext cx="53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6702" y="4904059"/>
            <a:ext cx="5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023 0 " pathEditMode="relative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023 0 " pathEditMode="relative" ptsTypes="AA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023 0 " pathEditMode="relative" ptsTypes="AA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023 0 " pathEditMode="relative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023 0 " pathEditMode="relative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20" grpId="0"/>
      <p:bldP spid="20" grpId="1"/>
      <p:bldP spid="21" grpId="0"/>
      <p:bldP spid="21" grpId="1"/>
      <p:bldP spid="23" grpId="0"/>
      <p:bldP spid="23" grpId="1"/>
      <p:bldP spid="24" grpId="0"/>
      <p:bldP spid="25" grpId="0"/>
      <p:bldP spid="2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Array List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70992"/>
            <a:ext cx="776867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Delete at Position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a[MAX]; Let MAX = 15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5467" y="2784466"/>
          <a:ext cx="7711068" cy="1291144"/>
        </p:xfrm>
        <a:graphic>
          <a:graphicData uri="http://schemas.openxmlformats.org/drawingml/2006/table">
            <a:tbl>
              <a:tblPr/>
              <a:tblGrid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</a:tblGrid>
              <a:tr h="6455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7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447" y="4153986"/>
            <a:ext cx="756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 I want to delete an element at position 5 in the array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8050" y="4765668"/>
          <a:ext cx="7711068" cy="1291144"/>
        </p:xfrm>
        <a:graphic>
          <a:graphicData uri="http://schemas.openxmlformats.org/drawingml/2006/table">
            <a:tbl>
              <a:tblPr/>
              <a:tblGrid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</a:tblGrid>
              <a:tr h="6455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7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84320" y="4868091"/>
            <a:ext cx="52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3771" y="4868091"/>
            <a:ext cx="51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6286" y="4868092"/>
            <a:ext cx="5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354" y="4868091"/>
            <a:ext cx="53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3577" y="4863736"/>
            <a:ext cx="49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6495" y="4874718"/>
            <a:ext cx="5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0441" y="4917311"/>
            <a:ext cx="5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32 0 " pathEditMode="relative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32 0 " pathEditMode="relative" ptsTypes="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32 0 " pathEditMode="relative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32 0 " pathEditMode="relative" ptsTypes="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32 0 " pathEditMode="relative" ptsTypes="AA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20" grpId="0"/>
      <p:bldP spid="20" grpId="1"/>
      <p:bldP spid="21" grpId="0"/>
      <p:bldP spid="23" grpId="0"/>
      <p:bldP spid="23" grpId="1"/>
      <p:bldP spid="18" grpId="0"/>
      <p:bldP spid="18" grpId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Linked List: 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70992"/>
            <a:ext cx="776867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Why Linked List??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Array List: Random Insertion/Deletion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a[1000];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//Let us consider array is filled till position 998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9664" y="3189419"/>
          <a:ext cx="7711068" cy="1016825"/>
        </p:xfrm>
        <a:graphic>
          <a:graphicData uri="http://schemas.openxmlformats.org/drawingml/2006/table">
            <a:tbl>
              <a:tblPr/>
              <a:tblGrid>
                <a:gridCol w="514071"/>
                <a:gridCol w="514071"/>
                <a:gridCol w="514072"/>
                <a:gridCol w="514071"/>
                <a:gridCol w="514071"/>
                <a:gridCol w="514071"/>
                <a:gridCol w="514071"/>
                <a:gridCol w="514072"/>
                <a:gridCol w="514071"/>
                <a:gridCol w="514071"/>
                <a:gridCol w="514071"/>
                <a:gridCol w="373072"/>
                <a:gridCol w="569843"/>
                <a:gridCol w="543339"/>
                <a:gridCol w="570031"/>
              </a:tblGrid>
              <a:tr h="6455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5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998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999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500" y="4379270"/>
            <a:ext cx="8294914" cy="217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 I want to insert/delete an element at position 5 in the array ???</a:t>
            </a:r>
          </a:p>
          <a:p>
            <a:pPr algn="just">
              <a:lnSpc>
                <a:spcPct val="114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Insertion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Shift all the elements from position 998 till position 6 by one place to the right and Insert element at position 5</a:t>
            </a:r>
          </a:p>
          <a:p>
            <a:pPr algn="just">
              <a:lnSpc>
                <a:spcPct val="114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Deletion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Delete (say Copy) element at position 5 and shift all the elements from position 998 till position 6 by one place to the left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D:\PES\DS_2020\Madam\Won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3147" y="1820828"/>
            <a:ext cx="1629756" cy="162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List: Abstract Data Type (ADT) and Array List, Linked List Introduction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Linked List: 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Alternative Approach: Dynamic allocation of memory to store only one integer as and when required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0701" y="2847703"/>
          <a:ext cx="5069525" cy="3553097"/>
        </p:xfrm>
        <a:graphic>
          <a:graphicData uri="http://schemas.openxmlformats.org/drawingml/2006/table">
            <a:tbl>
              <a:tblPr/>
              <a:tblGrid>
                <a:gridCol w="5069525"/>
              </a:tblGrid>
              <a:tr h="35530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97790" y="3431175"/>
          <a:ext cx="528202" cy="457200"/>
        </p:xfrm>
        <a:graphic>
          <a:graphicData uri="http://schemas.openxmlformats.org/drawingml/2006/table">
            <a:tbl>
              <a:tblPr/>
              <a:tblGrid>
                <a:gridCol w="528202"/>
              </a:tblGrid>
              <a:tr h="4358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587" y="335507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p1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293" y="310252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04346" y="4590736"/>
          <a:ext cx="528202" cy="457200"/>
        </p:xfrm>
        <a:graphic>
          <a:graphicData uri="http://schemas.openxmlformats.org/drawingml/2006/table">
            <a:tbl>
              <a:tblPr/>
              <a:tblGrid>
                <a:gridCol w="528202"/>
              </a:tblGrid>
              <a:tr h="4358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32889" y="4541142"/>
            <a:ext cx="8621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p2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091" y="4288595"/>
            <a:ext cx="140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700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15312" y="3432879"/>
          <a:ext cx="528202" cy="457200"/>
        </p:xfrm>
        <a:graphic>
          <a:graphicData uri="http://schemas.openxmlformats.org/drawingml/2006/table">
            <a:tbl>
              <a:tblPr/>
              <a:tblGrid>
                <a:gridCol w="528202"/>
              </a:tblGrid>
              <a:tr h="4358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73957" y="3350720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p3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2663" y="309817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76272" y="5470303"/>
          <a:ext cx="528202" cy="457200"/>
        </p:xfrm>
        <a:graphic>
          <a:graphicData uri="http://schemas.openxmlformats.org/drawingml/2006/table">
            <a:tbl>
              <a:tblPr/>
              <a:tblGrid>
                <a:gridCol w="528202"/>
              </a:tblGrid>
              <a:tr h="4358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34919" y="5414271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5222" y="5161724"/>
            <a:ext cx="14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8925" y="2956564"/>
            <a:ext cx="2663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*p[50];</a:t>
            </a: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Again size is fixed!!!</a:t>
            </a: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But we need a place holder for explicit storage of the address of these elements !!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  <p:bldP spid="19" grpId="0"/>
      <p:bldP spid="21" grpId="0"/>
      <p:bldP spid="23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Linked List: 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520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Solution: Along with the data, allocate memory to pointer also dynamically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*p; 	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//start with a single pointer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0701" y="2847703"/>
          <a:ext cx="5069525" cy="3553097"/>
        </p:xfrm>
        <a:graphic>
          <a:graphicData uri="http://schemas.openxmlformats.org/drawingml/2006/table">
            <a:tbl>
              <a:tblPr/>
              <a:tblGrid>
                <a:gridCol w="5069525"/>
              </a:tblGrid>
              <a:tr h="35530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97790" y="3431175"/>
          <a:ext cx="528202" cy="457200"/>
        </p:xfrm>
        <a:graphic>
          <a:graphicData uri="http://schemas.openxmlformats.org/drawingml/2006/table">
            <a:tbl>
              <a:tblPr/>
              <a:tblGrid>
                <a:gridCol w="528202"/>
              </a:tblGrid>
              <a:tr h="4358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5603" y="335507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293" y="310252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091" y="4235587"/>
            <a:ext cx="140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700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2663" y="309817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5222" y="5241236"/>
            <a:ext cx="14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87207" y="344120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65047" y="390106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0788" y="389444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1759" y="3496875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72561" y="452466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50401" y="498452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6142" y="497790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616" y="4567082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6438" y="340485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794278" y="386471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0019" y="385809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30990" y="3460525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895951" y="553845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73791" y="599831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9532" y="599169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0503" y="5594125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55334" y="3479268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700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20243" y="4573708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400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50868" y="3453900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1400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71932" y="3472070"/>
            <a:ext cx="219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Now we have a Linked List with 4 nodes !!!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9646" y="4818185"/>
            <a:ext cx="418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The data type of p is now NODE *p;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 to Slide 26 to see what is NODE !!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9" grpId="0"/>
      <p:bldP spid="23" grpId="0"/>
      <p:bldP spid="26" grpId="0"/>
      <p:bldP spid="29" grpId="0"/>
      <p:bldP spid="30" grpId="0"/>
      <p:bldP spid="31" grpId="0"/>
      <p:bldP spid="31" grpId="1"/>
      <p:bldP spid="33" grpId="0"/>
      <p:bldP spid="34" grpId="0"/>
      <p:bldP spid="35" grpId="0"/>
      <p:bldP spid="35" grpId="1"/>
      <p:bldP spid="37" grpId="0"/>
      <p:bldP spid="38" grpId="0"/>
      <p:bldP spid="39" grpId="0"/>
      <p:bldP spid="39" grpId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Linked List: 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520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Solution: Along with the data, allocate memory to pointer also dynamically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*p; 	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//start with a single pointer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0701" y="2847703"/>
          <a:ext cx="5069525" cy="3553097"/>
        </p:xfrm>
        <a:graphic>
          <a:graphicData uri="http://schemas.openxmlformats.org/drawingml/2006/table">
            <a:tbl>
              <a:tblPr/>
              <a:tblGrid>
                <a:gridCol w="5069525"/>
              </a:tblGrid>
              <a:tr h="35530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5603" y="335507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293" y="310252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091" y="4235587"/>
            <a:ext cx="140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700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2663" y="309817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5222" y="5241236"/>
            <a:ext cx="14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1400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87207" y="344120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65047" y="390106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0788" y="389444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72561" y="452466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50401" y="498452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6142" y="497790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6438" y="340485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794278" y="386471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0019" y="385809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895951" y="5538458"/>
          <a:ext cx="1298712" cy="855906"/>
        </p:xfrm>
        <a:graphic>
          <a:graphicData uri="http://schemas.openxmlformats.org/drawingml/2006/table">
            <a:tbl>
              <a:tblPr/>
              <a:tblGrid>
                <a:gridCol w="506318"/>
                <a:gridCol w="792394"/>
              </a:tblGrid>
              <a:tr h="3987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6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73791" y="5998317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9532" y="5991693"/>
            <a:ext cx="64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0503" y="5594125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55334" y="3479268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700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20243" y="4573708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400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50868" y="3453900"/>
            <a:ext cx="7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1400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71932" y="3472070"/>
            <a:ext cx="219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Now we have a Linked List with 4 nodes !!!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1364974" y="3644346"/>
            <a:ext cx="1325218" cy="1161059"/>
            <a:chOff x="1364974" y="3644346"/>
            <a:chExt cx="1325218" cy="1161059"/>
          </a:xfrm>
        </p:grpSpPr>
        <p:sp>
          <p:nvSpPr>
            <p:cNvPr id="49" name="Arc 48"/>
            <p:cNvSpPr/>
            <p:nvPr/>
          </p:nvSpPr>
          <p:spPr>
            <a:xfrm>
              <a:off x="2160106" y="3644346"/>
              <a:ext cx="530086" cy="781879"/>
            </a:xfrm>
            <a:prstGeom prst="arc">
              <a:avLst>
                <a:gd name="adj1" fmla="val 16854911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107"/>
            <p:cNvCxnSpPr>
              <a:stCxn id="49" idx="2"/>
            </p:cNvCxnSpPr>
            <p:nvPr/>
          </p:nvCxnSpPr>
          <p:spPr>
            <a:xfrm rot="5400000">
              <a:off x="1905000" y="3495260"/>
              <a:ext cx="245166" cy="1325218"/>
            </a:xfrm>
            <a:prstGeom prst="curvedConnector4">
              <a:avLst>
                <a:gd name="adj1" fmla="val 93243"/>
                <a:gd name="adj2" fmla="val 7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10180159">
              <a:off x="1366243" y="4059835"/>
              <a:ext cx="530086" cy="745570"/>
            </a:xfrm>
            <a:prstGeom prst="arc">
              <a:avLst>
                <a:gd name="adj1" fmla="val 17829539"/>
                <a:gd name="adj2" fmla="val 251607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519671" y="4757834"/>
              <a:ext cx="746451" cy="129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3"/>
          <p:cNvGrpSpPr/>
          <p:nvPr/>
        </p:nvGrpSpPr>
        <p:grpSpPr>
          <a:xfrm>
            <a:off x="3086261" y="3318227"/>
            <a:ext cx="974005" cy="1504093"/>
            <a:chOff x="3086261" y="3318227"/>
            <a:chExt cx="974005" cy="1504093"/>
          </a:xfrm>
        </p:grpSpPr>
        <p:sp>
          <p:nvSpPr>
            <p:cNvPr id="55" name="Arc 54"/>
            <p:cNvSpPr/>
            <p:nvPr/>
          </p:nvSpPr>
          <p:spPr>
            <a:xfrm rot="11613247">
              <a:off x="3369636" y="3318227"/>
              <a:ext cx="690630" cy="740543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Arc 55"/>
            <p:cNvSpPr/>
            <p:nvPr/>
          </p:nvSpPr>
          <p:spPr>
            <a:xfrm rot="4194712">
              <a:off x="3111218" y="4106733"/>
              <a:ext cx="690630" cy="740543"/>
            </a:xfrm>
            <a:prstGeom prst="arc">
              <a:avLst>
                <a:gd name="adj1" fmla="val 17756487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Arrow Connector 56"/>
            <p:cNvCxnSpPr>
              <a:stCxn id="55" idx="2"/>
            </p:cNvCxnSpPr>
            <p:nvPr/>
          </p:nvCxnSpPr>
          <p:spPr>
            <a:xfrm rot="16200000" flipH="1">
              <a:off x="3592801" y="3394020"/>
              <a:ext cx="23527" cy="4506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/>
            <p:cNvSpPr/>
            <p:nvPr/>
          </p:nvSpPr>
          <p:spPr>
            <a:xfrm rot="20885060">
              <a:off x="3251406" y="4024743"/>
              <a:ext cx="581306" cy="731456"/>
            </a:xfrm>
            <a:prstGeom prst="arc">
              <a:avLst>
                <a:gd name="adj1" fmla="val 17756487"/>
                <a:gd name="adj2" fmla="val 249080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2499305" y="3677477"/>
            <a:ext cx="2861201" cy="2247737"/>
            <a:chOff x="2499305" y="3677477"/>
            <a:chExt cx="2861201" cy="2247737"/>
          </a:xfrm>
        </p:grpSpPr>
        <p:sp>
          <p:nvSpPr>
            <p:cNvPr id="60" name="Arc 59"/>
            <p:cNvSpPr/>
            <p:nvPr/>
          </p:nvSpPr>
          <p:spPr>
            <a:xfrm>
              <a:off x="4830420" y="3677477"/>
              <a:ext cx="530086" cy="781879"/>
            </a:xfrm>
            <a:prstGeom prst="arc">
              <a:avLst>
                <a:gd name="adj1" fmla="val 16200000"/>
                <a:gd name="adj2" fmla="val 265822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107"/>
            <p:cNvCxnSpPr/>
            <p:nvPr/>
          </p:nvCxnSpPr>
          <p:spPr>
            <a:xfrm rot="10800000" flipV="1">
              <a:off x="2511288" y="5075583"/>
              <a:ext cx="2670312" cy="258418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10180159">
              <a:off x="2499305" y="5179644"/>
              <a:ext cx="530086" cy="745570"/>
            </a:xfrm>
            <a:prstGeom prst="arc">
              <a:avLst>
                <a:gd name="adj1" fmla="val 18813863"/>
                <a:gd name="adj2" fmla="val 337311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570922" y="5817704"/>
              <a:ext cx="1351721" cy="1325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07"/>
            <p:cNvCxnSpPr/>
            <p:nvPr/>
          </p:nvCxnSpPr>
          <p:spPr>
            <a:xfrm rot="5400000">
              <a:off x="4850297" y="4611754"/>
              <a:ext cx="821636" cy="132526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26587" y="2314782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0164417" y="2324808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8892205" y="2309918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407423" y="2303292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26640" y="2303291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Straight Arrow Connector 75"/>
          <p:cNvCxnSpPr/>
          <p:nvPr/>
        </p:nvCxnSpPr>
        <p:spPr>
          <a:xfrm>
            <a:off x="7421217" y="2570922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660295" y="2590800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932504" y="2577548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19646" y="4818185"/>
            <a:ext cx="418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The data type of p is now NODE *p;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 to Slide 26 to see what is NODE !!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as a Data Structure: Linked List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Linked List: Random Insertion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40 between 30 and 50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3768" y="207625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657725" y="2086282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174426" y="2071392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424604" y="2064766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776341" y="2064765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Straight Arrow Connector 75"/>
          <p:cNvCxnSpPr/>
          <p:nvPr/>
        </p:nvCxnSpPr>
        <p:spPr>
          <a:xfrm flipV="1">
            <a:off x="2438398" y="2319130"/>
            <a:ext cx="371063" cy="13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23250" y="2332383"/>
            <a:ext cx="364437" cy="6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81600" y="2338251"/>
            <a:ext cx="474617" cy="7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7144" y="4165927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647132" y="4175953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65912" y="4161063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17980" y="4154437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769717" y="4154436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431774" y="4422067"/>
            <a:ext cx="350615" cy="19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03372" y="4441380"/>
            <a:ext cx="363679" cy="5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93148" y="4454443"/>
            <a:ext cx="423881" cy="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094919" y="5413393"/>
          <a:ext cx="1285464" cy="457200"/>
        </p:xfrm>
        <a:graphic>
          <a:graphicData uri="http://schemas.openxmlformats.org/drawingml/2006/table">
            <a:tbl>
              <a:tblPr/>
              <a:tblGrid>
                <a:gridCol w="530090"/>
                <a:gridCol w="755374"/>
              </a:tblGrid>
              <a:tr h="3802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4"/>
          <p:cNvGrpSpPr/>
          <p:nvPr/>
        </p:nvGrpSpPr>
        <p:grpSpPr>
          <a:xfrm>
            <a:off x="2839625" y="4416055"/>
            <a:ext cx="2441841" cy="1302898"/>
            <a:chOff x="2839625" y="3671464"/>
            <a:chExt cx="2441841" cy="1302898"/>
          </a:xfrm>
        </p:grpSpPr>
        <p:sp>
          <p:nvSpPr>
            <p:cNvPr id="29" name="Freeform 28"/>
            <p:cNvSpPr/>
            <p:nvPr/>
          </p:nvSpPr>
          <p:spPr>
            <a:xfrm>
              <a:off x="2839625" y="3671464"/>
              <a:ext cx="2441841" cy="1302898"/>
            </a:xfrm>
            <a:custGeom>
              <a:avLst/>
              <a:gdLst>
                <a:gd name="connsiteX0" fmla="*/ 1232453 w 1483356"/>
                <a:gd name="connsiteY0" fmla="*/ 0 h 558549"/>
                <a:gd name="connsiteX1" fmla="*/ 1325218 w 1483356"/>
                <a:gd name="connsiteY1" fmla="*/ 26505 h 558549"/>
                <a:gd name="connsiteX2" fmla="*/ 1338470 w 1483356"/>
                <a:gd name="connsiteY2" fmla="*/ 66261 h 558549"/>
                <a:gd name="connsiteX3" fmla="*/ 1391479 w 1483356"/>
                <a:gd name="connsiteY3" fmla="*/ 185531 h 558549"/>
                <a:gd name="connsiteX4" fmla="*/ 1404731 w 1483356"/>
                <a:gd name="connsiteY4" fmla="*/ 251792 h 558549"/>
                <a:gd name="connsiteX5" fmla="*/ 1431235 w 1483356"/>
                <a:gd name="connsiteY5" fmla="*/ 331305 h 558549"/>
                <a:gd name="connsiteX6" fmla="*/ 1285461 w 1483356"/>
                <a:gd name="connsiteY6" fmla="*/ 516835 h 558549"/>
                <a:gd name="connsiteX7" fmla="*/ 1245705 w 1483356"/>
                <a:gd name="connsiteY7" fmla="*/ 503583 h 558549"/>
                <a:gd name="connsiteX8" fmla="*/ 1205948 w 1483356"/>
                <a:gd name="connsiteY8" fmla="*/ 516835 h 558549"/>
                <a:gd name="connsiteX9" fmla="*/ 0 w 1483356"/>
                <a:gd name="connsiteY9" fmla="*/ 556592 h 558549"/>
                <a:gd name="connsiteX0" fmla="*/ 1435653 w 1686556"/>
                <a:gd name="connsiteY0" fmla="*/ 0 h 558549"/>
                <a:gd name="connsiteX1" fmla="*/ 1528418 w 1686556"/>
                <a:gd name="connsiteY1" fmla="*/ 26505 h 558549"/>
                <a:gd name="connsiteX2" fmla="*/ 1541670 w 1686556"/>
                <a:gd name="connsiteY2" fmla="*/ 66261 h 558549"/>
                <a:gd name="connsiteX3" fmla="*/ 1594679 w 1686556"/>
                <a:gd name="connsiteY3" fmla="*/ 185531 h 558549"/>
                <a:gd name="connsiteX4" fmla="*/ 1607931 w 1686556"/>
                <a:gd name="connsiteY4" fmla="*/ 251792 h 558549"/>
                <a:gd name="connsiteX5" fmla="*/ 1634435 w 1686556"/>
                <a:gd name="connsiteY5" fmla="*/ 331305 h 558549"/>
                <a:gd name="connsiteX6" fmla="*/ 1488661 w 1686556"/>
                <a:gd name="connsiteY6" fmla="*/ 516835 h 558549"/>
                <a:gd name="connsiteX7" fmla="*/ 1448905 w 1686556"/>
                <a:gd name="connsiteY7" fmla="*/ 503583 h 558549"/>
                <a:gd name="connsiteX8" fmla="*/ 1409148 w 1686556"/>
                <a:gd name="connsiteY8" fmla="*/ 516835 h 558549"/>
                <a:gd name="connsiteX9" fmla="*/ 203200 w 1686556"/>
                <a:gd name="connsiteY9" fmla="*/ 556592 h 558549"/>
                <a:gd name="connsiteX10" fmla="*/ 189948 w 1686556"/>
                <a:gd name="connsiteY10" fmla="*/ 516835 h 558549"/>
                <a:gd name="connsiteX0" fmla="*/ 1435653 w 1686556"/>
                <a:gd name="connsiteY0" fmla="*/ 0 h 558549"/>
                <a:gd name="connsiteX1" fmla="*/ 1528418 w 1686556"/>
                <a:gd name="connsiteY1" fmla="*/ 26505 h 558549"/>
                <a:gd name="connsiteX2" fmla="*/ 1541670 w 1686556"/>
                <a:gd name="connsiteY2" fmla="*/ 66261 h 558549"/>
                <a:gd name="connsiteX3" fmla="*/ 1594679 w 1686556"/>
                <a:gd name="connsiteY3" fmla="*/ 185531 h 558549"/>
                <a:gd name="connsiteX4" fmla="*/ 1607931 w 1686556"/>
                <a:gd name="connsiteY4" fmla="*/ 251792 h 558549"/>
                <a:gd name="connsiteX5" fmla="*/ 1634435 w 1686556"/>
                <a:gd name="connsiteY5" fmla="*/ 331305 h 558549"/>
                <a:gd name="connsiteX6" fmla="*/ 1488661 w 1686556"/>
                <a:gd name="connsiteY6" fmla="*/ 516835 h 558549"/>
                <a:gd name="connsiteX7" fmla="*/ 1448905 w 1686556"/>
                <a:gd name="connsiteY7" fmla="*/ 503583 h 558549"/>
                <a:gd name="connsiteX8" fmla="*/ 1409148 w 1686556"/>
                <a:gd name="connsiteY8" fmla="*/ 516835 h 558549"/>
                <a:gd name="connsiteX9" fmla="*/ 203200 w 1686556"/>
                <a:gd name="connsiteY9" fmla="*/ 556592 h 558549"/>
                <a:gd name="connsiteX10" fmla="*/ 189948 w 1686556"/>
                <a:gd name="connsiteY10" fmla="*/ 516835 h 558549"/>
                <a:gd name="connsiteX0" fmla="*/ 1232453 w 1483356"/>
                <a:gd name="connsiteY0" fmla="*/ 0 h 558549"/>
                <a:gd name="connsiteX1" fmla="*/ 1325218 w 1483356"/>
                <a:gd name="connsiteY1" fmla="*/ 26505 h 558549"/>
                <a:gd name="connsiteX2" fmla="*/ 1338470 w 1483356"/>
                <a:gd name="connsiteY2" fmla="*/ 66261 h 558549"/>
                <a:gd name="connsiteX3" fmla="*/ 1391479 w 1483356"/>
                <a:gd name="connsiteY3" fmla="*/ 185531 h 558549"/>
                <a:gd name="connsiteX4" fmla="*/ 1404731 w 1483356"/>
                <a:gd name="connsiteY4" fmla="*/ 251792 h 558549"/>
                <a:gd name="connsiteX5" fmla="*/ 1431235 w 1483356"/>
                <a:gd name="connsiteY5" fmla="*/ 331305 h 558549"/>
                <a:gd name="connsiteX6" fmla="*/ 1285461 w 1483356"/>
                <a:gd name="connsiteY6" fmla="*/ 516835 h 558549"/>
                <a:gd name="connsiteX7" fmla="*/ 1245705 w 1483356"/>
                <a:gd name="connsiteY7" fmla="*/ 503583 h 558549"/>
                <a:gd name="connsiteX8" fmla="*/ 1205948 w 1483356"/>
                <a:gd name="connsiteY8" fmla="*/ 516835 h 558549"/>
                <a:gd name="connsiteX9" fmla="*/ 0 w 1483356"/>
                <a:gd name="connsiteY9" fmla="*/ 556592 h 558549"/>
                <a:gd name="connsiteX0" fmla="*/ 1497496 w 1748399"/>
                <a:gd name="connsiteY0" fmla="*/ 0 h 1033670"/>
                <a:gd name="connsiteX1" fmla="*/ 1590261 w 1748399"/>
                <a:gd name="connsiteY1" fmla="*/ 26505 h 1033670"/>
                <a:gd name="connsiteX2" fmla="*/ 1603513 w 1748399"/>
                <a:gd name="connsiteY2" fmla="*/ 66261 h 1033670"/>
                <a:gd name="connsiteX3" fmla="*/ 1656522 w 1748399"/>
                <a:gd name="connsiteY3" fmla="*/ 185531 h 1033670"/>
                <a:gd name="connsiteX4" fmla="*/ 1669774 w 1748399"/>
                <a:gd name="connsiteY4" fmla="*/ 251792 h 1033670"/>
                <a:gd name="connsiteX5" fmla="*/ 1696278 w 1748399"/>
                <a:gd name="connsiteY5" fmla="*/ 331305 h 1033670"/>
                <a:gd name="connsiteX6" fmla="*/ 1550504 w 1748399"/>
                <a:gd name="connsiteY6" fmla="*/ 516835 h 1033670"/>
                <a:gd name="connsiteX7" fmla="*/ 1510748 w 1748399"/>
                <a:gd name="connsiteY7" fmla="*/ 503583 h 1033670"/>
                <a:gd name="connsiteX8" fmla="*/ 1470991 w 1748399"/>
                <a:gd name="connsiteY8" fmla="*/ 516835 h 1033670"/>
                <a:gd name="connsiteX9" fmla="*/ 0 w 1748399"/>
                <a:gd name="connsiteY9" fmla="*/ 1033670 h 1033670"/>
                <a:gd name="connsiteX0" fmla="*/ 1497496 w 1748399"/>
                <a:gd name="connsiteY0" fmla="*/ 0 h 1033670"/>
                <a:gd name="connsiteX1" fmla="*/ 1590261 w 1748399"/>
                <a:gd name="connsiteY1" fmla="*/ 26505 h 1033670"/>
                <a:gd name="connsiteX2" fmla="*/ 1603513 w 1748399"/>
                <a:gd name="connsiteY2" fmla="*/ 66261 h 1033670"/>
                <a:gd name="connsiteX3" fmla="*/ 1656522 w 1748399"/>
                <a:gd name="connsiteY3" fmla="*/ 185531 h 1033670"/>
                <a:gd name="connsiteX4" fmla="*/ 1669774 w 1748399"/>
                <a:gd name="connsiteY4" fmla="*/ 251792 h 1033670"/>
                <a:gd name="connsiteX5" fmla="*/ 1696278 w 1748399"/>
                <a:gd name="connsiteY5" fmla="*/ 331305 h 1033670"/>
                <a:gd name="connsiteX6" fmla="*/ 1550504 w 1748399"/>
                <a:gd name="connsiteY6" fmla="*/ 516835 h 1033670"/>
                <a:gd name="connsiteX7" fmla="*/ 1510748 w 1748399"/>
                <a:gd name="connsiteY7" fmla="*/ 503583 h 1033670"/>
                <a:gd name="connsiteX8" fmla="*/ 1470991 w 1748399"/>
                <a:gd name="connsiteY8" fmla="*/ 516835 h 1033670"/>
                <a:gd name="connsiteX9" fmla="*/ 0 w 1748399"/>
                <a:gd name="connsiteY9" fmla="*/ 1033670 h 1033670"/>
                <a:gd name="connsiteX0" fmla="*/ 2007704 w 2258607"/>
                <a:gd name="connsiteY0" fmla="*/ 0 h 1033670"/>
                <a:gd name="connsiteX1" fmla="*/ 2100469 w 2258607"/>
                <a:gd name="connsiteY1" fmla="*/ 26505 h 1033670"/>
                <a:gd name="connsiteX2" fmla="*/ 2113721 w 2258607"/>
                <a:gd name="connsiteY2" fmla="*/ 66261 h 1033670"/>
                <a:gd name="connsiteX3" fmla="*/ 2166730 w 2258607"/>
                <a:gd name="connsiteY3" fmla="*/ 185531 h 1033670"/>
                <a:gd name="connsiteX4" fmla="*/ 2179982 w 2258607"/>
                <a:gd name="connsiteY4" fmla="*/ 251792 h 1033670"/>
                <a:gd name="connsiteX5" fmla="*/ 2206486 w 2258607"/>
                <a:gd name="connsiteY5" fmla="*/ 331305 h 1033670"/>
                <a:gd name="connsiteX6" fmla="*/ 2060712 w 2258607"/>
                <a:gd name="connsiteY6" fmla="*/ 516835 h 1033670"/>
                <a:gd name="connsiteX7" fmla="*/ 2020956 w 2258607"/>
                <a:gd name="connsiteY7" fmla="*/ 503583 h 1033670"/>
                <a:gd name="connsiteX8" fmla="*/ 1981199 w 2258607"/>
                <a:gd name="connsiteY8" fmla="*/ 516835 h 1033670"/>
                <a:gd name="connsiteX9" fmla="*/ 245165 w 2258607"/>
                <a:gd name="connsiteY9" fmla="*/ 649356 h 1033670"/>
                <a:gd name="connsiteX10" fmla="*/ 510208 w 2258607"/>
                <a:gd name="connsiteY10" fmla="*/ 1033670 h 1033670"/>
                <a:gd name="connsiteX0" fmla="*/ 2025374 w 2276277"/>
                <a:gd name="connsiteY0" fmla="*/ 0 h 1033670"/>
                <a:gd name="connsiteX1" fmla="*/ 2118139 w 2276277"/>
                <a:gd name="connsiteY1" fmla="*/ 26505 h 1033670"/>
                <a:gd name="connsiteX2" fmla="*/ 2131391 w 2276277"/>
                <a:gd name="connsiteY2" fmla="*/ 66261 h 1033670"/>
                <a:gd name="connsiteX3" fmla="*/ 2184400 w 2276277"/>
                <a:gd name="connsiteY3" fmla="*/ 185531 h 1033670"/>
                <a:gd name="connsiteX4" fmla="*/ 2197652 w 2276277"/>
                <a:gd name="connsiteY4" fmla="*/ 251792 h 1033670"/>
                <a:gd name="connsiteX5" fmla="*/ 2224156 w 2276277"/>
                <a:gd name="connsiteY5" fmla="*/ 331305 h 1033670"/>
                <a:gd name="connsiteX6" fmla="*/ 2078382 w 2276277"/>
                <a:gd name="connsiteY6" fmla="*/ 516835 h 1033670"/>
                <a:gd name="connsiteX7" fmla="*/ 2038626 w 2276277"/>
                <a:gd name="connsiteY7" fmla="*/ 503583 h 1033670"/>
                <a:gd name="connsiteX8" fmla="*/ 1998869 w 2276277"/>
                <a:gd name="connsiteY8" fmla="*/ 516835 h 1033670"/>
                <a:gd name="connsiteX9" fmla="*/ 262835 w 2276277"/>
                <a:gd name="connsiteY9" fmla="*/ 649356 h 1033670"/>
                <a:gd name="connsiteX10" fmla="*/ 90557 w 2276277"/>
                <a:gd name="connsiteY10" fmla="*/ 927652 h 1033670"/>
                <a:gd name="connsiteX11" fmla="*/ 527878 w 2276277"/>
                <a:gd name="connsiteY11" fmla="*/ 1033670 h 1033670"/>
                <a:gd name="connsiteX0" fmla="*/ 2089426 w 2340329"/>
                <a:gd name="connsiteY0" fmla="*/ 0 h 1272209"/>
                <a:gd name="connsiteX1" fmla="*/ 2182191 w 2340329"/>
                <a:gd name="connsiteY1" fmla="*/ 26505 h 1272209"/>
                <a:gd name="connsiteX2" fmla="*/ 2195443 w 2340329"/>
                <a:gd name="connsiteY2" fmla="*/ 66261 h 1272209"/>
                <a:gd name="connsiteX3" fmla="*/ 2248452 w 2340329"/>
                <a:gd name="connsiteY3" fmla="*/ 185531 h 1272209"/>
                <a:gd name="connsiteX4" fmla="*/ 2261704 w 2340329"/>
                <a:gd name="connsiteY4" fmla="*/ 251792 h 1272209"/>
                <a:gd name="connsiteX5" fmla="*/ 2288208 w 2340329"/>
                <a:gd name="connsiteY5" fmla="*/ 331305 h 1272209"/>
                <a:gd name="connsiteX6" fmla="*/ 2142434 w 2340329"/>
                <a:gd name="connsiteY6" fmla="*/ 516835 h 1272209"/>
                <a:gd name="connsiteX7" fmla="*/ 2102678 w 2340329"/>
                <a:gd name="connsiteY7" fmla="*/ 503583 h 1272209"/>
                <a:gd name="connsiteX8" fmla="*/ 2062921 w 2340329"/>
                <a:gd name="connsiteY8" fmla="*/ 516835 h 1272209"/>
                <a:gd name="connsiteX9" fmla="*/ 326887 w 2340329"/>
                <a:gd name="connsiteY9" fmla="*/ 649356 h 1272209"/>
                <a:gd name="connsiteX10" fmla="*/ 154609 w 2340329"/>
                <a:gd name="connsiteY10" fmla="*/ 927652 h 1272209"/>
                <a:gd name="connsiteX11" fmla="*/ 1254539 w 2340329"/>
                <a:gd name="connsiteY11" fmla="*/ 1272209 h 1272209"/>
                <a:gd name="connsiteX0" fmla="*/ 2157895 w 2408798"/>
                <a:gd name="connsiteY0" fmla="*/ 0 h 1316382"/>
                <a:gd name="connsiteX1" fmla="*/ 2250660 w 2408798"/>
                <a:gd name="connsiteY1" fmla="*/ 26505 h 1316382"/>
                <a:gd name="connsiteX2" fmla="*/ 2263912 w 2408798"/>
                <a:gd name="connsiteY2" fmla="*/ 66261 h 1316382"/>
                <a:gd name="connsiteX3" fmla="*/ 2316921 w 2408798"/>
                <a:gd name="connsiteY3" fmla="*/ 185531 h 1316382"/>
                <a:gd name="connsiteX4" fmla="*/ 2330173 w 2408798"/>
                <a:gd name="connsiteY4" fmla="*/ 251792 h 1316382"/>
                <a:gd name="connsiteX5" fmla="*/ 2356677 w 2408798"/>
                <a:gd name="connsiteY5" fmla="*/ 331305 h 1316382"/>
                <a:gd name="connsiteX6" fmla="*/ 2210903 w 2408798"/>
                <a:gd name="connsiteY6" fmla="*/ 516835 h 1316382"/>
                <a:gd name="connsiteX7" fmla="*/ 2171147 w 2408798"/>
                <a:gd name="connsiteY7" fmla="*/ 503583 h 1316382"/>
                <a:gd name="connsiteX8" fmla="*/ 2131390 w 2408798"/>
                <a:gd name="connsiteY8" fmla="*/ 516835 h 1316382"/>
                <a:gd name="connsiteX9" fmla="*/ 395356 w 2408798"/>
                <a:gd name="connsiteY9" fmla="*/ 649356 h 1316382"/>
                <a:gd name="connsiteX10" fmla="*/ 223078 w 2408798"/>
                <a:gd name="connsiteY10" fmla="*/ 927652 h 1316382"/>
                <a:gd name="connsiteX11" fmla="*/ 183322 w 2408798"/>
                <a:gd name="connsiteY11" fmla="*/ 1258956 h 1316382"/>
                <a:gd name="connsiteX12" fmla="*/ 1323008 w 2408798"/>
                <a:gd name="connsiteY12" fmla="*/ 1272209 h 1316382"/>
                <a:gd name="connsiteX0" fmla="*/ 2314713 w 2565616"/>
                <a:gd name="connsiteY0" fmla="*/ 0 h 1316382"/>
                <a:gd name="connsiteX1" fmla="*/ 2407478 w 2565616"/>
                <a:gd name="connsiteY1" fmla="*/ 26505 h 1316382"/>
                <a:gd name="connsiteX2" fmla="*/ 2420730 w 2565616"/>
                <a:gd name="connsiteY2" fmla="*/ 66261 h 1316382"/>
                <a:gd name="connsiteX3" fmla="*/ 2473739 w 2565616"/>
                <a:gd name="connsiteY3" fmla="*/ 185531 h 1316382"/>
                <a:gd name="connsiteX4" fmla="*/ 2486991 w 2565616"/>
                <a:gd name="connsiteY4" fmla="*/ 251792 h 1316382"/>
                <a:gd name="connsiteX5" fmla="*/ 2513495 w 2565616"/>
                <a:gd name="connsiteY5" fmla="*/ 331305 h 1316382"/>
                <a:gd name="connsiteX6" fmla="*/ 2367721 w 2565616"/>
                <a:gd name="connsiteY6" fmla="*/ 516835 h 1316382"/>
                <a:gd name="connsiteX7" fmla="*/ 2327965 w 2565616"/>
                <a:gd name="connsiteY7" fmla="*/ 503583 h 1316382"/>
                <a:gd name="connsiteX8" fmla="*/ 2288208 w 2565616"/>
                <a:gd name="connsiteY8" fmla="*/ 516835 h 1316382"/>
                <a:gd name="connsiteX9" fmla="*/ 552174 w 2565616"/>
                <a:gd name="connsiteY9" fmla="*/ 649356 h 1316382"/>
                <a:gd name="connsiteX10" fmla="*/ 154609 w 2565616"/>
                <a:gd name="connsiteY10" fmla="*/ 927652 h 1316382"/>
                <a:gd name="connsiteX11" fmla="*/ 340140 w 2565616"/>
                <a:gd name="connsiteY11" fmla="*/ 1258956 h 1316382"/>
                <a:gd name="connsiteX12" fmla="*/ 1479826 w 2565616"/>
                <a:gd name="connsiteY12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35199 w 2380085"/>
                <a:gd name="connsiteY2" fmla="*/ 66261 h 1316382"/>
                <a:gd name="connsiteX3" fmla="*/ 2288208 w 2380085"/>
                <a:gd name="connsiteY3" fmla="*/ 185531 h 1316382"/>
                <a:gd name="connsiteX4" fmla="*/ 2301460 w 2380085"/>
                <a:gd name="connsiteY4" fmla="*/ 251792 h 1316382"/>
                <a:gd name="connsiteX5" fmla="*/ 2327964 w 2380085"/>
                <a:gd name="connsiteY5" fmla="*/ 331305 h 1316382"/>
                <a:gd name="connsiteX6" fmla="*/ 2182190 w 2380085"/>
                <a:gd name="connsiteY6" fmla="*/ 516835 h 1316382"/>
                <a:gd name="connsiteX7" fmla="*/ 2142434 w 2380085"/>
                <a:gd name="connsiteY7" fmla="*/ 503583 h 1316382"/>
                <a:gd name="connsiteX8" fmla="*/ 2102677 w 2380085"/>
                <a:gd name="connsiteY8" fmla="*/ 516835 h 1316382"/>
                <a:gd name="connsiteX9" fmla="*/ 366643 w 2380085"/>
                <a:gd name="connsiteY9" fmla="*/ 649356 h 1316382"/>
                <a:gd name="connsiteX10" fmla="*/ 154609 w 2380085"/>
                <a:gd name="connsiteY10" fmla="*/ 1258956 h 1316382"/>
                <a:gd name="connsiteX11" fmla="*/ 1294295 w 2380085"/>
                <a:gd name="connsiteY11" fmla="*/ 1272209 h 1316382"/>
                <a:gd name="connsiteX0" fmla="*/ 2138016 w 2388919"/>
                <a:gd name="connsiteY0" fmla="*/ 0 h 1316382"/>
                <a:gd name="connsiteX1" fmla="*/ 2230781 w 2388919"/>
                <a:gd name="connsiteY1" fmla="*/ 26505 h 1316382"/>
                <a:gd name="connsiteX2" fmla="*/ 2244033 w 2388919"/>
                <a:gd name="connsiteY2" fmla="*/ 66261 h 1316382"/>
                <a:gd name="connsiteX3" fmla="*/ 2297042 w 2388919"/>
                <a:gd name="connsiteY3" fmla="*/ 185531 h 1316382"/>
                <a:gd name="connsiteX4" fmla="*/ 2310294 w 2388919"/>
                <a:gd name="connsiteY4" fmla="*/ 251792 h 1316382"/>
                <a:gd name="connsiteX5" fmla="*/ 2336798 w 2388919"/>
                <a:gd name="connsiteY5" fmla="*/ 331305 h 1316382"/>
                <a:gd name="connsiteX6" fmla="*/ 2191024 w 2388919"/>
                <a:gd name="connsiteY6" fmla="*/ 516835 h 1316382"/>
                <a:gd name="connsiteX7" fmla="*/ 2151268 w 2388919"/>
                <a:gd name="connsiteY7" fmla="*/ 503583 h 1316382"/>
                <a:gd name="connsiteX8" fmla="*/ 2111511 w 2388919"/>
                <a:gd name="connsiteY8" fmla="*/ 516835 h 1316382"/>
                <a:gd name="connsiteX9" fmla="*/ 375477 w 2388919"/>
                <a:gd name="connsiteY9" fmla="*/ 649356 h 1316382"/>
                <a:gd name="connsiteX10" fmla="*/ 97182 w 2388919"/>
                <a:gd name="connsiteY10" fmla="*/ 662607 h 1316382"/>
                <a:gd name="connsiteX11" fmla="*/ 163443 w 2388919"/>
                <a:gd name="connsiteY11" fmla="*/ 1258956 h 1316382"/>
                <a:gd name="connsiteX12" fmla="*/ 1303129 w 2388919"/>
                <a:gd name="connsiteY12" fmla="*/ 1272209 h 1316382"/>
                <a:gd name="connsiteX0" fmla="*/ 2138016 w 2388919"/>
                <a:gd name="connsiteY0" fmla="*/ 0 h 1316382"/>
                <a:gd name="connsiteX1" fmla="*/ 2230781 w 2388919"/>
                <a:gd name="connsiteY1" fmla="*/ 26505 h 1316382"/>
                <a:gd name="connsiteX2" fmla="*/ 2244033 w 2388919"/>
                <a:gd name="connsiteY2" fmla="*/ 66261 h 1316382"/>
                <a:gd name="connsiteX3" fmla="*/ 2297042 w 2388919"/>
                <a:gd name="connsiteY3" fmla="*/ 185531 h 1316382"/>
                <a:gd name="connsiteX4" fmla="*/ 2310294 w 2388919"/>
                <a:gd name="connsiteY4" fmla="*/ 251792 h 1316382"/>
                <a:gd name="connsiteX5" fmla="*/ 2336798 w 2388919"/>
                <a:gd name="connsiteY5" fmla="*/ 331305 h 1316382"/>
                <a:gd name="connsiteX6" fmla="*/ 2191024 w 2388919"/>
                <a:gd name="connsiteY6" fmla="*/ 516835 h 1316382"/>
                <a:gd name="connsiteX7" fmla="*/ 2151268 w 2388919"/>
                <a:gd name="connsiteY7" fmla="*/ 503583 h 1316382"/>
                <a:gd name="connsiteX8" fmla="*/ 2111511 w 2388919"/>
                <a:gd name="connsiteY8" fmla="*/ 516835 h 1316382"/>
                <a:gd name="connsiteX9" fmla="*/ 375477 w 2388919"/>
                <a:gd name="connsiteY9" fmla="*/ 649356 h 1316382"/>
                <a:gd name="connsiteX10" fmla="*/ 534503 w 2388919"/>
                <a:gd name="connsiteY10" fmla="*/ 662607 h 1316382"/>
                <a:gd name="connsiteX11" fmla="*/ 97182 w 2388919"/>
                <a:gd name="connsiteY11" fmla="*/ 662607 h 1316382"/>
                <a:gd name="connsiteX12" fmla="*/ 163443 w 2388919"/>
                <a:gd name="connsiteY12" fmla="*/ 1258956 h 1316382"/>
                <a:gd name="connsiteX13" fmla="*/ 1303129 w 2388919"/>
                <a:gd name="connsiteY13" fmla="*/ 1272209 h 1316382"/>
                <a:gd name="connsiteX0" fmla="*/ 2138016 w 2388919"/>
                <a:gd name="connsiteY0" fmla="*/ 0 h 1316382"/>
                <a:gd name="connsiteX1" fmla="*/ 2230781 w 2388919"/>
                <a:gd name="connsiteY1" fmla="*/ 26505 h 1316382"/>
                <a:gd name="connsiteX2" fmla="*/ 2244033 w 2388919"/>
                <a:gd name="connsiteY2" fmla="*/ 66261 h 1316382"/>
                <a:gd name="connsiteX3" fmla="*/ 2297042 w 2388919"/>
                <a:gd name="connsiteY3" fmla="*/ 185531 h 1316382"/>
                <a:gd name="connsiteX4" fmla="*/ 2310294 w 2388919"/>
                <a:gd name="connsiteY4" fmla="*/ 251792 h 1316382"/>
                <a:gd name="connsiteX5" fmla="*/ 2336798 w 2388919"/>
                <a:gd name="connsiteY5" fmla="*/ 331305 h 1316382"/>
                <a:gd name="connsiteX6" fmla="*/ 2191024 w 2388919"/>
                <a:gd name="connsiteY6" fmla="*/ 516835 h 1316382"/>
                <a:gd name="connsiteX7" fmla="*/ 2151268 w 2388919"/>
                <a:gd name="connsiteY7" fmla="*/ 503583 h 1316382"/>
                <a:gd name="connsiteX8" fmla="*/ 2111511 w 2388919"/>
                <a:gd name="connsiteY8" fmla="*/ 516835 h 1316382"/>
                <a:gd name="connsiteX9" fmla="*/ 375477 w 2388919"/>
                <a:gd name="connsiteY9" fmla="*/ 649356 h 1316382"/>
                <a:gd name="connsiteX10" fmla="*/ 97182 w 2388919"/>
                <a:gd name="connsiteY10" fmla="*/ 662607 h 1316382"/>
                <a:gd name="connsiteX11" fmla="*/ 163443 w 2388919"/>
                <a:gd name="connsiteY11" fmla="*/ 1258956 h 1316382"/>
                <a:gd name="connsiteX12" fmla="*/ 1303129 w 2388919"/>
                <a:gd name="connsiteY12" fmla="*/ 1272209 h 1316382"/>
                <a:gd name="connsiteX0" fmla="*/ 2138016 w 2388919"/>
                <a:gd name="connsiteY0" fmla="*/ 0 h 1316382"/>
                <a:gd name="connsiteX1" fmla="*/ 2230781 w 2388919"/>
                <a:gd name="connsiteY1" fmla="*/ 26505 h 1316382"/>
                <a:gd name="connsiteX2" fmla="*/ 2244033 w 2388919"/>
                <a:gd name="connsiteY2" fmla="*/ 66261 h 1316382"/>
                <a:gd name="connsiteX3" fmla="*/ 2297042 w 2388919"/>
                <a:gd name="connsiteY3" fmla="*/ 185531 h 1316382"/>
                <a:gd name="connsiteX4" fmla="*/ 2310294 w 2388919"/>
                <a:gd name="connsiteY4" fmla="*/ 251792 h 1316382"/>
                <a:gd name="connsiteX5" fmla="*/ 2336798 w 2388919"/>
                <a:gd name="connsiteY5" fmla="*/ 331305 h 1316382"/>
                <a:gd name="connsiteX6" fmla="*/ 2191024 w 2388919"/>
                <a:gd name="connsiteY6" fmla="*/ 516835 h 1316382"/>
                <a:gd name="connsiteX7" fmla="*/ 2151268 w 2388919"/>
                <a:gd name="connsiteY7" fmla="*/ 503583 h 1316382"/>
                <a:gd name="connsiteX8" fmla="*/ 2111511 w 2388919"/>
                <a:gd name="connsiteY8" fmla="*/ 516835 h 1316382"/>
                <a:gd name="connsiteX9" fmla="*/ 375477 w 2388919"/>
                <a:gd name="connsiteY9" fmla="*/ 649356 h 1316382"/>
                <a:gd name="connsiteX10" fmla="*/ 348973 w 2388919"/>
                <a:gd name="connsiteY10" fmla="*/ 662607 h 1316382"/>
                <a:gd name="connsiteX11" fmla="*/ 97182 w 2388919"/>
                <a:gd name="connsiteY11" fmla="*/ 662607 h 1316382"/>
                <a:gd name="connsiteX12" fmla="*/ 163443 w 2388919"/>
                <a:gd name="connsiteY12" fmla="*/ 1258956 h 1316382"/>
                <a:gd name="connsiteX13" fmla="*/ 1303129 w 2388919"/>
                <a:gd name="connsiteY13" fmla="*/ 1272209 h 1316382"/>
                <a:gd name="connsiteX0" fmla="*/ 2138016 w 2388919"/>
                <a:gd name="connsiteY0" fmla="*/ 0 h 1316382"/>
                <a:gd name="connsiteX1" fmla="*/ 2230781 w 2388919"/>
                <a:gd name="connsiteY1" fmla="*/ 26505 h 1316382"/>
                <a:gd name="connsiteX2" fmla="*/ 2244033 w 2388919"/>
                <a:gd name="connsiteY2" fmla="*/ 66261 h 1316382"/>
                <a:gd name="connsiteX3" fmla="*/ 2297042 w 2388919"/>
                <a:gd name="connsiteY3" fmla="*/ 185531 h 1316382"/>
                <a:gd name="connsiteX4" fmla="*/ 2310294 w 2388919"/>
                <a:gd name="connsiteY4" fmla="*/ 251792 h 1316382"/>
                <a:gd name="connsiteX5" fmla="*/ 2336798 w 2388919"/>
                <a:gd name="connsiteY5" fmla="*/ 331305 h 1316382"/>
                <a:gd name="connsiteX6" fmla="*/ 2191024 w 2388919"/>
                <a:gd name="connsiteY6" fmla="*/ 516835 h 1316382"/>
                <a:gd name="connsiteX7" fmla="*/ 2151268 w 2388919"/>
                <a:gd name="connsiteY7" fmla="*/ 503583 h 1316382"/>
                <a:gd name="connsiteX8" fmla="*/ 2111511 w 2388919"/>
                <a:gd name="connsiteY8" fmla="*/ 516835 h 1316382"/>
                <a:gd name="connsiteX9" fmla="*/ 375477 w 2388919"/>
                <a:gd name="connsiteY9" fmla="*/ 649356 h 1316382"/>
                <a:gd name="connsiteX10" fmla="*/ 97182 w 2388919"/>
                <a:gd name="connsiteY10" fmla="*/ 662607 h 1316382"/>
                <a:gd name="connsiteX11" fmla="*/ 163443 w 2388919"/>
                <a:gd name="connsiteY11" fmla="*/ 1258956 h 1316382"/>
                <a:gd name="connsiteX12" fmla="*/ 1303129 w 2388919"/>
                <a:gd name="connsiteY12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35199 w 2380085"/>
                <a:gd name="connsiteY2" fmla="*/ 66261 h 1316382"/>
                <a:gd name="connsiteX3" fmla="*/ 2288208 w 2380085"/>
                <a:gd name="connsiteY3" fmla="*/ 185531 h 1316382"/>
                <a:gd name="connsiteX4" fmla="*/ 2301460 w 2380085"/>
                <a:gd name="connsiteY4" fmla="*/ 251792 h 1316382"/>
                <a:gd name="connsiteX5" fmla="*/ 2327964 w 2380085"/>
                <a:gd name="connsiteY5" fmla="*/ 331305 h 1316382"/>
                <a:gd name="connsiteX6" fmla="*/ 2182190 w 2380085"/>
                <a:gd name="connsiteY6" fmla="*/ 516835 h 1316382"/>
                <a:gd name="connsiteX7" fmla="*/ 2142434 w 2380085"/>
                <a:gd name="connsiteY7" fmla="*/ 503583 h 1316382"/>
                <a:gd name="connsiteX8" fmla="*/ 2102677 w 2380085"/>
                <a:gd name="connsiteY8" fmla="*/ 516835 h 1316382"/>
                <a:gd name="connsiteX9" fmla="*/ 366643 w 2380085"/>
                <a:gd name="connsiteY9" fmla="*/ 649356 h 1316382"/>
                <a:gd name="connsiteX10" fmla="*/ 154609 w 2380085"/>
                <a:gd name="connsiteY10" fmla="*/ 1258956 h 1316382"/>
                <a:gd name="connsiteX11" fmla="*/ 1294295 w 2380085"/>
                <a:gd name="connsiteY11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35199 w 2380085"/>
                <a:gd name="connsiteY2" fmla="*/ 66261 h 1316382"/>
                <a:gd name="connsiteX3" fmla="*/ 2288208 w 2380085"/>
                <a:gd name="connsiteY3" fmla="*/ 185531 h 1316382"/>
                <a:gd name="connsiteX4" fmla="*/ 2301460 w 2380085"/>
                <a:gd name="connsiteY4" fmla="*/ 251792 h 1316382"/>
                <a:gd name="connsiteX5" fmla="*/ 2327964 w 2380085"/>
                <a:gd name="connsiteY5" fmla="*/ 331305 h 1316382"/>
                <a:gd name="connsiteX6" fmla="*/ 2182190 w 2380085"/>
                <a:gd name="connsiteY6" fmla="*/ 516835 h 1316382"/>
                <a:gd name="connsiteX7" fmla="*/ 2142434 w 2380085"/>
                <a:gd name="connsiteY7" fmla="*/ 503583 h 1316382"/>
                <a:gd name="connsiteX8" fmla="*/ 2102677 w 2380085"/>
                <a:gd name="connsiteY8" fmla="*/ 516835 h 1316382"/>
                <a:gd name="connsiteX9" fmla="*/ 366643 w 2380085"/>
                <a:gd name="connsiteY9" fmla="*/ 649356 h 1316382"/>
                <a:gd name="connsiteX10" fmla="*/ 154609 w 2380085"/>
                <a:gd name="connsiteY10" fmla="*/ 1258956 h 1316382"/>
                <a:gd name="connsiteX11" fmla="*/ 1294295 w 2380085"/>
                <a:gd name="connsiteY11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35199 w 2380085"/>
                <a:gd name="connsiteY2" fmla="*/ 66261 h 1316382"/>
                <a:gd name="connsiteX3" fmla="*/ 2288208 w 2380085"/>
                <a:gd name="connsiteY3" fmla="*/ 185531 h 1316382"/>
                <a:gd name="connsiteX4" fmla="*/ 2301460 w 2380085"/>
                <a:gd name="connsiteY4" fmla="*/ 251792 h 1316382"/>
                <a:gd name="connsiteX5" fmla="*/ 2327964 w 2380085"/>
                <a:gd name="connsiteY5" fmla="*/ 331305 h 1316382"/>
                <a:gd name="connsiteX6" fmla="*/ 2182190 w 2380085"/>
                <a:gd name="connsiteY6" fmla="*/ 516835 h 1316382"/>
                <a:gd name="connsiteX7" fmla="*/ 2142434 w 2380085"/>
                <a:gd name="connsiteY7" fmla="*/ 503583 h 1316382"/>
                <a:gd name="connsiteX8" fmla="*/ 2102677 w 2380085"/>
                <a:gd name="connsiteY8" fmla="*/ 516835 h 1316382"/>
                <a:gd name="connsiteX9" fmla="*/ 366643 w 2380085"/>
                <a:gd name="connsiteY9" fmla="*/ 649356 h 1316382"/>
                <a:gd name="connsiteX10" fmla="*/ 154609 w 2380085"/>
                <a:gd name="connsiteY10" fmla="*/ 1258956 h 1316382"/>
                <a:gd name="connsiteX11" fmla="*/ 1294295 w 2380085"/>
                <a:gd name="connsiteY11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35199 w 2380085"/>
                <a:gd name="connsiteY2" fmla="*/ 66261 h 1316382"/>
                <a:gd name="connsiteX3" fmla="*/ 2288208 w 2380085"/>
                <a:gd name="connsiteY3" fmla="*/ 185531 h 1316382"/>
                <a:gd name="connsiteX4" fmla="*/ 2327964 w 2380085"/>
                <a:gd name="connsiteY4" fmla="*/ 331305 h 1316382"/>
                <a:gd name="connsiteX5" fmla="*/ 2182190 w 2380085"/>
                <a:gd name="connsiteY5" fmla="*/ 516835 h 1316382"/>
                <a:gd name="connsiteX6" fmla="*/ 2142434 w 2380085"/>
                <a:gd name="connsiteY6" fmla="*/ 503583 h 1316382"/>
                <a:gd name="connsiteX7" fmla="*/ 2102677 w 2380085"/>
                <a:gd name="connsiteY7" fmla="*/ 516835 h 1316382"/>
                <a:gd name="connsiteX8" fmla="*/ 366643 w 2380085"/>
                <a:gd name="connsiteY8" fmla="*/ 649356 h 1316382"/>
                <a:gd name="connsiteX9" fmla="*/ 154609 w 2380085"/>
                <a:gd name="connsiteY9" fmla="*/ 1258956 h 1316382"/>
                <a:gd name="connsiteX10" fmla="*/ 1294295 w 2380085"/>
                <a:gd name="connsiteY10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288208 w 2380085"/>
                <a:gd name="connsiteY2" fmla="*/ 185531 h 1316382"/>
                <a:gd name="connsiteX3" fmla="*/ 2327964 w 2380085"/>
                <a:gd name="connsiteY3" fmla="*/ 331305 h 1316382"/>
                <a:gd name="connsiteX4" fmla="*/ 2182190 w 2380085"/>
                <a:gd name="connsiteY4" fmla="*/ 516835 h 1316382"/>
                <a:gd name="connsiteX5" fmla="*/ 2142434 w 2380085"/>
                <a:gd name="connsiteY5" fmla="*/ 503583 h 1316382"/>
                <a:gd name="connsiteX6" fmla="*/ 2102677 w 2380085"/>
                <a:gd name="connsiteY6" fmla="*/ 516835 h 1316382"/>
                <a:gd name="connsiteX7" fmla="*/ 366643 w 2380085"/>
                <a:gd name="connsiteY7" fmla="*/ 649356 h 1316382"/>
                <a:gd name="connsiteX8" fmla="*/ 154609 w 2380085"/>
                <a:gd name="connsiteY8" fmla="*/ 1258956 h 1316382"/>
                <a:gd name="connsiteX9" fmla="*/ 1294295 w 2380085"/>
                <a:gd name="connsiteY9" fmla="*/ 1272209 h 1316382"/>
                <a:gd name="connsiteX0" fmla="*/ 2129182 w 2380085"/>
                <a:gd name="connsiteY0" fmla="*/ 0 h 1316382"/>
                <a:gd name="connsiteX1" fmla="*/ 2221947 w 2380085"/>
                <a:gd name="connsiteY1" fmla="*/ 26505 h 1316382"/>
                <a:gd name="connsiteX2" fmla="*/ 2327964 w 2380085"/>
                <a:gd name="connsiteY2" fmla="*/ 331305 h 1316382"/>
                <a:gd name="connsiteX3" fmla="*/ 2182190 w 2380085"/>
                <a:gd name="connsiteY3" fmla="*/ 516835 h 1316382"/>
                <a:gd name="connsiteX4" fmla="*/ 2142434 w 2380085"/>
                <a:gd name="connsiteY4" fmla="*/ 503583 h 1316382"/>
                <a:gd name="connsiteX5" fmla="*/ 2102677 w 2380085"/>
                <a:gd name="connsiteY5" fmla="*/ 516835 h 1316382"/>
                <a:gd name="connsiteX6" fmla="*/ 366643 w 2380085"/>
                <a:gd name="connsiteY6" fmla="*/ 649356 h 1316382"/>
                <a:gd name="connsiteX7" fmla="*/ 154609 w 2380085"/>
                <a:gd name="connsiteY7" fmla="*/ 1258956 h 1316382"/>
                <a:gd name="connsiteX8" fmla="*/ 1294295 w 2380085"/>
                <a:gd name="connsiteY8" fmla="*/ 1272209 h 1316382"/>
                <a:gd name="connsiteX0" fmla="*/ 2129182 w 2341216"/>
                <a:gd name="connsiteY0" fmla="*/ 0 h 1316382"/>
                <a:gd name="connsiteX1" fmla="*/ 2221947 w 2341216"/>
                <a:gd name="connsiteY1" fmla="*/ 26505 h 1316382"/>
                <a:gd name="connsiteX2" fmla="*/ 2327964 w 2341216"/>
                <a:gd name="connsiteY2" fmla="*/ 331305 h 1316382"/>
                <a:gd name="connsiteX3" fmla="*/ 2301461 w 2341216"/>
                <a:gd name="connsiteY3" fmla="*/ 503581 h 1316382"/>
                <a:gd name="connsiteX4" fmla="*/ 2182190 w 2341216"/>
                <a:gd name="connsiteY4" fmla="*/ 516835 h 1316382"/>
                <a:gd name="connsiteX5" fmla="*/ 2142434 w 2341216"/>
                <a:gd name="connsiteY5" fmla="*/ 503583 h 1316382"/>
                <a:gd name="connsiteX6" fmla="*/ 2102677 w 2341216"/>
                <a:gd name="connsiteY6" fmla="*/ 516835 h 1316382"/>
                <a:gd name="connsiteX7" fmla="*/ 366643 w 2341216"/>
                <a:gd name="connsiteY7" fmla="*/ 649356 h 1316382"/>
                <a:gd name="connsiteX8" fmla="*/ 154609 w 2341216"/>
                <a:gd name="connsiteY8" fmla="*/ 1258956 h 1316382"/>
                <a:gd name="connsiteX9" fmla="*/ 1294295 w 2341216"/>
                <a:gd name="connsiteY9" fmla="*/ 1272209 h 1316382"/>
                <a:gd name="connsiteX0" fmla="*/ 2129182 w 2664254"/>
                <a:gd name="connsiteY0" fmla="*/ 0 h 1316382"/>
                <a:gd name="connsiteX1" fmla="*/ 2221947 w 2664254"/>
                <a:gd name="connsiteY1" fmla="*/ 26505 h 1316382"/>
                <a:gd name="connsiteX2" fmla="*/ 2327964 w 2664254"/>
                <a:gd name="connsiteY2" fmla="*/ 331305 h 1316382"/>
                <a:gd name="connsiteX3" fmla="*/ 2659837 w 2664254"/>
                <a:gd name="connsiteY3" fmla="*/ 352317 h 1316382"/>
                <a:gd name="connsiteX4" fmla="*/ 2301461 w 2664254"/>
                <a:gd name="connsiteY4" fmla="*/ 503581 h 1316382"/>
                <a:gd name="connsiteX5" fmla="*/ 2182190 w 2664254"/>
                <a:gd name="connsiteY5" fmla="*/ 516835 h 1316382"/>
                <a:gd name="connsiteX6" fmla="*/ 2142434 w 2664254"/>
                <a:gd name="connsiteY6" fmla="*/ 503583 h 1316382"/>
                <a:gd name="connsiteX7" fmla="*/ 2102677 w 2664254"/>
                <a:gd name="connsiteY7" fmla="*/ 516835 h 1316382"/>
                <a:gd name="connsiteX8" fmla="*/ 366643 w 2664254"/>
                <a:gd name="connsiteY8" fmla="*/ 649356 h 1316382"/>
                <a:gd name="connsiteX9" fmla="*/ 154609 w 2664254"/>
                <a:gd name="connsiteY9" fmla="*/ 1258956 h 1316382"/>
                <a:gd name="connsiteX10" fmla="*/ 1294295 w 2664254"/>
                <a:gd name="connsiteY10" fmla="*/ 1272209 h 1316382"/>
                <a:gd name="connsiteX0" fmla="*/ 2129182 w 2707797"/>
                <a:gd name="connsiteY0" fmla="*/ 0 h 1316382"/>
                <a:gd name="connsiteX1" fmla="*/ 2221947 w 2707797"/>
                <a:gd name="connsiteY1" fmla="*/ 26505 h 1316382"/>
                <a:gd name="connsiteX2" fmla="*/ 2589221 w 2707797"/>
                <a:gd name="connsiteY2" fmla="*/ 83111 h 1316382"/>
                <a:gd name="connsiteX3" fmla="*/ 2659837 w 2707797"/>
                <a:gd name="connsiteY3" fmla="*/ 352317 h 1316382"/>
                <a:gd name="connsiteX4" fmla="*/ 2301461 w 2707797"/>
                <a:gd name="connsiteY4" fmla="*/ 503581 h 1316382"/>
                <a:gd name="connsiteX5" fmla="*/ 2182190 w 2707797"/>
                <a:gd name="connsiteY5" fmla="*/ 516835 h 1316382"/>
                <a:gd name="connsiteX6" fmla="*/ 2142434 w 2707797"/>
                <a:gd name="connsiteY6" fmla="*/ 503583 h 1316382"/>
                <a:gd name="connsiteX7" fmla="*/ 2102677 w 2707797"/>
                <a:gd name="connsiteY7" fmla="*/ 516835 h 1316382"/>
                <a:gd name="connsiteX8" fmla="*/ 366643 w 2707797"/>
                <a:gd name="connsiteY8" fmla="*/ 649356 h 1316382"/>
                <a:gd name="connsiteX9" fmla="*/ 154609 w 2707797"/>
                <a:gd name="connsiteY9" fmla="*/ 1258956 h 1316382"/>
                <a:gd name="connsiteX10" fmla="*/ 1294295 w 2707797"/>
                <a:gd name="connsiteY10" fmla="*/ 1272209 h 1316382"/>
                <a:gd name="connsiteX0" fmla="*/ 2129182 w 2707797"/>
                <a:gd name="connsiteY0" fmla="*/ 0 h 1316382"/>
                <a:gd name="connsiteX1" fmla="*/ 2221947 w 2707797"/>
                <a:gd name="connsiteY1" fmla="*/ 26505 h 1316382"/>
                <a:gd name="connsiteX2" fmla="*/ 2490020 w 2707797"/>
                <a:gd name="connsiteY2" fmla="*/ 25745 h 1316382"/>
                <a:gd name="connsiteX3" fmla="*/ 2589221 w 2707797"/>
                <a:gd name="connsiteY3" fmla="*/ 83111 h 1316382"/>
                <a:gd name="connsiteX4" fmla="*/ 2659837 w 2707797"/>
                <a:gd name="connsiteY4" fmla="*/ 352317 h 1316382"/>
                <a:gd name="connsiteX5" fmla="*/ 2301461 w 2707797"/>
                <a:gd name="connsiteY5" fmla="*/ 503581 h 1316382"/>
                <a:gd name="connsiteX6" fmla="*/ 2182190 w 2707797"/>
                <a:gd name="connsiteY6" fmla="*/ 516835 h 1316382"/>
                <a:gd name="connsiteX7" fmla="*/ 2142434 w 2707797"/>
                <a:gd name="connsiteY7" fmla="*/ 503583 h 1316382"/>
                <a:gd name="connsiteX8" fmla="*/ 2102677 w 2707797"/>
                <a:gd name="connsiteY8" fmla="*/ 516835 h 1316382"/>
                <a:gd name="connsiteX9" fmla="*/ 366643 w 2707797"/>
                <a:gd name="connsiteY9" fmla="*/ 649356 h 1316382"/>
                <a:gd name="connsiteX10" fmla="*/ 154609 w 2707797"/>
                <a:gd name="connsiteY10" fmla="*/ 1258956 h 1316382"/>
                <a:gd name="connsiteX11" fmla="*/ 1294295 w 2707797"/>
                <a:gd name="connsiteY11" fmla="*/ 1272209 h 1316382"/>
                <a:gd name="connsiteX0" fmla="*/ 2129182 w 2666431"/>
                <a:gd name="connsiteY0" fmla="*/ 55535 h 1371917"/>
                <a:gd name="connsiteX1" fmla="*/ 2221947 w 2666431"/>
                <a:gd name="connsiteY1" fmla="*/ 82040 h 1371917"/>
                <a:gd name="connsiteX2" fmla="*/ 2490020 w 2666431"/>
                <a:gd name="connsiteY2" fmla="*/ 81280 h 1371917"/>
                <a:gd name="connsiteX3" fmla="*/ 2341027 w 2666431"/>
                <a:gd name="connsiteY3" fmla="*/ 569720 h 1371917"/>
                <a:gd name="connsiteX4" fmla="*/ 2659837 w 2666431"/>
                <a:gd name="connsiteY4" fmla="*/ 407852 h 1371917"/>
                <a:gd name="connsiteX5" fmla="*/ 2301461 w 2666431"/>
                <a:gd name="connsiteY5" fmla="*/ 559116 h 1371917"/>
                <a:gd name="connsiteX6" fmla="*/ 2182190 w 2666431"/>
                <a:gd name="connsiteY6" fmla="*/ 572370 h 1371917"/>
                <a:gd name="connsiteX7" fmla="*/ 2142434 w 2666431"/>
                <a:gd name="connsiteY7" fmla="*/ 559118 h 1371917"/>
                <a:gd name="connsiteX8" fmla="*/ 2102677 w 2666431"/>
                <a:gd name="connsiteY8" fmla="*/ 572370 h 1371917"/>
                <a:gd name="connsiteX9" fmla="*/ 366643 w 2666431"/>
                <a:gd name="connsiteY9" fmla="*/ 704891 h 1371917"/>
                <a:gd name="connsiteX10" fmla="*/ 154609 w 2666431"/>
                <a:gd name="connsiteY10" fmla="*/ 1314491 h 1371917"/>
                <a:gd name="connsiteX11" fmla="*/ 1294295 w 2666431"/>
                <a:gd name="connsiteY11" fmla="*/ 1327744 h 1371917"/>
                <a:gd name="connsiteX0" fmla="*/ 2129182 w 2666431"/>
                <a:gd name="connsiteY0" fmla="*/ 55535 h 1371917"/>
                <a:gd name="connsiteX1" fmla="*/ 2221947 w 2666431"/>
                <a:gd name="connsiteY1" fmla="*/ 82040 h 1371917"/>
                <a:gd name="connsiteX2" fmla="*/ 2490020 w 2666431"/>
                <a:gd name="connsiteY2" fmla="*/ 81280 h 1371917"/>
                <a:gd name="connsiteX3" fmla="*/ 2411643 w 2666431"/>
                <a:gd name="connsiteY3" fmla="*/ 316413 h 1371917"/>
                <a:gd name="connsiteX4" fmla="*/ 2341027 w 2666431"/>
                <a:gd name="connsiteY4" fmla="*/ 569720 h 1371917"/>
                <a:gd name="connsiteX5" fmla="*/ 2659837 w 2666431"/>
                <a:gd name="connsiteY5" fmla="*/ 407852 h 1371917"/>
                <a:gd name="connsiteX6" fmla="*/ 2301461 w 2666431"/>
                <a:gd name="connsiteY6" fmla="*/ 559116 h 1371917"/>
                <a:gd name="connsiteX7" fmla="*/ 2182190 w 2666431"/>
                <a:gd name="connsiteY7" fmla="*/ 572370 h 1371917"/>
                <a:gd name="connsiteX8" fmla="*/ 2142434 w 2666431"/>
                <a:gd name="connsiteY8" fmla="*/ 559118 h 1371917"/>
                <a:gd name="connsiteX9" fmla="*/ 2102677 w 2666431"/>
                <a:gd name="connsiteY9" fmla="*/ 572370 h 1371917"/>
                <a:gd name="connsiteX10" fmla="*/ 366643 w 2666431"/>
                <a:gd name="connsiteY10" fmla="*/ 704891 h 1371917"/>
                <a:gd name="connsiteX11" fmla="*/ 154609 w 2666431"/>
                <a:gd name="connsiteY11" fmla="*/ 1314491 h 1371917"/>
                <a:gd name="connsiteX12" fmla="*/ 1294295 w 2666431"/>
                <a:gd name="connsiteY12" fmla="*/ 1327744 h 1371917"/>
                <a:gd name="connsiteX0" fmla="*/ 2129182 w 2666431"/>
                <a:gd name="connsiteY0" fmla="*/ 17735 h 1334117"/>
                <a:gd name="connsiteX1" fmla="*/ 2490020 w 2666431"/>
                <a:gd name="connsiteY1" fmla="*/ 43480 h 1334117"/>
                <a:gd name="connsiteX2" fmla="*/ 2411643 w 2666431"/>
                <a:gd name="connsiteY2" fmla="*/ 278613 h 1334117"/>
                <a:gd name="connsiteX3" fmla="*/ 2341027 w 2666431"/>
                <a:gd name="connsiteY3" fmla="*/ 531920 h 1334117"/>
                <a:gd name="connsiteX4" fmla="*/ 2659837 w 2666431"/>
                <a:gd name="connsiteY4" fmla="*/ 370052 h 1334117"/>
                <a:gd name="connsiteX5" fmla="*/ 2301461 w 2666431"/>
                <a:gd name="connsiteY5" fmla="*/ 521316 h 1334117"/>
                <a:gd name="connsiteX6" fmla="*/ 2182190 w 2666431"/>
                <a:gd name="connsiteY6" fmla="*/ 534570 h 1334117"/>
                <a:gd name="connsiteX7" fmla="*/ 2142434 w 2666431"/>
                <a:gd name="connsiteY7" fmla="*/ 521318 h 1334117"/>
                <a:gd name="connsiteX8" fmla="*/ 2102677 w 2666431"/>
                <a:gd name="connsiteY8" fmla="*/ 534570 h 1334117"/>
                <a:gd name="connsiteX9" fmla="*/ 366643 w 2666431"/>
                <a:gd name="connsiteY9" fmla="*/ 667091 h 1334117"/>
                <a:gd name="connsiteX10" fmla="*/ 154609 w 2666431"/>
                <a:gd name="connsiteY10" fmla="*/ 1276691 h 1334117"/>
                <a:gd name="connsiteX11" fmla="*/ 1294295 w 2666431"/>
                <a:gd name="connsiteY11" fmla="*/ 1289944 h 1334117"/>
                <a:gd name="connsiteX0" fmla="*/ 2490020 w 2666431"/>
                <a:gd name="connsiteY0" fmla="*/ 0 h 1290637"/>
                <a:gd name="connsiteX1" fmla="*/ 2411643 w 2666431"/>
                <a:gd name="connsiteY1" fmla="*/ 235133 h 1290637"/>
                <a:gd name="connsiteX2" fmla="*/ 2341027 w 2666431"/>
                <a:gd name="connsiteY2" fmla="*/ 488440 h 1290637"/>
                <a:gd name="connsiteX3" fmla="*/ 2659837 w 2666431"/>
                <a:gd name="connsiteY3" fmla="*/ 326572 h 1290637"/>
                <a:gd name="connsiteX4" fmla="*/ 2301461 w 2666431"/>
                <a:gd name="connsiteY4" fmla="*/ 477836 h 1290637"/>
                <a:gd name="connsiteX5" fmla="*/ 2182190 w 2666431"/>
                <a:gd name="connsiteY5" fmla="*/ 491090 h 1290637"/>
                <a:gd name="connsiteX6" fmla="*/ 2142434 w 2666431"/>
                <a:gd name="connsiteY6" fmla="*/ 477838 h 1290637"/>
                <a:gd name="connsiteX7" fmla="*/ 2102677 w 2666431"/>
                <a:gd name="connsiteY7" fmla="*/ 491090 h 1290637"/>
                <a:gd name="connsiteX8" fmla="*/ 366643 w 2666431"/>
                <a:gd name="connsiteY8" fmla="*/ 623611 h 1290637"/>
                <a:gd name="connsiteX9" fmla="*/ 154609 w 2666431"/>
                <a:gd name="connsiteY9" fmla="*/ 1233211 h 1290637"/>
                <a:gd name="connsiteX10" fmla="*/ 1294295 w 2666431"/>
                <a:gd name="connsiteY10" fmla="*/ 1246464 h 129063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11643 w 2666431"/>
                <a:gd name="connsiteY2" fmla="*/ 287383 h 1342887"/>
                <a:gd name="connsiteX3" fmla="*/ 2341027 w 2666431"/>
                <a:gd name="connsiteY3" fmla="*/ 540690 h 1342887"/>
                <a:gd name="connsiteX4" fmla="*/ 2659837 w 2666431"/>
                <a:gd name="connsiteY4" fmla="*/ 378822 h 1342887"/>
                <a:gd name="connsiteX5" fmla="*/ 2301461 w 2666431"/>
                <a:gd name="connsiteY5" fmla="*/ 530086 h 1342887"/>
                <a:gd name="connsiteX6" fmla="*/ 2182190 w 2666431"/>
                <a:gd name="connsiteY6" fmla="*/ 543340 h 1342887"/>
                <a:gd name="connsiteX7" fmla="*/ 2142434 w 2666431"/>
                <a:gd name="connsiteY7" fmla="*/ 530088 h 1342887"/>
                <a:gd name="connsiteX8" fmla="*/ 2102677 w 2666431"/>
                <a:gd name="connsiteY8" fmla="*/ 543340 h 1342887"/>
                <a:gd name="connsiteX9" fmla="*/ 366643 w 2666431"/>
                <a:gd name="connsiteY9" fmla="*/ 675861 h 1342887"/>
                <a:gd name="connsiteX10" fmla="*/ 154609 w 2666431"/>
                <a:gd name="connsiteY10" fmla="*/ 1285461 h 1342887"/>
                <a:gd name="connsiteX11" fmla="*/ 1294295 w 2666431"/>
                <a:gd name="connsiteY11" fmla="*/ 1298714 h 134288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24706 w 2666431"/>
                <a:gd name="connsiteY2" fmla="*/ 52251 h 1342887"/>
                <a:gd name="connsiteX3" fmla="*/ 2411643 w 2666431"/>
                <a:gd name="connsiteY3" fmla="*/ 287383 h 1342887"/>
                <a:gd name="connsiteX4" fmla="*/ 2341027 w 2666431"/>
                <a:gd name="connsiteY4" fmla="*/ 540690 h 1342887"/>
                <a:gd name="connsiteX5" fmla="*/ 2659837 w 2666431"/>
                <a:gd name="connsiteY5" fmla="*/ 378822 h 1342887"/>
                <a:gd name="connsiteX6" fmla="*/ 2301461 w 2666431"/>
                <a:gd name="connsiteY6" fmla="*/ 530086 h 1342887"/>
                <a:gd name="connsiteX7" fmla="*/ 2182190 w 2666431"/>
                <a:gd name="connsiteY7" fmla="*/ 543340 h 1342887"/>
                <a:gd name="connsiteX8" fmla="*/ 2142434 w 2666431"/>
                <a:gd name="connsiteY8" fmla="*/ 530088 h 1342887"/>
                <a:gd name="connsiteX9" fmla="*/ 2102677 w 2666431"/>
                <a:gd name="connsiteY9" fmla="*/ 543340 h 1342887"/>
                <a:gd name="connsiteX10" fmla="*/ 366643 w 2666431"/>
                <a:gd name="connsiteY10" fmla="*/ 675861 h 1342887"/>
                <a:gd name="connsiteX11" fmla="*/ 154609 w 2666431"/>
                <a:gd name="connsiteY11" fmla="*/ 1285461 h 1342887"/>
                <a:gd name="connsiteX12" fmla="*/ 1294295 w 2666431"/>
                <a:gd name="connsiteY12" fmla="*/ 1298714 h 134288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24706 w 2666431"/>
                <a:gd name="connsiteY2" fmla="*/ 52251 h 1342887"/>
                <a:gd name="connsiteX3" fmla="*/ 2411643 w 2666431"/>
                <a:gd name="connsiteY3" fmla="*/ 287383 h 1342887"/>
                <a:gd name="connsiteX4" fmla="*/ 2594523 w 2666431"/>
                <a:gd name="connsiteY4" fmla="*/ 300446 h 1342887"/>
                <a:gd name="connsiteX5" fmla="*/ 2341027 w 2666431"/>
                <a:gd name="connsiteY5" fmla="*/ 540690 h 1342887"/>
                <a:gd name="connsiteX6" fmla="*/ 2659837 w 2666431"/>
                <a:gd name="connsiteY6" fmla="*/ 378822 h 1342887"/>
                <a:gd name="connsiteX7" fmla="*/ 2301461 w 2666431"/>
                <a:gd name="connsiteY7" fmla="*/ 530086 h 1342887"/>
                <a:gd name="connsiteX8" fmla="*/ 2182190 w 2666431"/>
                <a:gd name="connsiteY8" fmla="*/ 543340 h 1342887"/>
                <a:gd name="connsiteX9" fmla="*/ 2142434 w 2666431"/>
                <a:gd name="connsiteY9" fmla="*/ 530088 h 1342887"/>
                <a:gd name="connsiteX10" fmla="*/ 2102677 w 2666431"/>
                <a:gd name="connsiteY10" fmla="*/ 543340 h 1342887"/>
                <a:gd name="connsiteX11" fmla="*/ 366643 w 2666431"/>
                <a:gd name="connsiteY11" fmla="*/ 675861 h 1342887"/>
                <a:gd name="connsiteX12" fmla="*/ 154609 w 2666431"/>
                <a:gd name="connsiteY12" fmla="*/ 1285461 h 1342887"/>
                <a:gd name="connsiteX13" fmla="*/ 1294295 w 2666431"/>
                <a:gd name="connsiteY13" fmla="*/ 1298714 h 134288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24706 w 2666431"/>
                <a:gd name="connsiteY2" fmla="*/ 52251 h 1342887"/>
                <a:gd name="connsiteX3" fmla="*/ 2411643 w 2666431"/>
                <a:gd name="connsiteY3" fmla="*/ 287383 h 1342887"/>
                <a:gd name="connsiteX4" fmla="*/ 2437769 w 2666431"/>
                <a:gd name="connsiteY4" fmla="*/ 287383 h 1342887"/>
                <a:gd name="connsiteX5" fmla="*/ 2594523 w 2666431"/>
                <a:gd name="connsiteY5" fmla="*/ 300446 h 1342887"/>
                <a:gd name="connsiteX6" fmla="*/ 2341027 w 2666431"/>
                <a:gd name="connsiteY6" fmla="*/ 540690 h 1342887"/>
                <a:gd name="connsiteX7" fmla="*/ 2659837 w 2666431"/>
                <a:gd name="connsiteY7" fmla="*/ 378822 h 1342887"/>
                <a:gd name="connsiteX8" fmla="*/ 2301461 w 2666431"/>
                <a:gd name="connsiteY8" fmla="*/ 530086 h 1342887"/>
                <a:gd name="connsiteX9" fmla="*/ 2182190 w 2666431"/>
                <a:gd name="connsiteY9" fmla="*/ 543340 h 1342887"/>
                <a:gd name="connsiteX10" fmla="*/ 2142434 w 2666431"/>
                <a:gd name="connsiteY10" fmla="*/ 530088 h 1342887"/>
                <a:gd name="connsiteX11" fmla="*/ 2102677 w 2666431"/>
                <a:gd name="connsiteY11" fmla="*/ 543340 h 1342887"/>
                <a:gd name="connsiteX12" fmla="*/ 366643 w 2666431"/>
                <a:gd name="connsiteY12" fmla="*/ 675861 h 1342887"/>
                <a:gd name="connsiteX13" fmla="*/ 154609 w 2666431"/>
                <a:gd name="connsiteY13" fmla="*/ 1285461 h 1342887"/>
                <a:gd name="connsiteX14" fmla="*/ 1294295 w 2666431"/>
                <a:gd name="connsiteY14" fmla="*/ 1298714 h 134288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24706 w 2666431"/>
                <a:gd name="connsiteY2" fmla="*/ 52251 h 1342887"/>
                <a:gd name="connsiteX3" fmla="*/ 2411643 w 2666431"/>
                <a:gd name="connsiteY3" fmla="*/ 287383 h 1342887"/>
                <a:gd name="connsiteX4" fmla="*/ 2437769 w 2666431"/>
                <a:gd name="connsiteY4" fmla="*/ 287383 h 1342887"/>
                <a:gd name="connsiteX5" fmla="*/ 2594523 w 2666431"/>
                <a:gd name="connsiteY5" fmla="*/ 300446 h 1342887"/>
                <a:gd name="connsiteX6" fmla="*/ 2341027 w 2666431"/>
                <a:gd name="connsiteY6" fmla="*/ 540690 h 1342887"/>
                <a:gd name="connsiteX7" fmla="*/ 2659837 w 2666431"/>
                <a:gd name="connsiteY7" fmla="*/ 378822 h 1342887"/>
                <a:gd name="connsiteX8" fmla="*/ 2301461 w 2666431"/>
                <a:gd name="connsiteY8" fmla="*/ 530086 h 1342887"/>
                <a:gd name="connsiteX9" fmla="*/ 2182190 w 2666431"/>
                <a:gd name="connsiteY9" fmla="*/ 543340 h 1342887"/>
                <a:gd name="connsiteX10" fmla="*/ 2142434 w 2666431"/>
                <a:gd name="connsiteY10" fmla="*/ 530088 h 1342887"/>
                <a:gd name="connsiteX11" fmla="*/ 2102677 w 2666431"/>
                <a:gd name="connsiteY11" fmla="*/ 543340 h 1342887"/>
                <a:gd name="connsiteX12" fmla="*/ 366643 w 2666431"/>
                <a:gd name="connsiteY12" fmla="*/ 675861 h 1342887"/>
                <a:gd name="connsiteX13" fmla="*/ 154609 w 2666431"/>
                <a:gd name="connsiteY13" fmla="*/ 1285461 h 1342887"/>
                <a:gd name="connsiteX14" fmla="*/ 1294295 w 2666431"/>
                <a:gd name="connsiteY14" fmla="*/ 1298714 h 1342887"/>
                <a:gd name="connsiteX0" fmla="*/ 2490020 w 2666431"/>
                <a:gd name="connsiteY0" fmla="*/ 52250 h 1342887"/>
                <a:gd name="connsiteX1" fmla="*/ 2437769 w 2666431"/>
                <a:gd name="connsiteY1" fmla="*/ 39189 h 1342887"/>
                <a:gd name="connsiteX2" fmla="*/ 2424706 w 2666431"/>
                <a:gd name="connsiteY2" fmla="*/ 52251 h 1342887"/>
                <a:gd name="connsiteX3" fmla="*/ 2411643 w 2666431"/>
                <a:gd name="connsiteY3" fmla="*/ 287383 h 1342887"/>
                <a:gd name="connsiteX4" fmla="*/ 2594523 w 2666431"/>
                <a:gd name="connsiteY4" fmla="*/ 300446 h 1342887"/>
                <a:gd name="connsiteX5" fmla="*/ 2341027 w 2666431"/>
                <a:gd name="connsiteY5" fmla="*/ 540690 h 1342887"/>
                <a:gd name="connsiteX6" fmla="*/ 2659837 w 2666431"/>
                <a:gd name="connsiteY6" fmla="*/ 378822 h 1342887"/>
                <a:gd name="connsiteX7" fmla="*/ 2301461 w 2666431"/>
                <a:gd name="connsiteY7" fmla="*/ 530086 h 1342887"/>
                <a:gd name="connsiteX8" fmla="*/ 2182190 w 2666431"/>
                <a:gd name="connsiteY8" fmla="*/ 543340 h 1342887"/>
                <a:gd name="connsiteX9" fmla="*/ 2142434 w 2666431"/>
                <a:gd name="connsiteY9" fmla="*/ 530088 h 1342887"/>
                <a:gd name="connsiteX10" fmla="*/ 2102677 w 2666431"/>
                <a:gd name="connsiteY10" fmla="*/ 543340 h 1342887"/>
                <a:gd name="connsiteX11" fmla="*/ 366643 w 2666431"/>
                <a:gd name="connsiteY11" fmla="*/ 675861 h 1342887"/>
                <a:gd name="connsiteX12" fmla="*/ 154609 w 2666431"/>
                <a:gd name="connsiteY12" fmla="*/ 1285461 h 1342887"/>
                <a:gd name="connsiteX13" fmla="*/ 1294295 w 2666431"/>
                <a:gd name="connsiteY13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411643 w 2686310"/>
                <a:gd name="connsiteY3" fmla="*/ 287383 h 1342887"/>
                <a:gd name="connsiteX4" fmla="*/ 2594523 w 2686310"/>
                <a:gd name="connsiteY4" fmla="*/ 300446 h 1342887"/>
                <a:gd name="connsiteX5" fmla="*/ 2341027 w 2686310"/>
                <a:gd name="connsiteY5" fmla="*/ 540690 h 1342887"/>
                <a:gd name="connsiteX6" fmla="*/ 2659837 w 2686310"/>
                <a:gd name="connsiteY6" fmla="*/ 378822 h 1342887"/>
                <a:gd name="connsiteX7" fmla="*/ 2182190 w 2686310"/>
                <a:gd name="connsiteY7" fmla="*/ 543340 h 1342887"/>
                <a:gd name="connsiteX8" fmla="*/ 2142434 w 2686310"/>
                <a:gd name="connsiteY8" fmla="*/ 530088 h 1342887"/>
                <a:gd name="connsiteX9" fmla="*/ 2102677 w 2686310"/>
                <a:gd name="connsiteY9" fmla="*/ 543340 h 1342887"/>
                <a:gd name="connsiteX10" fmla="*/ 366643 w 2686310"/>
                <a:gd name="connsiteY10" fmla="*/ 675861 h 1342887"/>
                <a:gd name="connsiteX11" fmla="*/ 154609 w 2686310"/>
                <a:gd name="connsiteY11" fmla="*/ 1285461 h 1342887"/>
                <a:gd name="connsiteX12" fmla="*/ 1294295 w 2686310"/>
                <a:gd name="connsiteY12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411643 w 2686310"/>
                <a:gd name="connsiteY3" fmla="*/ 287383 h 1342887"/>
                <a:gd name="connsiteX4" fmla="*/ 2341027 w 2686310"/>
                <a:gd name="connsiteY4" fmla="*/ 540690 h 1342887"/>
                <a:gd name="connsiteX5" fmla="*/ 2659837 w 2686310"/>
                <a:gd name="connsiteY5" fmla="*/ 378822 h 1342887"/>
                <a:gd name="connsiteX6" fmla="*/ 2182190 w 2686310"/>
                <a:gd name="connsiteY6" fmla="*/ 543340 h 1342887"/>
                <a:gd name="connsiteX7" fmla="*/ 2142434 w 2686310"/>
                <a:gd name="connsiteY7" fmla="*/ 530088 h 1342887"/>
                <a:gd name="connsiteX8" fmla="*/ 2102677 w 2686310"/>
                <a:gd name="connsiteY8" fmla="*/ 543340 h 1342887"/>
                <a:gd name="connsiteX9" fmla="*/ 366643 w 2686310"/>
                <a:gd name="connsiteY9" fmla="*/ 675861 h 1342887"/>
                <a:gd name="connsiteX10" fmla="*/ 154609 w 2686310"/>
                <a:gd name="connsiteY10" fmla="*/ 1285461 h 1342887"/>
                <a:gd name="connsiteX11" fmla="*/ 1294295 w 2686310"/>
                <a:gd name="connsiteY11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411643 w 2686310"/>
                <a:gd name="connsiteY3" fmla="*/ 287383 h 1342887"/>
                <a:gd name="connsiteX4" fmla="*/ 2568396 w 2686310"/>
                <a:gd name="connsiteY4" fmla="*/ 378823 h 1342887"/>
                <a:gd name="connsiteX5" fmla="*/ 2341027 w 2686310"/>
                <a:gd name="connsiteY5" fmla="*/ 540690 h 1342887"/>
                <a:gd name="connsiteX6" fmla="*/ 2659837 w 2686310"/>
                <a:gd name="connsiteY6" fmla="*/ 378822 h 1342887"/>
                <a:gd name="connsiteX7" fmla="*/ 2182190 w 2686310"/>
                <a:gd name="connsiteY7" fmla="*/ 543340 h 1342887"/>
                <a:gd name="connsiteX8" fmla="*/ 2142434 w 2686310"/>
                <a:gd name="connsiteY8" fmla="*/ 530088 h 1342887"/>
                <a:gd name="connsiteX9" fmla="*/ 2102677 w 2686310"/>
                <a:gd name="connsiteY9" fmla="*/ 543340 h 1342887"/>
                <a:gd name="connsiteX10" fmla="*/ 366643 w 2686310"/>
                <a:gd name="connsiteY10" fmla="*/ 675861 h 1342887"/>
                <a:gd name="connsiteX11" fmla="*/ 154609 w 2686310"/>
                <a:gd name="connsiteY11" fmla="*/ 1285461 h 1342887"/>
                <a:gd name="connsiteX12" fmla="*/ 1294295 w 2686310"/>
                <a:gd name="connsiteY12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581461 w 2686310"/>
                <a:gd name="connsiteY3" fmla="*/ 287383 h 1342887"/>
                <a:gd name="connsiteX4" fmla="*/ 2568396 w 2686310"/>
                <a:gd name="connsiteY4" fmla="*/ 378823 h 1342887"/>
                <a:gd name="connsiteX5" fmla="*/ 2341027 w 2686310"/>
                <a:gd name="connsiteY5" fmla="*/ 540690 h 1342887"/>
                <a:gd name="connsiteX6" fmla="*/ 2659837 w 2686310"/>
                <a:gd name="connsiteY6" fmla="*/ 378822 h 1342887"/>
                <a:gd name="connsiteX7" fmla="*/ 2182190 w 2686310"/>
                <a:gd name="connsiteY7" fmla="*/ 543340 h 1342887"/>
                <a:gd name="connsiteX8" fmla="*/ 2142434 w 2686310"/>
                <a:gd name="connsiteY8" fmla="*/ 530088 h 1342887"/>
                <a:gd name="connsiteX9" fmla="*/ 2102677 w 2686310"/>
                <a:gd name="connsiteY9" fmla="*/ 543340 h 1342887"/>
                <a:gd name="connsiteX10" fmla="*/ 366643 w 2686310"/>
                <a:gd name="connsiteY10" fmla="*/ 675861 h 1342887"/>
                <a:gd name="connsiteX11" fmla="*/ 154609 w 2686310"/>
                <a:gd name="connsiteY11" fmla="*/ 1285461 h 1342887"/>
                <a:gd name="connsiteX12" fmla="*/ 1294295 w 2686310"/>
                <a:gd name="connsiteY12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437768 w 2686310"/>
                <a:gd name="connsiteY3" fmla="*/ 78377 h 1342887"/>
                <a:gd name="connsiteX4" fmla="*/ 2581461 w 2686310"/>
                <a:gd name="connsiteY4" fmla="*/ 287383 h 1342887"/>
                <a:gd name="connsiteX5" fmla="*/ 2568396 w 2686310"/>
                <a:gd name="connsiteY5" fmla="*/ 378823 h 1342887"/>
                <a:gd name="connsiteX6" fmla="*/ 2341027 w 2686310"/>
                <a:gd name="connsiteY6" fmla="*/ 540690 h 1342887"/>
                <a:gd name="connsiteX7" fmla="*/ 2659837 w 2686310"/>
                <a:gd name="connsiteY7" fmla="*/ 378822 h 1342887"/>
                <a:gd name="connsiteX8" fmla="*/ 2182190 w 2686310"/>
                <a:gd name="connsiteY8" fmla="*/ 543340 h 1342887"/>
                <a:gd name="connsiteX9" fmla="*/ 2142434 w 2686310"/>
                <a:gd name="connsiteY9" fmla="*/ 530088 h 1342887"/>
                <a:gd name="connsiteX10" fmla="*/ 2102677 w 2686310"/>
                <a:gd name="connsiteY10" fmla="*/ 543340 h 1342887"/>
                <a:gd name="connsiteX11" fmla="*/ 366643 w 2686310"/>
                <a:gd name="connsiteY11" fmla="*/ 675861 h 1342887"/>
                <a:gd name="connsiteX12" fmla="*/ 154609 w 2686310"/>
                <a:gd name="connsiteY12" fmla="*/ 1285461 h 1342887"/>
                <a:gd name="connsiteX13" fmla="*/ 1294295 w 2686310"/>
                <a:gd name="connsiteY13" fmla="*/ 1298714 h 1342887"/>
                <a:gd name="connsiteX0" fmla="*/ 2490020 w 2686310"/>
                <a:gd name="connsiteY0" fmla="*/ 52250 h 1342887"/>
                <a:gd name="connsiteX1" fmla="*/ 2437769 w 2686310"/>
                <a:gd name="connsiteY1" fmla="*/ 39189 h 1342887"/>
                <a:gd name="connsiteX2" fmla="*/ 2424706 w 2686310"/>
                <a:gd name="connsiteY2" fmla="*/ 52251 h 1342887"/>
                <a:gd name="connsiteX3" fmla="*/ 2437768 w 2686310"/>
                <a:gd name="connsiteY3" fmla="*/ 78377 h 1342887"/>
                <a:gd name="connsiteX4" fmla="*/ 2581461 w 2686310"/>
                <a:gd name="connsiteY4" fmla="*/ 287383 h 1342887"/>
                <a:gd name="connsiteX5" fmla="*/ 2568396 w 2686310"/>
                <a:gd name="connsiteY5" fmla="*/ 378823 h 1342887"/>
                <a:gd name="connsiteX6" fmla="*/ 2341027 w 2686310"/>
                <a:gd name="connsiteY6" fmla="*/ 540690 h 1342887"/>
                <a:gd name="connsiteX7" fmla="*/ 2659837 w 2686310"/>
                <a:gd name="connsiteY7" fmla="*/ 378822 h 1342887"/>
                <a:gd name="connsiteX8" fmla="*/ 2182190 w 2686310"/>
                <a:gd name="connsiteY8" fmla="*/ 543340 h 1342887"/>
                <a:gd name="connsiteX9" fmla="*/ 2102677 w 2686310"/>
                <a:gd name="connsiteY9" fmla="*/ 543340 h 1342887"/>
                <a:gd name="connsiteX10" fmla="*/ 366643 w 2686310"/>
                <a:gd name="connsiteY10" fmla="*/ 675861 h 1342887"/>
                <a:gd name="connsiteX11" fmla="*/ 154609 w 2686310"/>
                <a:gd name="connsiteY11" fmla="*/ 1285461 h 1342887"/>
                <a:gd name="connsiteX12" fmla="*/ 1294295 w 2686310"/>
                <a:gd name="connsiteY12" fmla="*/ 1298714 h 1342887"/>
                <a:gd name="connsiteX0" fmla="*/ 2490020 w 2662898"/>
                <a:gd name="connsiteY0" fmla="*/ 52250 h 1342887"/>
                <a:gd name="connsiteX1" fmla="*/ 2437769 w 2662898"/>
                <a:gd name="connsiteY1" fmla="*/ 39189 h 1342887"/>
                <a:gd name="connsiteX2" fmla="*/ 2424706 w 2662898"/>
                <a:gd name="connsiteY2" fmla="*/ 52251 h 1342887"/>
                <a:gd name="connsiteX3" fmla="*/ 2437768 w 2662898"/>
                <a:gd name="connsiteY3" fmla="*/ 78377 h 1342887"/>
                <a:gd name="connsiteX4" fmla="*/ 2581461 w 2662898"/>
                <a:gd name="connsiteY4" fmla="*/ 287383 h 1342887"/>
                <a:gd name="connsiteX5" fmla="*/ 2568396 w 2662898"/>
                <a:gd name="connsiteY5" fmla="*/ 378823 h 1342887"/>
                <a:gd name="connsiteX6" fmla="*/ 2341027 w 2662898"/>
                <a:gd name="connsiteY6" fmla="*/ 540690 h 1342887"/>
                <a:gd name="connsiteX7" fmla="*/ 2659837 w 2662898"/>
                <a:gd name="connsiteY7" fmla="*/ 378822 h 1342887"/>
                <a:gd name="connsiteX8" fmla="*/ 2359391 w 2662898"/>
                <a:gd name="connsiteY8" fmla="*/ 509451 h 1342887"/>
                <a:gd name="connsiteX9" fmla="*/ 2182190 w 2662898"/>
                <a:gd name="connsiteY9" fmla="*/ 543340 h 1342887"/>
                <a:gd name="connsiteX10" fmla="*/ 2102677 w 2662898"/>
                <a:gd name="connsiteY10" fmla="*/ 543340 h 1342887"/>
                <a:gd name="connsiteX11" fmla="*/ 366643 w 2662898"/>
                <a:gd name="connsiteY11" fmla="*/ 675861 h 1342887"/>
                <a:gd name="connsiteX12" fmla="*/ 154609 w 2662898"/>
                <a:gd name="connsiteY12" fmla="*/ 1285461 h 1342887"/>
                <a:gd name="connsiteX13" fmla="*/ 1294295 w 2662898"/>
                <a:gd name="connsiteY13" fmla="*/ 1298714 h 1342887"/>
                <a:gd name="connsiteX0" fmla="*/ 2490020 w 2691201"/>
                <a:gd name="connsiteY0" fmla="*/ 52250 h 1342887"/>
                <a:gd name="connsiteX1" fmla="*/ 2437769 w 2691201"/>
                <a:gd name="connsiteY1" fmla="*/ 39189 h 1342887"/>
                <a:gd name="connsiteX2" fmla="*/ 2424706 w 2691201"/>
                <a:gd name="connsiteY2" fmla="*/ 52251 h 1342887"/>
                <a:gd name="connsiteX3" fmla="*/ 2437768 w 2691201"/>
                <a:gd name="connsiteY3" fmla="*/ 78377 h 1342887"/>
                <a:gd name="connsiteX4" fmla="*/ 2581461 w 2691201"/>
                <a:gd name="connsiteY4" fmla="*/ 287383 h 1342887"/>
                <a:gd name="connsiteX5" fmla="*/ 2568396 w 2691201"/>
                <a:gd name="connsiteY5" fmla="*/ 378823 h 1342887"/>
                <a:gd name="connsiteX6" fmla="*/ 2341027 w 2691201"/>
                <a:gd name="connsiteY6" fmla="*/ 540690 h 1342887"/>
                <a:gd name="connsiteX7" fmla="*/ 2659837 w 2691201"/>
                <a:gd name="connsiteY7" fmla="*/ 378822 h 1342887"/>
                <a:gd name="connsiteX8" fmla="*/ 2529208 w 2691201"/>
                <a:gd name="connsiteY8" fmla="*/ 418011 h 1342887"/>
                <a:gd name="connsiteX9" fmla="*/ 2359391 w 2691201"/>
                <a:gd name="connsiteY9" fmla="*/ 509451 h 1342887"/>
                <a:gd name="connsiteX10" fmla="*/ 2182190 w 2691201"/>
                <a:gd name="connsiteY10" fmla="*/ 543340 h 1342887"/>
                <a:gd name="connsiteX11" fmla="*/ 2102677 w 2691201"/>
                <a:gd name="connsiteY11" fmla="*/ 543340 h 1342887"/>
                <a:gd name="connsiteX12" fmla="*/ 366643 w 2691201"/>
                <a:gd name="connsiteY12" fmla="*/ 675861 h 1342887"/>
                <a:gd name="connsiteX13" fmla="*/ 154609 w 2691201"/>
                <a:gd name="connsiteY13" fmla="*/ 1285461 h 1342887"/>
                <a:gd name="connsiteX14" fmla="*/ 1294295 w 2691201"/>
                <a:gd name="connsiteY14" fmla="*/ 1298714 h 1342887"/>
                <a:gd name="connsiteX0" fmla="*/ 2490020 w 2608468"/>
                <a:gd name="connsiteY0" fmla="*/ 52250 h 1342887"/>
                <a:gd name="connsiteX1" fmla="*/ 2437769 w 2608468"/>
                <a:gd name="connsiteY1" fmla="*/ 39189 h 1342887"/>
                <a:gd name="connsiteX2" fmla="*/ 2424706 w 2608468"/>
                <a:gd name="connsiteY2" fmla="*/ 52251 h 1342887"/>
                <a:gd name="connsiteX3" fmla="*/ 2437768 w 2608468"/>
                <a:gd name="connsiteY3" fmla="*/ 78377 h 1342887"/>
                <a:gd name="connsiteX4" fmla="*/ 2581461 w 2608468"/>
                <a:gd name="connsiteY4" fmla="*/ 287383 h 1342887"/>
                <a:gd name="connsiteX5" fmla="*/ 2568396 w 2608468"/>
                <a:gd name="connsiteY5" fmla="*/ 378823 h 1342887"/>
                <a:gd name="connsiteX6" fmla="*/ 2341027 w 2608468"/>
                <a:gd name="connsiteY6" fmla="*/ 540690 h 1342887"/>
                <a:gd name="connsiteX7" fmla="*/ 2529208 w 2608468"/>
                <a:gd name="connsiteY7" fmla="*/ 418011 h 1342887"/>
                <a:gd name="connsiteX8" fmla="*/ 2359391 w 2608468"/>
                <a:gd name="connsiteY8" fmla="*/ 509451 h 1342887"/>
                <a:gd name="connsiteX9" fmla="*/ 2182190 w 2608468"/>
                <a:gd name="connsiteY9" fmla="*/ 543340 h 1342887"/>
                <a:gd name="connsiteX10" fmla="*/ 2102677 w 2608468"/>
                <a:gd name="connsiteY10" fmla="*/ 543340 h 1342887"/>
                <a:gd name="connsiteX11" fmla="*/ 366643 w 2608468"/>
                <a:gd name="connsiteY11" fmla="*/ 675861 h 1342887"/>
                <a:gd name="connsiteX12" fmla="*/ 154609 w 2608468"/>
                <a:gd name="connsiteY12" fmla="*/ 1285461 h 1342887"/>
                <a:gd name="connsiteX13" fmla="*/ 1294295 w 2608468"/>
                <a:gd name="connsiteY13" fmla="*/ 1298714 h 1342887"/>
                <a:gd name="connsiteX0" fmla="*/ 2490020 w 2608468"/>
                <a:gd name="connsiteY0" fmla="*/ 52250 h 1342887"/>
                <a:gd name="connsiteX1" fmla="*/ 2437769 w 2608468"/>
                <a:gd name="connsiteY1" fmla="*/ 39189 h 1342887"/>
                <a:gd name="connsiteX2" fmla="*/ 2424706 w 2608468"/>
                <a:gd name="connsiteY2" fmla="*/ 52251 h 1342887"/>
                <a:gd name="connsiteX3" fmla="*/ 2437768 w 2608468"/>
                <a:gd name="connsiteY3" fmla="*/ 78377 h 1342887"/>
                <a:gd name="connsiteX4" fmla="*/ 2581461 w 2608468"/>
                <a:gd name="connsiteY4" fmla="*/ 287383 h 1342887"/>
                <a:gd name="connsiteX5" fmla="*/ 2568396 w 2608468"/>
                <a:gd name="connsiteY5" fmla="*/ 378823 h 1342887"/>
                <a:gd name="connsiteX6" fmla="*/ 2341027 w 2608468"/>
                <a:gd name="connsiteY6" fmla="*/ 540690 h 1342887"/>
                <a:gd name="connsiteX7" fmla="*/ 2529208 w 2608468"/>
                <a:gd name="connsiteY7" fmla="*/ 418011 h 1342887"/>
                <a:gd name="connsiteX8" fmla="*/ 2359391 w 2608468"/>
                <a:gd name="connsiteY8" fmla="*/ 509451 h 1342887"/>
                <a:gd name="connsiteX9" fmla="*/ 2182190 w 2608468"/>
                <a:gd name="connsiteY9" fmla="*/ 543340 h 1342887"/>
                <a:gd name="connsiteX10" fmla="*/ 2228762 w 2608468"/>
                <a:gd name="connsiteY10" fmla="*/ 509451 h 1342887"/>
                <a:gd name="connsiteX11" fmla="*/ 2102677 w 2608468"/>
                <a:gd name="connsiteY11" fmla="*/ 543340 h 1342887"/>
                <a:gd name="connsiteX12" fmla="*/ 366643 w 2608468"/>
                <a:gd name="connsiteY12" fmla="*/ 675861 h 1342887"/>
                <a:gd name="connsiteX13" fmla="*/ 154609 w 2608468"/>
                <a:gd name="connsiteY13" fmla="*/ 1285461 h 1342887"/>
                <a:gd name="connsiteX14" fmla="*/ 1294295 w 2608468"/>
                <a:gd name="connsiteY14" fmla="*/ 1298714 h 1342887"/>
                <a:gd name="connsiteX0" fmla="*/ 2490020 w 2608468"/>
                <a:gd name="connsiteY0" fmla="*/ 52250 h 1342887"/>
                <a:gd name="connsiteX1" fmla="*/ 2437769 w 2608468"/>
                <a:gd name="connsiteY1" fmla="*/ 39189 h 1342887"/>
                <a:gd name="connsiteX2" fmla="*/ 2424706 w 2608468"/>
                <a:gd name="connsiteY2" fmla="*/ 52251 h 1342887"/>
                <a:gd name="connsiteX3" fmla="*/ 2437768 w 2608468"/>
                <a:gd name="connsiteY3" fmla="*/ 78377 h 1342887"/>
                <a:gd name="connsiteX4" fmla="*/ 2581461 w 2608468"/>
                <a:gd name="connsiteY4" fmla="*/ 287383 h 1342887"/>
                <a:gd name="connsiteX5" fmla="*/ 2568396 w 2608468"/>
                <a:gd name="connsiteY5" fmla="*/ 378823 h 1342887"/>
                <a:gd name="connsiteX6" fmla="*/ 2341027 w 2608468"/>
                <a:gd name="connsiteY6" fmla="*/ 540690 h 1342887"/>
                <a:gd name="connsiteX7" fmla="*/ 2529208 w 2608468"/>
                <a:gd name="connsiteY7" fmla="*/ 418011 h 1342887"/>
                <a:gd name="connsiteX8" fmla="*/ 2182190 w 2608468"/>
                <a:gd name="connsiteY8" fmla="*/ 543340 h 1342887"/>
                <a:gd name="connsiteX9" fmla="*/ 2228762 w 2608468"/>
                <a:gd name="connsiteY9" fmla="*/ 509451 h 1342887"/>
                <a:gd name="connsiteX10" fmla="*/ 2102677 w 2608468"/>
                <a:gd name="connsiteY10" fmla="*/ 543340 h 1342887"/>
                <a:gd name="connsiteX11" fmla="*/ 366643 w 2608468"/>
                <a:gd name="connsiteY11" fmla="*/ 675861 h 1342887"/>
                <a:gd name="connsiteX12" fmla="*/ 154609 w 2608468"/>
                <a:gd name="connsiteY12" fmla="*/ 1285461 h 1342887"/>
                <a:gd name="connsiteX13" fmla="*/ 1294295 w 2608468"/>
                <a:gd name="connsiteY13" fmla="*/ 1298714 h 1342887"/>
                <a:gd name="connsiteX0" fmla="*/ 2490020 w 2608468"/>
                <a:gd name="connsiteY0" fmla="*/ 52250 h 1342887"/>
                <a:gd name="connsiteX1" fmla="*/ 2437769 w 2608468"/>
                <a:gd name="connsiteY1" fmla="*/ 39189 h 1342887"/>
                <a:gd name="connsiteX2" fmla="*/ 2424706 w 2608468"/>
                <a:gd name="connsiteY2" fmla="*/ 52251 h 1342887"/>
                <a:gd name="connsiteX3" fmla="*/ 2437768 w 2608468"/>
                <a:gd name="connsiteY3" fmla="*/ 78377 h 1342887"/>
                <a:gd name="connsiteX4" fmla="*/ 2581461 w 2608468"/>
                <a:gd name="connsiteY4" fmla="*/ 287383 h 1342887"/>
                <a:gd name="connsiteX5" fmla="*/ 2568396 w 2608468"/>
                <a:gd name="connsiteY5" fmla="*/ 378823 h 1342887"/>
                <a:gd name="connsiteX6" fmla="*/ 2341027 w 2608468"/>
                <a:gd name="connsiteY6" fmla="*/ 540690 h 1342887"/>
                <a:gd name="connsiteX7" fmla="*/ 2529208 w 2608468"/>
                <a:gd name="connsiteY7" fmla="*/ 418011 h 1342887"/>
                <a:gd name="connsiteX8" fmla="*/ 2385516 w 2608468"/>
                <a:gd name="connsiteY8" fmla="*/ 444137 h 1342887"/>
                <a:gd name="connsiteX9" fmla="*/ 2182190 w 2608468"/>
                <a:gd name="connsiteY9" fmla="*/ 543340 h 1342887"/>
                <a:gd name="connsiteX10" fmla="*/ 2228762 w 2608468"/>
                <a:gd name="connsiteY10" fmla="*/ 509451 h 1342887"/>
                <a:gd name="connsiteX11" fmla="*/ 2102677 w 2608468"/>
                <a:gd name="connsiteY11" fmla="*/ 543340 h 1342887"/>
                <a:gd name="connsiteX12" fmla="*/ 366643 w 2608468"/>
                <a:gd name="connsiteY12" fmla="*/ 675861 h 1342887"/>
                <a:gd name="connsiteX13" fmla="*/ 154609 w 2608468"/>
                <a:gd name="connsiteY13" fmla="*/ 1285461 h 1342887"/>
                <a:gd name="connsiteX14" fmla="*/ 1294295 w 2608468"/>
                <a:gd name="connsiteY14" fmla="*/ 1298714 h 1342887"/>
                <a:gd name="connsiteX0" fmla="*/ 2490020 w 2603232"/>
                <a:gd name="connsiteY0" fmla="*/ 52250 h 1342887"/>
                <a:gd name="connsiteX1" fmla="*/ 2437769 w 2603232"/>
                <a:gd name="connsiteY1" fmla="*/ 39189 h 1342887"/>
                <a:gd name="connsiteX2" fmla="*/ 2424706 w 2603232"/>
                <a:gd name="connsiteY2" fmla="*/ 52251 h 1342887"/>
                <a:gd name="connsiteX3" fmla="*/ 2437768 w 2603232"/>
                <a:gd name="connsiteY3" fmla="*/ 78377 h 1342887"/>
                <a:gd name="connsiteX4" fmla="*/ 2581461 w 2603232"/>
                <a:gd name="connsiteY4" fmla="*/ 287383 h 1342887"/>
                <a:gd name="connsiteX5" fmla="*/ 2568396 w 2603232"/>
                <a:gd name="connsiteY5" fmla="*/ 378823 h 1342887"/>
                <a:gd name="connsiteX6" fmla="*/ 2529208 w 2603232"/>
                <a:gd name="connsiteY6" fmla="*/ 418011 h 1342887"/>
                <a:gd name="connsiteX7" fmla="*/ 2385516 w 2603232"/>
                <a:gd name="connsiteY7" fmla="*/ 444137 h 1342887"/>
                <a:gd name="connsiteX8" fmla="*/ 2182190 w 2603232"/>
                <a:gd name="connsiteY8" fmla="*/ 543340 h 1342887"/>
                <a:gd name="connsiteX9" fmla="*/ 2228762 w 2603232"/>
                <a:gd name="connsiteY9" fmla="*/ 509451 h 1342887"/>
                <a:gd name="connsiteX10" fmla="*/ 2102677 w 2603232"/>
                <a:gd name="connsiteY10" fmla="*/ 543340 h 1342887"/>
                <a:gd name="connsiteX11" fmla="*/ 366643 w 2603232"/>
                <a:gd name="connsiteY11" fmla="*/ 675861 h 1342887"/>
                <a:gd name="connsiteX12" fmla="*/ 154609 w 2603232"/>
                <a:gd name="connsiteY12" fmla="*/ 1285461 h 1342887"/>
                <a:gd name="connsiteX13" fmla="*/ 1294295 w 2603232"/>
                <a:gd name="connsiteY13" fmla="*/ 1298714 h 1342887"/>
                <a:gd name="connsiteX0" fmla="*/ 2490020 w 2603232"/>
                <a:gd name="connsiteY0" fmla="*/ 52250 h 1342887"/>
                <a:gd name="connsiteX1" fmla="*/ 2437769 w 2603232"/>
                <a:gd name="connsiteY1" fmla="*/ 39189 h 1342887"/>
                <a:gd name="connsiteX2" fmla="*/ 2424706 w 2603232"/>
                <a:gd name="connsiteY2" fmla="*/ 52251 h 1342887"/>
                <a:gd name="connsiteX3" fmla="*/ 2437768 w 2603232"/>
                <a:gd name="connsiteY3" fmla="*/ 78377 h 1342887"/>
                <a:gd name="connsiteX4" fmla="*/ 2581461 w 2603232"/>
                <a:gd name="connsiteY4" fmla="*/ 287383 h 1342887"/>
                <a:gd name="connsiteX5" fmla="*/ 2568396 w 2603232"/>
                <a:gd name="connsiteY5" fmla="*/ 378823 h 1342887"/>
                <a:gd name="connsiteX6" fmla="*/ 2529208 w 2603232"/>
                <a:gd name="connsiteY6" fmla="*/ 418011 h 1342887"/>
                <a:gd name="connsiteX7" fmla="*/ 2385516 w 2603232"/>
                <a:gd name="connsiteY7" fmla="*/ 444137 h 1342887"/>
                <a:gd name="connsiteX8" fmla="*/ 2182190 w 2603232"/>
                <a:gd name="connsiteY8" fmla="*/ 543340 h 1342887"/>
                <a:gd name="connsiteX9" fmla="*/ 2228762 w 2603232"/>
                <a:gd name="connsiteY9" fmla="*/ 509451 h 1342887"/>
                <a:gd name="connsiteX10" fmla="*/ 1867546 w 2603232"/>
                <a:gd name="connsiteY10" fmla="*/ 543340 h 1342887"/>
                <a:gd name="connsiteX11" fmla="*/ 366643 w 2603232"/>
                <a:gd name="connsiteY11" fmla="*/ 675861 h 1342887"/>
                <a:gd name="connsiteX12" fmla="*/ 154609 w 2603232"/>
                <a:gd name="connsiteY12" fmla="*/ 1285461 h 1342887"/>
                <a:gd name="connsiteX13" fmla="*/ 1294295 w 2603232"/>
                <a:gd name="connsiteY13" fmla="*/ 1298714 h 1342887"/>
                <a:gd name="connsiteX0" fmla="*/ 2490020 w 2603232"/>
                <a:gd name="connsiteY0" fmla="*/ 52250 h 1342887"/>
                <a:gd name="connsiteX1" fmla="*/ 2437769 w 2603232"/>
                <a:gd name="connsiteY1" fmla="*/ 39189 h 1342887"/>
                <a:gd name="connsiteX2" fmla="*/ 2424706 w 2603232"/>
                <a:gd name="connsiteY2" fmla="*/ 52251 h 1342887"/>
                <a:gd name="connsiteX3" fmla="*/ 2437768 w 2603232"/>
                <a:gd name="connsiteY3" fmla="*/ 78377 h 1342887"/>
                <a:gd name="connsiteX4" fmla="*/ 2581461 w 2603232"/>
                <a:gd name="connsiteY4" fmla="*/ 287383 h 1342887"/>
                <a:gd name="connsiteX5" fmla="*/ 2568396 w 2603232"/>
                <a:gd name="connsiteY5" fmla="*/ 378823 h 1342887"/>
                <a:gd name="connsiteX6" fmla="*/ 2529208 w 2603232"/>
                <a:gd name="connsiteY6" fmla="*/ 418011 h 1342887"/>
                <a:gd name="connsiteX7" fmla="*/ 2385516 w 2603232"/>
                <a:gd name="connsiteY7" fmla="*/ 444137 h 1342887"/>
                <a:gd name="connsiteX8" fmla="*/ 2228762 w 2603232"/>
                <a:gd name="connsiteY8" fmla="*/ 509451 h 1342887"/>
                <a:gd name="connsiteX9" fmla="*/ 1867546 w 2603232"/>
                <a:gd name="connsiteY9" fmla="*/ 543340 h 1342887"/>
                <a:gd name="connsiteX10" fmla="*/ 366643 w 2603232"/>
                <a:gd name="connsiteY10" fmla="*/ 675861 h 1342887"/>
                <a:gd name="connsiteX11" fmla="*/ 154609 w 2603232"/>
                <a:gd name="connsiteY11" fmla="*/ 1285461 h 1342887"/>
                <a:gd name="connsiteX12" fmla="*/ 1294295 w 2603232"/>
                <a:gd name="connsiteY12" fmla="*/ 1298714 h 1342887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603232"/>
                <a:gd name="connsiteY0" fmla="*/ 28304 h 1332002"/>
                <a:gd name="connsiteX1" fmla="*/ 2424706 w 2603232"/>
                <a:gd name="connsiteY1" fmla="*/ 41366 h 1332002"/>
                <a:gd name="connsiteX2" fmla="*/ 2437768 w 2603232"/>
                <a:gd name="connsiteY2" fmla="*/ 67492 h 1332002"/>
                <a:gd name="connsiteX3" fmla="*/ 2581461 w 2603232"/>
                <a:gd name="connsiteY3" fmla="*/ 276498 h 1332002"/>
                <a:gd name="connsiteX4" fmla="*/ 2568396 w 2603232"/>
                <a:gd name="connsiteY4" fmla="*/ 367938 h 1332002"/>
                <a:gd name="connsiteX5" fmla="*/ 2529208 w 2603232"/>
                <a:gd name="connsiteY5" fmla="*/ 407126 h 1332002"/>
                <a:gd name="connsiteX6" fmla="*/ 2385516 w 2603232"/>
                <a:gd name="connsiteY6" fmla="*/ 433252 h 1332002"/>
                <a:gd name="connsiteX7" fmla="*/ 2228762 w 2603232"/>
                <a:gd name="connsiteY7" fmla="*/ 498566 h 1332002"/>
                <a:gd name="connsiteX8" fmla="*/ 1867546 w 2603232"/>
                <a:gd name="connsiteY8" fmla="*/ 532455 h 1332002"/>
                <a:gd name="connsiteX9" fmla="*/ 366643 w 2603232"/>
                <a:gd name="connsiteY9" fmla="*/ 664976 h 1332002"/>
                <a:gd name="connsiteX10" fmla="*/ 154609 w 2603232"/>
                <a:gd name="connsiteY10" fmla="*/ 1274576 h 1332002"/>
                <a:gd name="connsiteX11" fmla="*/ 1294295 w 2603232"/>
                <a:gd name="connsiteY11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581461 w 2581461"/>
                <a:gd name="connsiteY3" fmla="*/ 276498 h 1332002"/>
                <a:gd name="connsiteX4" fmla="*/ 2568396 w 2581461"/>
                <a:gd name="connsiteY4" fmla="*/ 367938 h 1332002"/>
                <a:gd name="connsiteX5" fmla="*/ 2529208 w 2581461"/>
                <a:gd name="connsiteY5" fmla="*/ 407126 h 1332002"/>
                <a:gd name="connsiteX6" fmla="*/ 2385516 w 2581461"/>
                <a:gd name="connsiteY6" fmla="*/ 433252 h 1332002"/>
                <a:gd name="connsiteX7" fmla="*/ 2228762 w 2581461"/>
                <a:gd name="connsiteY7" fmla="*/ 498566 h 1332002"/>
                <a:gd name="connsiteX8" fmla="*/ 1867546 w 2581461"/>
                <a:gd name="connsiteY8" fmla="*/ 532455 h 1332002"/>
                <a:gd name="connsiteX9" fmla="*/ 366643 w 2581461"/>
                <a:gd name="connsiteY9" fmla="*/ 664976 h 1332002"/>
                <a:gd name="connsiteX10" fmla="*/ 154609 w 2581461"/>
                <a:gd name="connsiteY10" fmla="*/ 1274576 h 1332002"/>
                <a:gd name="connsiteX11" fmla="*/ 1294295 w 2581461"/>
                <a:gd name="connsiteY11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581461 w 2581461"/>
                <a:gd name="connsiteY3" fmla="*/ 276498 h 1332002"/>
                <a:gd name="connsiteX4" fmla="*/ 2568396 w 2581461"/>
                <a:gd name="connsiteY4" fmla="*/ 367938 h 1332002"/>
                <a:gd name="connsiteX5" fmla="*/ 2529208 w 2581461"/>
                <a:gd name="connsiteY5" fmla="*/ 407126 h 1332002"/>
                <a:gd name="connsiteX6" fmla="*/ 2385516 w 2581461"/>
                <a:gd name="connsiteY6" fmla="*/ 433252 h 1332002"/>
                <a:gd name="connsiteX7" fmla="*/ 2228762 w 2581461"/>
                <a:gd name="connsiteY7" fmla="*/ 498566 h 1332002"/>
                <a:gd name="connsiteX8" fmla="*/ 1867546 w 2581461"/>
                <a:gd name="connsiteY8" fmla="*/ 532455 h 1332002"/>
                <a:gd name="connsiteX9" fmla="*/ 366643 w 2581461"/>
                <a:gd name="connsiteY9" fmla="*/ 664976 h 1332002"/>
                <a:gd name="connsiteX10" fmla="*/ 154609 w 2581461"/>
                <a:gd name="connsiteY10" fmla="*/ 1274576 h 1332002"/>
                <a:gd name="connsiteX11" fmla="*/ 1294295 w 2581461"/>
                <a:gd name="connsiteY11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81461 w 2581461"/>
                <a:gd name="connsiteY4" fmla="*/ 276498 h 1332002"/>
                <a:gd name="connsiteX5" fmla="*/ 2568396 w 2581461"/>
                <a:gd name="connsiteY5" fmla="*/ 367938 h 1332002"/>
                <a:gd name="connsiteX6" fmla="*/ 2529208 w 2581461"/>
                <a:gd name="connsiteY6" fmla="*/ 407126 h 1332002"/>
                <a:gd name="connsiteX7" fmla="*/ 2385516 w 2581461"/>
                <a:gd name="connsiteY7" fmla="*/ 433252 h 1332002"/>
                <a:gd name="connsiteX8" fmla="*/ 2228762 w 2581461"/>
                <a:gd name="connsiteY8" fmla="*/ 498566 h 1332002"/>
                <a:gd name="connsiteX9" fmla="*/ 1867546 w 2581461"/>
                <a:gd name="connsiteY9" fmla="*/ 532455 h 1332002"/>
                <a:gd name="connsiteX10" fmla="*/ 366643 w 2581461"/>
                <a:gd name="connsiteY10" fmla="*/ 664976 h 1332002"/>
                <a:gd name="connsiteX11" fmla="*/ 154609 w 2581461"/>
                <a:gd name="connsiteY11" fmla="*/ 1274576 h 1332002"/>
                <a:gd name="connsiteX12" fmla="*/ 1294295 w 2581461"/>
                <a:gd name="connsiteY12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81461 w 2581461"/>
                <a:gd name="connsiteY4" fmla="*/ 276498 h 1332002"/>
                <a:gd name="connsiteX5" fmla="*/ 2568396 w 2581461"/>
                <a:gd name="connsiteY5" fmla="*/ 367938 h 1332002"/>
                <a:gd name="connsiteX6" fmla="*/ 2529208 w 2581461"/>
                <a:gd name="connsiteY6" fmla="*/ 407126 h 1332002"/>
                <a:gd name="connsiteX7" fmla="*/ 2490020 w 2581461"/>
                <a:gd name="connsiteY7" fmla="*/ 407125 h 1332002"/>
                <a:gd name="connsiteX8" fmla="*/ 2385516 w 2581461"/>
                <a:gd name="connsiteY8" fmla="*/ 433252 h 1332002"/>
                <a:gd name="connsiteX9" fmla="*/ 2228762 w 2581461"/>
                <a:gd name="connsiteY9" fmla="*/ 498566 h 1332002"/>
                <a:gd name="connsiteX10" fmla="*/ 1867546 w 2581461"/>
                <a:gd name="connsiteY10" fmla="*/ 532455 h 1332002"/>
                <a:gd name="connsiteX11" fmla="*/ 366643 w 2581461"/>
                <a:gd name="connsiteY11" fmla="*/ 664976 h 1332002"/>
                <a:gd name="connsiteX12" fmla="*/ 154609 w 2581461"/>
                <a:gd name="connsiteY12" fmla="*/ 1274576 h 1332002"/>
                <a:gd name="connsiteX13" fmla="*/ 1294295 w 2581461"/>
                <a:gd name="connsiteY13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581461 w 2581461"/>
                <a:gd name="connsiteY5" fmla="*/ 276498 h 1332002"/>
                <a:gd name="connsiteX6" fmla="*/ 2568396 w 2581461"/>
                <a:gd name="connsiteY6" fmla="*/ 367938 h 1332002"/>
                <a:gd name="connsiteX7" fmla="*/ 2529208 w 2581461"/>
                <a:gd name="connsiteY7" fmla="*/ 407126 h 1332002"/>
                <a:gd name="connsiteX8" fmla="*/ 2490020 w 2581461"/>
                <a:gd name="connsiteY8" fmla="*/ 407125 h 1332002"/>
                <a:gd name="connsiteX9" fmla="*/ 2385516 w 2581461"/>
                <a:gd name="connsiteY9" fmla="*/ 433252 h 1332002"/>
                <a:gd name="connsiteX10" fmla="*/ 2228762 w 2581461"/>
                <a:gd name="connsiteY10" fmla="*/ 498566 h 1332002"/>
                <a:gd name="connsiteX11" fmla="*/ 1867546 w 2581461"/>
                <a:gd name="connsiteY11" fmla="*/ 532455 h 1332002"/>
                <a:gd name="connsiteX12" fmla="*/ 366643 w 2581461"/>
                <a:gd name="connsiteY12" fmla="*/ 664976 h 1332002"/>
                <a:gd name="connsiteX13" fmla="*/ 154609 w 2581461"/>
                <a:gd name="connsiteY13" fmla="*/ 1274576 h 1332002"/>
                <a:gd name="connsiteX14" fmla="*/ 1294295 w 2581461"/>
                <a:gd name="connsiteY14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581461 w 2581461"/>
                <a:gd name="connsiteY5" fmla="*/ 276498 h 1332002"/>
                <a:gd name="connsiteX6" fmla="*/ 2568396 w 2581461"/>
                <a:gd name="connsiteY6" fmla="*/ 367938 h 1332002"/>
                <a:gd name="connsiteX7" fmla="*/ 2529208 w 2581461"/>
                <a:gd name="connsiteY7" fmla="*/ 407126 h 1332002"/>
                <a:gd name="connsiteX8" fmla="*/ 2490020 w 2581461"/>
                <a:gd name="connsiteY8" fmla="*/ 407125 h 1332002"/>
                <a:gd name="connsiteX9" fmla="*/ 2476957 w 2581461"/>
                <a:gd name="connsiteY9" fmla="*/ 407125 h 1332002"/>
                <a:gd name="connsiteX10" fmla="*/ 2385516 w 2581461"/>
                <a:gd name="connsiteY10" fmla="*/ 433252 h 1332002"/>
                <a:gd name="connsiteX11" fmla="*/ 2228762 w 2581461"/>
                <a:gd name="connsiteY11" fmla="*/ 498566 h 1332002"/>
                <a:gd name="connsiteX12" fmla="*/ 1867546 w 2581461"/>
                <a:gd name="connsiteY12" fmla="*/ 532455 h 1332002"/>
                <a:gd name="connsiteX13" fmla="*/ 366643 w 2581461"/>
                <a:gd name="connsiteY13" fmla="*/ 664976 h 1332002"/>
                <a:gd name="connsiteX14" fmla="*/ 154609 w 2581461"/>
                <a:gd name="connsiteY14" fmla="*/ 1274576 h 1332002"/>
                <a:gd name="connsiteX15" fmla="*/ 1294295 w 2581461"/>
                <a:gd name="connsiteY15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568396 w 2581461"/>
                <a:gd name="connsiteY7" fmla="*/ 367938 h 1332002"/>
                <a:gd name="connsiteX8" fmla="*/ 2529208 w 2581461"/>
                <a:gd name="connsiteY8" fmla="*/ 407126 h 1332002"/>
                <a:gd name="connsiteX9" fmla="*/ 2490020 w 2581461"/>
                <a:gd name="connsiteY9" fmla="*/ 407125 h 1332002"/>
                <a:gd name="connsiteX10" fmla="*/ 2476957 w 2581461"/>
                <a:gd name="connsiteY10" fmla="*/ 407125 h 1332002"/>
                <a:gd name="connsiteX11" fmla="*/ 2385516 w 2581461"/>
                <a:gd name="connsiteY11" fmla="*/ 433252 h 1332002"/>
                <a:gd name="connsiteX12" fmla="*/ 2228762 w 2581461"/>
                <a:gd name="connsiteY12" fmla="*/ 498566 h 1332002"/>
                <a:gd name="connsiteX13" fmla="*/ 1867546 w 2581461"/>
                <a:gd name="connsiteY13" fmla="*/ 532455 h 1332002"/>
                <a:gd name="connsiteX14" fmla="*/ 366643 w 2581461"/>
                <a:gd name="connsiteY14" fmla="*/ 664976 h 1332002"/>
                <a:gd name="connsiteX15" fmla="*/ 154609 w 2581461"/>
                <a:gd name="connsiteY15" fmla="*/ 1274576 h 1332002"/>
                <a:gd name="connsiteX16" fmla="*/ 1294295 w 2581461"/>
                <a:gd name="connsiteY16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568396 w 2581461"/>
                <a:gd name="connsiteY7" fmla="*/ 367938 h 1332002"/>
                <a:gd name="connsiteX8" fmla="*/ 2529208 w 2581461"/>
                <a:gd name="connsiteY8" fmla="*/ 407126 h 1332002"/>
                <a:gd name="connsiteX9" fmla="*/ 2490020 w 2581461"/>
                <a:gd name="connsiteY9" fmla="*/ 407125 h 1332002"/>
                <a:gd name="connsiteX10" fmla="*/ 2385516 w 2581461"/>
                <a:gd name="connsiteY10" fmla="*/ 433252 h 1332002"/>
                <a:gd name="connsiteX11" fmla="*/ 2228762 w 2581461"/>
                <a:gd name="connsiteY11" fmla="*/ 498566 h 1332002"/>
                <a:gd name="connsiteX12" fmla="*/ 1867546 w 2581461"/>
                <a:gd name="connsiteY12" fmla="*/ 532455 h 1332002"/>
                <a:gd name="connsiteX13" fmla="*/ 366643 w 2581461"/>
                <a:gd name="connsiteY13" fmla="*/ 664976 h 1332002"/>
                <a:gd name="connsiteX14" fmla="*/ 154609 w 2581461"/>
                <a:gd name="connsiteY14" fmla="*/ 1274576 h 1332002"/>
                <a:gd name="connsiteX15" fmla="*/ 1294295 w 2581461"/>
                <a:gd name="connsiteY15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568396 w 2581461"/>
                <a:gd name="connsiteY7" fmla="*/ 367938 h 1332002"/>
                <a:gd name="connsiteX8" fmla="*/ 2529208 w 2581461"/>
                <a:gd name="connsiteY8" fmla="*/ 407126 h 1332002"/>
                <a:gd name="connsiteX9" fmla="*/ 2385516 w 2581461"/>
                <a:gd name="connsiteY9" fmla="*/ 433252 h 1332002"/>
                <a:gd name="connsiteX10" fmla="*/ 2228762 w 2581461"/>
                <a:gd name="connsiteY10" fmla="*/ 498566 h 1332002"/>
                <a:gd name="connsiteX11" fmla="*/ 1867546 w 2581461"/>
                <a:gd name="connsiteY11" fmla="*/ 532455 h 1332002"/>
                <a:gd name="connsiteX12" fmla="*/ 366643 w 2581461"/>
                <a:gd name="connsiteY12" fmla="*/ 664976 h 1332002"/>
                <a:gd name="connsiteX13" fmla="*/ 154609 w 2581461"/>
                <a:gd name="connsiteY13" fmla="*/ 1274576 h 1332002"/>
                <a:gd name="connsiteX14" fmla="*/ 1294295 w 2581461"/>
                <a:gd name="connsiteY14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568396 w 2581461"/>
                <a:gd name="connsiteY7" fmla="*/ 367938 h 1332002"/>
                <a:gd name="connsiteX8" fmla="*/ 2385516 w 2581461"/>
                <a:gd name="connsiteY8" fmla="*/ 433252 h 1332002"/>
                <a:gd name="connsiteX9" fmla="*/ 2228762 w 2581461"/>
                <a:gd name="connsiteY9" fmla="*/ 498566 h 1332002"/>
                <a:gd name="connsiteX10" fmla="*/ 1867546 w 2581461"/>
                <a:gd name="connsiteY10" fmla="*/ 532455 h 1332002"/>
                <a:gd name="connsiteX11" fmla="*/ 366643 w 2581461"/>
                <a:gd name="connsiteY11" fmla="*/ 664976 h 1332002"/>
                <a:gd name="connsiteX12" fmla="*/ 154609 w 2581461"/>
                <a:gd name="connsiteY12" fmla="*/ 1274576 h 1332002"/>
                <a:gd name="connsiteX13" fmla="*/ 1294295 w 2581461"/>
                <a:gd name="connsiteY13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385516 w 2581461"/>
                <a:gd name="connsiteY7" fmla="*/ 433252 h 1332002"/>
                <a:gd name="connsiteX8" fmla="*/ 2228762 w 2581461"/>
                <a:gd name="connsiteY8" fmla="*/ 498566 h 1332002"/>
                <a:gd name="connsiteX9" fmla="*/ 1867546 w 2581461"/>
                <a:gd name="connsiteY9" fmla="*/ 532455 h 1332002"/>
                <a:gd name="connsiteX10" fmla="*/ 366643 w 2581461"/>
                <a:gd name="connsiteY10" fmla="*/ 664976 h 1332002"/>
                <a:gd name="connsiteX11" fmla="*/ 154609 w 2581461"/>
                <a:gd name="connsiteY11" fmla="*/ 1274576 h 1332002"/>
                <a:gd name="connsiteX12" fmla="*/ 1294295 w 2581461"/>
                <a:gd name="connsiteY12" fmla="*/ 1287829 h 1332002"/>
                <a:gd name="connsiteX0" fmla="*/ 2437769 w 2581461"/>
                <a:gd name="connsiteY0" fmla="*/ 28304 h 1332002"/>
                <a:gd name="connsiteX1" fmla="*/ 2424706 w 2581461"/>
                <a:gd name="connsiteY1" fmla="*/ 41366 h 1332002"/>
                <a:gd name="connsiteX2" fmla="*/ 2437768 w 2581461"/>
                <a:gd name="connsiteY2" fmla="*/ 67492 h 1332002"/>
                <a:gd name="connsiteX3" fmla="*/ 2490020 w 2581461"/>
                <a:gd name="connsiteY3" fmla="*/ 171994 h 1332002"/>
                <a:gd name="connsiteX4" fmla="*/ 2503083 w 2581461"/>
                <a:gd name="connsiteY4" fmla="*/ 132805 h 1332002"/>
                <a:gd name="connsiteX5" fmla="*/ 2476957 w 2581461"/>
                <a:gd name="connsiteY5" fmla="*/ 80554 h 1332002"/>
                <a:gd name="connsiteX6" fmla="*/ 2581461 w 2581461"/>
                <a:gd name="connsiteY6" fmla="*/ 276498 h 1332002"/>
                <a:gd name="connsiteX7" fmla="*/ 2385516 w 2581461"/>
                <a:gd name="connsiteY7" fmla="*/ 433252 h 1332002"/>
                <a:gd name="connsiteX8" fmla="*/ 2228762 w 2581461"/>
                <a:gd name="connsiteY8" fmla="*/ 498566 h 1332002"/>
                <a:gd name="connsiteX9" fmla="*/ 1867546 w 2581461"/>
                <a:gd name="connsiteY9" fmla="*/ 532455 h 1332002"/>
                <a:gd name="connsiteX10" fmla="*/ 366643 w 2581461"/>
                <a:gd name="connsiteY10" fmla="*/ 664976 h 1332002"/>
                <a:gd name="connsiteX11" fmla="*/ 154609 w 2581461"/>
                <a:gd name="connsiteY11" fmla="*/ 1274576 h 1332002"/>
                <a:gd name="connsiteX12" fmla="*/ 1294295 w 2581461"/>
                <a:gd name="connsiteY12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503083 w 2598878"/>
                <a:gd name="connsiteY4" fmla="*/ 132805 h 1332002"/>
                <a:gd name="connsiteX5" fmla="*/ 2476957 w 2598878"/>
                <a:gd name="connsiteY5" fmla="*/ 80554 h 1332002"/>
                <a:gd name="connsiteX6" fmla="*/ 2490020 w 2598878"/>
                <a:gd name="connsiteY6" fmla="*/ 145868 h 1332002"/>
                <a:gd name="connsiteX7" fmla="*/ 2581461 w 2598878"/>
                <a:gd name="connsiteY7" fmla="*/ 276498 h 1332002"/>
                <a:gd name="connsiteX8" fmla="*/ 2385516 w 2598878"/>
                <a:gd name="connsiteY8" fmla="*/ 433252 h 1332002"/>
                <a:gd name="connsiteX9" fmla="*/ 2228762 w 2598878"/>
                <a:gd name="connsiteY9" fmla="*/ 498566 h 1332002"/>
                <a:gd name="connsiteX10" fmla="*/ 1867546 w 2598878"/>
                <a:gd name="connsiteY10" fmla="*/ 532455 h 1332002"/>
                <a:gd name="connsiteX11" fmla="*/ 366643 w 2598878"/>
                <a:gd name="connsiteY11" fmla="*/ 664976 h 1332002"/>
                <a:gd name="connsiteX12" fmla="*/ 154609 w 2598878"/>
                <a:gd name="connsiteY12" fmla="*/ 1274576 h 1332002"/>
                <a:gd name="connsiteX13" fmla="*/ 1294295 w 2598878"/>
                <a:gd name="connsiteY13" fmla="*/ 1287829 h 1332002"/>
                <a:gd name="connsiteX0" fmla="*/ 2437769 w 2614116"/>
                <a:gd name="connsiteY0" fmla="*/ 28304 h 1332002"/>
                <a:gd name="connsiteX1" fmla="*/ 2424706 w 2614116"/>
                <a:gd name="connsiteY1" fmla="*/ 41366 h 1332002"/>
                <a:gd name="connsiteX2" fmla="*/ 2437768 w 2614116"/>
                <a:gd name="connsiteY2" fmla="*/ 67492 h 1332002"/>
                <a:gd name="connsiteX3" fmla="*/ 2490020 w 2614116"/>
                <a:gd name="connsiteY3" fmla="*/ 171994 h 1332002"/>
                <a:gd name="connsiteX4" fmla="*/ 2503083 w 2614116"/>
                <a:gd name="connsiteY4" fmla="*/ 132805 h 1332002"/>
                <a:gd name="connsiteX5" fmla="*/ 2476957 w 2614116"/>
                <a:gd name="connsiteY5" fmla="*/ 80554 h 1332002"/>
                <a:gd name="connsiteX6" fmla="*/ 2490020 w 2614116"/>
                <a:gd name="connsiteY6" fmla="*/ 145868 h 1332002"/>
                <a:gd name="connsiteX7" fmla="*/ 2581461 w 2614116"/>
                <a:gd name="connsiteY7" fmla="*/ 276498 h 1332002"/>
                <a:gd name="connsiteX8" fmla="*/ 2581459 w 2614116"/>
                <a:gd name="connsiteY8" fmla="*/ 263434 h 1332002"/>
                <a:gd name="connsiteX9" fmla="*/ 2385516 w 2614116"/>
                <a:gd name="connsiteY9" fmla="*/ 433252 h 1332002"/>
                <a:gd name="connsiteX10" fmla="*/ 2228762 w 2614116"/>
                <a:gd name="connsiteY10" fmla="*/ 498566 h 1332002"/>
                <a:gd name="connsiteX11" fmla="*/ 1867546 w 2614116"/>
                <a:gd name="connsiteY11" fmla="*/ 532455 h 1332002"/>
                <a:gd name="connsiteX12" fmla="*/ 366643 w 2614116"/>
                <a:gd name="connsiteY12" fmla="*/ 664976 h 1332002"/>
                <a:gd name="connsiteX13" fmla="*/ 154609 w 2614116"/>
                <a:gd name="connsiteY13" fmla="*/ 1274576 h 1332002"/>
                <a:gd name="connsiteX14" fmla="*/ 1294295 w 2614116"/>
                <a:gd name="connsiteY14" fmla="*/ 1287829 h 1332002"/>
                <a:gd name="connsiteX0" fmla="*/ 2437769 w 2601053"/>
                <a:gd name="connsiteY0" fmla="*/ 28304 h 1332002"/>
                <a:gd name="connsiteX1" fmla="*/ 2424706 w 2601053"/>
                <a:gd name="connsiteY1" fmla="*/ 41366 h 1332002"/>
                <a:gd name="connsiteX2" fmla="*/ 2437768 w 2601053"/>
                <a:gd name="connsiteY2" fmla="*/ 67492 h 1332002"/>
                <a:gd name="connsiteX3" fmla="*/ 2490020 w 2601053"/>
                <a:gd name="connsiteY3" fmla="*/ 171994 h 1332002"/>
                <a:gd name="connsiteX4" fmla="*/ 2503083 w 2601053"/>
                <a:gd name="connsiteY4" fmla="*/ 132805 h 1332002"/>
                <a:gd name="connsiteX5" fmla="*/ 2476957 w 2601053"/>
                <a:gd name="connsiteY5" fmla="*/ 80554 h 1332002"/>
                <a:gd name="connsiteX6" fmla="*/ 2490020 w 2601053"/>
                <a:gd name="connsiteY6" fmla="*/ 145868 h 1332002"/>
                <a:gd name="connsiteX7" fmla="*/ 2581461 w 2601053"/>
                <a:gd name="connsiteY7" fmla="*/ 276498 h 1332002"/>
                <a:gd name="connsiteX8" fmla="*/ 2581459 w 2601053"/>
                <a:gd name="connsiteY8" fmla="*/ 263434 h 1332002"/>
                <a:gd name="connsiteX9" fmla="*/ 2568396 w 2601053"/>
                <a:gd name="connsiteY9" fmla="*/ 276497 h 1332002"/>
                <a:gd name="connsiteX10" fmla="*/ 2385516 w 2601053"/>
                <a:gd name="connsiteY10" fmla="*/ 433252 h 1332002"/>
                <a:gd name="connsiteX11" fmla="*/ 2228762 w 2601053"/>
                <a:gd name="connsiteY11" fmla="*/ 498566 h 1332002"/>
                <a:gd name="connsiteX12" fmla="*/ 1867546 w 2601053"/>
                <a:gd name="connsiteY12" fmla="*/ 532455 h 1332002"/>
                <a:gd name="connsiteX13" fmla="*/ 366643 w 2601053"/>
                <a:gd name="connsiteY13" fmla="*/ 664976 h 1332002"/>
                <a:gd name="connsiteX14" fmla="*/ 154609 w 2601053"/>
                <a:gd name="connsiteY14" fmla="*/ 1274576 h 1332002"/>
                <a:gd name="connsiteX15" fmla="*/ 1294295 w 2601053"/>
                <a:gd name="connsiteY15" fmla="*/ 1287829 h 1332002"/>
                <a:gd name="connsiteX0" fmla="*/ 2437769 w 2614116"/>
                <a:gd name="connsiteY0" fmla="*/ 28304 h 1332002"/>
                <a:gd name="connsiteX1" fmla="*/ 2424706 w 2614116"/>
                <a:gd name="connsiteY1" fmla="*/ 41366 h 1332002"/>
                <a:gd name="connsiteX2" fmla="*/ 2437768 w 2614116"/>
                <a:gd name="connsiteY2" fmla="*/ 67492 h 1332002"/>
                <a:gd name="connsiteX3" fmla="*/ 2490020 w 2614116"/>
                <a:gd name="connsiteY3" fmla="*/ 171994 h 1332002"/>
                <a:gd name="connsiteX4" fmla="*/ 2503083 w 2614116"/>
                <a:gd name="connsiteY4" fmla="*/ 132805 h 1332002"/>
                <a:gd name="connsiteX5" fmla="*/ 2476957 w 2614116"/>
                <a:gd name="connsiteY5" fmla="*/ 80554 h 1332002"/>
                <a:gd name="connsiteX6" fmla="*/ 2490020 w 2614116"/>
                <a:gd name="connsiteY6" fmla="*/ 145868 h 1332002"/>
                <a:gd name="connsiteX7" fmla="*/ 2581461 w 2614116"/>
                <a:gd name="connsiteY7" fmla="*/ 276498 h 1332002"/>
                <a:gd name="connsiteX8" fmla="*/ 2581459 w 2614116"/>
                <a:gd name="connsiteY8" fmla="*/ 263434 h 1332002"/>
                <a:gd name="connsiteX9" fmla="*/ 2385516 w 2614116"/>
                <a:gd name="connsiteY9" fmla="*/ 433252 h 1332002"/>
                <a:gd name="connsiteX10" fmla="*/ 2228762 w 2614116"/>
                <a:gd name="connsiteY10" fmla="*/ 498566 h 1332002"/>
                <a:gd name="connsiteX11" fmla="*/ 1867546 w 2614116"/>
                <a:gd name="connsiteY11" fmla="*/ 532455 h 1332002"/>
                <a:gd name="connsiteX12" fmla="*/ 366643 w 2614116"/>
                <a:gd name="connsiteY12" fmla="*/ 664976 h 1332002"/>
                <a:gd name="connsiteX13" fmla="*/ 154609 w 2614116"/>
                <a:gd name="connsiteY13" fmla="*/ 1274576 h 1332002"/>
                <a:gd name="connsiteX14" fmla="*/ 1294295 w 2614116"/>
                <a:gd name="connsiteY14" fmla="*/ 1287829 h 1332002"/>
                <a:gd name="connsiteX0" fmla="*/ 2437769 w 2614116"/>
                <a:gd name="connsiteY0" fmla="*/ 28304 h 1332002"/>
                <a:gd name="connsiteX1" fmla="*/ 2424706 w 2614116"/>
                <a:gd name="connsiteY1" fmla="*/ 41366 h 1332002"/>
                <a:gd name="connsiteX2" fmla="*/ 2437768 w 2614116"/>
                <a:gd name="connsiteY2" fmla="*/ 67492 h 1332002"/>
                <a:gd name="connsiteX3" fmla="*/ 2490020 w 2614116"/>
                <a:gd name="connsiteY3" fmla="*/ 171994 h 1332002"/>
                <a:gd name="connsiteX4" fmla="*/ 2503083 w 2614116"/>
                <a:gd name="connsiteY4" fmla="*/ 132805 h 1332002"/>
                <a:gd name="connsiteX5" fmla="*/ 2476957 w 2614116"/>
                <a:gd name="connsiteY5" fmla="*/ 80554 h 1332002"/>
                <a:gd name="connsiteX6" fmla="*/ 2490020 w 2614116"/>
                <a:gd name="connsiteY6" fmla="*/ 145868 h 1332002"/>
                <a:gd name="connsiteX7" fmla="*/ 2503082 w 2614116"/>
                <a:gd name="connsiteY7" fmla="*/ 185057 h 1332002"/>
                <a:gd name="connsiteX8" fmla="*/ 2581461 w 2614116"/>
                <a:gd name="connsiteY8" fmla="*/ 276498 h 1332002"/>
                <a:gd name="connsiteX9" fmla="*/ 2581459 w 2614116"/>
                <a:gd name="connsiteY9" fmla="*/ 263434 h 1332002"/>
                <a:gd name="connsiteX10" fmla="*/ 2385516 w 2614116"/>
                <a:gd name="connsiteY10" fmla="*/ 433252 h 1332002"/>
                <a:gd name="connsiteX11" fmla="*/ 2228762 w 2614116"/>
                <a:gd name="connsiteY11" fmla="*/ 498566 h 1332002"/>
                <a:gd name="connsiteX12" fmla="*/ 1867546 w 2614116"/>
                <a:gd name="connsiteY12" fmla="*/ 532455 h 1332002"/>
                <a:gd name="connsiteX13" fmla="*/ 366643 w 2614116"/>
                <a:gd name="connsiteY13" fmla="*/ 664976 h 1332002"/>
                <a:gd name="connsiteX14" fmla="*/ 154609 w 2614116"/>
                <a:gd name="connsiteY14" fmla="*/ 1274576 h 1332002"/>
                <a:gd name="connsiteX15" fmla="*/ 1294295 w 2614116"/>
                <a:gd name="connsiteY15" fmla="*/ 1287829 h 1332002"/>
                <a:gd name="connsiteX0" fmla="*/ 2437769 w 2601055"/>
                <a:gd name="connsiteY0" fmla="*/ 28304 h 1332002"/>
                <a:gd name="connsiteX1" fmla="*/ 2424706 w 2601055"/>
                <a:gd name="connsiteY1" fmla="*/ 41366 h 1332002"/>
                <a:gd name="connsiteX2" fmla="*/ 2437768 w 2601055"/>
                <a:gd name="connsiteY2" fmla="*/ 67492 h 1332002"/>
                <a:gd name="connsiteX3" fmla="*/ 2490020 w 2601055"/>
                <a:gd name="connsiteY3" fmla="*/ 171994 h 1332002"/>
                <a:gd name="connsiteX4" fmla="*/ 2503083 w 2601055"/>
                <a:gd name="connsiteY4" fmla="*/ 132805 h 1332002"/>
                <a:gd name="connsiteX5" fmla="*/ 2476957 w 2601055"/>
                <a:gd name="connsiteY5" fmla="*/ 80554 h 1332002"/>
                <a:gd name="connsiteX6" fmla="*/ 2490020 w 2601055"/>
                <a:gd name="connsiteY6" fmla="*/ 145868 h 1332002"/>
                <a:gd name="connsiteX7" fmla="*/ 2503082 w 2601055"/>
                <a:gd name="connsiteY7" fmla="*/ 185057 h 1332002"/>
                <a:gd name="connsiteX8" fmla="*/ 2581461 w 2601055"/>
                <a:gd name="connsiteY8" fmla="*/ 276498 h 1332002"/>
                <a:gd name="connsiteX9" fmla="*/ 2385516 w 2601055"/>
                <a:gd name="connsiteY9" fmla="*/ 433252 h 1332002"/>
                <a:gd name="connsiteX10" fmla="*/ 2228762 w 2601055"/>
                <a:gd name="connsiteY10" fmla="*/ 498566 h 1332002"/>
                <a:gd name="connsiteX11" fmla="*/ 1867546 w 2601055"/>
                <a:gd name="connsiteY11" fmla="*/ 532455 h 1332002"/>
                <a:gd name="connsiteX12" fmla="*/ 366643 w 2601055"/>
                <a:gd name="connsiteY12" fmla="*/ 664976 h 1332002"/>
                <a:gd name="connsiteX13" fmla="*/ 154609 w 2601055"/>
                <a:gd name="connsiteY13" fmla="*/ 1274576 h 1332002"/>
                <a:gd name="connsiteX14" fmla="*/ 1294295 w 2601055"/>
                <a:gd name="connsiteY14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503083 w 2598878"/>
                <a:gd name="connsiteY4" fmla="*/ 132805 h 1332002"/>
                <a:gd name="connsiteX5" fmla="*/ 2476957 w 2598878"/>
                <a:gd name="connsiteY5" fmla="*/ 80554 h 1332002"/>
                <a:gd name="connsiteX6" fmla="*/ 2490020 w 2598878"/>
                <a:gd name="connsiteY6" fmla="*/ 145868 h 1332002"/>
                <a:gd name="connsiteX7" fmla="*/ 2581461 w 2598878"/>
                <a:gd name="connsiteY7" fmla="*/ 276498 h 1332002"/>
                <a:gd name="connsiteX8" fmla="*/ 2385516 w 2598878"/>
                <a:gd name="connsiteY8" fmla="*/ 433252 h 1332002"/>
                <a:gd name="connsiteX9" fmla="*/ 2228762 w 2598878"/>
                <a:gd name="connsiteY9" fmla="*/ 498566 h 1332002"/>
                <a:gd name="connsiteX10" fmla="*/ 1867546 w 2598878"/>
                <a:gd name="connsiteY10" fmla="*/ 532455 h 1332002"/>
                <a:gd name="connsiteX11" fmla="*/ 366643 w 2598878"/>
                <a:gd name="connsiteY11" fmla="*/ 664976 h 1332002"/>
                <a:gd name="connsiteX12" fmla="*/ 154609 w 2598878"/>
                <a:gd name="connsiteY12" fmla="*/ 1274576 h 1332002"/>
                <a:gd name="connsiteX13" fmla="*/ 1294295 w 2598878"/>
                <a:gd name="connsiteY13" fmla="*/ 1287829 h 1332002"/>
                <a:gd name="connsiteX0" fmla="*/ 2437769 w 2596701"/>
                <a:gd name="connsiteY0" fmla="*/ 28304 h 1332002"/>
                <a:gd name="connsiteX1" fmla="*/ 2424706 w 2596701"/>
                <a:gd name="connsiteY1" fmla="*/ 41366 h 1332002"/>
                <a:gd name="connsiteX2" fmla="*/ 2437768 w 2596701"/>
                <a:gd name="connsiteY2" fmla="*/ 67492 h 1332002"/>
                <a:gd name="connsiteX3" fmla="*/ 2490020 w 2596701"/>
                <a:gd name="connsiteY3" fmla="*/ 171994 h 1332002"/>
                <a:gd name="connsiteX4" fmla="*/ 2503083 w 2596701"/>
                <a:gd name="connsiteY4" fmla="*/ 132805 h 1332002"/>
                <a:gd name="connsiteX5" fmla="*/ 2476957 w 2596701"/>
                <a:gd name="connsiteY5" fmla="*/ 80554 h 1332002"/>
                <a:gd name="connsiteX6" fmla="*/ 2581461 w 2596701"/>
                <a:gd name="connsiteY6" fmla="*/ 276498 h 1332002"/>
                <a:gd name="connsiteX7" fmla="*/ 2385516 w 2596701"/>
                <a:gd name="connsiteY7" fmla="*/ 433252 h 1332002"/>
                <a:gd name="connsiteX8" fmla="*/ 2228762 w 2596701"/>
                <a:gd name="connsiteY8" fmla="*/ 498566 h 1332002"/>
                <a:gd name="connsiteX9" fmla="*/ 1867546 w 2596701"/>
                <a:gd name="connsiteY9" fmla="*/ 532455 h 1332002"/>
                <a:gd name="connsiteX10" fmla="*/ 366643 w 2596701"/>
                <a:gd name="connsiteY10" fmla="*/ 664976 h 1332002"/>
                <a:gd name="connsiteX11" fmla="*/ 154609 w 2596701"/>
                <a:gd name="connsiteY11" fmla="*/ 1274576 h 1332002"/>
                <a:gd name="connsiteX12" fmla="*/ 1294295 w 2596701"/>
                <a:gd name="connsiteY12" fmla="*/ 1287829 h 1332002"/>
                <a:gd name="connsiteX0" fmla="*/ 2437769 w 2596701"/>
                <a:gd name="connsiteY0" fmla="*/ 28304 h 1332002"/>
                <a:gd name="connsiteX1" fmla="*/ 2424706 w 2596701"/>
                <a:gd name="connsiteY1" fmla="*/ 41366 h 1332002"/>
                <a:gd name="connsiteX2" fmla="*/ 2437768 w 2596701"/>
                <a:gd name="connsiteY2" fmla="*/ 67492 h 1332002"/>
                <a:gd name="connsiteX3" fmla="*/ 2490020 w 2596701"/>
                <a:gd name="connsiteY3" fmla="*/ 171994 h 1332002"/>
                <a:gd name="connsiteX4" fmla="*/ 2476957 w 2596701"/>
                <a:gd name="connsiteY4" fmla="*/ 80554 h 1332002"/>
                <a:gd name="connsiteX5" fmla="*/ 2581461 w 2596701"/>
                <a:gd name="connsiteY5" fmla="*/ 276498 h 1332002"/>
                <a:gd name="connsiteX6" fmla="*/ 2385516 w 2596701"/>
                <a:gd name="connsiteY6" fmla="*/ 433252 h 1332002"/>
                <a:gd name="connsiteX7" fmla="*/ 2228762 w 2596701"/>
                <a:gd name="connsiteY7" fmla="*/ 498566 h 1332002"/>
                <a:gd name="connsiteX8" fmla="*/ 1867546 w 2596701"/>
                <a:gd name="connsiteY8" fmla="*/ 532455 h 1332002"/>
                <a:gd name="connsiteX9" fmla="*/ 366643 w 2596701"/>
                <a:gd name="connsiteY9" fmla="*/ 664976 h 1332002"/>
                <a:gd name="connsiteX10" fmla="*/ 154609 w 2596701"/>
                <a:gd name="connsiteY10" fmla="*/ 1274576 h 1332002"/>
                <a:gd name="connsiteX11" fmla="*/ 1294295 w 2596701"/>
                <a:gd name="connsiteY11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581461 w 2598878"/>
                <a:gd name="connsiteY4" fmla="*/ 276498 h 1332002"/>
                <a:gd name="connsiteX5" fmla="*/ 2385516 w 2598878"/>
                <a:gd name="connsiteY5" fmla="*/ 433252 h 1332002"/>
                <a:gd name="connsiteX6" fmla="*/ 2228762 w 2598878"/>
                <a:gd name="connsiteY6" fmla="*/ 498566 h 1332002"/>
                <a:gd name="connsiteX7" fmla="*/ 1867546 w 2598878"/>
                <a:gd name="connsiteY7" fmla="*/ 532455 h 1332002"/>
                <a:gd name="connsiteX8" fmla="*/ 366643 w 2598878"/>
                <a:gd name="connsiteY8" fmla="*/ 664976 h 1332002"/>
                <a:gd name="connsiteX9" fmla="*/ 154609 w 2598878"/>
                <a:gd name="connsiteY9" fmla="*/ 1274576 h 1332002"/>
                <a:gd name="connsiteX10" fmla="*/ 1294295 w 2598878"/>
                <a:gd name="connsiteY10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490020 w 2598878"/>
                <a:gd name="connsiteY4" fmla="*/ 171994 h 1332002"/>
                <a:gd name="connsiteX5" fmla="*/ 2581461 w 2598878"/>
                <a:gd name="connsiteY5" fmla="*/ 276498 h 1332002"/>
                <a:gd name="connsiteX6" fmla="*/ 2385516 w 2598878"/>
                <a:gd name="connsiteY6" fmla="*/ 433252 h 1332002"/>
                <a:gd name="connsiteX7" fmla="*/ 2228762 w 2598878"/>
                <a:gd name="connsiteY7" fmla="*/ 498566 h 1332002"/>
                <a:gd name="connsiteX8" fmla="*/ 1867546 w 2598878"/>
                <a:gd name="connsiteY8" fmla="*/ 532455 h 1332002"/>
                <a:gd name="connsiteX9" fmla="*/ 366643 w 2598878"/>
                <a:gd name="connsiteY9" fmla="*/ 664976 h 1332002"/>
                <a:gd name="connsiteX10" fmla="*/ 154609 w 2598878"/>
                <a:gd name="connsiteY10" fmla="*/ 1274576 h 1332002"/>
                <a:gd name="connsiteX11" fmla="*/ 1294295 w 2598878"/>
                <a:gd name="connsiteY11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490020 w 2598878"/>
                <a:gd name="connsiteY4" fmla="*/ 171994 h 1332002"/>
                <a:gd name="connsiteX5" fmla="*/ 2581461 w 2598878"/>
                <a:gd name="connsiteY5" fmla="*/ 276498 h 1332002"/>
                <a:gd name="connsiteX6" fmla="*/ 2385516 w 2598878"/>
                <a:gd name="connsiteY6" fmla="*/ 433252 h 1332002"/>
                <a:gd name="connsiteX7" fmla="*/ 2228762 w 2598878"/>
                <a:gd name="connsiteY7" fmla="*/ 498566 h 1332002"/>
                <a:gd name="connsiteX8" fmla="*/ 1867546 w 2598878"/>
                <a:gd name="connsiteY8" fmla="*/ 532455 h 1332002"/>
                <a:gd name="connsiteX9" fmla="*/ 366643 w 2598878"/>
                <a:gd name="connsiteY9" fmla="*/ 664976 h 1332002"/>
                <a:gd name="connsiteX10" fmla="*/ 154609 w 2598878"/>
                <a:gd name="connsiteY10" fmla="*/ 1274576 h 1332002"/>
                <a:gd name="connsiteX11" fmla="*/ 1294295 w 2598878"/>
                <a:gd name="connsiteY11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490020 w 2598878"/>
                <a:gd name="connsiteY4" fmla="*/ 171994 h 1332002"/>
                <a:gd name="connsiteX5" fmla="*/ 2581461 w 2598878"/>
                <a:gd name="connsiteY5" fmla="*/ 276498 h 1332002"/>
                <a:gd name="connsiteX6" fmla="*/ 2385516 w 2598878"/>
                <a:gd name="connsiteY6" fmla="*/ 433252 h 1332002"/>
                <a:gd name="connsiteX7" fmla="*/ 2228762 w 2598878"/>
                <a:gd name="connsiteY7" fmla="*/ 498566 h 1332002"/>
                <a:gd name="connsiteX8" fmla="*/ 1867546 w 2598878"/>
                <a:gd name="connsiteY8" fmla="*/ 532455 h 1332002"/>
                <a:gd name="connsiteX9" fmla="*/ 366643 w 2598878"/>
                <a:gd name="connsiteY9" fmla="*/ 664976 h 1332002"/>
                <a:gd name="connsiteX10" fmla="*/ 154609 w 2598878"/>
                <a:gd name="connsiteY10" fmla="*/ 1274576 h 1332002"/>
                <a:gd name="connsiteX11" fmla="*/ 1294295 w 2598878"/>
                <a:gd name="connsiteY11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490020 w 2598878"/>
                <a:gd name="connsiteY4" fmla="*/ 171994 h 1332002"/>
                <a:gd name="connsiteX5" fmla="*/ 2581461 w 2598878"/>
                <a:gd name="connsiteY5" fmla="*/ 276498 h 1332002"/>
                <a:gd name="connsiteX6" fmla="*/ 2385516 w 2598878"/>
                <a:gd name="connsiteY6" fmla="*/ 433252 h 1332002"/>
                <a:gd name="connsiteX7" fmla="*/ 2228762 w 2598878"/>
                <a:gd name="connsiteY7" fmla="*/ 498566 h 1332002"/>
                <a:gd name="connsiteX8" fmla="*/ 1867546 w 2598878"/>
                <a:gd name="connsiteY8" fmla="*/ 532455 h 1332002"/>
                <a:gd name="connsiteX9" fmla="*/ 366643 w 2598878"/>
                <a:gd name="connsiteY9" fmla="*/ 664976 h 1332002"/>
                <a:gd name="connsiteX10" fmla="*/ 154609 w 2598878"/>
                <a:gd name="connsiteY10" fmla="*/ 1274576 h 1332002"/>
                <a:gd name="connsiteX11" fmla="*/ 1294295 w 2598878"/>
                <a:gd name="connsiteY11" fmla="*/ 1287829 h 1332002"/>
                <a:gd name="connsiteX0" fmla="*/ 2437769 w 2598878"/>
                <a:gd name="connsiteY0" fmla="*/ 28304 h 1332002"/>
                <a:gd name="connsiteX1" fmla="*/ 2424706 w 2598878"/>
                <a:gd name="connsiteY1" fmla="*/ 41366 h 1332002"/>
                <a:gd name="connsiteX2" fmla="*/ 2437768 w 2598878"/>
                <a:gd name="connsiteY2" fmla="*/ 67492 h 1332002"/>
                <a:gd name="connsiteX3" fmla="*/ 2490020 w 2598878"/>
                <a:gd name="connsiteY3" fmla="*/ 171994 h 1332002"/>
                <a:gd name="connsiteX4" fmla="*/ 2490020 w 2598878"/>
                <a:gd name="connsiteY4" fmla="*/ 171994 h 1332002"/>
                <a:gd name="connsiteX5" fmla="*/ 2581461 w 2598878"/>
                <a:gd name="connsiteY5" fmla="*/ 276498 h 1332002"/>
                <a:gd name="connsiteX6" fmla="*/ 2385516 w 2598878"/>
                <a:gd name="connsiteY6" fmla="*/ 433252 h 1332002"/>
                <a:gd name="connsiteX7" fmla="*/ 2228762 w 2598878"/>
                <a:gd name="connsiteY7" fmla="*/ 498566 h 1332002"/>
                <a:gd name="connsiteX8" fmla="*/ 1867546 w 2598878"/>
                <a:gd name="connsiteY8" fmla="*/ 532455 h 1332002"/>
                <a:gd name="connsiteX9" fmla="*/ 366643 w 2598878"/>
                <a:gd name="connsiteY9" fmla="*/ 664976 h 1332002"/>
                <a:gd name="connsiteX10" fmla="*/ 154609 w 2598878"/>
                <a:gd name="connsiteY10" fmla="*/ 1274576 h 1332002"/>
                <a:gd name="connsiteX11" fmla="*/ 1294295 w 2598878"/>
                <a:gd name="connsiteY11" fmla="*/ 1287829 h 1332002"/>
                <a:gd name="connsiteX0" fmla="*/ 2437769 w 2675078"/>
                <a:gd name="connsiteY0" fmla="*/ 28304 h 1332002"/>
                <a:gd name="connsiteX1" fmla="*/ 2424706 w 2675078"/>
                <a:gd name="connsiteY1" fmla="*/ 41366 h 1332002"/>
                <a:gd name="connsiteX2" fmla="*/ 2437768 w 2675078"/>
                <a:gd name="connsiteY2" fmla="*/ 67492 h 1332002"/>
                <a:gd name="connsiteX3" fmla="*/ 2490020 w 2675078"/>
                <a:gd name="connsiteY3" fmla="*/ 171994 h 1332002"/>
                <a:gd name="connsiteX4" fmla="*/ 2659838 w 2675078"/>
                <a:gd name="connsiteY4" fmla="*/ 171994 h 1332002"/>
                <a:gd name="connsiteX5" fmla="*/ 2581461 w 2675078"/>
                <a:gd name="connsiteY5" fmla="*/ 276498 h 1332002"/>
                <a:gd name="connsiteX6" fmla="*/ 2385516 w 2675078"/>
                <a:gd name="connsiteY6" fmla="*/ 433252 h 1332002"/>
                <a:gd name="connsiteX7" fmla="*/ 2228762 w 2675078"/>
                <a:gd name="connsiteY7" fmla="*/ 498566 h 1332002"/>
                <a:gd name="connsiteX8" fmla="*/ 1867546 w 2675078"/>
                <a:gd name="connsiteY8" fmla="*/ 532455 h 1332002"/>
                <a:gd name="connsiteX9" fmla="*/ 366643 w 2675078"/>
                <a:gd name="connsiteY9" fmla="*/ 664976 h 1332002"/>
                <a:gd name="connsiteX10" fmla="*/ 154609 w 2675078"/>
                <a:gd name="connsiteY10" fmla="*/ 1274576 h 1332002"/>
                <a:gd name="connsiteX11" fmla="*/ 1294295 w 2675078"/>
                <a:gd name="connsiteY11" fmla="*/ 1287829 h 1332002"/>
                <a:gd name="connsiteX0" fmla="*/ 2437769 w 2675078"/>
                <a:gd name="connsiteY0" fmla="*/ 28304 h 1332002"/>
                <a:gd name="connsiteX1" fmla="*/ 2424706 w 2675078"/>
                <a:gd name="connsiteY1" fmla="*/ 41366 h 1332002"/>
                <a:gd name="connsiteX2" fmla="*/ 2437768 w 2675078"/>
                <a:gd name="connsiteY2" fmla="*/ 67492 h 1332002"/>
                <a:gd name="connsiteX3" fmla="*/ 2490020 w 2675078"/>
                <a:gd name="connsiteY3" fmla="*/ 171994 h 1332002"/>
                <a:gd name="connsiteX4" fmla="*/ 2490020 w 2675078"/>
                <a:gd name="connsiteY4" fmla="*/ 158931 h 1332002"/>
                <a:gd name="connsiteX5" fmla="*/ 2659838 w 2675078"/>
                <a:gd name="connsiteY5" fmla="*/ 171994 h 1332002"/>
                <a:gd name="connsiteX6" fmla="*/ 2581461 w 2675078"/>
                <a:gd name="connsiteY6" fmla="*/ 276498 h 1332002"/>
                <a:gd name="connsiteX7" fmla="*/ 2385516 w 2675078"/>
                <a:gd name="connsiteY7" fmla="*/ 433252 h 1332002"/>
                <a:gd name="connsiteX8" fmla="*/ 2228762 w 2675078"/>
                <a:gd name="connsiteY8" fmla="*/ 498566 h 1332002"/>
                <a:gd name="connsiteX9" fmla="*/ 1867546 w 2675078"/>
                <a:gd name="connsiteY9" fmla="*/ 532455 h 1332002"/>
                <a:gd name="connsiteX10" fmla="*/ 366643 w 2675078"/>
                <a:gd name="connsiteY10" fmla="*/ 664976 h 1332002"/>
                <a:gd name="connsiteX11" fmla="*/ 154609 w 2675078"/>
                <a:gd name="connsiteY11" fmla="*/ 1274576 h 1332002"/>
                <a:gd name="connsiteX12" fmla="*/ 1294295 w 2675078"/>
                <a:gd name="connsiteY12" fmla="*/ 1287829 h 1332002"/>
                <a:gd name="connsiteX0" fmla="*/ 2437769 w 2672901"/>
                <a:gd name="connsiteY0" fmla="*/ 28304 h 1332002"/>
                <a:gd name="connsiteX1" fmla="*/ 2424706 w 2672901"/>
                <a:gd name="connsiteY1" fmla="*/ 41366 h 1332002"/>
                <a:gd name="connsiteX2" fmla="*/ 2437768 w 2672901"/>
                <a:gd name="connsiteY2" fmla="*/ 67492 h 1332002"/>
                <a:gd name="connsiteX3" fmla="*/ 2490020 w 2672901"/>
                <a:gd name="connsiteY3" fmla="*/ 171994 h 1332002"/>
                <a:gd name="connsiteX4" fmla="*/ 2490020 w 2672901"/>
                <a:gd name="connsiteY4" fmla="*/ 158931 h 1332002"/>
                <a:gd name="connsiteX5" fmla="*/ 2659838 w 2672901"/>
                <a:gd name="connsiteY5" fmla="*/ 171994 h 1332002"/>
                <a:gd name="connsiteX6" fmla="*/ 2568397 w 2672901"/>
                <a:gd name="connsiteY6" fmla="*/ 158931 h 1332002"/>
                <a:gd name="connsiteX7" fmla="*/ 2581461 w 2672901"/>
                <a:gd name="connsiteY7" fmla="*/ 276498 h 1332002"/>
                <a:gd name="connsiteX8" fmla="*/ 2385516 w 2672901"/>
                <a:gd name="connsiteY8" fmla="*/ 433252 h 1332002"/>
                <a:gd name="connsiteX9" fmla="*/ 2228762 w 2672901"/>
                <a:gd name="connsiteY9" fmla="*/ 498566 h 1332002"/>
                <a:gd name="connsiteX10" fmla="*/ 1867546 w 2672901"/>
                <a:gd name="connsiteY10" fmla="*/ 532455 h 1332002"/>
                <a:gd name="connsiteX11" fmla="*/ 366643 w 2672901"/>
                <a:gd name="connsiteY11" fmla="*/ 664976 h 1332002"/>
                <a:gd name="connsiteX12" fmla="*/ 154609 w 2672901"/>
                <a:gd name="connsiteY12" fmla="*/ 1274576 h 1332002"/>
                <a:gd name="connsiteX13" fmla="*/ 1294295 w 2672901"/>
                <a:gd name="connsiteY13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490020 w 2611941"/>
                <a:gd name="connsiteY3" fmla="*/ 171994 h 1332002"/>
                <a:gd name="connsiteX4" fmla="*/ 2490020 w 2611941"/>
                <a:gd name="connsiteY4" fmla="*/ 158931 h 1332002"/>
                <a:gd name="connsiteX5" fmla="*/ 2568397 w 2611941"/>
                <a:gd name="connsiteY5" fmla="*/ 158931 h 1332002"/>
                <a:gd name="connsiteX6" fmla="*/ 2581461 w 2611941"/>
                <a:gd name="connsiteY6" fmla="*/ 276498 h 1332002"/>
                <a:gd name="connsiteX7" fmla="*/ 2385516 w 2611941"/>
                <a:gd name="connsiteY7" fmla="*/ 433252 h 1332002"/>
                <a:gd name="connsiteX8" fmla="*/ 2228762 w 2611941"/>
                <a:gd name="connsiteY8" fmla="*/ 498566 h 1332002"/>
                <a:gd name="connsiteX9" fmla="*/ 1867546 w 2611941"/>
                <a:gd name="connsiteY9" fmla="*/ 532455 h 1332002"/>
                <a:gd name="connsiteX10" fmla="*/ 366643 w 2611941"/>
                <a:gd name="connsiteY10" fmla="*/ 664976 h 1332002"/>
                <a:gd name="connsiteX11" fmla="*/ 154609 w 2611941"/>
                <a:gd name="connsiteY11" fmla="*/ 1274576 h 1332002"/>
                <a:gd name="connsiteX12" fmla="*/ 1294295 w 2611941"/>
                <a:gd name="connsiteY12" fmla="*/ 1287829 h 1332002"/>
                <a:gd name="connsiteX0" fmla="*/ 2437769 w 2605410"/>
                <a:gd name="connsiteY0" fmla="*/ 28304 h 1332002"/>
                <a:gd name="connsiteX1" fmla="*/ 2424706 w 2605410"/>
                <a:gd name="connsiteY1" fmla="*/ 41366 h 1332002"/>
                <a:gd name="connsiteX2" fmla="*/ 2437768 w 2605410"/>
                <a:gd name="connsiteY2" fmla="*/ 67492 h 1332002"/>
                <a:gd name="connsiteX3" fmla="*/ 2490020 w 2605410"/>
                <a:gd name="connsiteY3" fmla="*/ 171994 h 1332002"/>
                <a:gd name="connsiteX4" fmla="*/ 2490020 w 2605410"/>
                <a:gd name="connsiteY4" fmla="*/ 158931 h 1332002"/>
                <a:gd name="connsiteX5" fmla="*/ 2568397 w 2605410"/>
                <a:gd name="connsiteY5" fmla="*/ 158931 h 1332002"/>
                <a:gd name="connsiteX6" fmla="*/ 2529210 w 2605410"/>
                <a:gd name="connsiteY6" fmla="*/ 106680 h 1332002"/>
                <a:gd name="connsiteX7" fmla="*/ 2581461 w 2605410"/>
                <a:gd name="connsiteY7" fmla="*/ 276498 h 1332002"/>
                <a:gd name="connsiteX8" fmla="*/ 2385516 w 2605410"/>
                <a:gd name="connsiteY8" fmla="*/ 433252 h 1332002"/>
                <a:gd name="connsiteX9" fmla="*/ 2228762 w 2605410"/>
                <a:gd name="connsiteY9" fmla="*/ 498566 h 1332002"/>
                <a:gd name="connsiteX10" fmla="*/ 1867546 w 2605410"/>
                <a:gd name="connsiteY10" fmla="*/ 532455 h 1332002"/>
                <a:gd name="connsiteX11" fmla="*/ 366643 w 2605410"/>
                <a:gd name="connsiteY11" fmla="*/ 664976 h 1332002"/>
                <a:gd name="connsiteX12" fmla="*/ 154609 w 2605410"/>
                <a:gd name="connsiteY12" fmla="*/ 1274576 h 1332002"/>
                <a:gd name="connsiteX13" fmla="*/ 1294295 w 2605410"/>
                <a:gd name="connsiteY13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490020 w 2611941"/>
                <a:gd name="connsiteY3" fmla="*/ 171994 h 1332002"/>
                <a:gd name="connsiteX4" fmla="*/ 2490020 w 2611941"/>
                <a:gd name="connsiteY4" fmla="*/ 158931 h 1332002"/>
                <a:gd name="connsiteX5" fmla="*/ 2568397 w 2611941"/>
                <a:gd name="connsiteY5" fmla="*/ 158931 h 1332002"/>
                <a:gd name="connsiteX6" fmla="*/ 2581461 w 2611941"/>
                <a:gd name="connsiteY6" fmla="*/ 276498 h 1332002"/>
                <a:gd name="connsiteX7" fmla="*/ 2385516 w 2611941"/>
                <a:gd name="connsiteY7" fmla="*/ 433252 h 1332002"/>
                <a:gd name="connsiteX8" fmla="*/ 2228762 w 2611941"/>
                <a:gd name="connsiteY8" fmla="*/ 498566 h 1332002"/>
                <a:gd name="connsiteX9" fmla="*/ 1867546 w 2611941"/>
                <a:gd name="connsiteY9" fmla="*/ 532455 h 1332002"/>
                <a:gd name="connsiteX10" fmla="*/ 366643 w 2611941"/>
                <a:gd name="connsiteY10" fmla="*/ 664976 h 1332002"/>
                <a:gd name="connsiteX11" fmla="*/ 154609 w 2611941"/>
                <a:gd name="connsiteY11" fmla="*/ 1274576 h 1332002"/>
                <a:gd name="connsiteX12" fmla="*/ 1294295 w 2611941"/>
                <a:gd name="connsiteY12" fmla="*/ 1287829 h 1332002"/>
                <a:gd name="connsiteX0" fmla="*/ 2437769 w 2603233"/>
                <a:gd name="connsiteY0" fmla="*/ 28304 h 1332002"/>
                <a:gd name="connsiteX1" fmla="*/ 2424706 w 2603233"/>
                <a:gd name="connsiteY1" fmla="*/ 41366 h 1332002"/>
                <a:gd name="connsiteX2" fmla="*/ 2437768 w 2603233"/>
                <a:gd name="connsiteY2" fmla="*/ 67492 h 1332002"/>
                <a:gd name="connsiteX3" fmla="*/ 2490020 w 2603233"/>
                <a:gd name="connsiteY3" fmla="*/ 171994 h 1332002"/>
                <a:gd name="connsiteX4" fmla="*/ 2490020 w 2603233"/>
                <a:gd name="connsiteY4" fmla="*/ 158931 h 1332002"/>
                <a:gd name="connsiteX5" fmla="*/ 2568397 w 2603233"/>
                <a:gd name="connsiteY5" fmla="*/ 158931 h 1332002"/>
                <a:gd name="connsiteX6" fmla="*/ 2516147 w 2603233"/>
                <a:gd name="connsiteY6" fmla="*/ 106680 h 1332002"/>
                <a:gd name="connsiteX7" fmla="*/ 2581461 w 2603233"/>
                <a:gd name="connsiteY7" fmla="*/ 276498 h 1332002"/>
                <a:gd name="connsiteX8" fmla="*/ 2385516 w 2603233"/>
                <a:gd name="connsiteY8" fmla="*/ 433252 h 1332002"/>
                <a:gd name="connsiteX9" fmla="*/ 2228762 w 2603233"/>
                <a:gd name="connsiteY9" fmla="*/ 498566 h 1332002"/>
                <a:gd name="connsiteX10" fmla="*/ 1867546 w 2603233"/>
                <a:gd name="connsiteY10" fmla="*/ 532455 h 1332002"/>
                <a:gd name="connsiteX11" fmla="*/ 366643 w 2603233"/>
                <a:gd name="connsiteY11" fmla="*/ 664976 h 1332002"/>
                <a:gd name="connsiteX12" fmla="*/ 154609 w 2603233"/>
                <a:gd name="connsiteY12" fmla="*/ 1274576 h 1332002"/>
                <a:gd name="connsiteX13" fmla="*/ 1294295 w 2603233"/>
                <a:gd name="connsiteY13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490020 w 2611941"/>
                <a:gd name="connsiteY3" fmla="*/ 171994 h 1332002"/>
                <a:gd name="connsiteX4" fmla="*/ 2490020 w 2611941"/>
                <a:gd name="connsiteY4" fmla="*/ 158931 h 1332002"/>
                <a:gd name="connsiteX5" fmla="*/ 2568397 w 2611941"/>
                <a:gd name="connsiteY5" fmla="*/ 158931 h 1332002"/>
                <a:gd name="connsiteX6" fmla="*/ 2581461 w 2611941"/>
                <a:gd name="connsiteY6" fmla="*/ 276498 h 1332002"/>
                <a:gd name="connsiteX7" fmla="*/ 2385516 w 2611941"/>
                <a:gd name="connsiteY7" fmla="*/ 433252 h 1332002"/>
                <a:gd name="connsiteX8" fmla="*/ 2228762 w 2611941"/>
                <a:gd name="connsiteY8" fmla="*/ 498566 h 1332002"/>
                <a:gd name="connsiteX9" fmla="*/ 1867546 w 2611941"/>
                <a:gd name="connsiteY9" fmla="*/ 532455 h 1332002"/>
                <a:gd name="connsiteX10" fmla="*/ 366643 w 2611941"/>
                <a:gd name="connsiteY10" fmla="*/ 664976 h 1332002"/>
                <a:gd name="connsiteX11" fmla="*/ 154609 w 2611941"/>
                <a:gd name="connsiteY11" fmla="*/ 1274576 h 1332002"/>
                <a:gd name="connsiteX12" fmla="*/ 1294295 w 2611941"/>
                <a:gd name="connsiteY12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490020 w 2611941"/>
                <a:gd name="connsiteY3" fmla="*/ 171994 h 1332002"/>
                <a:gd name="connsiteX4" fmla="*/ 2568397 w 2611941"/>
                <a:gd name="connsiteY4" fmla="*/ 158931 h 1332002"/>
                <a:gd name="connsiteX5" fmla="*/ 2581461 w 2611941"/>
                <a:gd name="connsiteY5" fmla="*/ 276498 h 1332002"/>
                <a:gd name="connsiteX6" fmla="*/ 2385516 w 2611941"/>
                <a:gd name="connsiteY6" fmla="*/ 433252 h 1332002"/>
                <a:gd name="connsiteX7" fmla="*/ 2228762 w 2611941"/>
                <a:gd name="connsiteY7" fmla="*/ 498566 h 1332002"/>
                <a:gd name="connsiteX8" fmla="*/ 1867546 w 2611941"/>
                <a:gd name="connsiteY8" fmla="*/ 532455 h 1332002"/>
                <a:gd name="connsiteX9" fmla="*/ 366643 w 2611941"/>
                <a:gd name="connsiteY9" fmla="*/ 664976 h 1332002"/>
                <a:gd name="connsiteX10" fmla="*/ 154609 w 2611941"/>
                <a:gd name="connsiteY10" fmla="*/ 1274576 h 1332002"/>
                <a:gd name="connsiteX11" fmla="*/ 1294295 w 2611941"/>
                <a:gd name="connsiteY11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568397 w 2611941"/>
                <a:gd name="connsiteY3" fmla="*/ 158931 h 1332002"/>
                <a:gd name="connsiteX4" fmla="*/ 2581461 w 2611941"/>
                <a:gd name="connsiteY4" fmla="*/ 276498 h 1332002"/>
                <a:gd name="connsiteX5" fmla="*/ 2385516 w 2611941"/>
                <a:gd name="connsiteY5" fmla="*/ 433252 h 1332002"/>
                <a:gd name="connsiteX6" fmla="*/ 2228762 w 2611941"/>
                <a:gd name="connsiteY6" fmla="*/ 498566 h 1332002"/>
                <a:gd name="connsiteX7" fmla="*/ 1867546 w 2611941"/>
                <a:gd name="connsiteY7" fmla="*/ 532455 h 1332002"/>
                <a:gd name="connsiteX8" fmla="*/ 366643 w 2611941"/>
                <a:gd name="connsiteY8" fmla="*/ 664976 h 1332002"/>
                <a:gd name="connsiteX9" fmla="*/ 154609 w 2611941"/>
                <a:gd name="connsiteY9" fmla="*/ 1274576 h 1332002"/>
                <a:gd name="connsiteX10" fmla="*/ 1294295 w 2611941"/>
                <a:gd name="connsiteY10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37768 w 2611941"/>
                <a:gd name="connsiteY2" fmla="*/ 67492 h 1332002"/>
                <a:gd name="connsiteX3" fmla="*/ 2568397 w 2611941"/>
                <a:gd name="connsiteY3" fmla="*/ 158931 h 1332002"/>
                <a:gd name="connsiteX4" fmla="*/ 2581461 w 2611941"/>
                <a:gd name="connsiteY4" fmla="*/ 276498 h 1332002"/>
                <a:gd name="connsiteX5" fmla="*/ 2385516 w 2611941"/>
                <a:gd name="connsiteY5" fmla="*/ 433252 h 1332002"/>
                <a:gd name="connsiteX6" fmla="*/ 2228762 w 2611941"/>
                <a:gd name="connsiteY6" fmla="*/ 498566 h 1332002"/>
                <a:gd name="connsiteX7" fmla="*/ 1867546 w 2611941"/>
                <a:gd name="connsiteY7" fmla="*/ 532455 h 1332002"/>
                <a:gd name="connsiteX8" fmla="*/ 366643 w 2611941"/>
                <a:gd name="connsiteY8" fmla="*/ 664976 h 1332002"/>
                <a:gd name="connsiteX9" fmla="*/ 154609 w 2611941"/>
                <a:gd name="connsiteY9" fmla="*/ 1274576 h 1332002"/>
                <a:gd name="connsiteX10" fmla="*/ 1294295 w 2611941"/>
                <a:gd name="connsiteY10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568397 w 2611941"/>
                <a:gd name="connsiteY2" fmla="*/ 158931 h 1332002"/>
                <a:gd name="connsiteX3" fmla="*/ 2581461 w 2611941"/>
                <a:gd name="connsiteY3" fmla="*/ 276498 h 1332002"/>
                <a:gd name="connsiteX4" fmla="*/ 2385516 w 2611941"/>
                <a:gd name="connsiteY4" fmla="*/ 433252 h 1332002"/>
                <a:gd name="connsiteX5" fmla="*/ 2228762 w 2611941"/>
                <a:gd name="connsiteY5" fmla="*/ 498566 h 1332002"/>
                <a:gd name="connsiteX6" fmla="*/ 1867546 w 2611941"/>
                <a:gd name="connsiteY6" fmla="*/ 532455 h 1332002"/>
                <a:gd name="connsiteX7" fmla="*/ 366643 w 2611941"/>
                <a:gd name="connsiteY7" fmla="*/ 664976 h 1332002"/>
                <a:gd name="connsiteX8" fmla="*/ 154609 w 2611941"/>
                <a:gd name="connsiteY8" fmla="*/ 1274576 h 1332002"/>
                <a:gd name="connsiteX9" fmla="*/ 1294295 w 2611941"/>
                <a:gd name="connsiteY9" fmla="*/ 1287829 h 1332002"/>
                <a:gd name="connsiteX0" fmla="*/ 2437769 w 2611941"/>
                <a:gd name="connsiteY0" fmla="*/ 28304 h 1332002"/>
                <a:gd name="connsiteX1" fmla="*/ 2424706 w 2611941"/>
                <a:gd name="connsiteY1" fmla="*/ 41366 h 1332002"/>
                <a:gd name="connsiteX2" fmla="*/ 2450890 w 2611941"/>
                <a:gd name="connsiteY2" fmla="*/ 40859 h 1332002"/>
                <a:gd name="connsiteX3" fmla="*/ 2568397 w 2611941"/>
                <a:gd name="connsiteY3" fmla="*/ 158931 h 1332002"/>
                <a:gd name="connsiteX4" fmla="*/ 2581461 w 2611941"/>
                <a:gd name="connsiteY4" fmla="*/ 276498 h 1332002"/>
                <a:gd name="connsiteX5" fmla="*/ 2385516 w 2611941"/>
                <a:gd name="connsiteY5" fmla="*/ 433252 h 1332002"/>
                <a:gd name="connsiteX6" fmla="*/ 2228762 w 2611941"/>
                <a:gd name="connsiteY6" fmla="*/ 498566 h 1332002"/>
                <a:gd name="connsiteX7" fmla="*/ 1867546 w 2611941"/>
                <a:gd name="connsiteY7" fmla="*/ 532455 h 1332002"/>
                <a:gd name="connsiteX8" fmla="*/ 366643 w 2611941"/>
                <a:gd name="connsiteY8" fmla="*/ 664976 h 1332002"/>
                <a:gd name="connsiteX9" fmla="*/ 154609 w 2611941"/>
                <a:gd name="connsiteY9" fmla="*/ 1274576 h 1332002"/>
                <a:gd name="connsiteX10" fmla="*/ 1294295 w 2611941"/>
                <a:gd name="connsiteY10" fmla="*/ 1287829 h 1332002"/>
                <a:gd name="connsiteX0" fmla="*/ 2437769 w 2611941"/>
                <a:gd name="connsiteY0" fmla="*/ 54707 h 1358405"/>
                <a:gd name="connsiteX1" fmla="*/ 2424706 w 2611941"/>
                <a:gd name="connsiteY1" fmla="*/ 67769 h 1358405"/>
                <a:gd name="connsiteX2" fmla="*/ 2450890 w 2611941"/>
                <a:gd name="connsiteY2" fmla="*/ 67262 h 1358405"/>
                <a:gd name="connsiteX3" fmla="*/ 2568398 w 2611941"/>
                <a:gd name="connsiteY3" fmla="*/ 471341 h 1358405"/>
                <a:gd name="connsiteX4" fmla="*/ 2581461 w 2611941"/>
                <a:gd name="connsiteY4" fmla="*/ 302901 h 1358405"/>
                <a:gd name="connsiteX5" fmla="*/ 2385516 w 2611941"/>
                <a:gd name="connsiteY5" fmla="*/ 459655 h 1358405"/>
                <a:gd name="connsiteX6" fmla="*/ 2228762 w 2611941"/>
                <a:gd name="connsiteY6" fmla="*/ 524969 h 1358405"/>
                <a:gd name="connsiteX7" fmla="*/ 1867546 w 2611941"/>
                <a:gd name="connsiteY7" fmla="*/ 558858 h 1358405"/>
                <a:gd name="connsiteX8" fmla="*/ 366643 w 2611941"/>
                <a:gd name="connsiteY8" fmla="*/ 691379 h 1358405"/>
                <a:gd name="connsiteX9" fmla="*/ 154609 w 2611941"/>
                <a:gd name="connsiteY9" fmla="*/ 1300979 h 1358405"/>
                <a:gd name="connsiteX10" fmla="*/ 1294295 w 2611941"/>
                <a:gd name="connsiteY10" fmla="*/ 1314232 h 1358405"/>
                <a:gd name="connsiteX0" fmla="*/ 2437769 w 2611941"/>
                <a:gd name="connsiteY0" fmla="*/ 54707 h 1358405"/>
                <a:gd name="connsiteX1" fmla="*/ 2424706 w 2611941"/>
                <a:gd name="connsiteY1" fmla="*/ 67769 h 1358405"/>
                <a:gd name="connsiteX2" fmla="*/ 2450890 w 2611941"/>
                <a:gd name="connsiteY2" fmla="*/ 67262 h 1358405"/>
                <a:gd name="connsiteX3" fmla="*/ 2568398 w 2611941"/>
                <a:gd name="connsiteY3" fmla="*/ 471341 h 1358405"/>
                <a:gd name="connsiteX4" fmla="*/ 2581461 w 2611941"/>
                <a:gd name="connsiteY4" fmla="*/ 302901 h 1358405"/>
                <a:gd name="connsiteX5" fmla="*/ 2504573 w 2611941"/>
                <a:gd name="connsiteY5" fmla="*/ 353268 h 1358405"/>
                <a:gd name="connsiteX6" fmla="*/ 2385516 w 2611941"/>
                <a:gd name="connsiteY6" fmla="*/ 459655 h 1358405"/>
                <a:gd name="connsiteX7" fmla="*/ 2228762 w 2611941"/>
                <a:gd name="connsiteY7" fmla="*/ 524969 h 1358405"/>
                <a:gd name="connsiteX8" fmla="*/ 1867546 w 2611941"/>
                <a:gd name="connsiteY8" fmla="*/ 558858 h 1358405"/>
                <a:gd name="connsiteX9" fmla="*/ 366643 w 2611941"/>
                <a:gd name="connsiteY9" fmla="*/ 691379 h 1358405"/>
                <a:gd name="connsiteX10" fmla="*/ 154609 w 2611941"/>
                <a:gd name="connsiteY10" fmla="*/ 1300979 h 1358405"/>
                <a:gd name="connsiteX11" fmla="*/ 1294295 w 2611941"/>
                <a:gd name="connsiteY11" fmla="*/ 1314232 h 1358405"/>
                <a:gd name="connsiteX0" fmla="*/ 2437769 w 2611941"/>
                <a:gd name="connsiteY0" fmla="*/ 54707 h 1358405"/>
                <a:gd name="connsiteX1" fmla="*/ 2424706 w 2611941"/>
                <a:gd name="connsiteY1" fmla="*/ 67769 h 1358405"/>
                <a:gd name="connsiteX2" fmla="*/ 2450890 w 2611941"/>
                <a:gd name="connsiteY2" fmla="*/ 67262 h 1358405"/>
                <a:gd name="connsiteX3" fmla="*/ 2491152 w 2611941"/>
                <a:gd name="connsiteY3" fmla="*/ 271552 h 1358405"/>
                <a:gd name="connsiteX4" fmla="*/ 2568398 w 2611941"/>
                <a:gd name="connsiteY4" fmla="*/ 471341 h 1358405"/>
                <a:gd name="connsiteX5" fmla="*/ 2581461 w 2611941"/>
                <a:gd name="connsiteY5" fmla="*/ 302901 h 1358405"/>
                <a:gd name="connsiteX6" fmla="*/ 2504573 w 2611941"/>
                <a:gd name="connsiteY6" fmla="*/ 353268 h 1358405"/>
                <a:gd name="connsiteX7" fmla="*/ 2385516 w 2611941"/>
                <a:gd name="connsiteY7" fmla="*/ 459655 h 1358405"/>
                <a:gd name="connsiteX8" fmla="*/ 2228762 w 2611941"/>
                <a:gd name="connsiteY8" fmla="*/ 524969 h 1358405"/>
                <a:gd name="connsiteX9" fmla="*/ 1867546 w 2611941"/>
                <a:gd name="connsiteY9" fmla="*/ 558858 h 1358405"/>
                <a:gd name="connsiteX10" fmla="*/ 366643 w 2611941"/>
                <a:gd name="connsiteY10" fmla="*/ 691379 h 1358405"/>
                <a:gd name="connsiteX11" fmla="*/ 154609 w 2611941"/>
                <a:gd name="connsiteY11" fmla="*/ 1300979 h 1358405"/>
                <a:gd name="connsiteX12" fmla="*/ 1294295 w 2611941"/>
                <a:gd name="connsiteY12" fmla="*/ 1314232 h 1358405"/>
                <a:gd name="connsiteX0" fmla="*/ 2437769 w 2611941"/>
                <a:gd name="connsiteY0" fmla="*/ 54707 h 1358405"/>
                <a:gd name="connsiteX1" fmla="*/ 2424706 w 2611941"/>
                <a:gd name="connsiteY1" fmla="*/ 67769 h 1358405"/>
                <a:gd name="connsiteX2" fmla="*/ 2450890 w 2611941"/>
                <a:gd name="connsiteY2" fmla="*/ 67262 h 1358405"/>
                <a:gd name="connsiteX3" fmla="*/ 2491152 w 2611941"/>
                <a:gd name="connsiteY3" fmla="*/ 271552 h 1358405"/>
                <a:gd name="connsiteX4" fmla="*/ 2568398 w 2611941"/>
                <a:gd name="connsiteY4" fmla="*/ 471341 h 1358405"/>
                <a:gd name="connsiteX5" fmla="*/ 2581461 w 2611941"/>
                <a:gd name="connsiteY5" fmla="*/ 302901 h 1358405"/>
                <a:gd name="connsiteX6" fmla="*/ 2585098 w 2611941"/>
                <a:gd name="connsiteY6" fmla="*/ 285172 h 1358405"/>
                <a:gd name="connsiteX7" fmla="*/ 2504573 w 2611941"/>
                <a:gd name="connsiteY7" fmla="*/ 353268 h 1358405"/>
                <a:gd name="connsiteX8" fmla="*/ 2385516 w 2611941"/>
                <a:gd name="connsiteY8" fmla="*/ 459655 h 1358405"/>
                <a:gd name="connsiteX9" fmla="*/ 2228762 w 2611941"/>
                <a:gd name="connsiteY9" fmla="*/ 524969 h 1358405"/>
                <a:gd name="connsiteX10" fmla="*/ 1867546 w 2611941"/>
                <a:gd name="connsiteY10" fmla="*/ 558858 h 1358405"/>
                <a:gd name="connsiteX11" fmla="*/ 366643 w 2611941"/>
                <a:gd name="connsiteY11" fmla="*/ 691379 h 1358405"/>
                <a:gd name="connsiteX12" fmla="*/ 154609 w 2611941"/>
                <a:gd name="connsiteY12" fmla="*/ 1300979 h 1358405"/>
                <a:gd name="connsiteX13" fmla="*/ 1294295 w 2611941"/>
                <a:gd name="connsiteY13" fmla="*/ 1314232 h 1358405"/>
                <a:gd name="connsiteX0" fmla="*/ 2437769 w 2617755"/>
                <a:gd name="connsiteY0" fmla="*/ 54707 h 1358405"/>
                <a:gd name="connsiteX1" fmla="*/ 2424706 w 2617755"/>
                <a:gd name="connsiteY1" fmla="*/ 67769 h 1358405"/>
                <a:gd name="connsiteX2" fmla="*/ 2450890 w 2617755"/>
                <a:gd name="connsiteY2" fmla="*/ 67262 h 1358405"/>
                <a:gd name="connsiteX3" fmla="*/ 2491152 w 2617755"/>
                <a:gd name="connsiteY3" fmla="*/ 271552 h 1358405"/>
                <a:gd name="connsiteX4" fmla="*/ 2568398 w 2617755"/>
                <a:gd name="connsiteY4" fmla="*/ 471341 h 1358405"/>
                <a:gd name="connsiteX5" fmla="*/ 2581461 w 2617755"/>
                <a:gd name="connsiteY5" fmla="*/ 302901 h 1358405"/>
                <a:gd name="connsiteX6" fmla="*/ 2585098 w 2617755"/>
                <a:gd name="connsiteY6" fmla="*/ 285172 h 1358405"/>
                <a:gd name="connsiteX7" fmla="*/ 2385516 w 2617755"/>
                <a:gd name="connsiteY7" fmla="*/ 459655 h 1358405"/>
                <a:gd name="connsiteX8" fmla="*/ 2228762 w 2617755"/>
                <a:gd name="connsiteY8" fmla="*/ 524969 h 1358405"/>
                <a:gd name="connsiteX9" fmla="*/ 1867546 w 2617755"/>
                <a:gd name="connsiteY9" fmla="*/ 558858 h 1358405"/>
                <a:gd name="connsiteX10" fmla="*/ 366643 w 2617755"/>
                <a:gd name="connsiteY10" fmla="*/ 691379 h 1358405"/>
                <a:gd name="connsiteX11" fmla="*/ 154609 w 2617755"/>
                <a:gd name="connsiteY11" fmla="*/ 1300979 h 1358405"/>
                <a:gd name="connsiteX12" fmla="*/ 1294295 w 2617755"/>
                <a:gd name="connsiteY12" fmla="*/ 1314232 h 1358405"/>
                <a:gd name="connsiteX0" fmla="*/ 2437769 w 2617755"/>
                <a:gd name="connsiteY0" fmla="*/ 54707 h 1358405"/>
                <a:gd name="connsiteX1" fmla="*/ 2424706 w 2617755"/>
                <a:gd name="connsiteY1" fmla="*/ 67769 h 1358405"/>
                <a:gd name="connsiteX2" fmla="*/ 2450890 w 2617755"/>
                <a:gd name="connsiteY2" fmla="*/ 67262 h 1358405"/>
                <a:gd name="connsiteX3" fmla="*/ 2491152 w 2617755"/>
                <a:gd name="connsiteY3" fmla="*/ 271552 h 1358405"/>
                <a:gd name="connsiteX4" fmla="*/ 2568398 w 2617755"/>
                <a:gd name="connsiteY4" fmla="*/ 471341 h 1358405"/>
                <a:gd name="connsiteX5" fmla="*/ 2581461 w 2617755"/>
                <a:gd name="connsiteY5" fmla="*/ 302901 h 1358405"/>
                <a:gd name="connsiteX6" fmla="*/ 2585098 w 2617755"/>
                <a:gd name="connsiteY6" fmla="*/ 285172 h 1358405"/>
                <a:gd name="connsiteX7" fmla="*/ 2491151 w 2617755"/>
                <a:gd name="connsiteY7" fmla="*/ 380507 h 1358405"/>
                <a:gd name="connsiteX8" fmla="*/ 2385516 w 2617755"/>
                <a:gd name="connsiteY8" fmla="*/ 459655 h 1358405"/>
                <a:gd name="connsiteX9" fmla="*/ 2228762 w 2617755"/>
                <a:gd name="connsiteY9" fmla="*/ 524969 h 1358405"/>
                <a:gd name="connsiteX10" fmla="*/ 1867546 w 2617755"/>
                <a:gd name="connsiteY10" fmla="*/ 558858 h 1358405"/>
                <a:gd name="connsiteX11" fmla="*/ 366643 w 2617755"/>
                <a:gd name="connsiteY11" fmla="*/ 691379 h 1358405"/>
                <a:gd name="connsiteX12" fmla="*/ 154609 w 2617755"/>
                <a:gd name="connsiteY12" fmla="*/ 1300979 h 1358405"/>
                <a:gd name="connsiteX13" fmla="*/ 1294295 w 2617755"/>
                <a:gd name="connsiteY13" fmla="*/ 1314232 h 1358405"/>
                <a:gd name="connsiteX0" fmla="*/ 2437769 w 2617755"/>
                <a:gd name="connsiteY0" fmla="*/ 54707 h 1358405"/>
                <a:gd name="connsiteX1" fmla="*/ 2424706 w 2617755"/>
                <a:gd name="connsiteY1" fmla="*/ 67769 h 1358405"/>
                <a:gd name="connsiteX2" fmla="*/ 2450890 w 2617755"/>
                <a:gd name="connsiteY2" fmla="*/ 67262 h 1358405"/>
                <a:gd name="connsiteX3" fmla="*/ 2491152 w 2617755"/>
                <a:gd name="connsiteY3" fmla="*/ 271552 h 1358405"/>
                <a:gd name="connsiteX4" fmla="*/ 2581461 w 2617755"/>
                <a:gd name="connsiteY4" fmla="*/ 302901 h 1358405"/>
                <a:gd name="connsiteX5" fmla="*/ 2585098 w 2617755"/>
                <a:gd name="connsiteY5" fmla="*/ 285172 h 1358405"/>
                <a:gd name="connsiteX6" fmla="*/ 2491151 w 2617755"/>
                <a:gd name="connsiteY6" fmla="*/ 380507 h 1358405"/>
                <a:gd name="connsiteX7" fmla="*/ 2385516 w 2617755"/>
                <a:gd name="connsiteY7" fmla="*/ 459655 h 1358405"/>
                <a:gd name="connsiteX8" fmla="*/ 2228762 w 2617755"/>
                <a:gd name="connsiteY8" fmla="*/ 524969 h 1358405"/>
                <a:gd name="connsiteX9" fmla="*/ 1867546 w 2617755"/>
                <a:gd name="connsiteY9" fmla="*/ 558858 h 1358405"/>
                <a:gd name="connsiteX10" fmla="*/ 366643 w 2617755"/>
                <a:gd name="connsiteY10" fmla="*/ 691379 h 1358405"/>
                <a:gd name="connsiteX11" fmla="*/ 154609 w 2617755"/>
                <a:gd name="connsiteY11" fmla="*/ 1300979 h 1358405"/>
                <a:gd name="connsiteX12" fmla="*/ 1294295 w 2617755"/>
                <a:gd name="connsiteY12" fmla="*/ 1314232 h 1358405"/>
                <a:gd name="connsiteX0" fmla="*/ 2437769 w 2581461"/>
                <a:gd name="connsiteY0" fmla="*/ 54707 h 1358405"/>
                <a:gd name="connsiteX1" fmla="*/ 2424706 w 2581461"/>
                <a:gd name="connsiteY1" fmla="*/ 67769 h 1358405"/>
                <a:gd name="connsiteX2" fmla="*/ 2450890 w 2581461"/>
                <a:gd name="connsiteY2" fmla="*/ 67262 h 1358405"/>
                <a:gd name="connsiteX3" fmla="*/ 2491152 w 2581461"/>
                <a:gd name="connsiteY3" fmla="*/ 271552 h 1358405"/>
                <a:gd name="connsiteX4" fmla="*/ 2581461 w 2581461"/>
                <a:gd name="connsiteY4" fmla="*/ 302901 h 1358405"/>
                <a:gd name="connsiteX5" fmla="*/ 2491151 w 2581461"/>
                <a:gd name="connsiteY5" fmla="*/ 380507 h 1358405"/>
                <a:gd name="connsiteX6" fmla="*/ 2385516 w 2581461"/>
                <a:gd name="connsiteY6" fmla="*/ 459655 h 1358405"/>
                <a:gd name="connsiteX7" fmla="*/ 2228762 w 2581461"/>
                <a:gd name="connsiteY7" fmla="*/ 524969 h 1358405"/>
                <a:gd name="connsiteX8" fmla="*/ 1867546 w 2581461"/>
                <a:gd name="connsiteY8" fmla="*/ 558858 h 1358405"/>
                <a:gd name="connsiteX9" fmla="*/ 366643 w 2581461"/>
                <a:gd name="connsiteY9" fmla="*/ 691379 h 1358405"/>
                <a:gd name="connsiteX10" fmla="*/ 154609 w 2581461"/>
                <a:gd name="connsiteY10" fmla="*/ 1300979 h 1358405"/>
                <a:gd name="connsiteX11" fmla="*/ 1294295 w 2581461"/>
                <a:gd name="connsiteY11" fmla="*/ 1314232 h 1358405"/>
                <a:gd name="connsiteX0" fmla="*/ 2437769 w 2581461"/>
                <a:gd name="connsiteY0" fmla="*/ 54707 h 1358405"/>
                <a:gd name="connsiteX1" fmla="*/ 2424706 w 2581461"/>
                <a:gd name="connsiteY1" fmla="*/ 67769 h 1358405"/>
                <a:gd name="connsiteX2" fmla="*/ 2450890 w 2581461"/>
                <a:gd name="connsiteY2" fmla="*/ 67262 h 1358405"/>
                <a:gd name="connsiteX3" fmla="*/ 2491152 w 2581461"/>
                <a:gd name="connsiteY3" fmla="*/ 271552 h 1358405"/>
                <a:gd name="connsiteX4" fmla="*/ 2491151 w 2581461"/>
                <a:gd name="connsiteY4" fmla="*/ 271552 h 1358405"/>
                <a:gd name="connsiteX5" fmla="*/ 2581461 w 2581461"/>
                <a:gd name="connsiteY5" fmla="*/ 302901 h 1358405"/>
                <a:gd name="connsiteX6" fmla="*/ 2491151 w 2581461"/>
                <a:gd name="connsiteY6" fmla="*/ 380507 h 1358405"/>
                <a:gd name="connsiteX7" fmla="*/ 2385516 w 2581461"/>
                <a:gd name="connsiteY7" fmla="*/ 459655 h 1358405"/>
                <a:gd name="connsiteX8" fmla="*/ 2228762 w 2581461"/>
                <a:gd name="connsiteY8" fmla="*/ 524969 h 1358405"/>
                <a:gd name="connsiteX9" fmla="*/ 1867546 w 2581461"/>
                <a:gd name="connsiteY9" fmla="*/ 558858 h 1358405"/>
                <a:gd name="connsiteX10" fmla="*/ 366643 w 2581461"/>
                <a:gd name="connsiteY10" fmla="*/ 691379 h 1358405"/>
                <a:gd name="connsiteX11" fmla="*/ 154609 w 2581461"/>
                <a:gd name="connsiteY11" fmla="*/ 1300979 h 1358405"/>
                <a:gd name="connsiteX12" fmla="*/ 1294295 w 2581461"/>
                <a:gd name="connsiteY12" fmla="*/ 1314232 h 1358405"/>
                <a:gd name="connsiteX0" fmla="*/ 2437769 w 2508757"/>
                <a:gd name="connsiteY0" fmla="*/ 54707 h 1358405"/>
                <a:gd name="connsiteX1" fmla="*/ 2424706 w 2508757"/>
                <a:gd name="connsiteY1" fmla="*/ 67769 h 1358405"/>
                <a:gd name="connsiteX2" fmla="*/ 2450890 w 2508757"/>
                <a:gd name="connsiteY2" fmla="*/ 67262 h 1358405"/>
                <a:gd name="connsiteX3" fmla="*/ 2491152 w 2508757"/>
                <a:gd name="connsiteY3" fmla="*/ 271552 h 1358405"/>
                <a:gd name="connsiteX4" fmla="*/ 2491151 w 2508757"/>
                <a:gd name="connsiteY4" fmla="*/ 271552 h 1358405"/>
                <a:gd name="connsiteX5" fmla="*/ 2491151 w 2508757"/>
                <a:gd name="connsiteY5" fmla="*/ 380507 h 1358405"/>
                <a:gd name="connsiteX6" fmla="*/ 2385516 w 2508757"/>
                <a:gd name="connsiteY6" fmla="*/ 459655 h 1358405"/>
                <a:gd name="connsiteX7" fmla="*/ 2228762 w 2508757"/>
                <a:gd name="connsiteY7" fmla="*/ 524969 h 1358405"/>
                <a:gd name="connsiteX8" fmla="*/ 1867546 w 2508757"/>
                <a:gd name="connsiteY8" fmla="*/ 558858 h 1358405"/>
                <a:gd name="connsiteX9" fmla="*/ 366643 w 2508757"/>
                <a:gd name="connsiteY9" fmla="*/ 691379 h 1358405"/>
                <a:gd name="connsiteX10" fmla="*/ 154609 w 2508757"/>
                <a:gd name="connsiteY10" fmla="*/ 1300979 h 1358405"/>
                <a:gd name="connsiteX11" fmla="*/ 1294295 w 2508757"/>
                <a:gd name="connsiteY11" fmla="*/ 1314232 h 135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8757" h="1358405">
                  <a:moveTo>
                    <a:pt x="2437769" y="54707"/>
                  </a:moveTo>
                  <a:cubicBezTo>
                    <a:pt x="2426883" y="54707"/>
                    <a:pt x="2400757" y="26403"/>
                    <a:pt x="2424706" y="67769"/>
                  </a:cubicBezTo>
                  <a:cubicBezTo>
                    <a:pt x="2426893" y="69862"/>
                    <a:pt x="2426941" y="0"/>
                    <a:pt x="2450890" y="67262"/>
                  </a:cubicBezTo>
                  <a:cubicBezTo>
                    <a:pt x="2461964" y="101226"/>
                    <a:pt x="2469390" y="232279"/>
                    <a:pt x="2491152" y="271552"/>
                  </a:cubicBezTo>
                  <a:cubicBezTo>
                    <a:pt x="2497862" y="305600"/>
                    <a:pt x="2491151" y="253393"/>
                    <a:pt x="2491151" y="271552"/>
                  </a:cubicBezTo>
                  <a:cubicBezTo>
                    <a:pt x="2491151" y="289711"/>
                    <a:pt x="2508757" y="349157"/>
                    <a:pt x="2491151" y="380507"/>
                  </a:cubicBezTo>
                  <a:cubicBezTo>
                    <a:pt x="2457887" y="409588"/>
                    <a:pt x="2429248" y="435578"/>
                    <a:pt x="2385516" y="459655"/>
                  </a:cubicBezTo>
                  <a:cubicBezTo>
                    <a:pt x="2344150" y="474895"/>
                    <a:pt x="2315090" y="508435"/>
                    <a:pt x="2228762" y="524969"/>
                  </a:cubicBezTo>
                  <a:cubicBezTo>
                    <a:pt x="2176321" y="524969"/>
                    <a:pt x="2177899" y="531123"/>
                    <a:pt x="1867546" y="558858"/>
                  </a:cubicBezTo>
                  <a:cubicBezTo>
                    <a:pt x="1697477" y="583153"/>
                    <a:pt x="611808" y="605240"/>
                    <a:pt x="366643" y="691379"/>
                  </a:cubicBezTo>
                  <a:cubicBezTo>
                    <a:pt x="41965" y="815066"/>
                    <a:pt x="0" y="1197170"/>
                    <a:pt x="154609" y="1300979"/>
                  </a:cubicBezTo>
                  <a:cubicBezTo>
                    <a:pt x="375479" y="1358405"/>
                    <a:pt x="1139686" y="1270058"/>
                    <a:pt x="1294295" y="13142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958046" y="4924697"/>
              <a:ext cx="163378" cy="6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6"/>
          <p:cNvGrpSpPr/>
          <p:nvPr/>
        </p:nvGrpSpPr>
        <p:grpSpPr>
          <a:xfrm>
            <a:off x="5381896" y="4467508"/>
            <a:ext cx="324169" cy="1197425"/>
            <a:chOff x="5381896" y="3722917"/>
            <a:chExt cx="324169" cy="1197425"/>
          </a:xfrm>
        </p:grpSpPr>
        <p:sp>
          <p:nvSpPr>
            <p:cNvPr id="56" name="Freeform 55"/>
            <p:cNvSpPr/>
            <p:nvPr/>
          </p:nvSpPr>
          <p:spPr>
            <a:xfrm rot="16200000" flipV="1">
              <a:off x="4958331" y="4172607"/>
              <a:ext cx="1171300" cy="324169"/>
            </a:xfrm>
            <a:custGeom>
              <a:avLst/>
              <a:gdLst>
                <a:gd name="connsiteX0" fmla="*/ 0 w 600892"/>
                <a:gd name="connsiteY0" fmla="*/ 1301931 h 1301931"/>
                <a:gd name="connsiteX1" fmla="*/ 248195 w 600892"/>
                <a:gd name="connsiteY1" fmla="*/ 21771 h 1301931"/>
                <a:gd name="connsiteX2" fmla="*/ 600892 w 600892"/>
                <a:gd name="connsiteY2" fmla="*/ 1171303 h 1301931"/>
                <a:gd name="connsiteX0" fmla="*/ 0 w 665273"/>
                <a:gd name="connsiteY0" fmla="*/ 1294554 h 1380915"/>
                <a:gd name="connsiteX1" fmla="*/ 248195 w 665273"/>
                <a:gd name="connsiteY1" fmla="*/ 14394 h 1380915"/>
                <a:gd name="connsiteX2" fmla="*/ 665273 w 665273"/>
                <a:gd name="connsiteY2" fmla="*/ 1380915 h 1380915"/>
                <a:gd name="connsiteX0" fmla="*/ 0 w 611622"/>
                <a:gd name="connsiteY0" fmla="*/ 1301931 h 1301931"/>
                <a:gd name="connsiteX1" fmla="*/ 248195 w 611622"/>
                <a:gd name="connsiteY1" fmla="*/ 21771 h 1301931"/>
                <a:gd name="connsiteX2" fmla="*/ 611622 w 611622"/>
                <a:gd name="connsiteY2" fmla="*/ 1171303 h 1301931"/>
                <a:gd name="connsiteX0" fmla="*/ 0 w 673981"/>
                <a:gd name="connsiteY0" fmla="*/ 1301931 h 1362059"/>
                <a:gd name="connsiteX1" fmla="*/ 248195 w 673981"/>
                <a:gd name="connsiteY1" fmla="*/ 21771 h 1362059"/>
                <a:gd name="connsiteX2" fmla="*/ 611622 w 673981"/>
                <a:gd name="connsiteY2" fmla="*/ 1171303 h 1362059"/>
                <a:gd name="connsiteX3" fmla="*/ 622352 w 673981"/>
                <a:gd name="connsiteY3" fmla="*/ 1166312 h 1362059"/>
                <a:gd name="connsiteX0" fmla="*/ 0 w 676003"/>
                <a:gd name="connsiteY0" fmla="*/ 1301931 h 1362059"/>
                <a:gd name="connsiteX1" fmla="*/ 248195 w 676003"/>
                <a:gd name="connsiteY1" fmla="*/ 21771 h 1362059"/>
                <a:gd name="connsiteX2" fmla="*/ 611622 w 676003"/>
                <a:gd name="connsiteY2" fmla="*/ 1171303 h 1362059"/>
                <a:gd name="connsiteX3" fmla="*/ 622352 w 676003"/>
                <a:gd name="connsiteY3" fmla="*/ 1166312 h 1362059"/>
                <a:gd name="connsiteX4" fmla="*/ 676003 w 676003"/>
                <a:gd name="connsiteY4" fmla="*/ 1112064 h 1362059"/>
                <a:gd name="connsiteX0" fmla="*/ 0 w 708193"/>
                <a:gd name="connsiteY0" fmla="*/ 1301931 h 1362059"/>
                <a:gd name="connsiteX1" fmla="*/ 248195 w 708193"/>
                <a:gd name="connsiteY1" fmla="*/ 21771 h 1362059"/>
                <a:gd name="connsiteX2" fmla="*/ 611622 w 708193"/>
                <a:gd name="connsiteY2" fmla="*/ 1171303 h 1362059"/>
                <a:gd name="connsiteX3" fmla="*/ 622352 w 708193"/>
                <a:gd name="connsiteY3" fmla="*/ 1166312 h 1362059"/>
                <a:gd name="connsiteX4" fmla="*/ 676003 w 708193"/>
                <a:gd name="connsiteY4" fmla="*/ 1112064 h 1362059"/>
                <a:gd name="connsiteX5" fmla="*/ 708193 w 708193"/>
                <a:gd name="connsiteY5" fmla="*/ 1084940 h 1362059"/>
                <a:gd name="connsiteX0" fmla="*/ 0 w 751113"/>
                <a:gd name="connsiteY0" fmla="*/ 1301931 h 1362059"/>
                <a:gd name="connsiteX1" fmla="*/ 248195 w 751113"/>
                <a:gd name="connsiteY1" fmla="*/ 21771 h 1362059"/>
                <a:gd name="connsiteX2" fmla="*/ 611622 w 751113"/>
                <a:gd name="connsiteY2" fmla="*/ 1171303 h 1362059"/>
                <a:gd name="connsiteX3" fmla="*/ 622352 w 751113"/>
                <a:gd name="connsiteY3" fmla="*/ 1166312 h 1362059"/>
                <a:gd name="connsiteX4" fmla="*/ 676003 w 751113"/>
                <a:gd name="connsiteY4" fmla="*/ 1112064 h 1362059"/>
                <a:gd name="connsiteX5" fmla="*/ 708193 w 751113"/>
                <a:gd name="connsiteY5" fmla="*/ 1084940 h 1362059"/>
                <a:gd name="connsiteX6" fmla="*/ 751113 w 751113"/>
                <a:gd name="connsiteY6" fmla="*/ 1084940 h 1362059"/>
                <a:gd name="connsiteX0" fmla="*/ 0 w 794034"/>
                <a:gd name="connsiteY0" fmla="*/ 1301931 h 1362059"/>
                <a:gd name="connsiteX1" fmla="*/ 248195 w 794034"/>
                <a:gd name="connsiteY1" fmla="*/ 21771 h 1362059"/>
                <a:gd name="connsiteX2" fmla="*/ 611622 w 794034"/>
                <a:gd name="connsiteY2" fmla="*/ 1171303 h 1362059"/>
                <a:gd name="connsiteX3" fmla="*/ 622352 w 794034"/>
                <a:gd name="connsiteY3" fmla="*/ 1166312 h 1362059"/>
                <a:gd name="connsiteX4" fmla="*/ 676003 w 794034"/>
                <a:gd name="connsiteY4" fmla="*/ 1112064 h 1362059"/>
                <a:gd name="connsiteX5" fmla="*/ 708193 w 794034"/>
                <a:gd name="connsiteY5" fmla="*/ 1084940 h 1362059"/>
                <a:gd name="connsiteX6" fmla="*/ 751113 w 794034"/>
                <a:gd name="connsiteY6" fmla="*/ 1084940 h 1362059"/>
                <a:gd name="connsiteX7" fmla="*/ 794034 w 794034"/>
                <a:gd name="connsiteY7" fmla="*/ 1057817 h 1362059"/>
                <a:gd name="connsiteX0" fmla="*/ 0 w 836955"/>
                <a:gd name="connsiteY0" fmla="*/ 1301931 h 1362059"/>
                <a:gd name="connsiteX1" fmla="*/ 248195 w 836955"/>
                <a:gd name="connsiteY1" fmla="*/ 21771 h 1362059"/>
                <a:gd name="connsiteX2" fmla="*/ 611622 w 836955"/>
                <a:gd name="connsiteY2" fmla="*/ 1171303 h 1362059"/>
                <a:gd name="connsiteX3" fmla="*/ 622352 w 836955"/>
                <a:gd name="connsiteY3" fmla="*/ 1166312 h 1362059"/>
                <a:gd name="connsiteX4" fmla="*/ 676003 w 836955"/>
                <a:gd name="connsiteY4" fmla="*/ 1112064 h 1362059"/>
                <a:gd name="connsiteX5" fmla="*/ 708193 w 836955"/>
                <a:gd name="connsiteY5" fmla="*/ 1084940 h 1362059"/>
                <a:gd name="connsiteX6" fmla="*/ 751113 w 836955"/>
                <a:gd name="connsiteY6" fmla="*/ 1084940 h 1362059"/>
                <a:gd name="connsiteX7" fmla="*/ 794034 w 836955"/>
                <a:gd name="connsiteY7" fmla="*/ 1057817 h 1362059"/>
                <a:gd name="connsiteX8" fmla="*/ 836955 w 836955"/>
                <a:gd name="connsiteY8" fmla="*/ 1112064 h 1362059"/>
                <a:gd name="connsiteX0" fmla="*/ 0 w 879875"/>
                <a:gd name="connsiteY0" fmla="*/ 1301931 h 1362059"/>
                <a:gd name="connsiteX1" fmla="*/ 248195 w 879875"/>
                <a:gd name="connsiteY1" fmla="*/ 21771 h 1362059"/>
                <a:gd name="connsiteX2" fmla="*/ 611622 w 879875"/>
                <a:gd name="connsiteY2" fmla="*/ 1171303 h 1362059"/>
                <a:gd name="connsiteX3" fmla="*/ 622352 w 879875"/>
                <a:gd name="connsiteY3" fmla="*/ 1166312 h 1362059"/>
                <a:gd name="connsiteX4" fmla="*/ 676003 w 879875"/>
                <a:gd name="connsiteY4" fmla="*/ 1112064 h 1362059"/>
                <a:gd name="connsiteX5" fmla="*/ 708193 w 879875"/>
                <a:gd name="connsiteY5" fmla="*/ 1084940 h 1362059"/>
                <a:gd name="connsiteX6" fmla="*/ 751113 w 879875"/>
                <a:gd name="connsiteY6" fmla="*/ 1084940 h 1362059"/>
                <a:gd name="connsiteX7" fmla="*/ 794034 w 879875"/>
                <a:gd name="connsiteY7" fmla="*/ 1057817 h 1362059"/>
                <a:gd name="connsiteX8" fmla="*/ 836955 w 879875"/>
                <a:gd name="connsiteY8" fmla="*/ 1112064 h 1362059"/>
                <a:gd name="connsiteX9" fmla="*/ 879875 w 879875"/>
                <a:gd name="connsiteY9" fmla="*/ 1112064 h 1362059"/>
                <a:gd name="connsiteX0" fmla="*/ 0 w 912067"/>
                <a:gd name="connsiteY0" fmla="*/ 1301931 h 1362059"/>
                <a:gd name="connsiteX1" fmla="*/ 248195 w 912067"/>
                <a:gd name="connsiteY1" fmla="*/ 21771 h 1362059"/>
                <a:gd name="connsiteX2" fmla="*/ 611622 w 912067"/>
                <a:gd name="connsiteY2" fmla="*/ 1171303 h 1362059"/>
                <a:gd name="connsiteX3" fmla="*/ 622352 w 912067"/>
                <a:gd name="connsiteY3" fmla="*/ 1166312 h 1362059"/>
                <a:gd name="connsiteX4" fmla="*/ 676003 w 912067"/>
                <a:gd name="connsiteY4" fmla="*/ 1112064 h 1362059"/>
                <a:gd name="connsiteX5" fmla="*/ 708193 w 912067"/>
                <a:gd name="connsiteY5" fmla="*/ 1084940 h 1362059"/>
                <a:gd name="connsiteX6" fmla="*/ 751113 w 912067"/>
                <a:gd name="connsiteY6" fmla="*/ 1084940 h 1362059"/>
                <a:gd name="connsiteX7" fmla="*/ 794034 w 912067"/>
                <a:gd name="connsiteY7" fmla="*/ 1057817 h 1362059"/>
                <a:gd name="connsiteX8" fmla="*/ 836955 w 912067"/>
                <a:gd name="connsiteY8" fmla="*/ 1112064 h 1362059"/>
                <a:gd name="connsiteX9" fmla="*/ 879875 w 912067"/>
                <a:gd name="connsiteY9" fmla="*/ 1112064 h 1362059"/>
                <a:gd name="connsiteX10" fmla="*/ 912067 w 912067"/>
                <a:gd name="connsiteY10" fmla="*/ 1166312 h 1362059"/>
                <a:gd name="connsiteX0" fmla="*/ 0 w 954987"/>
                <a:gd name="connsiteY0" fmla="*/ 1301931 h 1362059"/>
                <a:gd name="connsiteX1" fmla="*/ 248195 w 954987"/>
                <a:gd name="connsiteY1" fmla="*/ 21771 h 1362059"/>
                <a:gd name="connsiteX2" fmla="*/ 611622 w 954987"/>
                <a:gd name="connsiteY2" fmla="*/ 1171303 h 1362059"/>
                <a:gd name="connsiteX3" fmla="*/ 622352 w 954987"/>
                <a:gd name="connsiteY3" fmla="*/ 1166312 h 1362059"/>
                <a:gd name="connsiteX4" fmla="*/ 676003 w 954987"/>
                <a:gd name="connsiteY4" fmla="*/ 1112064 h 1362059"/>
                <a:gd name="connsiteX5" fmla="*/ 708193 w 954987"/>
                <a:gd name="connsiteY5" fmla="*/ 1084940 h 1362059"/>
                <a:gd name="connsiteX6" fmla="*/ 751113 w 954987"/>
                <a:gd name="connsiteY6" fmla="*/ 1084940 h 1362059"/>
                <a:gd name="connsiteX7" fmla="*/ 794034 w 954987"/>
                <a:gd name="connsiteY7" fmla="*/ 1057817 h 1362059"/>
                <a:gd name="connsiteX8" fmla="*/ 836955 w 954987"/>
                <a:gd name="connsiteY8" fmla="*/ 1112064 h 1362059"/>
                <a:gd name="connsiteX9" fmla="*/ 879875 w 954987"/>
                <a:gd name="connsiteY9" fmla="*/ 1112064 h 1362059"/>
                <a:gd name="connsiteX10" fmla="*/ 912067 w 954987"/>
                <a:gd name="connsiteY10" fmla="*/ 1166312 h 1362059"/>
                <a:gd name="connsiteX11" fmla="*/ 954987 w 954987"/>
                <a:gd name="connsiteY11" fmla="*/ 1139188 h 1362059"/>
                <a:gd name="connsiteX0" fmla="*/ 0 w 976448"/>
                <a:gd name="connsiteY0" fmla="*/ 1301931 h 1362059"/>
                <a:gd name="connsiteX1" fmla="*/ 248195 w 976448"/>
                <a:gd name="connsiteY1" fmla="*/ 21771 h 1362059"/>
                <a:gd name="connsiteX2" fmla="*/ 611622 w 976448"/>
                <a:gd name="connsiteY2" fmla="*/ 1171303 h 1362059"/>
                <a:gd name="connsiteX3" fmla="*/ 622352 w 976448"/>
                <a:gd name="connsiteY3" fmla="*/ 1166312 h 1362059"/>
                <a:gd name="connsiteX4" fmla="*/ 676003 w 976448"/>
                <a:gd name="connsiteY4" fmla="*/ 1112064 h 1362059"/>
                <a:gd name="connsiteX5" fmla="*/ 708193 w 976448"/>
                <a:gd name="connsiteY5" fmla="*/ 1084940 h 1362059"/>
                <a:gd name="connsiteX6" fmla="*/ 751113 w 976448"/>
                <a:gd name="connsiteY6" fmla="*/ 1084940 h 1362059"/>
                <a:gd name="connsiteX7" fmla="*/ 794034 w 976448"/>
                <a:gd name="connsiteY7" fmla="*/ 1057817 h 1362059"/>
                <a:gd name="connsiteX8" fmla="*/ 836955 w 976448"/>
                <a:gd name="connsiteY8" fmla="*/ 1112064 h 1362059"/>
                <a:gd name="connsiteX9" fmla="*/ 879875 w 976448"/>
                <a:gd name="connsiteY9" fmla="*/ 1112064 h 1362059"/>
                <a:gd name="connsiteX10" fmla="*/ 912067 w 976448"/>
                <a:gd name="connsiteY10" fmla="*/ 1166312 h 1362059"/>
                <a:gd name="connsiteX11" fmla="*/ 954987 w 976448"/>
                <a:gd name="connsiteY11" fmla="*/ 1139188 h 1362059"/>
                <a:gd name="connsiteX12" fmla="*/ 976448 w 976448"/>
                <a:gd name="connsiteY12" fmla="*/ 1166312 h 1362059"/>
                <a:gd name="connsiteX0" fmla="*/ 0 w 976448"/>
                <a:gd name="connsiteY0" fmla="*/ 1301931 h 1362059"/>
                <a:gd name="connsiteX1" fmla="*/ 248195 w 976448"/>
                <a:gd name="connsiteY1" fmla="*/ 21771 h 1362059"/>
                <a:gd name="connsiteX2" fmla="*/ 611622 w 976448"/>
                <a:gd name="connsiteY2" fmla="*/ 1171303 h 1362059"/>
                <a:gd name="connsiteX3" fmla="*/ 622352 w 976448"/>
                <a:gd name="connsiteY3" fmla="*/ 1166312 h 1362059"/>
                <a:gd name="connsiteX4" fmla="*/ 708193 w 976448"/>
                <a:gd name="connsiteY4" fmla="*/ 1084940 h 1362059"/>
                <a:gd name="connsiteX5" fmla="*/ 751113 w 976448"/>
                <a:gd name="connsiteY5" fmla="*/ 1084940 h 1362059"/>
                <a:gd name="connsiteX6" fmla="*/ 794034 w 976448"/>
                <a:gd name="connsiteY6" fmla="*/ 1057817 h 1362059"/>
                <a:gd name="connsiteX7" fmla="*/ 836955 w 976448"/>
                <a:gd name="connsiteY7" fmla="*/ 1112064 h 1362059"/>
                <a:gd name="connsiteX8" fmla="*/ 879875 w 976448"/>
                <a:gd name="connsiteY8" fmla="*/ 1112064 h 1362059"/>
                <a:gd name="connsiteX9" fmla="*/ 912067 w 976448"/>
                <a:gd name="connsiteY9" fmla="*/ 1166312 h 1362059"/>
                <a:gd name="connsiteX10" fmla="*/ 954987 w 976448"/>
                <a:gd name="connsiteY10" fmla="*/ 1139188 h 1362059"/>
                <a:gd name="connsiteX11" fmla="*/ 976448 w 976448"/>
                <a:gd name="connsiteY11" fmla="*/ 1166312 h 1362059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794034 w 976448"/>
                <a:gd name="connsiteY5" fmla="*/ 1057817 h 1348498"/>
                <a:gd name="connsiteX6" fmla="*/ 836955 w 976448"/>
                <a:gd name="connsiteY6" fmla="*/ 1112064 h 1348498"/>
                <a:gd name="connsiteX7" fmla="*/ 879875 w 976448"/>
                <a:gd name="connsiteY7" fmla="*/ 1112064 h 1348498"/>
                <a:gd name="connsiteX8" fmla="*/ 912067 w 976448"/>
                <a:gd name="connsiteY8" fmla="*/ 1166312 h 1348498"/>
                <a:gd name="connsiteX9" fmla="*/ 954987 w 976448"/>
                <a:gd name="connsiteY9" fmla="*/ 1139188 h 1348498"/>
                <a:gd name="connsiteX10" fmla="*/ 976448 w 976448"/>
                <a:gd name="connsiteY10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794034 w 976448"/>
                <a:gd name="connsiteY5" fmla="*/ 1057817 h 1348498"/>
                <a:gd name="connsiteX6" fmla="*/ 836955 w 976448"/>
                <a:gd name="connsiteY6" fmla="*/ 1112064 h 1348498"/>
                <a:gd name="connsiteX7" fmla="*/ 879875 w 976448"/>
                <a:gd name="connsiteY7" fmla="*/ 1112064 h 1348498"/>
                <a:gd name="connsiteX8" fmla="*/ 912067 w 976448"/>
                <a:gd name="connsiteY8" fmla="*/ 1166312 h 1348498"/>
                <a:gd name="connsiteX9" fmla="*/ 954987 w 976448"/>
                <a:gd name="connsiteY9" fmla="*/ 1139188 h 1348498"/>
                <a:gd name="connsiteX10" fmla="*/ 976448 w 976448"/>
                <a:gd name="connsiteY10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794034 w 976448"/>
                <a:gd name="connsiteY5" fmla="*/ 1057817 h 1348498"/>
                <a:gd name="connsiteX6" fmla="*/ 836955 w 976448"/>
                <a:gd name="connsiteY6" fmla="*/ 1112064 h 1348498"/>
                <a:gd name="connsiteX7" fmla="*/ 879875 w 976448"/>
                <a:gd name="connsiteY7" fmla="*/ 1112064 h 1348498"/>
                <a:gd name="connsiteX8" fmla="*/ 912067 w 976448"/>
                <a:gd name="connsiteY8" fmla="*/ 1166312 h 1348498"/>
                <a:gd name="connsiteX9" fmla="*/ 954987 w 976448"/>
                <a:gd name="connsiteY9" fmla="*/ 1139188 h 1348498"/>
                <a:gd name="connsiteX10" fmla="*/ 976448 w 976448"/>
                <a:gd name="connsiteY10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794034 w 976448"/>
                <a:gd name="connsiteY5" fmla="*/ 1057817 h 1348498"/>
                <a:gd name="connsiteX6" fmla="*/ 836955 w 976448"/>
                <a:gd name="connsiteY6" fmla="*/ 1112064 h 1348498"/>
                <a:gd name="connsiteX7" fmla="*/ 879875 w 976448"/>
                <a:gd name="connsiteY7" fmla="*/ 1112064 h 1348498"/>
                <a:gd name="connsiteX8" fmla="*/ 912067 w 976448"/>
                <a:gd name="connsiteY8" fmla="*/ 1166312 h 1348498"/>
                <a:gd name="connsiteX9" fmla="*/ 954987 w 976448"/>
                <a:gd name="connsiteY9" fmla="*/ 1139188 h 1348498"/>
                <a:gd name="connsiteX10" fmla="*/ 976448 w 976448"/>
                <a:gd name="connsiteY10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794034 w 976448"/>
                <a:gd name="connsiteY5" fmla="*/ 1057817 h 1348498"/>
                <a:gd name="connsiteX6" fmla="*/ 879875 w 976448"/>
                <a:gd name="connsiteY6" fmla="*/ 1112064 h 1348498"/>
                <a:gd name="connsiteX7" fmla="*/ 912067 w 976448"/>
                <a:gd name="connsiteY7" fmla="*/ 1166312 h 1348498"/>
                <a:gd name="connsiteX8" fmla="*/ 954987 w 976448"/>
                <a:gd name="connsiteY8" fmla="*/ 1139188 h 1348498"/>
                <a:gd name="connsiteX9" fmla="*/ 976448 w 976448"/>
                <a:gd name="connsiteY9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751113 w 976448"/>
                <a:gd name="connsiteY4" fmla="*/ 1084940 h 1348498"/>
                <a:gd name="connsiteX5" fmla="*/ 879875 w 976448"/>
                <a:gd name="connsiteY5" fmla="*/ 1112064 h 1348498"/>
                <a:gd name="connsiteX6" fmla="*/ 912067 w 976448"/>
                <a:gd name="connsiteY6" fmla="*/ 1166312 h 1348498"/>
                <a:gd name="connsiteX7" fmla="*/ 954987 w 976448"/>
                <a:gd name="connsiteY7" fmla="*/ 1139188 h 1348498"/>
                <a:gd name="connsiteX8" fmla="*/ 976448 w 976448"/>
                <a:gd name="connsiteY8" fmla="*/ 1166312 h 1348498"/>
                <a:gd name="connsiteX0" fmla="*/ 0 w 976448"/>
                <a:gd name="connsiteY0" fmla="*/ 1301931 h 1348498"/>
                <a:gd name="connsiteX1" fmla="*/ 248195 w 976448"/>
                <a:gd name="connsiteY1" fmla="*/ 21771 h 1348498"/>
                <a:gd name="connsiteX2" fmla="*/ 611622 w 976448"/>
                <a:gd name="connsiteY2" fmla="*/ 1171303 h 1348498"/>
                <a:gd name="connsiteX3" fmla="*/ 708193 w 976448"/>
                <a:gd name="connsiteY3" fmla="*/ 1084940 h 1348498"/>
                <a:gd name="connsiteX4" fmla="*/ 879875 w 976448"/>
                <a:gd name="connsiteY4" fmla="*/ 1112064 h 1348498"/>
                <a:gd name="connsiteX5" fmla="*/ 912067 w 976448"/>
                <a:gd name="connsiteY5" fmla="*/ 1166312 h 1348498"/>
                <a:gd name="connsiteX6" fmla="*/ 954987 w 976448"/>
                <a:gd name="connsiteY6" fmla="*/ 1139188 h 1348498"/>
                <a:gd name="connsiteX7" fmla="*/ 976448 w 976448"/>
                <a:gd name="connsiteY7" fmla="*/ 1166312 h 1348498"/>
                <a:gd name="connsiteX0" fmla="*/ 0 w 976448"/>
                <a:gd name="connsiteY0" fmla="*/ 1301931 h 1353018"/>
                <a:gd name="connsiteX1" fmla="*/ 248195 w 976448"/>
                <a:gd name="connsiteY1" fmla="*/ 21771 h 1353018"/>
                <a:gd name="connsiteX2" fmla="*/ 611622 w 976448"/>
                <a:gd name="connsiteY2" fmla="*/ 1171303 h 1353018"/>
                <a:gd name="connsiteX3" fmla="*/ 879875 w 976448"/>
                <a:gd name="connsiteY3" fmla="*/ 1112064 h 1353018"/>
                <a:gd name="connsiteX4" fmla="*/ 912067 w 976448"/>
                <a:gd name="connsiteY4" fmla="*/ 1166312 h 1353018"/>
                <a:gd name="connsiteX5" fmla="*/ 954987 w 976448"/>
                <a:gd name="connsiteY5" fmla="*/ 1139188 h 1353018"/>
                <a:gd name="connsiteX6" fmla="*/ 976448 w 976448"/>
                <a:gd name="connsiteY6" fmla="*/ 1166312 h 1353018"/>
                <a:gd name="connsiteX0" fmla="*/ 0 w 976448"/>
                <a:gd name="connsiteY0" fmla="*/ 1301931 h 1353018"/>
                <a:gd name="connsiteX1" fmla="*/ 248195 w 976448"/>
                <a:gd name="connsiteY1" fmla="*/ 21771 h 1353018"/>
                <a:gd name="connsiteX2" fmla="*/ 611622 w 976448"/>
                <a:gd name="connsiteY2" fmla="*/ 1171303 h 1353018"/>
                <a:gd name="connsiteX3" fmla="*/ 879875 w 976448"/>
                <a:gd name="connsiteY3" fmla="*/ 1112064 h 1353018"/>
                <a:gd name="connsiteX4" fmla="*/ 954987 w 976448"/>
                <a:gd name="connsiteY4" fmla="*/ 1139188 h 1353018"/>
                <a:gd name="connsiteX5" fmla="*/ 976448 w 976448"/>
                <a:gd name="connsiteY5" fmla="*/ 1166312 h 1353018"/>
                <a:gd name="connsiteX0" fmla="*/ 0 w 954987"/>
                <a:gd name="connsiteY0" fmla="*/ 1301931 h 1353018"/>
                <a:gd name="connsiteX1" fmla="*/ 248195 w 954987"/>
                <a:gd name="connsiteY1" fmla="*/ 21771 h 1353018"/>
                <a:gd name="connsiteX2" fmla="*/ 611622 w 954987"/>
                <a:gd name="connsiteY2" fmla="*/ 1171303 h 1353018"/>
                <a:gd name="connsiteX3" fmla="*/ 879875 w 954987"/>
                <a:gd name="connsiteY3" fmla="*/ 1112064 h 1353018"/>
                <a:gd name="connsiteX4" fmla="*/ 954987 w 954987"/>
                <a:gd name="connsiteY4" fmla="*/ 1139188 h 1353018"/>
                <a:gd name="connsiteX0" fmla="*/ 0 w 1015791"/>
                <a:gd name="connsiteY0" fmla="*/ 1378780 h 1378780"/>
                <a:gd name="connsiteX1" fmla="*/ 248195 w 1015791"/>
                <a:gd name="connsiteY1" fmla="*/ 98620 h 1378780"/>
                <a:gd name="connsiteX2" fmla="*/ 139493 w 1015791"/>
                <a:gd name="connsiteY2" fmla="*/ 787051 h 1378780"/>
                <a:gd name="connsiteX3" fmla="*/ 879875 w 1015791"/>
                <a:gd name="connsiteY3" fmla="*/ 1188913 h 1378780"/>
                <a:gd name="connsiteX4" fmla="*/ 954987 w 1015791"/>
                <a:gd name="connsiteY4" fmla="*/ 1216037 h 1378780"/>
                <a:gd name="connsiteX0" fmla="*/ 0 w 1015791"/>
                <a:gd name="connsiteY0" fmla="*/ 1378780 h 1378780"/>
                <a:gd name="connsiteX1" fmla="*/ 248193 w 1015791"/>
                <a:gd name="connsiteY1" fmla="*/ 98620 h 1378780"/>
                <a:gd name="connsiteX2" fmla="*/ 139493 w 1015791"/>
                <a:gd name="connsiteY2" fmla="*/ 787051 h 1378780"/>
                <a:gd name="connsiteX3" fmla="*/ 879875 w 1015791"/>
                <a:gd name="connsiteY3" fmla="*/ 1188913 h 1378780"/>
                <a:gd name="connsiteX4" fmla="*/ 954987 w 1015791"/>
                <a:gd name="connsiteY4" fmla="*/ 1216037 h 1378780"/>
                <a:gd name="connsiteX0" fmla="*/ 7153 w 1022944"/>
                <a:gd name="connsiteY0" fmla="*/ 623372 h 623372"/>
                <a:gd name="connsiteX1" fmla="*/ 146646 w 1022944"/>
                <a:gd name="connsiteY1" fmla="*/ 31643 h 623372"/>
                <a:gd name="connsiteX2" fmla="*/ 887028 w 1022944"/>
                <a:gd name="connsiteY2" fmla="*/ 433505 h 623372"/>
                <a:gd name="connsiteX3" fmla="*/ 962140 w 1022944"/>
                <a:gd name="connsiteY3" fmla="*/ 460629 h 623372"/>
                <a:gd name="connsiteX0" fmla="*/ 7153 w 965716"/>
                <a:gd name="connsiteY0" fmla="*/ 673099 h 673099"/>
                <a:gd name="connsiteX1" fmla="*/ 146646 w 965716"/>
                <a:gd name="connsiteY1" fmla="*/ 81370 h 673099"/>
                <a:gd name="connsiteX2" fmla="*/ 490012 w 965716"/>
                <a:gd name="connsiteY2" fmla="*/ 184873 h 673099"/>
                <a:gd name="connsiteX3" fmla="*/ 887028 w 965716"/>
                <a:gd name="connsiteY3" fmla="*/ 483232 h 673099"/>
                <a:gd name="connsiteX4" fmla="*/ 962140 w 965716"/>
                <a:gd name="connsiteY4" fmla="*/ 510356 h 673099"/>
                <a:gd name="connsiteX0" fmla="*/ 7153 w 962140"/>
                <a:gd name="connsiteY0" fmla="*/ 673099 h 673099"/>
                <a:gd name="connsiteX1" fmla="*/ 146646 w 962140"/>
                <a:gd name="connsiteY1" fmla="*/ 81370 h 673099"/>
                <a:gd name="connsiteX2" fmla="*/ 490012 w 962140"/>
                <a:gd name="connsiteY2" fmla="*/ 184873 h 673099"/>
                <a:gd name="connsiteX3" fmla="*/ 736807 w 962140"/>
                <a:gd name="connsiteY3" fmla="*/ 401861 h 673099"/>
                <a:gd name="connsiteX4" fmla="*/ 887028 w 962140"/>
                <a:gd name="connsiteY4" fmla="*/ 483232 h 673099"/>
                <a:gd name="connsiteX5" fmla="*/ 962140 w 962140"/>
                <a:gd name="connsiteY5" fmla="*/ 510356 h 67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2140" h="673099">
                  <a:moveTo>
                    <a:pt x="7153" y="673099"/>
                  </a:moveTo>
                  <a:cubicBezTo>
                    <a:pt x="36214" y="549822"/>
                    <a:pt x="0" y="113014"/>
                    <a:pt x="146646" y="81370"/>
                  </a:cubicBezTo>
                  <a:cubicBezTo>
                    <a:pt x="227123" y="-1"/>
                    <a:pt x="366615" y="117896"/>
                    <a:pt x="490012" y="184873"/>
                  </a:cubicBezTo>
                  <a:cubicBezTo>
                    <a:pt x="588372" y="238288"/>
                    <a:pt x="670638" y="352135"/>
                    <a:pt x="736807" y="401861"/>
                  </a:cubicBezTo>
                  <a:cubicBezTo>
                    <a:pt x="802976" y="451587"/>
                    <a:pt x="849473" y="465150"/>
                    <a:pt x="887028" y="483232"/>
                  </a:cubicBezTo>
                  <a:cubicBezTo>
                    <a:pt x="924584" y="501315"/>
                    <a:pt x="946045" y="501315"/>
                    <a:pt x="962140" y="510356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5545183" y="3638007"/>
              <a:ext cx="39188" cy="2090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624251" y="5447212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as a Data Structure: Linked List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Linked List: Random Deletion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Delete 30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3768" y="207625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657725" y="2086282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174426" y="2071392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424604" y="2064766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776341" y="2064765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Straight Arrow Connector 75"/>
          <p:cNvCxnSpPr/>
          <p:nvPr/>
        </p:nvCxnSpPr>
        <p:spPr>
          <a:xfrm flipV="1">
            <a:off x="2438398" y="2319130"/>
            <a:ext cx="371063" cy="13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23250" y="2332383"/>
            <a:ext cx="364437" cy="6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81600" y="2338251"/>
            <a:ext cx="474617" cy="7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7144" y="4165927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647132" y="4175953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65912" y="4161063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17980" y="4154437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769717" y="4154436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431774" y="4422067"/>
            <a:ext cx="350615" cy="19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03372" y="4441380"/>
            <a:ext cx="363679" cy="5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93148" y="4454443"/>
            <a:ext cx="423881" cy="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6"/>
          <p:cNvGrpSpPr/>
          <p:nvPr/>
        </p:nvGrpSpPr>
        <p:grpSpPr>
          <a:xfrm>
            <a:off x="3801292" y="4454435"/>
            <a:ext cx="1850570" cy="525942"/>
            <a:chOff x="3801292" y="4454435"/>
            <a:chExt cx="1850570" cy="525942"/>
          </a:xfrm>
        </p:grpSpPr>
        <p:sp>
          <p:nvSpPr>
            <p:cNvPr id="43" name="Freeform 42"/>
            <p:cNvSpPr/>
            <p:nvPr/>
          </p:nvSpPr>
          <p:spPr>
            <a:xfrm>
              <a:off x="3801292" y="4454435"/>
              <a:ext cx="1645919" cy="525942"/>
            </a:xfrm>
            <a:custGeom>
              <a:avLst/>
              <a:gdLst>
                <a:gd name="connsiteX0" fmla="*/ 0 w 1201783"/>
                <a:gd name="connsiteY0" fmla="*/ 509451 h 509451"/>
                <a:gd name="connsiteX1" fmla="*/ 783771 w 1201783"/>
                <a:gd name="connsiteY1" fmla="*/ 287383 h 509451"/>
                <a:gd name="connsiteX2" fmla="*/ 914400 w 1201783"/>
                <a:gd name="connsiteY2" fmla="*/ 404948 h 509451"/>
                <a:gd name="connsiteX3" fmla="*/ 1201783 w 1201783"/>
                <a:gd name="connsiteY3" fmla="*/ 0 h 509451"/>
                <a:gd name="connsiteX0" fmla="*/ 230777 w 1432560"/>
                <a:gd name="connsiteY0" fmla="*/ 509451 h 509451"/>
                <a:gd name="connsiteX1" fmla="*/ 152400 w 1432560"/>
                <a:gd name="connsiteY1" fmla="*/ 470263 h 509451"/>
                <a:gd name="connsiteX2" fmla="*/ 1145177 w 1432560"/>
                <a:gd name="connsiteY2" fmla="*/ 404948 h 509451"/>
                <a:gd name="connsiteX3" fmla="*/ 1432560 w 1432560"/>
                <a:gd name="connsiteY3" fmla="*/ 0 h 509451"/>
                <a:gd name="connsiteX0" fmla="*/ 230777 w 1432560"/>
                <a:gd name="connsiteY0" fmla="*/ 509451 h 509451"/>
                <a:gd name="connsiteX1" fmla="*/ 152400 w 1432560"/>
                <a:gd name="connsiteY1" fmla="*/ 470263 h 509451"/>
                <a:gd name="connsiteX2" fmla="*/ 1145177 w 1432560"/>
                <a:gd name="connsiteY2" fmla="*/ 404948 h 509451"/>
                <a:gd name="connsiteX3" fmla="*/ 1432560 w 1432560"/>
                <a:gd name="connsiteY3" fmla="*/ 0 h 509451"/>
                <a:gd name="connsiteX0" fmla="*/ 0 w 1201783"/>
                <a:gd name="connsiteY0" fmla="*/ 509451 h 509451"/>
                <a:gd name="connsiteX1" fmla="*/ 914400 w 1201783"/>
                <a:gd name="connsiteY1" fmla="*/ 404948 h 509451"/>
                <a:gd name="connsiteX2" fmla="*/ 1201783 w 1201783"/>
                <a:gd name="connsiteY2" fmla="*/ 0 h 509451"/>
                <a:gd name="connsiteX0" fmla="*/ 0 w 1347159"/>
                <a:gd name="connsiteY0" fmla="*/ 21771 h 511627"/>
                <a:gd name="connsiteX1" fmla="*/ 1059776 w 1347159"/>
                <a:gd name="connsiteY1" fmla="*/ 426719 h 511627"/>
                <a:gd name="connsiteX2" fmla="*/ 1347159 w 1347159"/>
                <a:gd name="connsiteY2" fmla="*/ 21771 h 511627"/>
                <a:gd name="connsiteX0" fmla="*/ 0 w 1347159"/>
                <a:gd name="connsiteY0" fmla="*/ 0 h 439942"/>
                <a:gd name="connsiteX1" fmla="*/ 474897 w 1347159"/>
                <a:gd name="connsiteY1" fmla="*/ 354425 h 439942"/>
                <a:gd name="connsiteX2" fmla="*/ 1059776 w 1347159"/>
                <a:gd name="connsiteY2" fmla="*/ 404948 h 439942"/>
                <a:gd name="connsiteX3" fmla="*/ 1347159 w 1347159"/>
                <a:gd name="connsiteY3" fmla="*/ 0 h 439942"/>
                <a:gd name="connsiteX0" fmla="*/ 0 w 1347159"/>
                <a:gd name="connsiteY0" fmla="*/ 0 h 399344"/>
                <a:gd name="connsiteX1" fmla="*/ 474897 w 1347159"/>
                <a:gd name="connsiteY1" fmla="*/ 354425 h 399344"/>
                <a:gd name="connsiteX2" fmla="*/ 1059776 w 1347159"/>
                <a:gd name="connsiteY2" fmla="*/ 269517 h 399344"/>
                <a:gd name="connsiteX3" fmla="*/ 1347159 w 1347159"/>
                <a:gd name="connsiteY3" fmla="*/ 0 h 399344"/>
                <a:gd name="connsiteX0" fmla="*/ 0 w 1347159"/>
                <a:gd name="connsiteY0" fmla="*/ 0 h 304511"/>
                <a:gd name="connsiteX1" fmla="*/ 474897 w 1347159"/>
                <a:gd name="connsiteY1" fmla="*/ 237052 h 304511"/>
                <a:gd name="connsiteX2" fmla="*/ 1059776 w 1347159"/>
                <a:gd name="connsiteY2" fmla="*/ 269517 h 304511"/>
                <a:gd name="connsiteX3" fmla="*/ 1347159 w 1347159"/>
                <a:gd name="connsiteY3" fmla="*/ 0 h 304511"/>
                <a:gd name="connsiteX0" fmla="*/ 0 w 1356288"/>
                <a:gd name="connsiteY0" fmla="*/ 0 h 292089"/>
                <a:gd name="connsiteX1" fmla="*/ 474897 w 1356288"/>
                <a:gd name="connsiteY1" fmla="*/ 237052 h 292089"/>
                <a:gd name="connsiteX2" fmla="*/ 1059776 w 1356288"/>
                <a:gd name="connsiteY2" fmla="*/ 269517 h 292089"/>
                <a:gd name="connsiteX3" fmla="*/ 1308391 w 1356288"/>
                <a:gd name="connsiteY3" fmla="*/ 101621 h 292089"/>
                <a:gd name="connsiteX4" fmla="*/ 1347159 w 1356288"/>
                <a:gd name="connsiteY4" fmla="*/ 0 h 292089"/>
                <a:gd name="connsiteX0" fmla="*/ 0 w 1308391"/>
                <a:gd name="connsiteY0" fmla="*/ 0 h 292089"/>
                <a:gd name="connsiteX1" fmla="*/ 474897 w 1308391"/>
                <a:gd name="connsiteY1" fmla="*/ 237052 h 292089"/>
                <a:gd name="connsiteX2" fmla="*/ 1059776 w 1308391"/>
                <a:gd name="connsiteY2" fmla="*/ 269517 h 292089"/>
                <a:gd name="connsiteX3" fmla="*/ 1308391 w 1308391"/>
                <a:gd name="connsiteY3" fmla="*/ 101621 h 292089"/>
                <a:gd name="connsiteX0" fmla="*/ 0 w 1308391"/>
                <a:gd name="connsiteY0" fmla="*/ 0 h 292089"/>
                <a:gd name="connsiteX1" fmla="*/ 474897 w 1308391"/>
                <a:gd name="connsiteY1" fmla="*/ 237052 h 292089"/>
                <a:gd name="connsiteX2" fmla="*/ 1059776 w 1308391"/>
                <a:gd name="connsiteY2" fmla="*/ 269517 h 292089"/>
                <a:gd name="connsiteX3" fmla="*/ 1308391 w 1308391"/>
                <a:gd name="connsiteY3" fmla="*/ 101621 h 292089"/>
                <a:gd name="connsiteX0" fmla="*/ 0 w 1308391"/>
                <a:gd name="connsiteY0" fmla="*/ 0 h 292089"/>
                <a:gd name="connsiteX1" fmla="*/ 474897 w 1308391"/>
                <a:gd name="connsiteY1" fmla="*/ 237052 h 292089"/>
                <a:gd name="connsiteX2" fmla="*/ 1059776 w 1308391"/>
                <a:gd name="connsiteY2" fmla="*/ 269517 h 292089"/>
                <a:gd name="connsiteX3" fmla="*/ 1308391 w 1308391"/>
                <a:gd name="connsiteY3" fmla="*/ 101621 h 292089"/>
                <a:gd name="connsiteX0" fmla="*/ 0 w 1308391"/>
                <a:gd name="connsiteY0" fmla="*/ 0 h 292089"/>
                <a:gd name="connsiteX1" fmla="*/ 474897 w 1308391"/>
                <a:gd name="connsiteY1" fmla="*/ 237052 h 292089"/>
                <a:gd name="connsiteX2" fmla="*/ 1059776 w 1308391"/>
                <a:gd name="connsiteY2" fmla="*/ 269517 h 292089"/>
                <a:gd name="connsiteX3" fmla="*/ 1308391 w 1308391"/>
                <a:gd name="connsiteY3" fmla="*/ 101621 h 292089"/>
                <a:gd name="connsiteX0" fmla="*/ 0 w 1308391"/>
                <a:gd name="connsiteY0" fmla="*/ 0 h 308701"/>
                <a:gd name="connsiteX1" fmla="*/ 474897 w 1308391"/>
                <a:gd name="connsiteY1" fmla="*/ 237052 h 308701"/>
                <a:gd name="connsiteX2" fmla="*/ 1059776 w 1308391"/>
                <a:gd name="connsiteY2" fmla="*/ 269517 h 308701"/>
                <a:gd name="connsiteX3" fmla="*/ 1308391 w 1308391"/>
                <a:gd name="connsiteY3" fmla="*/ 1947 h 30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391" h="308701">
                  <a:moveTo>
                    <a:pt x="0" y="0"/>
                  </a:moveTo>
                  <a:cubicBezTo>
                    <a:pt x="79150" y="34994"/>
                    <a:pt x="298268" y="192133"/>
                    <a:pt x="474897" y="237052"/>
                  </a:cubicBezTo>
                  <a:cubicBezTo>
                    <a:pt x="651526" y="281971"/>
                    <a:pt x="920860" y="308701"/>
                    <a:pt x="1059776" y="269517"/>
                  </a:cubicBezTo>
                  <a:cubicBezTo>
                    <a:pt x="1198692" y="230333"/>
                    <a:pt x="1260494" y="46866"/>
                    <a:pt x="1308391" y="1947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5447211" y="4463152"/>
              <a:ext cx="204651" cy="76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Array List and Linked 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39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30400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Random Access</a:t>
            </a:r>
          </a:p>
          <a:p>
            <a:pPr marL="687600" lvl="1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Array List is better than Linked List</a:t>
            </a:r>
          </a:p>
          <a:p>
            <a:pPr marL="230400" indent="-230400"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Random Insertion/Deletion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87600" lvl="1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Linked List is better than Array List</a:t>
            </a:r>
          </a:p>
          <a:p>
            <a:pPr marL="230400" indent="-230400" algn="just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Size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87600" lvl="1" indent="-2304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Fixed in Array List and Dynamic in Linked List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Node Structure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8" y="1470992"/>
            <a:ext cx="7835503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Structure of the Node object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        //self referential structure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 *next;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}NODE;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3768" y="2076256"/>
            <a:ext cx="8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-&gt;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181598" y="2086282"/>
          <a:ext cx="1325217" cy="458149"/>
        </p:xfrm>
        <a:graphic>
          <a:graphicData uri="http://schemas.openxmlformats.org/drawingml/2006/table">
            <a:tbl>
              <a:tblPr/>
              <a:tblGrid>
                <a:gridCol w="547372"/>
                <a:gridCol w="777845"/>
              </a:tblGrid>
              <a:tr h="4581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3909386" y="2071392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424604" y="2064766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643821" y="2064765"/>
          <a:ext cx="1020419" cy="486292"/>
        </p:xfrm>
        <a:graphic>
          <a:graphicData uri="http://schemas.openxmlformats.org/drawingml/2006/table">
            <a:tbl>
              <a:tblPr/>
              <a:tblGrid>
                <a:gridCol w="516837"/>
                <a:gridCol w="503582"/>
              </a:tblGrid>
              <a:tr h="4862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Straight Arrow Connector 75"/>
          <p:cNvCxnSpPr/>
          <p:nvPr/>
        </p:nvCxnSpPr>
        <p:spPr>
          <a:xfrm>
            <a:off x="2438398" y="2332396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7476" y="2352274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949685" y="2339022"/>
            <a:ext cx="2252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Abstract Data Type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16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Formally, an ADT may be defined as "a class of objects whose logical behavior is defined by a set of values and a set of operations"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453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list or sequence is an abstract data type that represents a countable number of ordered values, where the same value may occur more than once</a:t>
            </a: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Ordered Collection of elements</a:t>
            </a:r>
          </a:p>
          <a:p>
            <a:pPr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 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[e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e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… , e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 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[10, 20, 20, 30, 10, 50]</a:t>
            </a: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List: Principal Characteristics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1" y="1338472"/>
            <a:ext cx="7871791" cy="53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[10, 20, 30, …, …]  size of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5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Items have a position</a:t>
            </a:r>
          </a:p>
          <a:p>
            <a:pPr lvl="1" algn="just">
              <a:lnSpc>
                <a:spcPct val="12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List has a size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| = 5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Can grow and shrink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Insert 40 at the end,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[10, 20, 30, 40]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Delete 30,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[10, 20, 40]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Cannot have gaps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After deleting 30 in the list,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[10, 20, 30, 40]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cs typeface="Aparajita" pitchFamily="34" charset="0"/>
              </a:rPr>
              <a:t>	List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 [10, 20, 40]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we cannot have the list as  </a:t>
            </a:r>
            <a:r>
              <a:rPr lang="en-IN" sz="2400" dirty="0" smtClean="0">
                <a:solidFill>
                  <a:srgbClr val="D00000"/>
                </a:solidFill>
                <a:cs typeface="Aparajita" pitchFamily="34" charset="0"/>
              </a:rPr>
              <a:t>List </a:t>
            </a:r>
            <a:r>
              <a:rPr lang="en-IN" sz="2400" dirty="0" smtClean="0">
                <a:solidFill>
                  <a:srgbClr val="D00000"/>
                </a:solidFill>
              </a:rPr>
              <a:t>= [10, 20, , 40]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203" y="2279378"/>
            <a:ext cx="19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 : Position1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187119" y="2272754"/>
            <a:ext cx="19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 : Position2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174943" y="2272752"/>
            <a:ext cx="19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 : Position3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CreateList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(List *list);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None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The list has been created and is initialized to be empty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 [ ]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ClearList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(List *list);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The list has been created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All entries are removed. List is empty</a:t>
            </a:r>
          </a:p>
          <a:p>
            <a:pPr marL="180000" indent="-180000"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860" y="6082748"/>
            <a:ext cx="137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 [ ]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391" y="6082748"/>
            <a:ext cx="220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 [ 10, 20]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ListEmpty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(List *list);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The list has been created</a:t>
            </a:r>
          </a:p>
          <a:p>
            <a:pPr marL="180000" indent="-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Check if element is present or not.  Returns True / False</a:t>
            </a:r>
          </a:p>
          <a:p>
            <a:pPr marL="180000" indent="-180000"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80000" indent="-1800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	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[10]	OR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]</a:t>
            </a:r>
          </a:p>
          <a:p>
            <a:pPr marL="180000" indent="-180000"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</a:p>
          <a:p>
            <a:pPr marL="180000" indent="-180000"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107" y="5035826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returns false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1358" y="5015942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returns true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72212"/>
            <a:ext cx="7638047" cy="558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InsertList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(Position p,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ListEntry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x, List *list);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List has been created, List is not full, x is  a valid list entry, 0 ≤ p ≤ n, n: number of entries in the list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x has been inserted into position p in the list; the entry formerly in the position p and all later entries have their position numbers increased by 1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Let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20, 30, …, …] and n = 5, let x = 15, p = 1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InsertList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(1,15,*list);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15, 20, 30, …]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594" y="5353880"/>
          <a:ext cx="6387545" cy="1371600"/>
        </p:xfrm>
        <a:graphic>
          <a:graphicData uri="http://schemas.openxmlformats.org/drawingml/2006/table">
            <a:tbl>
              <a:tblPr/>
              <a:tblGrid>
                <a:gridCol w="4744276"/>
                <a:gridCol w="583095"/>
                <a:gridCol w="530087"/>
                <a:gridCol w="530087"/>
              </a:tblGrid>
              <a:tr h="384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Element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Before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InsertList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(1,15,*list);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After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InsertList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(1,15,*list);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91131" y="6188758"/>
            <a:ext cx="1523999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 = 15 is in </a:t>
            </a:r>
          </a:p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position 1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List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72212"/>
            <a:ext cx="7638047" cy="52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DeleteList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(Position p,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ListEntry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*x, List *list);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Precondition: The list has been created, list is not empty, and 0 ≤ p ≤ n, where n is the number of entries in the list</a:t>
            </a:r>
          </a:p>
          <a:p>
            <a:pPr marL="180000" indent="-1800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Postcondition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 The entry in position p of list has been returned as x and deleted from list, the entries in all later positions have their position numbers decreased by 1  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Let 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20, 30, 40, …] and n = 5, let p = 1</a:t>
            </a:r>
          </a:p>
          <a:p>
            <a:pPr marL="180000" indent="-180000" algn="just">
              <a:lnSpc>
                <a:spcPct val="114000"/>
              </a:lnSpc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DeleteList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(1,*x,*list);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cs typeface="Aparajita" pitchFamily="34" charset="0"/>
              </a:rPr>
              <a:t>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= [ 10, 30, 40, …, …]  and *x = 20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7561" y="5300870"/>
          <a:ext cx="6824872" cy="1371600"/>
        </p:xfrm>
        <a:graphic>
          <a:graphicData uri="http://schemas.openxmlformats.org/drawingml/2006/table">
            <a:tbl>
              <a:tblPr/>
              <a:tblGrid>
                <a:gridCol w="4744281"/>
                <a:gridCol w="530087"/>
                <a:gridCol w="516835"/>
                <a:gridCol w="516835"/>
                <a:gridCol w="516834"/>
              </a:tblGrid>
              <a:tr h="384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Element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Before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(1,*x,*list);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Position After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DeleteList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(1,*x,*list);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95929" y="6215265"/>
            <a:ext cx="10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*x = 20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1954</Words>
  <Application>Microsoft Office PowerPoint</Application>
  <PresentationFormat>Custom</PresentationFormat>
  <Paragraphs>795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1053</cp:revision>
  <dcterms:created xsi:type="dcterms:W3CDTF">2020-06-03T14:19:11Z</dcterms:created>
  <dcterms:modified xsi:type="dcterms:W3CDTF">2022-08-21T06:58:19Z</dcterms:modified>
</cp:coreProperties>
</file>