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6" r:id="rId9"/>
    <p:sldId id="262" r:id="rId10"/>
    <p:sldId id="263" r:id="rId11"/>
    <p:sldId id="264" r:id="rId12"/>
  </p:sldIdLst>
  <p:sldSz cx="9144000" cy="5143500" type="screen16x9"/>
  <p:notesSz cx="6858000" cy="9144000"/>
  <p:embeddedFontLs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Montserra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52DD64-F123-45B1-9F6E-015DB2B7E48C}" v="34" dt="2021-03-01T18:43:07.483"/>
    <p1510:client id="{4FF14B8F-04EB-4933-A415-E91B5B57847F}" v="120" dt="2021-03-01T17:08:37.333"/>
    <p1510:client id="{5394B00D-EEAE-48EB-8AD9-C63136C79E8A}" v="347" dt="2021-02-27T18:11:55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tko mitrov" userId="88ba8aecc6dc570a" providerId="Windows Live" clId="Web-{5394B00D-EEAE-48EB-8AD9-C63136C79E8A}"/>
    <pc:docChg chg="addSld delSld modSld">
      <pc:chgData name="svetko mitrov" userId="88ba8aecc6dc570a" providerId="Windows Live" clId="Web-{5394B00D-EEAE-48EB-8AD9-C63136C79E8A}" dt="2021-02-27T18:11:55.974" v="170" actId="1076"/>
      <pc:docMkLst>
        <pc:docMk/>
      </pc:docMkLst>
      <pc:sldChg chg="modSp">
        <pc:chgData name="svetko mitrov" userId="88ba8aecc6dc570a" providerId="Windows Live" clId="Web-{5394B00D-EEAE-48EB-8AD9-C63136C79E8A}" dt="2021-02-27T18:02:57.727" v="80" actId="20577"/>
        <pc:sldMkLst>
          <pc:docMk/>
          <pc:sldMk cId="0" sldId="257"/>
        </pc:sldMkLst>
        <pc:spChg chg="mod">
          <ac:chgData name="svetko mitrov" userId="88ba8aecc6dc570a" providerId="Windows Live" clId="Web-{5394B00D-EEAE-48EB-8AD9-C63136C79E8A}" dt="2021-02-27T18:02:57.727" v="80" actId="20577"/>
          <ac:spMkLst>
            <pc:docMk/>
            <pc:sldMk cId="0" sldId="257"/>
            <ac:spMk id="140" creationId="{00000000-0000-0000-0000-000000000000}"/>
          </ac:spMkLst>
        </pc:spChg>
      </pc:sldChg>
      <pc:sldChg chg="modSp new del">
        <pc:chgData name="svetko mitrov" userId="88ba8aecc6dc570a" providerId="Windows Live" clId="Web-{5394B00D-EEAE-48EB-8AD9-C63136C79E8A}" dt="2021-02-27T18:05:03.983" v="104"/>
        <pc:sldMkLst>
          <pc:docMk/>
          <pc:sldMk cId="616102860" sldId="265"/>
        </pc:sldMkLst>
        <pc:spChg chg="mod">
          <ac:chgData name="svetko mitrov" userId="88ba8aecc6dc570a" providerId="Windows Live" clId="Web-{5394B00D-EEAE-48EB-8AD9-C63136C79E8A}" dt="2021-02-27T18:04:44.092" v="103" actId="20577"/>
          <ac:spMkLst>
            <pc:docMk/>
            <pc:sldMk cId="616102860" sldId="265"/>
            <ac:spMk id="2" creationId="{5A561214-2675-4989-B22C-D11B21666A8B}"/>
          </ac:spMkLst>
        </pc:spChg>
      </pc:sldChg>
      <pc:sldChg chg="modSp new">
        <pc:chgData name="svetko mitrov" userId="88ba8aecc6dc570a" providerId="Windows Live" clId="Web-{5394B00D-EEAE-48EB-8AD9-C63136C79E8A}" dt="2021-02-27T18:11:55.974" v="170" actId="1076"/>
        <pc:sldMkLst>
          <pc:docMk/>
          <pc:sldMk cId="1211373605" sldId="265"/>
        </pc:sldMkLst>
        <pc:spChg chg="mod">
          <ac:chgData name="svetko mitrov" userId="88ba8aecc6dc570a" providerId="Windows Live" clId="Web-{5394B00D-EEAE-48EB-8AD9-C63136C79E8A}" dt="2021-02-27T18:05:28.532" v="115" actId="20577"/>
          <ac:spMkLst>
            <pc:docMk/>
            <pc:sldMk cId="1211373605" sldId="265"/>
            <ac:spMk id="2" creationId="{43FED70D-6601-4432-8510-140B5DC0DF6E}"/>
          </ac:spMkLst>
        </pc:spChg>
        <pc:spChg chg="mod">
          <ac:chgData name="svetko mitrov" userId="88ba8aecc6dc570a" providerId="Windows Live" clId="Web-{5394B00D-EEAE-48EB-8AD9-C63136C79E8A}" dt="2021-02-27T18:11:55.974" v="170" actId="1076"/>
          <ac:spMkLst>
            <pc:docMk/>
            <pc:sldMk cId="1211373605" sldId="265"/>
            <ac:spMk id="3" creationId="{8BFC68C4-FDA6-4288-8391-BA66C39AC5E3}"/>
          </ac:spMkLst>
        </pc:spChg>
      </pc:sldChg>
    </pc:docChg>
  </pc:docChgLst>
  <pc:docChgLst>
    <pc:chgData name="svetko mitrov" userId="88ba8aecc6dc570a" providerId="Windows Live" clId="Web-{4FF14B8F-04EB-4933-A415-E91B5B57847F}"/>
    <pc:docChg chg="addSld modSld">
      <pc:chgData name="svetko mitrov" userId="88ba8aecc6dc570a" providerId="Windows Live" clId="Web-{4FF14B8F-04EB-4933-A415-E91B5B57847F}" dt="2021-03-01T17:08:36.723" v="62" actId="20577"/>
      <pc:docMkLst>
        <pc:docMk/>
      </pc:docMkLst>
      <pc:sldChg chg="modSp">
        <pc:chgData name="svetko mitrov" userId="88ba8aecc6dc570a" providerId="Windows Live" clId="Web-{4FF14B8F-04EB-4933-A415-E91B5B57847F}" dt="2021-03-01T15:26:01.445" v="13" actId="14100"/>
        <pc:sldMkLst>
          <pc:docMk/>
          <pc:sldMk cId="0" sldId="256"/>
        </pc:sldMkLst>
        <pc:spChg chg="mod">
          <ac:chgData name="svetko mitrov" userId="88ba8aecc6dc570a" providerId="Windows Live" clId="Web-{4FF14B8F-04EB-4933-A415-E91B5B57847F}" dt="2021-03-01T15:26:01.445" v="13" actId="14100"/>
          <ac:spMkLst>
            <pc:docMk/>
            <pc:sldMk cId="0" sldId="256"/>
            <ac:spMk id="135" creationId="{00000000-0000-0000-0000-000000000000}"/>
          </ac:spMkLst>
        </pc:spChg>
      </pc:sldChg>
      <pc:sldChg chg="modSp new">
        <pc:chgData name="svetko mitrov" userId="88ba8aecc6dc570a" providerId="Windows Live" clId="Web-{4FF14B8F-04EB-4933-A415-E91B5B57847F}" dt="2021-03-01T17:08:36.723" v="62" actId="20577"/>
        <pc:sldMkLst>
          <pc:docMk/>
          <pc:sldMk cId="1216202898" sldId="266"/>
        </pc:sldMkLst>
        <pc:spChg chg="mod">
          <ac:chgData name="svetko mitrov" userId="88ba8aecc6dc570a" providerId="Windows Live" clId="Web-{4FF14B8F-04EB-4933-A415-E91B5B57847F}" dt="2021-03-01T16:54:56.886" v="18" actId="20577"/>
          <ac:spMkLst>
            <pc:docMk/>
            <pc:sldMk cId="1216202898" sldId="266"/>
            <ac:spMk id="2" creationId="{5E44ED04-DFC8-4F16-BDCD-ED0DFC80C536}"/>
          </ac:spMkLst>
        </pc:spChg>
        <pc:spChg chg="mod">
          <ac:chgData name="svetko mitrov" userId="88ba8aecc6dc570a" providerId="Windows Live" clId="Web-{4FF14B8F-04EB-4933-A415-E91B5B57847F}" dt="2021-03-01T17:08:36.723" v="62" actId="20577"/>
          <ac:spMkLst>
            <pc:docMk/>
            <pc:sldMk cId="1216202898" sldId="266"/>
            <ac:spMk id="3" creationId="{224BA652-8AED-4AA0-827B-6737804C39EB}"/>
          </ac:spMkLst>
        </pc:spChg>
      </pc:sldChg>
    </pc:docChg>
  </pc:docChgLst>
  <pc:docChgLst>
    <pc:chgData name="svetko mitrov" userId="88ba8aecc6dc570a" providerId="Windows Live" clId="Web-{0E52DD64-F123-45B1-9F6E-015DB2B7E48C}"/>
    <pc:docChg chg="modSld">
      <pc:chgData name="svetko mitrov" userId="88ba8aecc6dc570a" providerId="Windows Live" clId="Web-{0E52DD64-F123-45B1-9F6E-015DB2B7E48C}" dt="2021-03-01T18:43:07.030" v="15" actId="20577"/>
      <pc:docMkLst>
        <pc:docMk/>
      </pc:docMkLst>
      <pc:sldChg chg="modSp">
        <pc:chgData name="svetko mitrov" userId="88ba8aecc6dc570a" providerId="Windows Live" clId="Web-{0E52DD64-F123-45B1-9F6E-015DB2B7E48C}" dt="2021-03-01T18:43:07.030" v="15" actId="20577"/>
        <pc:sldMkLst>
          <pc:docMk/>
          <pc:sldMk cId="0" sldId="262"/>
        </pc:sldMkLst>
        <pc:spChg chg="mod">
          <ac:chgData name="svetko mitrov" userId="88ba8aecc6dc570a" providerId="Windows Live" clId="Web-{0E52DD64-F123-45B1-9F6E-015DB2B7E48C}" dt="2021-03-01T18:43:07.030" v="15" actId="20577"/>
          <ac:spMkLst>
            <pc:docMk/>
            <pc:sldMk cId="0" sldId="262"/>
            <ac:spMk id="16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01ed5a116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01ed5a116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01ed5a11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01ed5a116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01ed5a116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01ed5a116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01ed5a116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01ed5a116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01ed5a116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01ed5a116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01ed5a116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01ed5a116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01ed5a116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01ed5a116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01ed5a116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01ed5a116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SignalR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760161" cy="1010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err="1"/>
              <a:t>Alexander</a:t>
            </a:r>
            <a:r>
              <a:rPr lang="bg" dirty="0"/>
              <a:t> </a:t>
            </a:r>
            <a:r>
              <a:rPr lang="bg" dirty="0" err="1"/>
              <a:t>Yonchev</a:t>
            </a:r>
            <a:endParaRPr lang="bg" dirty="0"/>
          </a:p>
          <a:p>
            <a:pPr marL="0" indent="0"/>
            <a:r>
              <a:rPr lang="bg" dirty="0" err="1"/>
              <a:t>Gencho</a:t>
            </a:r>
            <a:r>
              <a:rPr lang="bg" dirty="0"/>
              <a:t> </a:t>
            </a:r>
            <a:r>
              <a:rPr lang="bg" dirty="0" err="1"/>
              <a:t>Draganov</a:t>
            </a:r>
          </a:p>
          <a:p>
            <a:pPr marL="0" indent="0"/>
            <a:r>
              <a:rPr lang="bg" dirty="0" err="1"/>
              <a:t>Svetozar</a:t>
            </a:r>
            <a:r>
              <a:rPr lang="bg" dirty="0"/>
              <a:t> </a:t>
            </a:r>
            <a:r>
              <a:rPr lang="bg" dirty="0" err="1"/>
              <a:t>Mitrov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3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bg"/>
              <a:t>Starting the connection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bg"/>
              <a:t>Events on the server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bg"/>
              <a:t>Events on the client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bg"/>
              <a:t>Notifying all clients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bg"/>
              <a:t>Notifying groups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bg"/>
              <a:t>Notifying users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bg"/>
              <a:t>Strongly typed hubs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bg"/>
              <a:t>Authorization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bg"/>
              <a:t>Hub life cycle events</a:t>
            </a:r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Core features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Thank you for your time!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6308700" cy="15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r>
              <a:rPr lang="bg"/>
              <a:t>What is SignalR and what problems does it solve?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ED70D-6601-4432-8510-140B5DC0D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 candidates for SignalR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68C4-FDA6-4288-8391-BA66C39AC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619505"/>
            <a:ext cx="7038900" cy="2911200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en-US"/>
              <a:t>Applications that require high frequency updates from the server.</a:t>
            </a:r>
          </a:p>
          <a:p>
            <a:pPr>
              <a:lnSpc>
                <a:spcPct val="114999"/>
              </a:lnSpc>
            </a:pPr>
            <a:r>
              <a:rPr lang="en-US"/>
              <a:t>Dashboards and monitoring applications.</a:t>
            </a:r>
            <a:endParaRPr lang="en-US" dirty="0"/>
          </a:p>
          <a:p>
            <a:pPr>
              <a:lnSpc>
                <a:spcPct val="114999"/>
              </a:lnSpc>
            </a:pPr>
            <a:r>
              <a:rPr lang="en-US"/>
              <a:t>Collaborative applications.</a:t>
            </a:r>
            <a:endParaRPr lang="en-US" dirty="0"/>
          </a:p>
          <a:p>
            <a:pPr>
              <a:lnSpc>
                <a:spcPct val="114999"/>
              </a:lnSpc>
            </a:pPr>
            <a:r>
              <a:rPr lang="en-US"/>
              <a:t>Applications that require notifications.</a:t>
            </a: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37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Connection types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WebSockets</a:t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975" y="1041801"/>
            <a:ext cx="4027226" cy="27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Server-Sent Events</a:t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075" y="1154687"/>
            <a:ext cx="4010550" cy="28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Long Polling</a:t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225" y="1395437"/>
            <a:ext cx="4151899" cy="246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4ED04-DFC8-4F16-BDCD-ED0DFC80C5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Hubs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BA652-8AED-4AA0-827B-6737804C3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950" y="2848724"/>
            <a:ext cx="3470700" cy="1923715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/>
              <a:t>SignalR uses </a:t>
            </a:r>
            <a:r>
              <a:rPr lang="en-US" i="1"/>
              <a:t>hubs</a:t>
            </a:r>
            <a:r>
              <a:rPr lang="en-US"/>
              <a:t> to communicate between clients and servers.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/>
              <a:t>What exactly are Hubs?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/>
              <a:t>JSON and Massage Pack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/>
              <a:t>How Hubs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20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r>
              <a:rPr lang="bg" dirty="0" err="1"/>
              <a:t>Demo</a:t>
            </a:r>
            <a:r>
              <a:rPr lang="bg" dirty="0"/>
              <a:t> – </a:t>
            </a:r>
            <a:r>
              <a:rPr lang="bg" dirty="0" err="1"/>
              <a:t>Bull</a:t>
            </a:r>
            <a:r>
              <a:rPr lang="bg" dirty="0"/>
              <a:t> Market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11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Focus</vt:lpstr>
      <vt:lpstr>SignalR</vt:lpstr>
      <vt:lpstr>What is SignalR and what problems does it solve?</vt:lpstr>
      <vt:lpstr>Good candidates for SignalR</vt:lpstr>
      <vt:lpstr>Connection types</vt:lpstr>
      <vt:lpstr>WebSockets</vt:lpstr>
      <vt:lpstr>Server-Sent Events</vt:lpstr>
      <vt:lpstr>Long Polling</vt:lpstr>
      <vt:lpstr>Hubs</vt:lpstr>
      <vt:lpstr>Demo – Bull Market</vt:lpstr>
      <vt:lpstr>Core features</vt:lpstr>
      <vt:lpstr>Thank you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SignalR</dc:title>
  <cp:revision>62</cp:revision>
  <dcterms:modified xsi:type="dcterms:W3CDTF">2021-03-01T18:43:11Z</dcterms:modified>
</cp:coreProperties>
</file>