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81"/>
  </p:normalViewPr>
  <p:slideViewPr>
    <p:cSldViewPr snapToGrid="0">
      <p:cViewPr varScale="1">
        <p:scale>
          <a:sx n="116" d="100"/>
          <a:sy n="116" d="100"/>
        </p:scale>
        <p:origin x="4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775C3-27A3-2EC3-FBBC-19AD7FCB08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702956-7954-A077-74A6-5193405DBF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D08F15-8E95-5073-4687-634C3A98F414}"/>
              </a:ext>
            </a:extLst>
          </p:cNvPr>
          <p:cNvSpPr>
            <a:spLocks noGrp="1"/>
          </p:cNvSpPr>
          <p:nvPr>
            <p:ph type="dt" sz="half" idx="10"/>
          </p:nvPr>
        </p:nvSpPr>
        <p:spPr/>
        <p:txBody>
          <a:bodyPr/>
          <a:lstStyle/>
          <a:p>
            <a:fld id="{807B91B3-AF60-7D4A-B583-0D5AB64CEA67}" type="datetimeFigureOut">
              <a:rPr lang="en-US" smtClean="0"/>
              <a:t>6/6/25</a:t>
            </a:fld>
            <a:endParaRPr lang="en-US"/>
          </a:p>
        </p:txBody>
      </p:sp>
      <p:sp>
        <p:nvSpPr>
          <p:cNvPr id="5" name="Footer Placeholder 4">
            <a:extLst>
              <a:ext uri="{FF2B5EF4-FFF2-40B4-BE49-F238E27FC236}">
                <a16:creationId xmlns:a16="http://schemas.microsoft.com/office/drawing/2014/main" id="{785DFC97-E109-11C9-846A-93AABFFE54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EDE18F-A7A8-63A3-E9FB-6BC3FCF36709}"/>
              </a:ext>
            </a:extLst>
          </p:cNvPr>
          <p:cNvSpPr>
            <a:spLocks noGrp="1"/>
          </p:cNvSpPr>
          <p:nvPr>
            <p:ph type="sldNum" sz="quarter" idx="12"/>
          </p:nvPr>
        </p:nvSpPr>
        <p:spPr/>
        <p:txBody>
          <a:bodyPr/>
          <a:lstStyle/>
          <a:p>
            <a:fld id="{24978B65-2798-CC4E-AB7A-52A855B323AB}" type="slidenum">
              <a:rPr lang="en-US" smtClean="0"/>
              <a:t>‹#›</a:t>
            </a:fld>
            <a:endParaRPr lang="en-US"/>
          </a:p>
        </p:txBody>
      </p:sp>
    </p:spTree>
    <p:extLst>
      <p:ext uri="{BB962C8B-B14F-4D97-AF65-F5344CB8AC3E}">
        <p14:creationId xmlns:p14="http://schemas.microsoft.com/office/powerpoint/2010/main" val="1775199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7A03C-42EE-58E6-6762-AA9C7FA25C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B39A6B-4231-4B9F-8735-50B436236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F43CE1-0C00-3FDC-0E1F-05FBE1C7BCDE}"/>
              </a:ext>
            </a:extLst>
          </p:cNvPr>
          <p:cNvSpPr>
            <a:spLocks noGrp="1"/>
          </p:cNvSpPr>
          <p:nvPr>
            <p:ph type="dt" sz="half" idx="10"/>
          </p:nvPr>
        </p:nvSpPr>
        <p:spPr/>
        <p:txBody>
          <a:bodyPr/>
          <a:lstStyle/>
          <a:p>
            <a:fld id="{807B91B3-AF60-7D4A-B583-0D5AB64CEA67}" type="datetimeFigureOut">
              <a:rPr lang="en-US" smtClean="0"/>
              <a:t>6/6/25</a:t>
            </a:fld>
            <a:endParaRPr lang="en-US"/>
          </a:p>
        </p:txBody>
      </p:sp>
      <p:sp>
        <p:nvSpPr>
          <p:cNvPr id="5" name="Footer Placeholder 4">
            <a:extLst>
              <a:ext uri="{FF2B5EF4-FFF2-40B4-BE49-F238E27FC236}">
                <a16:creationId xmlns:a16="http://schemas.microsoft.com/office/drawing/2014/main" id="{E6AACA22-2FA2-44B8-3E7E-C307459C1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DAC8E0-79CC-CDA0-7AE6-F94DA4DD0AFB}"/>
              </a:ext>
            </a:extLst>
          </p:cNvPr>
          <p:cNvSpPr>
            <a:spLocks noGrp="1"/>
          </p:cNvSpPr>
          <p:nvPr>
            <p:ph type="sldNum" sz="quarter" idx="12"/>
          </p:nvPr>
        </p:nvSpPr>
        <p:spPr/>
        <p:txBody>
          <a:bodyPr/>
          <a:lstStyle/>
          <a:p>
            <a:fld id="{24978B65-2798-CC4E-AB7A-52A855B323AB}" type="slidenum">
              <a:rPr lang="en-US" smtClean="0"/>
              <a:t>‹#›</a:t>
            </a:fld>
            <a:endParaRPr lang="en-US"/>
          </a:p>
        </p:txBody>
      </p:sp>
    </p:spTree>
    <p:extLst>
      <p:ext uri="{BB962C8B-B14F-4D97-AF65-F5344CB8AC3E}">
        <p14:creationId xmlns:p14="http://schemas.microsoft.com/office/powerpoint/2010/main" val="3637849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80ED69-528E-5DAB-358D-BA535437D5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614AA6-E7D3-9807-6C9A-6423E0206C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15CF4-3216-1873-14AB-771A76DF7211}"/>
              </a:ext>
            </a:extLst>
          </p:cNvPr>
          <p:cNvSpPr>
            <a:spLocks noGrp="1"/>
          </p:cNvSpPr>
          <p:nvPr>
            <p:ph type="dt" sz="half" idx="10"/>
          </p:nvPr>
        </p:nvSpPr>
        <p:spPr/>
        <p:txBody>
          <a:bodyPr/>
          <a:lstStyle/>
          <a:p>
            <a:fld id="{807B91B3-AF60-7D4A-B583-0D5AB64CEA67}" type="datetimeFigureOut">
              <a:rPr lang="en-US" smtClean="0"/>
              <a:t>6/6/25</a:t>
            </a:fld>
            <a:endParaRPr lang="en-US"/>
          </a:p>
        </p:txBody>
      </p:sp>
      <p:sp>
        <p:nvSpPr>
          <p:cNvPr id="5" name="Footer Placeholder 4">
            <a:extLst>
              <a:ext uri="{FF2B5EF4-FFF2-40B4-BE49-F238E27FC236}">
                <a16:creationId xmlns:a16="http://schemas.microsoft.com/office/drawing/2014/main" id="{00656895-DF6B-380F-83BD-461D7D3456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FBA577-A3F8-4151-11E4-1C895A4BE019}"/>
              </a:ext>
            </a:extLst>
          </p:cNvPr>
          <p:cNvSpPr>
            <a:spLocks noGrp="1"/>
          </p:cNvSpPr>
          <p:nvPr>
            <p:ph type="sldNum" sz="quarter" idx="12"/>
          </p:nvPr>
        </p:nvSpPr>
        <p:spPr/>
        <p:txBody>
          <a:bodyPr/>
          <a:lstStyle/>
          <a:p>
            <a:fld id="{24978B65-2798-CC4E-AB7A-52A855B323AB}" type="slidenum">
              <a:rPr lang="en-US" smtClean="0"/>
              <a:t>‹#›</a:t>
            </a:fld>
            <a:endParaRPr lang="en-US"/>
          </a:p>
        </p:txBody>
      </p:sp>
    </p:spTree>
    <p:extLst>
      <p:ext uri="{BB962C8B-B14F-4D97-AF65-F5344CB8AC3E}">
        <p14:creationId xmlns:p14="http://schemas.microsoft.com/office/powerpoint/2010/main" val="2688483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B53EA-A8EF-6375-88A1-D45EF77305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E8EFF4-ABC4-5FAD-A759-9B0F834370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F5446-A4BA-522D-87C6-C93FB9BE7759}"/>
              </a:ext>
            </a:extLst>
          </p:cNvPr>
          <p:cNvSpPr>
            <a:spLocks noGrp="1"/>
          </p:cNvSpPr>
          <p:nvPr>
            <p:ph type="dt" sz="half" idx="10"/>
          </p:nvPr>
        </p:nvSpPr>
        <p:spPr/>
        <p:txBody>
          <a:bodyPr/>
          <a:lstStyle/>
          <a:p>
            <a:fld id="{807B91B3-AF60-7D4A-B583-0D5AB64CEA67}" type="datetimeFigureOut">
              <a:rPr lang="en-US" smtClean="0"/>
              <a:t>6/6/25</a:t>
            </a:fld>
            <a:endParaRPr lang="en-US"/>
          </a:p>
        </p:txBody>
      </p:sp>
      <p:sp>
        <p:nvSpPr>
          <p:cNvPr id="5" name="Footer Placeholder 4">
            <a:extLst>
              <a:ext uri="{FF2B5EF4-FFF2-40B4-BE49-F238E27FC236}">
                <a16:creationId xmlns:a16="http://schemas.microsoft.com/office/drawing/2014/main" id="{88DF7C8B-41A1-AA51-D1A5-F445E094E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BA0C42-9289-5066-2643-768323446001}"/>
              </a:ext>
            </a:extLst>
          </p:cNvPr>
          <p:cNvSpPr>
            <a:spLocks noGrp="1"/>
          </p:cNvSpPr>
          <p:nvPr>
            <p:ph type="sldNum" sz="quarter" idx="12"/>
          </p:nvPr>
        </p:nvSpPr>
        <p:spPr/>
        <p:txBody>
          <a:bodyPr/>
          <a:lstStyle/>
          <a:p>
            <a:fld id="{24978B65-2798-CC4E-AB7A-52A855B323AB}" type="slidenum">
              <a:rPr lang="en-US" smtClean="0"/>
              <a:t>‹#›</a:t>
            </a:fld>
            <a:endParaRPr lang="en-US"/>
          </a:p>
        </p:txBody>
      </p:sp>
    </p:spTree>
    <p:extLst>
      <p:ext uri="{BB962C8B-B14F-4D97-AF65-F5344CB8AC3E}">
        <p14:creationId xmlns:p14="http://schemas.microsoft.com/office/powerpoint/2010/main" val="547662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250F-A9CC-F97F-EAEE-C93D22EA27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A06364-6D55-4969-3469-6F9E0D6292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5BBAFF-0E4F-DA49-2E42-CCB1D1C85C01}"/>
              </a:ext>
            </a:extLst>
          </p:cNvPr>
          <p:cNvSpPr>
            <a:spLocks noGrp="1"/>
          </p:cNvSpPr>
          <p:nvPr>
            <p:ph type="dt" sz="half" idx="10"/>
          </p:nvPr>
        </p:nvSpPr>
        <p:spPr/>
        <p:txBody>
          <a:bodyPr/>
          <a:lstStyle/>
          <a:p>
            <a:fld id="{807B91B3-AF60-7D4A-B583-0D5AB64CEA67}" type="datetimeFigureOut">
              <a:rPr lang="en-US" smtClean="0"/>
              <a:t>6/6/25</a:t>
            </a:fld>
            <a:endParaRPr lang="en-US"/>
          </a:p>
        </p:txBody>
      </p:sp>
      <p:sp>
        <p:nvSpPr>
          <p:cNvPr id="5" name="Footer Placeholder 4">
            <a:extLst>
              <a:ext uri="{FF2B5EF4-FFF2-40B4-BE49-F238E27FC236}">
                <a16:creationId xmlns:a16="http://schemas.microsoft.com/office/drawing/2014/main" id="{E623BBDD-A8ED-C9C0-FBFB-947594DCEE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C0B92-C394-C9C9-7DCC-99158D0E841A}"/>
              </a:ext>
            </a:extLst>
          </p:cNvPr>
          <p:cNvSpPr>
            <a:spLocks noGrp="1"/>
          </p:cNvSpPr>
          <p:nvPr>
            <p:ph type="sldNum" sz="quarter" idx="12"/>
          </p:nvPr>
        </p:nvSpPr>
        <p:spPr/>
        <p:txBody>
          <a:bodyPr/>
          <a:lstStyle/>
          <a:p>
            <a:fld id="{24978B65-2798-CC4E-AB7A-52A855B323AB}" type="slidenum">
              <a:rPr lang="en-US" smtClean="0"/>
              <a:t>‹#›</a:t>
            </a:fld>
            <a:endParaRPr lang="en-US"/>
          </a:p>
        </p:txBody>
      </p:sp>
    </p:spTree>
    <p:extLst>
      <p:ext uri="{BB962C8B-B14F-4D97-AF65-F5344CB8AC3E}">
        <p14:creationId xmlns:p14="http://schemas.microsoft.com/office/powerpoint/2010/main" val="615229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A2A2-306A-22E9-FE53-9A0CE96A8E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31DB0B-3F87-6C12-EB2E-F16A72D48E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913EFE-FAF2-4429-B817-4DF9E74BE3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A78F26-50D9-38E3-F931-C56628284BFA}"/>
              </a:ext>
            </a:extLst>
          </p:cNvPr>
          <p:cNvSpPr>
            <a:spLocks noGrp="1"/>
          </p:cNvSpPr>
          <p:nvPr>
            <p:ph type="dt" sz="half" idx="10"/>
          </p:nvPr>
        </p:nvSpPr>
        <p:spPr/>
        <p:txBody>
          <a:bodyPr/>
          <a:lstStyle/>
          <a:p>
            <a:fld id="{807B91B3-AF60-7D4A-B583-0D5AB64CEA67}" type="datetimeFigureOut">
              <a:rPr lang="en-US" smtClean="0"/>
              <a:t>6/6/25</a:t>
            </a:fld>
            <a:endParaRPr lang="en-US"/>
          </a:p>
        </p:txBody>
      </p:sp>
      <p:sp>
        <p:nvSpPr>
          <p:cNvPr id="6" name="Footer Placeholder 5">
            <a:extLst>
              <a:ext uri="{FF2B5EF4-FFF2-40B4-BE49-F238E27FC236}">
                <a16:creationId xmlns:a16="http://schemas.microsoft.com/office/drawing/2014/main" id="{FA7DDD5B-ECAC-125A-6F1E-537EE2345D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6FD7E2-F53E-ACD6-8FEF-F964EB0935CC}"/>
              </a:ext>
            </a:extLst>
          </p:cNvPr>
          <p:cNvSpPr>
            <a:spLocks noGrp="1"/>
          </p:cNvSpPr>
          <p:nvPr>
            <p:ph type="sldNum" sz="quarter" idx="12"/>
          </p:nvPr>
        </p:nvSpPr>
        <p:spPr/>
        <p:txBody>
          <a:bodyPr/>
          <a:lstStyle/>
          <a:p>
            <a:fld id="{24978B65-2798-CC4E-AB7A-52A855B323AB}" type="slidenum">
              <a:rPr lang="en-US" smtClean="0"/>
              <a:t>‹#›</a:t>
            </a:fld>
            <a:endParaRPr lang="en-US"/>
          </a:p>
        </p:txBody>
      </p:sp>
    </p:spTree>
    <p:extLst>
      <p:ext uri="{BB962C8B-B14F-4D97-AF65-F5344CB8AC3E}">
        <p14:creationId xmlns:p14="http://schemas.microsoft.com/office/powerpoint/2010/main" val="2735298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501E-28D4-79F4-9D14-A220FF2DD1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9FDEA4-681B-336F-7752-C2962EF4D7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ECBF5-9232-5E1E-9CB5-428C7C596F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B5DE16-E170-F1A4-716F-A75FEEE91B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260185-F27D-397F-C96A-7D01ED0B40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4594AE-D715-E2BF-6A5F-B01D67224529}"/>
              </a:ext>
            </a:extLst>
          </p:cNvPr>
          <p:cNvSpPr>
            <a:spLocks noGrp="1"/>
          </p:cNvSpPr>
          <p:nvPr>
            <p:ph type="dt" sz="half" idx="10"/>
          </p:nvPr>
        </p:nvSpPr>
        <p:spPr/>
        <p:txBody>
          <a:bodyPr/>
          <a:lstStyle/>
          <a:p>
            <a:fld id="{807B91B3-AF60-7D4A-B583-0D5AB64CEA67}" type="datetimeFigureOut">
              <a:rPr lang="en-US" smtClean="0"/>
              <a:t>6/6/25</a:t>
            </a:fld>
            <a:endParaRPr lang="en-US"/>
          </a:p>
        </p:txBody>
      </p:sp>
      <p:sp>
        <p:nvSpPr>
          <p:cNvPr id="8" name="Footer Placeholder 7">
            <a:extLst>
              <a:ext uri="{FF2B5EF4-FFF2-40B4-BE49-F238E27FC236}">
                <a16:creationId xmlns:a16="http://schemas.microsoft.com/office/drawing/2014/main" id="{E430B0B8-2857-DADF-6800-4A3DB5B4F7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C1FF10-29B9-5040-3F97-720C2BE73783}"/>
              </a:ext>
            </a:extLst>
          </p:cNvPr>
          <p:cNvSpPr>
            <a:spLocks noGrp="1"/>
          </p:cNvSpPr>
          <p:nvPr>
            <p:ph type="sldNum" sz="quarter" idx="12"/>
          </p:nvPr>
        </p:nvSpPr>
        <p:spPr/>
        <p:txBody>
          <a:bodyPr/>
          <a:lstStyle/>
          <a:p>
            <a:fld id="{24978B65-2798-CC4E-AB7A-52A855B323AB}" type="slidenum">
              <a:rPr lang="en-US" smtClean="0"/>
              <a:t>‹#›</a:t>
            </a:fld>
            <a:endParaRPr lang="en-US"/>
          </a:p>
        </p:txBody>
      </p:sp>
    </p:spTree>
    <p:extLst>
      <p:ext uri="{BB962C8B-B14F-4D97-AF65-F5344CB8AC3E}">
        <p14:creationId xmlns:p14="http://schemas.microsoft.com/office/powerpoint/2010/main" val="512338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E65E0-8790-9669-F1D2-DE541585A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C15D6C-AA55-C390-92A0-B07F359258AF}"/>
              </a:ext>
            </a:extLst>
          </p:cNvPr>
          <p:cNvSpPr>
            <a:spLocks noGrp="1"/>
          </p:cNvSpPr>
          <p:nvPr>
            <p:ph type="dt" sz="half" idx="10"/>
          </p:nvPr>
        </p:nvSpPr>
        <p:spPr/>
        <p:txBody>
          <a:bodyPr/>
          <a:lstStyle/>
          <a:p>
            <a:fld id="{807B91B3-AF60-7D4A-B583-0D5AB64CEA67}" type="datetimeFigureOut">
              <a:rPr lang="en-US" smtClean="0"/>
              <a:t>6/6/25</a:t>
            </a:fld>
            <a:endParaRPr lang="en-US"/>
          </a:p>
        </p:txBody>
      </p:sp>
      <p:sp>
        <p:nvSpPr>
          <p:cNvPr id="4" name="Footer Placeholder 3">
            <a:extLst>
              <a:ext uri="{FF2B5EF4-FFF2-40B4-BE49-F238E27FC236}">
                <a16:creationId xmlns:a16="http://schemas.microsoft.com/office/drawing/2014/main" id="{7A8D3C11-EC29-9EE3-74AE-74E6509602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7F0255-1895-CB21-97EF-8AF2BEE52833}"/>
              </a:ext>
            </a:extLst>
          </p:cNvPr>
          <p:cNvSpPr>
            <a:spLocks noGrp="1"/>
          </p:cNvSpPr>
          <p:nvPr>
            <p:ph type="sldNum" sz="quarter" idx="12"/>
          </p:nvPr>
        </p:nvSpPr>
        <p:spPr/>
        <p:txBody>
          <a:bodyPr/>
          <a:lstStyle/>
          <a:p>
            <a:fld id="{24978B65-2798-CC4E-AB7A-52A855B323AB}" type="slidenum">
              <a:rPr lang="en-US" smtClean="0"/>
              <a:t>‹#›</a:t>
            </a:fld>
            <a:endParaRPr lang="en-US"/>
          </a:p>
        </p:txBody>
      </p:sp>
    </p:spTree>
    <p:extLst>
      <p:ext uri="{BB962C8B-B14F-4D97-AF65-F5344CB8AC3E}">
        <p14:creationId xmlns:p14="http://schemas.microsoft.com/office/powerpoint/2010/main" val="2325684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BA3ECE-F082-A5A8-F060-83D00EFE478B}"/>
              </a:ext>
            </a:extLst>
          </p:cNvPr>
          <p:cNvSpPr>
            <a:spLocks noGrp="1"/>
          </p:cNvSpPr>
          <p:nvPr>
            <p:ph type="dt" sz="half" idx="10"/>
          </p:nvPr>
        </p:nvSpPr>
        <p:spPr/>
        <p:txBody>
          <a:bodyPr/>
          <a:lstStyle/>
          <a:p>
            <a:fld id="{807B91B3-AF60-7D4A-B583-0D5AB64CEA67}" type="datetimeFigureOut">
              <a:rPr lang="en-US" smtClean="0"/>
              <a:t>6/6/25</a:t>
            </a:fld>
            <a:endParaRPr lang="en-US"/>
          </a:p>
        </p:txBody>
      </p:sp>
      <p:sp>
        <p:nvSpPr>
          <p:cNvPr id="3" name="Footer Placeholder 2">
            <a:extLst>
              <a:ext uri="{FF2B5EF4-FFF2-40B4-BE49-F238E27FC236}">
                <a16:creationId xmlns:a16="http://schemas.microsoft.com/office/drawing/2014/main" id="{02C0DDA2-9B03-3920-92FD-17AE0BBD9F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5AB791-E2EE-407B-E123-39B6DA5CFB65}"/>
              </a:ext>
            </a:extLst>
          </p:cNvPr>
          <p:cNvSpPr>
            <a:spLocks noGrp="1"/>
          </p:cNvSpPr>
          <p:nvPr>
            <p:ph type="sldNum" sz="quarter" idx="12"/>
          </p:nvPr>
        </p:nvSpPr>
        <p:spPr/>
        <p:txBody>
          <a:bodyPr/>
          <a:lstStyle/>
          <a:p>
            <a:fld id="{24978B65-2798-CC4E-AB7A-52A855B323AB}" type="slidenum">
              <a:rPr lang="en-US" smtClean="0"/>
              <a:t>‹#›</a:t>
            </a:fld>
            <a:endParaRPr lang="en-US"/>
          </a:p>
        </p:txBody>
      </p:sp>
    </p:spTree>
    <p:extLst>
      <p:ext uri="{BB962C8B-B14F-4D97-AF65-F5344CB8AC3E}">
        <p14:creationId xmlns:p14="http://schemas.microsoft.com/office/powerpoint/2010/main" val="107290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B8E5B-A138-6B72-E486-CEFFF4CB7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D44429-5C23-2CE8-8B0C-1DD4E18667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F11513-B35A-3A3F-15F5-867D69461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052C26-B570-16AA-C029-9228D2FA2F02}"/>
              </a:ext>
            </a:extLst>
          </p:cNvPr>
          <p:cNvSpPr>
            <a:spLocks noGrp="1"/>
          </p:cNvSpPr>
          <p:nvPr>
            <p:ph type="dt" sz="half" idx="10"/>
          </p:nvPr>
        </p:nvSpPr>
        <p:spPr/>
        <p:txBody>
          <a:bodyPr/>
          <a:lstStyle/>
          <a:p>
            <a:fld id="{807B91B3-AF60-7D4A-B583-0D5AB64CEA67}" type="datetimeFigureOut">
              <a:rPr lang="en-US" smtClean="0"/>
              <a:t>6/6/25</a:t>
            </a:fld>
            <a:endParaRPr lang="en-US"/>
          </a:p>
        </p:txBody>
      </p:sp>
      <p:sp>
        <p:nvSpPr>
          <p:cNvPr id="6" name="Footer Placeholder 5">
            <a:extLst>
              <a:ext uri="{FF2B5EF4-FFF2-40B4-BE49-F238E27FC236}">
                <a16:creationId xmlns:a16="http://schemas.microsoft.com/office/drawing/2014/main" id="{54241760-5375-9EA4-C102-41218D3518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5214F9-C64D-CE29-D7D9-30F22DF3D941}"/>
              </a:ext>
            </a:extLst>
          </p:cNvPr>
          <p:cNvSpPr>
            <a:spLocks noGrp="1"/>
          </p:cNvSpPr>
          <p:nvPr>
            <p:ph type="sldNum" sz="quarter" idx="12"/>
          </p:nvPr>
        </p:nvSpPr>
        <p:spPr/>
        <p:txBody>
          <a:bodyPr/>
          <a:lstStyle/>
          <a:p>
            <a:fld id="{24978B65-2798-CC4E-AB7A-52A855B323AB}" type="slidenum">
              <a:rPr lang="en-US" smtClean="0"/>
              <a:t>‹#›</a:t>
            </a:fld>
            <a:endParaRPr lang="en-US"/>
          </a:p>
        </p:txBody>
      </p:sp>
    </p:spTree>
    <p:extLst>
      <p:ext uri="{BB962C8B-B14F-4D97-AF65-F5344CB8AC3E}">
        <p14:creationId xmlns:p14="http://schemas.microsoft.com/office/powerpoint/2010/main" val="2334997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9B26A-1E26-ECAA-8F51-18DC19AF6C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9709AF-3E4B-0417-685F-8B4BBB06AC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3D4765-EE5A-0255-0464-F666719032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B57F59-CDCB-3F0B-1FCC-A7B1497998EA}"/>
              </a:ext>
            </a:extLst>
          </p:cNvPr>
          <p:cNvSpPr>
            <a:spLocks noGrp="1"/>
          </p:cNvSpPr>
          <p:nvPr>
            <p:ph type="dt" sz="half" idx="10"/>
          </p:nvPr>
        </p:nvSpPr>
        <p:spPr/>
        <p:txBody>
          <a:bodyPr/>
          <a:lstStyle/>
          <a:p>
            <a:fld id="{807B91B3-AF60-7D4A-B583-0D5AB64CEA67}" type="datetimeFigureOut">
              <a:rPr lang="en-US" smtClean="0"/>
              <a:t>6/6/25</a:t>
            </a:fld>
            <a:endParaRPr lang="en-US"/>
          </a:p>
        </p:txBody>
      </p:sp>
      <p:sp>
        <p:nvSpPr>
          <p:cNvPr id="6" name="Footer Placeholder 5">
            <a:extLst>
              <a:ext uri="{FF2B5EF4-FFF2-40B4-BE49-F238E27FC236}">
                <a16:creationId xmlns:a16="http://schemas.microsoft.com/office/drawing/2014/main" id="{AF72DB9E-1E90-DCF8-C107-FDD8B69C59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2834CB-5C58-D2EE-5EF3-07F33DBA861F}"/>
              </a:ext>
            </a:extLst>
          </p:cNvPr>
          <p:cNvSpPr>
            <a:spLocks noGrp="1"/>
          </p:cNvSpPr>
          <p:nvPr>
            <p:ph type="sldNum" sz="quarter" idx="12"/>
          </p:nvPr>
        </p:nvSpPr>
        <p:spPr/>
        <p:txBody>
          <a:bodyPr/>
          <a:lstStyle/>
          <a:p>
            <a:fld id="{24978B65-2798-CC4E-AB7A-52A855B323AB}" type="slidenum">
              <a:rPr lang="en-US" smtClean="0"/>
              <a:t>‹#›</a:t>
            </a:fld>
            <a:endParaRPr lang="en-US"/>
          </a:p>
        </p:txBody>
      </p:sp>
    </p:spTree>
    <p:extLst>
      <p:ext uri="{BB962C8B-B14F-4D97-AF65-F5344CB8AC3E}">
        <p14:creationId xmlns:p14="http://schemas.microsoft.com/office/powerpoint/2010/main" val="112004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CEEBD3-7D05-469A-D18A-F7A009C069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3B02AE-77C5-5D49-2620-4C4531D778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D2C266-5AF2-5A30-2E73-C203FD3790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07B91B3-AF60-7D4A-B583-0D5AB64CEA67}" type="datetimeFigureOut">
              <a:rPr lang="en-US" smtClean="0"/>
              <a:t>6/6/25</a:t>
            </a:fld>
            <a:endParaRPr lang="en-US"/>
          </a:p>
        </p:txBody>
      </p:sp>
      <p:sp>
        <p:nvSpPr>
          <p:cNvPr id="5" name="Footer Placeholder 4">
            <a:extLst>
              <a:ext uri="{FF2B5EF4-FFF2-40B4-BE49-F238E27FC236}">
                <a16:creationId xmlns:a16="http://schemas.microsoft.com/office/drawing/2014/main" id="{6ACF6D6B-A1F7-63DE-E1ED-C4A417885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BD0EBA-D091-E047-28C7-9311EDB605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4978B65-2798-CC4E-AB7A-52A855B323AB}" type="slidenum">
              <a:rPr lang="en-US" smtClean="0"/>
              <a:t>‹#›</a:t>
            </a:fld>
            <a:endParaRPr lang="en-US"/>
          </a:p>
        </p:txBody>
      </p:sp>
    </p:spTree>
    <p:extLst>
      <p:ext uri="{BB962C8B-B14F-4D97-AF65-F5344CB8AC3E}">
        <p14:creationId xmlns:p14="http://schemas.microsoft.com/office/powerpoint/2010/main" val="3140208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387D-9993-DA84-EA69-6460A453528F}"/>
              </a:ext>
            </a:extLst>
          </p:cNvPr>
          <p:cNvSpPr>
            <a:spLocks noGrp="1"/>
          </p:cNvSpPr>
          <p:nvPr>
            <p:ph type="ctrTitle"/>
          </p:nvPr>
        </p:nvSpPr>
        <p:spPr/>
        <p:txBody>
          <a:bodyPr/>
          <a:lstStyle/>
          <a:p>
            <a:r>
              <a:rPr lang="en-US" dirty="0"/>
              <a:t>DarkLight Trigger Calibrations</a:t>
            </a:r>
          </a:p>
        </p:txBody>
      </p:sp>
      <p:sp>
        <p:nvSpPr>
          <p:cNvPr id="3" name="Subtitle 2">
            <a:extLst>
              <a:ext uri="{FF2B5EF4-FFF2-40B4-BE49-F238E27FC236}">
                <a16:creationId xmlns:a16="http://schemas.microsoft.com/office/drawing/2014/main" id="{50A478E6-5926-1D54-52B3-F3B8B00FF30C}"/>
              </a:ext>
            </a:extLst>
          </p:cNvPr>
          <p:cNvSpPr>
            <a:spLocks noGrp="1"/>
          </p:cNvSpPr>
          <p:nvPr>
            <p:ph type="subTitle" idx="1"/>
          </p:nvPr>
        </p:nvSpPr>
        <p:spPr/>
        <p:txBody>
          <a:bodyPr/>
          <a:lstStyle/>
          <a:p>
            <a:r>
              <a:rPr lang="en-US" dirty="0"/>
              <a:t>Gabby Gelinas</a:t>
            </a:r>
          </a:p>
        </p:txBody>
      </p:sp>
    </p:spTree>
    <p:extLst>
      <p:ext uri="{BB962C8B-B14F-4D97-AF65-F5344CB8AC3E}">
        <p14:creationId xmlns:p14="http://schemas.microsoft.com/office/powerpoint/2010/main" val="4193182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54319-9B6C-C62B-84A5-E1518774C553}"/>
              </a:ext>
            </a:extLst>
          </p:cNvPr>
          <p:cNvSpPr>
            <a:spLocks noGrp="1"/>
          </p:cNvSpPr>
          <p:nvPr>
            <p:ph type="title"/>
          </p:nvPr>
        </p:nvSpPr>
        <p:spPr/>
        <p:txBody>
          <a:bodyPr/>
          <a:lstStyle/>
          <a:p>
            <a:r>
              <a:rPr lang="en-US" dirty="0"/>
              <a:t>Temperature calibrations</a:t>
            </a:r>
          </a:p>
        </p:txBody>
      </p:sp>
      <p:sp>
        <p:nvSpPr>
          <p:cNvPr id="3" name="Content Placeholder 2">
            <a:extLst>
              <a:ext uri="{FF2B5EF4-FFF2-40B4-BE49-F238E27FC236}">
                <a16:creationId xmlns:a16="http://schemas.microsoft.com/office/drawing/2014/main" id="{EC8564C4-997B-2AF7-FF28-9CF4F631AE01}"/>
              </a:ext>
            </a:extLst>
          </p:cNvPr>
          <p:cNvSpPr>
            <a:spLocks noGrp="1"/>
          </p:cNvSpPr>
          <p:nvPr>
            <p:ph idx="1"/>
          </p:nvPr>
        </p:nvSpPr>
        <p:spPr>
          <a:xfrm>
            <a:off x="838200" y="1528169"/>
            <a:ext cx="10515600" cy="4850597"/>
          </a:xfrm>
        </p:spPr>
        <p:txBody>
          <a:bodyPr>
            <a:normAutofit fontScale="70000" lnSpcReduction="20000"/>
          </a:bodyPr>
          <a:lstStyle/>
          <a:p>
            <a:pPr marL="514350" indent="-514350">
              <a:buFont typeface="+mj-lt"/>
              <a:buAutoNum type="arabicPeriod"/>
            </a:pPr>
            <a:r>
              <a:rPr lang="en-US" dirty="0"/>
              <a:t>Stop sending high voltage to the boards (“</a:t>
            </a:r>
            <a:r>
              <a:rPr lang="en-US" dirty="0" err="1"/>
              <a:t>vbias</a:t>
            </a:r>
            <a:r>
              <a:rPr lang="en-US" dirty="0"/>
              <a:t> off” on DLDB page)</a:t>
            </a:r>
          </a:p>
          <a:p>
            <a:pPr marL="514350" indent="-514350">
              <a:buFont typeface="+mj-lt"/>
              <a:buAutoNum type="arabicPeriod"/>
            </a:pPr>
            <a:r>
              <a:rPr lang="en-US" dirty="0"/>
              <a:t>Watch the history graph for temperature to see when the temperatures stabilize</a:t>
            </a:r>
          </a:p>
          <a:p>
            <a:pPr marL="514350" indent="-514350">
              <a:buFont typeface="+mj-lt"/>
              <a:buAutoNum type="arabicPeriod"/>
            </a:pPr>
            <a:r>
              <a:rPr lang="en-US" dirty="0"/>
              <a:t>Place an external thermometer near the trigger paddle. Make sure it is not touching anything that gives off heat and that you can easily read it without touching it (you don’t want to touch it because you will heat it up)</a:t>
            </a:r>
          </a:p>
          <a:p>
            <a:pPr marL="514350" indent="-514350">
              <a:buFont typeface="+mj-lt"/>
              <a:buAutoNum type="arabicPeriod"/>
            </a:pPr>
            <a:r>
              <a:rPr lang="en-US" dirty="0"/>
              <a:t>Once the trigger temperature reading (as displayed on the DLDB page) and the thermometer both stabilize at room temperature, read off both values for each trigger board.</a:t>
            </a:r>
          </a:p>
          <a:p>
            <a:pPr marL="514350" indent="-514350">
              <a:buFont typeface="+mj-lt"/>
              <a:buAutoNum type="arabicPeriod"/>
            </a:pPr>
            <a:r>
              <a:rPr lang="en-US" dirty="0"/>
              <a:t>If properly calibrated, both readings should be the same. If they are not the same, calculate the difference between the two and apply this difference as a temperature calibration offset for the board of interest (each board will likely have a different offset).</a:t>
            </a:r>
          </a:p>
          <a:p>
            <a:pPr marL="971550" lvl="1" indent="-514350">
              <a:buFont typeface="+mj-lt"/>
              <a:buAutoNum type="arabicPeriod"/>
            </a:pPr>
            <a:r>
              <a:rPr lang="en-US" dirty="0"/>
              <a:t>To get to the menu to do this, go to DLDB -&gt; “settings” under ODB settings -&gt; </a:t>
            </a:r>
            <a:r>
              <a:rPr lang="en-US" dirty="0" err="1"/>
              <a:t>sipm_calib</a:t>
            </a:r>
            <a:r>
              <a:rPr lang="en-US" dirty="0"/>
              <a:t> -&gt; the board you are looking at -&gt; </a:t>
            </a:r>
            <a:r>
              <a:rPr lang="en-US" dirty="0" err="1"/>
              <a:t>temp_offset</a:t>
            </a:r>
            <a:endParaRPr lang="en-US" dirty="0"/>
          </a:p>
          <a:p>
            <a:pPr marL="971550" lvl="1" indent="-514350">
              <a:buFont typeface="+mj-lt"/>
              <a:buAutoNum type="arabicPeriod"/>
            </a:pPr>
            <a:r>
              <a:rPr lang="en-US" dirty="0"/>
              <a:t>If there is already an offset there, combine the two offsets into one so you write a single number in that box (i.e. if you got an offset of -9 and it already had -1, write -10)</a:t>
            </a:r>
          </a:p>
          <a:p>
            <a:pPr marL="514350" indent="-514350">
              <a:buFont typeface="+mj-lt"/>
              <a:buAutoNum type="arabicPeriod"/>
            </a:pPr>
            <a:r>
              <a:rPr lang="en-US" dirty="0"/>
              <a:t>Click outside of the box you entered the offset in the return to the DLDB page and make sure the temperature now matches the thermometer reading</a:t>
            </a:r>
          </a:p>
          <a:p>
            <a:pPr marL="514350" indent="-514350">
              <a:buFont typeface="+mj-lt"/>
              <a:buAutoNum type="arabicPeriod"/>
            </a:pPr>
            <a:r>
              <a:rPr lang="en-US" dirty="0"/>
              <a:t>Repeat for all boards</a:t>
            </a:r>
          </a:p>
        </p:txBody>
      </p:sp>
    </p:spTree>
    <p:extLst>
      <p:ext uri="{BB962C8B-B14F-4D97-AF65-F5344CB8AC3E}">
        <p14:creationId xmlns:p14="http://schemas.microsoft.com/office/powerpoint/2010/main" val="3373760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00BC8-195A-0AD5-943D-C6398361D89A}"/>
              </a:ext>
            </a:extLst>
          </p:cNvPr>
          <p:cNvSpPr>
            <a:spLocks noGrp="1"/>
          </p:cNvSpPr>
          <p:nvPr>
            <p:ph type="title"/>
          </p:nvPr>
        </p:nvSpPr>
        <p:spPr/>
        <p:txBody>
          <a:bodyPr/>
          <a:lstStyle/>
          <a:p>
            <a:r>
              <a:rPr lang="en-US" dirty="0"/>
              <a:t>Voltage calibrations</a:t>
            </a:r>
          </a:p>
        </p:txBody>
      </p:sp>
      <p:sp>
        <p:nvSpPr>
          <p:cNvPr id="3" name="Content Placeholder 2">
            <a:extLst>
              <a:ext uri="{FF2B5EF4-FFF2-40B4-BE49-F238E27FC236}">
                <a16:creationId xmlns:a16="http://schemas.microsoft.com/office/drawing/2014/main" id="{D0EB515D-BC4D-53D3-8C43-14F1924F9C11}"/>
              </a:ext>
            </a:extLst>
          </p:cNvPr>
          <p:cNvSpPr>
            <a:spLocks noGrp="1"/>
          </p:cNvSpPr>
          <p:nvPr>
            <p:ph idx="1"/>
          </p:nvPr>
        </p:nvSpPr>
        <p:spPr/>
        <p:txBody>
          <a:bodyPr/>
          <a:lstStyle/>
          <a:p>
            <a:pPr marL="0" indent="0">
              <a:buNone/>
            </a:pPr>
            <a:r>
              <a:rPr lang="en-US" dirty="0"/>
              <a:t>IMPORTANT: If you are operating the multimeter probes, you must have very steady hands. If they probes touch while you are inserted into the test points you could short the board.</a:t>
            </a:r>
          </a:p>
          <a:p>
            <a:pPr marL="514350" indent="-514350">
              <a:buFont typeface="+mj-lt"/>
              <a:buAutoNum type="arabicPeriod"/>
            </a:pPr>
            <a:endParaRPr lang="en-US" dirty="0"/>
          </a:p>
        </p:txBody>
      </p:sp>
    </p:spTree>
    <p:extLst>
      <p:ext uri="{BB962C8B-B14F-4D97-AF65-F5344CB8AC3E}">
        <p14:creationId xmlns:p14="http://schemas.microsoft.com/office/powerpoint/2010/main" val="3285505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TotalTime>
  <Words>305</Words>
  <Application>Microsoft Macintosh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DarkLight Trigger Calibrations</vt:lpstr>
      <vt:lpstr>Temperature calibrations</vt:lpstr>
      <vt:lpstr>Voltage calibrations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ggelinas@student.ubc.ca</dc:creator>
  <cp:lastModifiedBy>ggelinas@student.ubc.ca</cp:lastModifiedBy>
  <cp:revision>4</cp:revision>
  <dcterms:created xsi:type="dcterms:W3CDTF">2025-06-06T17:57:54Z</dcterms:created>
  <dcterms:modified xsi:type="dcterms:W3CDTF">2025-06-06T18:07:13Z</dcterms:modified>
</cp:coreProperties>
</file>