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45" autoAdjust="0"/>
  </p:normalViewPr>
  <p:slideViewPr>
    <p:cSldViewPr>
      <p:cViewPr varScale="1">
        <p:scale>
          <a:sx n="145" d="100"/>
          <a:sy n="145" d="100"/>
        </p:scale>
        <p:origin x="-70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3910-D987-47DE-B20D-1DF896AF91C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907F-BEEA-4CF8-A21B-BDCDD9F6E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0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3910-D987-47DE-B20D-1DF896AF91C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907F-BEEA-4CF8-A21B-BDCDD9F6E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3910-D987-47DE-B20D-1DF896AF91C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907F-BEEA-4CF8-A21B-BDCDD9F6E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4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3910-D987-47DE-B20D-1DF896AF91C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907F-BEEA-4CF8-A21B-BDCDD9F6E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2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3910-D987-47DE-B20D-1DF896AF91C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907F-BEEA-4CF8-A21B-BDCDD9F6E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3910-D987-47DE-B20D-1DF896AF91C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907F-BEEA-4CF8-A21B-BDCDD9F6E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1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3910-D987-47DE-B20D-1DF896AF91C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907F-BEEA-4CF8-A21B-BDCDD9F6E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0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3910-D987-47DE-B20D-1DF896AF91C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907F-BEEA-4CF8-A21B-BDCDD9F6E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02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3910-D987-47DE-B20D-1DF896AF91C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907F-BEEA-4CF8-A21B-BDCDD9F6E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9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3910-D987-47DE-B20D-1DF896AF91C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907F-BEEA-4CF8-A21B-BDCDD9F6E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4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3910-D987-47DE-B20D-1DF896AF91C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907F-BEEA-4CF8-A21B-BDCDD9F6E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4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A3910-D987-47DE-B20D-1DF896AF91C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C907F-BEEA-4CF8-A21B-BDCDD9F6E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2037822" y="785056"/>
            <a:ext cx="936104" cy="2736304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순서도: 자기 디스크 3"/>
          <p:cNvSpPr/>
          <p:nvPr/>
        </p:nvSpPr>
        <p:spPr>
          <a:xfrm>
            <a:off x="7596336" y="951570"/>
            <a:ext cx="1440160" cy="237626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003912" y="771550"/>
            <a:ext cx="936104" cy="273630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6689" y="785056"/>
            <a:ext cx="288032" cy="27363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048627" y="783788"/>
            <a:ext cx="936104" cy="2736304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8235" y="1978704"/>
            <a:ext cx="696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service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108431" y="1649331"/>
            <a:ext cx="816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business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8430" y="2278201"/>
            <a:ext cx="816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object</a:t>
            </a:r>
            <a:endParaRPr lang="ko-KR" altLang="en-US" sz="12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3897625" y="195486"/>
            <a:ext cx="3266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164288" y="195486"/>
            <a:ext cx="0" cy="733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97625" y="195486"/>
            <a:ext cx="0" cy="733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3275" y="257495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Model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012357" y="508895"/>
            <a:ext cx="1085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Data Access Object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3135566" y="2735538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Data Transfer </a:t>
            </a:r>
          </a:p>
          <a:p>
            <a:pPr algn="ctr"/>
            <a:r>
              <a:rPr lang="en-US" altLang="ko-KR" sz="800" dirty="0" smtClean="0"/>
              <a:t>Object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2157060" y="2001202"/>
            <a:ext cx="696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Servlet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36346" y="3955876"/>
            <a:ext cx="93610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26562" y="4192805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/>
              <a:t>프리젠테이션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계층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(UI)</a:t>
            </a:r>
            <a:endParaRPr lang="ko-KR" altLang="en-US" sz="10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9512" y="785056"/>
            <a:ext cx="936104" cy="27363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</a:t>
            </a:r>
            <a:r>
              <a:rPr lang="en-US" altLang="ko-KR" sz="1600" dirty="0" smtClean="0">
                <a:solidFill>
                  <a:schemeClr val="tx1"/>
                </a:solidFill>
              </a:rPr>
              <a:t>lient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오른쪽 화살표 68"/>
          <p:cNvSpPr/>
          <p:nvPr/>
        </p:nvSpPr>
        <p:spPr>
          <a:xfrm>
            <a:off x="950682" y="1563638"/>
            <a:ext cx="1245054" cy="8569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오른쪽 화살표 69"/>
          <p:cNvSpPr/>
          <p:nvPr/>
        </p:nvSpPr>
        <p:spPr>
          <a:xfrm rot="13149935">
            <a:off x="752007" y="3879798"/>
            <a:ext cx="1642402" cy="11087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225197" y="1134348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요청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(request)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1252156" y="3340207"/>
            <a:ext cx="784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응답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(response)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177210" y="4685939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(.</a:t>
            </a:r>
            <a:r>
              <a:rPr lang="en-US" altLang="ko-KR" sz="800" dirty="0" err="1" smtClean="0"/>
              <a:t>jsp</a:t>
            </a:r>
            <a:r>
              <a:rPr lang="en-US" altLang="ko-KR" sz="800" dirty="0" smtClean="0"/>
              <a:t>)</a:t>
            </a:r>
          </a:p>
          <a:p>
            <a:pPr algn="ctr"/>
            <a:r>
              <a:rPr lang="en-US" altLang="ko-KR" sz="800" u="sng" dirty="0" smtClean="0"/>
              <a:t>JSP </a:t>
            </a:r>
            <a:r>
              <a:rPr lang="ko-KR" altLang="en-US" sz="800" u="sng" dirty="0" smtClean="0"/>
              <a:t>파일들</a:t>
            </a:r>
            <a:endParaRPr lang="ko-KR" altLang="en-US" sz="800" u="sng" dirty="0"/>
          </a:p>
        </p:txBody>
      </p:sp>
      <p:sp>
        <p:nvSpPr>
          <p:cNvPr id="75" name="TextBox 74"/>
          <p:cNvSpPr txBox="1"/>
          <p:nvPr/>
        </p:nvSpPr>
        <p:spPr>
          <a:xfrm>
            <a:off x="388518" y="2278201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고객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800890" y="2502481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데이터베이스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6979557" y="3537713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(SQL </a:t>
            </a:r>
            <a:r>
              <a:rPr lang="ko-KR" altLang="en-US" sz="1000" dirty="0" smtClean="0"/>
              <a:t>쿼리 목록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4042833" y="3610564"/>
            <a:ext cx="9637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비즈니스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계층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서비스 </a:t>
            </a:r>
            <a:r>
              <a:rPr lang="ko-KR" altLang="en-US" sz="1000" b="1" dirty="0" err="1" smtClean="0"/>
              <a:t>로직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503872" y="366685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View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994803" y="408390"/>
            <a:ext cx="1038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Controller</a:t>
            </a:r>
            <a:endParaRPr lang="ko-KR" altLang="en-US" sz="1400" b="1" dirty="0"/>
          </a:p>
        </p:txBody>
      </p:sp>
      <p:sp>
        <p:nvSpPr>
          <p:cNvPr id="81" name="오른쪽 화살표 80"/>
          <p:cNvSpPr/>
          <p:nvPr/>
        </p:nvSpPr>
        <p:spPr>
          <a:xfrm rot="5400000">
            <a:off x="2162779" y="3734618"/>
            <a:ext cx="683234" cy="8569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912919" y="3596950"/>
            <a:ext cx="12137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/>
              <a:t>퍼시스턴트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계층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en-US" altLang="ko-KR" sz="1000" b="1" dirty="0" smtClean="0"/>
              <a:t>(DB </a:t>
            </a:r>
            <a:r>
              <a:rPr lang="ko-KR" altLang="en-US" sz="1000" b="1" dirty="0" smtClean="0"/>
              <a:t>연결 </a:t>
            </a:r>
            <a:r>
              <a:rPr lang="en-US" altLang="ko-KR" sz="1000" b="1" dirty="0" smtClean="0"/>
              <a:t>&amp; </a:t>
            </a:r>
            <a:r>
              <a:rPr lang="ko-KR" altLang="en-US" sz="1000" b="1" dirty="0" smtClean="0"/>
              <a:t>처리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cxnSp>
        <p:nvCxnSpPr>
          <p:cNvPr id="83" name="직선 화살표 연결선 82"/>
          <p:cNvCxnSpPr/>
          <p:nvPr/>
        </p:nvCxnSpPr>
        <p:spPr>
          <a:xfrm flipH="1" flipV="1">
            <a:off x="7104721" y="3291830"/>
            <a:ext cx="275591" cy="24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오른쪽 화살표 100"/>
          <p:cNvSpPr/>
          <p:nvPr/>
        </p:nvSpPr>
        <p:spPr>
          <a:xfrm rot="10800000">
            <a:off x="4774279" y="2291692"/>
            <a:ext cx="1435561" cy="128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76156" y="2024848"/>
            <a:ext cx="692591" cy="66175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87451" y="222492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DTO</a:t>
            </a:r>
            <a:endParaRPr lang="ko-KR" altLang="en-US" sz="1050" dirty="0"/>
          </a:p>
        </p:txBody>
      </p:sp>
      <p:sp>
        <p:nvSpPr>
          <p:cNvPr id="102" name="오른쪽 화살표 101"/>
          <p:cNvSpPr/>
          <p:nvPr/>
        </p:nvSpPr>
        <p:spPr>
          <a:xfrm>
            <a:off x="4801373" y="1254419"/>
            <a:ext cx="1435561" cy="1280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2802191" y="1270369"/>
            <a:ext cx="1435561" cy="1280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161808" y="987575"/>
            <a:ext cx="692591" cy="66175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7451" y="120359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DTO</a:t>
            </a:r>
            <a:endParaRPr lang="ko-KR" altLang="en-US" sz="1050" dirty="0"/>
          </a:p>
        </p:txBody>
      </p:sp>
      <p:sp>
        <p:nvSpPr>
          <p:cNvPr id="39" name="타원 38"/>
          <p:cNvSpPr/>
          <p:nvPr/>
        </p:nvSpPr>
        <p:spPr>
          <a:xfrm>
            <a:off x="3159329" y="1003525"/>
            <a:ext cx="692591" cy="66175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84972" y="121954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DTO</a:t>
            </a:r>
            <a:endParaRPr lang="ko-KR" altLang="en-US" sz="1050" dirty="0"/>
          </a:p>
        </p:txBody>
      </p:sp>
      <p:sp>
        <p:nvSpPr>
          <p:cNvPr id="94" name="오른쪽 화살표 93"/>
          <p:cNvSpPr/>
          <p:nvPr/>
        </p:nvSpPr>
        <p:spPr>
          <a:xfrm rot="10800000">
            <a:off x="2796424" y="2299666"/>
            <a:ext cx="1435561" cy="128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173677" y="2040798"/>
            <a:ext cx="692591" cy="66175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84972" y="224087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DTO</a:t>
            </a:r>
            <a:endParaRPr lang="ko-KR" alt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1886820" y="2806176"/>
            <a:ext cx="123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(.java)</a:t>
            </a:r>
          </a:p>
          <a:p>
            <a:pPr algn="ctr"/>
            <a:r>
              <a:rPr lang="en-US" altLang="ko-KR" sz="900" u="sng" dirty="0" smtClean="0"/>
              <a:t> </a:t>
            </a:r>
            <a:r>
              <a:rPr lang="en-US" altLang="ko-KR" sz="900" u="sng" dirty="0" err="1" smtClean="0"/>
              <a:t>AddrController</a:t>
            </a:r>
            <a:endParaRPr lang="en-US" altLang="ko-KR" sz="900" u="sng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3897625" y="2812312"/>
            <a:ext cx="123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(.java)</a:t>
            </a:r>
          </a:p>
          <a:p>
            <a:pPr algn="ctr"/>
            <a:r>
              <a:rPr lang="en-US" altLang="ko-KR" sz="900" u="sng" dirty="0" err="1" smtClean="0"/>
              <a:t>AddrService</a:t>
            </a:r>
            <a:endParaRPr lang="en-US" altLang="ko-KR" sz="900" u="sng" dirty="0" smtClean="0"/>
          </a:p>
        </p:txBody>
      </p:sp>
      <p:sp>
        <p:nvSpPr>
          <p:cNvPr id="107" name="TextBox 106"/>
          <p:cNvSpPr txBox="1"/>
          <p:nvPr/>
        </p:nvSpPr>
        <p:spPr>
          <a:xfrm>
            <a:off x="6907287" y="3740317"/>
            <a:ext cx="123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(.java)</a:t>
            </a:r>
            <a:endParaRPr lang="en-US" altLang="ko-KR" sz="900" dirty="0"/>
          </a:p>
          <a:p>
            <a:pPr algn="ctr"/>
            <a:r>
              <a:rPr lang="en-US" altLang="ko-KR" sz="900" u="sng" dirty="0" err="1" smtClean="0"/>
              <a:t>AddrSQL</a:t>
            </a:r>
            <a:endParaRPr lang="en-US" altLang="ko-KR" sz="900" u="sng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5833440" y="2566261"/>
            <a:ext cx="123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(.java)</a:t>
            </a:r>
          </a:p>
          <a:p>
            <a:pPr algn="ctr"/>
            <a:r>
              <a:rPr lang="en-US" altLang="ko-KR" sz="900" u="sng" dirty="0" err="1" smtClean="0"/>
              <a:t>AddrDAO</a:t>
            </a:r>
            <a:endParaRPr lang="en-US" altLang="ko-KR" sz="900" u="sng" dirty="0" smtClean="0"/>
          </a:p>
        </p:txBody>
      </p:sp>
      <p:sp>
        <p:nvSpPr>
          <p:cNvPr id="109" name="오른쪽 화살표 108"/>
          <p:cNvSpPr/>
          <p:nvPr/>
        </p:nvSpPr>
        <p:spPr>
          <a:xfrm>
            <a:off x="7104721" y="1787830"/>
            <a:ext cx="891461" cy="1280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오른쪽 화살표 109"/>
          <p:cNvSpPr/>
          <p:nvPr/>
        </p:nvSpPr>
        <p:spPr>
          <a:xfrm rot="10800000">
            <a:off x="7104720" y="2401307"/>
            <a:ext cx="891461" cy="128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89049" y="2755109"/>
            <a:ext cx="123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(.java)</a:t>
            </a:r>
          </a:p>
          <a:p>
            <a:pPr algn="ctr"/>
            <a:r>
              <a:rPr lang="en-US" altLang="ko-KR" sz="900" u="sng" dirty="0" smtClean="0"/>
              <a:t>Address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08679" y="4423637"/>
            <a:ext cx="232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MVC </a:t>
            </a:r>
            <a:r>
              <a:rPr lang="ko-KR" altLang="en-US" sz="2400" b="1" dirty="0" smtClean="0"/>
              <a:t>모델 구조</a:t>
            </a:r>
            <a:endParaRPr lang="en-US" altLang="ko-KR" sz="2000" b="1" dirty="0"/>
          </a:p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주소록 프로젝트 기준</a:t>
            </a:r>
            <a:r>
              <a:rPr lang="en-US" altLang="ko-KR" sz="1100" b="1" dirty="0" smtClean="0"/>
              <a:t>)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6363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2037822" y="785056"/>
            <a:ext cx="936104" cy="2736304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순서도: 자기 디스크 3"/>
          <p:cNvSpPr/>
          <p:nvPr/>
        </p:nvSpPr>
        <p:spPr>
          <a:xfrm>
            <a:off x="7596336" y="951570"/>
            <a:ext cx="1440160" cy="237626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003912" y="771550"/>
            <a:ext cx="936104" cy="273630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6689" y="785056"/>
            <a:ext cx="288032" cy="27363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048627" y="783788"/>
            <a:ext cx="936104" cy="2736304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8235" y="1978704"/>
            <a:ext cx="696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service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108431" y="1649331"/>
            <a:ext cx="816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business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8430" y="2278201"/>
            <a:ext cx="816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object</a:t>
            </a:r>
            <a:endParaRPr lang="ko-KR" altLang="en-US" sz="12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3897625" y="195486"/>
            <a:ext cx="3266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164288" y="195486"/>
            <a:ext cx="0" cy="733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97625" y="195486"/>
            <a:ext cx="0" cy="733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3275" y="257495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Model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012357" y="508895"/>
            <a:ext cx="1085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Data Access Object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3135566" y="2735538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Data Transfer </a:t>
            </a:r>
          </a:p>
          <a:p>
            <a:pPr algn="ctr"/>
            <a:r>
              <a:rPr lang="en-US" altLang="ko-KR" sz="800" dirty="0" smtClean="0"/>
              <a:t>Object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2157060" y="2001202"/>
            <a:ext cx="696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Servlet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36346" y="3955876"/>
            <a:ext cx="93610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26562" y="4192805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/>
              <a:t>프리젠테이션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계층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(UI)</a:t>
            </a:r>
            <a:endParaRPr lang="ko-KR" altLang="en-US" sz="10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9512" y="785056"/>
            <a:ext cx="936104" cy="27363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</a:t>
            </a:r>
            <a:r>
              <a:rPr lang="en-US" altLang="ko-KR" sz="1600" dirty="0" smtClean="0">
                <a:solidFill>
                  <a:schemeClr val="tx1"/>
                </a:solidFill>
              </a:rPr>
              <a:t>lient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오른쪽 화살표 68"/>
          <p:cNvSpPr/>
          <p:nvPr/>
        </p:nvSpPr>
        <p:spPr>
          <a:xfrm>
            <a:off x="950682" y="1563638"/>
            <a:ext cx="1245054" cy="8569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오른쪽 화살표 69"/>
          <p:cNvSpPr/>
          <p:nvPr/>
        </p:nvSpPr>
        <p:spPr>
          <a:xfrm rot="13149935">
            <a:off x="752007" y="3879798"/>
            <a:ext cx="1642402" cy="11087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225197" y="1134348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요청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(request)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1252156" y="3340207"/>
            <a:ext cx="784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응답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(response)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388518" y="2278201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고객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800890" y="2502481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데이터베이스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6979557" y="3537713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(SQL </a:t>
            </a:r>
            <a:r>
              <a:rPr lang="ko-KR" altLang="en-US" sz="1000" dirty="0" smtClean="0"/>
              <a:t>쿼리 목록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4042833" y="3610564"/>
            <a:ext cx="9637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비즈니스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계층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서비스 </a:t>
            </a:r>
            <a:r>
              <a:rPr lang="ko-KR" altLang="en-US" sz="1000" b="1" dirty="0" err="1" smtClean="0"/>
              <a:t>로직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503872" y="366685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View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994803" y="408390"/>
            <a:ext cx="1038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Controller</a:t>
            </a:r>
            <a:endParaRPr lang="ko-KR" altLang="en-US" sz="1400" b="1" dirty="0"/>
          </a:p>
        </p:txBody>
      </p:sp>
      <p:sp>
        <p:nvSpPr>
          <p:cNvPr id="81" name="오른쪽 화살표 80"/>
          <p:cNvSpPr/>
          <p:nvPr/>
        </p:nvSpPr>
        <p:spPr>
          <a:xfrm rot="5400000">
            <a:off x="2162779" y="3734618"/>
            <a:ext cx="683234" cy="8569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912919" y="3596950"/>
            <a:ext cx="12137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/>
              <a:t>퍼시스턴트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계층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en-US" altLang="ko-KR" sz="1000" b="1" dirty="0" smtClean="0"/>
              <a:t>(DB </a:t>
            </a:r>
            <a:r>
              <a:rPr lang="ko-KR" altLang="en-US" sz="1000" b="1" dirty="0" smtClean="0"/>
              <a:t>연결 </a:t>
            </a:r>
            <a:r>
              <a:rPr lang="en-US" altLang="ko-KR" sz="1000" b="1" dirty="0" smtClean="0"/>
              <a:t>&amp; </a:t>
            </a:r>
            <a:r>
              <a:rPr lang="ko-KR" altLang="en-US" sz="1000" b="1" dirty="0" smtClean="0"/>
              <a:t>처리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cxnSp>
        <p:nvCxnSpPr>
          <p:cNvPr id="83" name="직선 화살표 연결선 82"/>
          <p:cNvCxnSpPr/>
          <p:nvPr/>
        </p:nvCxnSpPr>
        <p:spPr>
          <a:xfrm flipH="1" flipV="1">
            <a:off x="7104721" y="3291830"/>
            <a:ext cx="275591" cy="24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오른쪽 화살표 100"/>
          <p:cNvSpPr/>
          <p:nvPr/>
        </p:nvSpPr>
        <p:spPr>
          <a:xfrm rot="10800000">
            <a:off x="4774279" y="2291692"/>
            <a:ext cx="1435561" cy="128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76156" y="2024848"/>
            <a:ext cx="692591" cy="66175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87451" y="222492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DTO</a:t>
            </a:r>
            <a:endParaRPr lang="ko-KR" altLang="en-US" sz="1050" dirty="0"/>
          </a:p>
        </p:txBody>
      </p:sp>
      <p:sp>
        <p:nvSpPr>
          <p:cNvPr id="102" name="오른쪽 화살표 101"/>
          <p:cNvSpPr/>
          <p:nvPr/>
        </p:nvSpPr>
        <p:spPr>
          <a:xfrm>
            <a:off x="4801373" y="1254419"/>
            <a:ext cx="1435561" cy="1280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2802191" y="1270369"/>
            <a:ext cx="1435561" cy="1280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161808" y="987575"/>
            <a:ext cx="692591" cy="66175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7451" y="120359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DTO</a:t>
            </a:r>
            <a:endParaRPr lang="ko-KR" altLang="en-US" sz="1050" dirty="0"/>
          </a:p>
        </p:txBody>
      </p:sp>
      <p:sp>
        <p:nvSpPr>
          <p:cNvPr id="39" name="타원 38"/>
          <p:cNvSpPr/>
          <p:nvPr/>
        </p:nvSpPr>
        <p:spPr>
          <a:xfrm>
            <a:off x="3159329" y="1003525"/>
            <a:ext cx="692591" cy="66175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84972" y="121954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DTO</a:t>
            </a:r>
            <a:endParaRPr lang="ko-KR" altLang="en-US" sz="1050" dirty="0"/>
          </a:p>
        </p:txBody>
      </p:sp>
      <p:sp>
        <p:nvSpPr>
          <p:cNvPr id="94" name="오른쪽 화살표 93"/>
          <p:cNvSpPr/>
          <p:nvPr/>
        </p:nvSpPr>
        <p:spPr>
          <a:xfrm rot="10800000">
            <a:off x="2796424" y="2299666"/>
            <a:ext cx="1435561" cy="128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173677" y="2040798"/>
            <a:ext cx="692591" cy="66175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84972" y="224087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DTO</a:t>
            </a:r>
            <a:endParaRPr lang="ko-KR" altLang="en-US" sz="1050" dirty="0"/>
          </a:p>
        </p:txBody>
      </p:sp>
      <p:sp>
        <p:nvSpPr>
          <p:cNvPr id="109" name="오른쪽 화살표 108"/>
          <p:cNvSpPr/>
          <p:nvPr/>
        </p:nvSpPr>
        <p:spPr>
          <a:xfrm>
            <a:off x="7104721" y="1787830"/>
            <a:ext cx="891461" cy="1280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오른쪽 화살표 109"/>
          <p:cNvSpPr/>
          <p:nvPr/>
        </p:nvSpPr>
        <p:spPr>
          <a:xfrm rot="10800000">
            <a:off x="7104720" y="2401307"/>
            <a:ext cx="891461" cy="128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708679" y="4423637"/>
            <a:ext cx="23278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MVC </a:t>
            </a:r>
            <a:r>
              <a:rPr lang="ko-KR" altLang="en-US" sz="2400" b="1" dirty="0" smtClean="0"/>
              <a:t>모델 구조</a:t>
            </a:r>
            <a:endParaRPr lang="en-US" altLang="ko-KR" sz="2400" b="1" dirty="0" smtClean="0"/>
          </a:p>
          <a:p>
            <a:pPr algn="ctr"/>
            <a:r>
              <a:rPr lang="en-US" altLang="ko-KR" sz="1100" b="1" dirty="0"/>
              <a:t>(SQL </a:t>
            </a:r>
            <a:r>
              <a:rPr lang="ko-KR" altLang="en-US" sz="1100" b="1" dirty="0"/>
              <a:t>쿼리 </a:t>
            </a:r>
            <a:r>
              <a:rPr lang="ko-KR" altLang="en-US" sz="1100" b="1" dirty="0" smtClean="0"/>
              <a:t>별도 파일 분리 시</a:t>
            </a:r>
            <a:r>
              <a:rPr lang="en-US" altLang="ko-KR" sz="1100" b="1" dirty="0" smtClean="0"/>
              <a:t>)</a:t>
            </a:r>
            <a:endParaRPr lang="en-US" altLang="ko-KR" sz="1200" b="1" dirty="0"/>
          </a:p>
          <a:p>
            <a:pPr algn="ctr"/>
            <a:endParaRPr lang="en-US" altLang="ko-KR" sz="2400" b="1" dirty="0" smtClean="0"/>
          </a:p>
          <a:p>
            <a:pPr algn="ctr"/>
            <a:endParaRPr lang="ko-KR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6701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2037822" y="785056"/>
            <a:ext cx="936104" cy="2736304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순서도: 자기 디스크 3"/>
          <p:cNvSpPr/>
          <p:nvPr/>
        </p:nvSpPr>
        <p:spPr>
          <a:xfrm>
            <a:off x="7596336" y="951570"/>
            <a:ext cx="1440160" cy="237626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003912" y="771550"/>
            <a:ext cx="936104" cy="273630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048627" y="783788"/>
            <a:ext cx="936104" cy="2736304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8235" y="1978704"/>
            <a:ext cx="696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service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108431" y="1649331"/>
            <a:ext cx="816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business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8430" y="2278201"/>
            <a:ext cx="816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object</a:t>
            </a:r>
            <a:endParaRPr lang="ko-KR" altLang="en-US" sz="12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3897625" y="195486"/>
            <a:ext cx="3266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164288" y="195486"/>
            <a:ext cx="0" cy="733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97625" y="195486"/>
            <a:ext cx="0" cy="733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3275" y="257495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Model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012357" y="508895"/>
            <a:ext cx="1085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Data Access Object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3135566" y="2735538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Data Transfer </a:t>
            </a:r>
          </a:p>
          <a:p>
            <a:pPr algn="ctr"/>
            <a:r>
              <a:rPr lang="en-US" altLang="ko-KR" sz="800" dirty="0" smtClean="0"/>
              <a:t>Object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2157060" y="2001202"/>
            <a:ext cx="696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Servlet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36346" y="3955876"/>
            <a:ext cx="93610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26562" y="4192805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/>
              <a:t>프리젠테이션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계층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(UI)</a:t>
            </a:r>
            <a:endParaRPr lang="ko-KR" altLang="en-US" sz="10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9512" y="785056"/>
            <a:ext cx="936104" cy="27363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</a:t>
            </a:r>
            <a:r>
              <a:rPr lang="en-US" altLang="ko-KR" sz="1600" dirty="0" smtClean="0">
                <a:solidFill>
                  <a:schemeClr val="tx1"/>
                </a:solidFill>
              </a:rPr>
              <a:t>lient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오른쪽 화살표 68"/>
          <p:cNvSpPr/>
          <p:nvPr/>
        </p:nvSpPr>
        <p:spPr>
          <a:xfrm>
            <a:off x="950682" y="1563638"/>
            <a:ext cx="1245054" cy="8569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오른쪽 화살표 69"/>
          <p:cNvSpPr/>
          <p:nvPr/>
        </p:nvSpPr>
        <p:spPr>
          <a:xfrm rot="13149935">
            <a:off x="752007" y="3879798"/>
            <a:ext cx="1642402" cy="11087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225197" y="1134348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요청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(request)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1252156" y="3340207"/>
            <a:ext cx="784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응답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(response)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388518" y="2278201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고객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800890" y="2502481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데이터베이스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4042833" y="3610564"/>
            <a:ext cx="9637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비즈니스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계층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서비스 </a:t>
            </a:r>
            <a:r>
              <a:rPr lang="ko-KR" altLang="en-US" sz="1000" b="1" dirty="0" err="1" smtClean="0"/>
              <a:t>로직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503872" y="366685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View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994803" y="408390"/>
            <a:ext cx="1038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Controller</a:t>
            </a:r>
            <a:endParaRPr lang="ko-KR" altLang="en-US" sz="1400" b="1" dirty="0"/>
          </a:p>
        </p:txBody>
      </p:sp>
      <p:sp>
        <p:nvSpPr>
          <p:cNvPr id="81" name="오른쪽 화살표 80"/>
          <p:cNvSpPr/>
          <p:nvPr/>
        </p:nvSpPr>
        <p:spPr>
          <a:xfrm rot="5400000">
            <a:off x="2162779" y="3734618"/>
            <a:ext cx="683234" cy="8569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912919" y="3596950"/>
            <a:ext cx="12137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/>
              <a:t>퍼시스턴트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계층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en-US" altLang="ko-KR" sz="1000" b="1" dirty="0" smtClean="0"/>
              <a:t>(DB </a:t>
            </a:r>
            <a:r>
              <a:rPr lang="ko-KR" altLang="en-US" sz="1000" b="1" dirty="0" smtClean="0"/>
              <a:t>연결 </a:t>
            </a:r>
            <a:r>
              <a:rPr lang="en-US" altLang="ko-KR" sz="1000" b="1" dirty="0" smtClean="0"/>
              <a:t>&amp; </a:t>
            </a:r>
            <a:r>
              <a:rPr lang="ko-KR" altLang="en-US" sz="1000" b="1" dirty="0" smtClean="0"/>
              <a:t>처리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101" name="오른쪽 화살표 100"/>
          <p:cNvSpPr/>
          <p:nvPr/>
        </p:nvSpPr>
        <p:spPr>
          <a:xfrm rot="10800000">
            <a:off x="4774279" y="2291692"/>
            <a:ext cx="1435561" cy="128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76156" y="2024848"/>
            <a:ext cx="692591" cy="66175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87451" y="222492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DTO</a:t>
            </a:r>
            <a:endParaRPr lang="ko-KR" altLang="en-US" sz="1050" dirty="0"/>
          </a:p>
        </p:txBody>
      </p:sp>
      <p:sp>
        <p:nvSpPr>
          <p:cNvPr id="102" name="오른쪽 화살표 101"/>
          <p:cNvSpPr/>
          <p:nvPr/>
        </p:nvSpPr>
        <p:spPr>
          <a:xfrm>
            <a:off x="4801373" y="1254419"/>
            <a:ext cx="1435561" cy="1280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2802191" y="1270369"/>
            <a:ext cx="1435561" cy="1280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161808" y="987575"/>
            <a:ext cx="692591" cy="66175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7451" y="120359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DTO</a:t>
            </a:r>
            <a:endParaRPr lang="ko-KR" altLang="en-US" sz="1050" dirty="0"/>
          </a:p>
        </p:txBody>
      </p:sp>
      <p:sp>
        <p:nvSpPr>
          <p:cNvPr id="39" name="타원 38"/>
          <p:cNvSpPr/>
          <p:nvPr/>
        </p:nvSpPr>
        <p:spPr>
          <a:xfrm>
            <a:off x="3159329" y="1003525"/>
            <a:ext cx="692591" cy="66175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84972" y="121954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DTO</a:t>
            </a:r>
            <a:endParaRPr lang="ko-KR" altLang="en-US" sz="1050" dirty="0"/>
          </a:p>
        </p:txBody>
      </p:sp>
      <p:sp>
        <p:nvSpPr>
          <p:cNvPr id="94" name="오른쪽 화살표 93"/>
          <p:cNvSpPr/>
          <p:nvPr/>
        </p:nvSpPr>
        <p:spPr>
          <a:xfrm rot="10800000">
            <a:off x="2796424" y="2299666"/>
            <a:ext cx="1435561" cy="128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173677" y="2040798"/>
            <a:ext cx="692591" cy="66175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84972" y="224087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DTO</a:t>
            </a:r>
            <a:endParaRPr lang="ko-KR" altLang="en-US" sz="1050" dirty="0"/>
          </a:p>
        </p:txBody>
      </p:sp>
      <p:sp>
        <p:nvSpPr>
          <p:cNvPr id="109" name="오른쪽 화살표 108"/>
          <p:cNvSpPr/>
          <p:nvPr/>
        </p:nvSpPr>
        <p:spPr>
          <a:xfrm>
            <a:off x="6804249" y="1787830"/>
            <a:ext cx="1191934" cy="1280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오른쪽 화살표 109"/>
          <p:cNvSpPr/>
          <p:nvPr/>
        </p:nvSpPr>
        <p:spPr>
          <a:xfrm rot="10800000">
            <a:off x="6804249" y="2401306"/>
            <a:ext cx="1191932" cy="12311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708679" y="4423637"/>
            <a:ext cx="2327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MVC </a:t>
            </a:r>
            <a:r>
              <a:rPr lang="ko-KR" altLang="en-US" sz="2400" b="1" dirty="0" smtClean="0"/>
              <a:t>모델 구조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2748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202</Words>
  <Application>Microsoft Office PowerPoint</Application>
  <PresentationFormat>화면 슬라이드 쇼(16:9)</PresentationFormat>
  <Paragraphs>115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chunjae4</dc:creator>
  <cp:lastModifiedBy>chunjae4</cp:lastModifiedBy>
  <cp:revision>93</cp:revision>
  <dcterms:created xsi:type="dcterms:W3CDTF">2025-08-14T05:35:26Z</dcterms:created>
  <dcterms:modified xsi:type="dcterms:W3CDTF">2025-08-14T08:33:18Z</dcterms:modified>
</cp:coreProperties>
</file>