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MxoxtcBCnuXsNEMjp8CEDFTci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>
            <a:endCxn id="580" idx="1"/>
          </p:cNvCxnSpPr>
          <p:nvPr/>
        </p:nvCxnSpPr>
        <p:spPr>
          <a:xfrm>
            <a:off x="1414574" y="5120675"/>
            <a:ext cx="691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>
            <a:endCxn id="582" idx="1"/>
          </p:cNvCxnSpPr>
          <p:nvPr/>
        </p:nvCxnSpPr>
        <p:spPr>
          <a:xfrm>
            <a:off x="1414700" y="4800550"/>
            <a:ext cx="6002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1414653" y="4533900"/>
            <a:ext cx="554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1414653" y="4267200"/>
            <a:ext cx="3722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1"/>
          <p:cNvCxnSpPr>
            <a:endCxn id="586" idx="1"/>
          </p:cNvCxnSpPr>
          <p:nvPr/>
        </p:nvCxnSpPr>
        <p:spPr>
          <a:xfrm>
            <a:off x="1414575" y="4000450"/>
            <a:ext cx="245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7" name="Google Shape;587;p1"/>
          <p:cNvCxnSpPr>
            <a:endCxn id="588" idx="1"/>
          </p:cNvCxnSpPr>
          <p:nvPr/>
        </p:nvCxnSpPr>
        <p:spPr>
          <a:xfrm>
            <a:off x="1414575" y="3733750"/>
            <a:ext cx="1743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1"/>
          <p:cNvCxnSpPr/>
          <p:nvPr/>
        </p:nvCxnSpPr>
        <p:spPr>
          <a:xfrm>
            <a:off x="9093494" y="260582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1"/>
          <p:cNvSpPr txBox="1"/>
          <p:nvPr/>
        </p:nvSpPr>
        <p:spPr>
          <a:xfrm>
            <a:off x="1023300" y="3098975"/>
            <a:ext cx="58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"/>
          <p:cNvSpPr txBox="1"/>
          <p:nvPr/>
        </p:nvSpPr>
        <p:spPr>
          <a:xfrm>
            <a:off x="10572820" y="30989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1" sz="18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"/>
          <p:cNvSpPr/>
          <p:nvPr/>
        </p:nvSpPr>
        <p:spPr>
          <a:xfrm>
            <a:off x="1771573" y="3048000"/>
            <a:ext cx="86235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"/>
          <p:cNvSpPr txBox="1"/>
          <p:nvPr/>
        </p:nvSpPr>
        <p:spPr>
          <a:xfrm>
            <a:off x="1835073" y="3145475"/>
            <a:ext cx="558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agosto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p1"/>
          <p:cNvCxnSpPr/>
          <p:nvPr/>
        </p:nvCxnSpPr>
        <p:spPr>
          <a:xfrm>
            <a:off x="3539981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p1"/>
          <p:cNvSpPr txBox="1"/>
          <p:nvPr/>
        </p:nvSpPr>
        <p:spPr>
          <a:xfrm>
            <a:off x="3603446" y="3145475"/>
            <a:ext cx="8931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Septiembre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1"/>
          <p:cNvCxnSpPr/>
          <p:nvPr/>
        </p:nvCxnSpPr>
        <p:spPr>
          <a:xfrm>
            <a:off x="5137260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7" name="Google Shape;597;p1"/>
          <p:cNvSpPr txBox="1"/>
          <p:nvPr/>
        </p:nvSpPr>
        <p:spPr>
          <a:xfrm>
            <a:off x="5200752" y="3145475"/>
            <a:ext cx="558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Octubre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1"/>
          <p:cNvCxnSpPr/>
          <p:nvPr/>
        </p:nvCxnSpPr>
        <p:spPr>
          <a:xfrm>
            <a:off x="6905677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1"/>
          <p:cNvSpPr txBox="1"/>
          <p:nvPr/>
        </p:nvSpPr>
        <p:spPr>
          <a:xfrm>
            <a:off x="6969170" y="3145475"/>
            <a:ext cx="846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Google Shape;600;p1"/>
          <p:cNvCxnSpPr/>
          <p:nvPr/>
        </p:nvCxnSpPr>
        <p:spPr>
          <a:xfrm>
            <a:off x="8617048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1" name="Google Shape;601;p1"/>
          <p:cNvSpPr txBox="1"/>
          <p:nvPr/>
        </p:nvSpPr>
        <p:spPr>
          <a:xfrm>
            <a:off x="8680553" y="3145475"/>
            <a:ext cx="730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2" name="Google Shape;602;p1"/>
          <p:cNvCxnSpPr/>
          <p:nvPr/>
        </p:nvCxnSpPr>
        <p:spPr>
          <a:xfrm>
            <a:off x="10385464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3" name="Google Shape;603;p1"/>
          <p:cNvSpPr txBox="1"/>
          <p:nvPr/>
        </p:nvSpPr>
        <p:spPr>
          <a:xfrm>
            <a:off x="10448965" y="3145473"/>
            <a:ext cx="231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"/>
          <p:cNvSpPr txBox="1"/>
          <p:nvPr/>
        </p:nvSpPr>
        <p:spPr>
          <a:xfrm>
            <a:off x="9315744" y="2493857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 txBox="1"/>
          <p:nvPr/>
        </p:nvSpPr>
        <p:spPr>
          <a:xfrm>
            <a:off x="9315752" y="2677075"/>
            <a:ext cx="730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/12/2024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/>
          <p:nvPr/>
        </p:nvSpPr>
        <p:spPr>
          <a:xfrm rot="-5400000">
            <a:off x="91188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3158475" y="3632200"/>
            <a:ext cx="660300" cy="203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"/>
          <p:cNvSpPr txBox="1"/>
          <p:nvPr/>
        </p:nvSpPr>
        <p:spPr>
          <a:xfrm>
            <a:off x="3895574" y="3656300"/>
            <a:ext cx="146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/08/2024 - 04/09/2024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"/>
          <p:cNvSpPr txBox="1"/>
          <p:nvPr/>
        </p:nvSpPr>
        <p:spPr>
          <a:xfrm>
            <a:off x="965200" y="36485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"/>
          <p:cNvSpPr/>
          <p:nvPr/>
        </p:nvSpPr>
        <p:spPr>
          <a:xfrm>
            <a:off x="3869175" y="3898900"/>
            <a:ext cx="7302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 txBox="1"/>
          <p:nvPr/>
        </p:nvSpPr>
        <p:spPr>
          <a:xfrm>
            <a:off x="4654626" y="3923000"/>
            <a:ext cx="1392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/09/2024 - 18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/09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"/>
          <p:cNvSpPr txBox="1"/>
          <p:nvPr/>
        </p:nvSpPr>
        <p:spPr>
          <a:xfrm>
            <a:off x="965200" y="39152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4654625" y="4165600"/>
            <a:ext cx="9783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 txBox="1"/>
          <p:nvPr/>
        </p:nvSpPr>
        <p:spPr>
          <a:xfrm>
            <a:off x="5680204" y="4189700"/>
            <a:ext cx="1663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/09/2024 - 09/10/2024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 txBox="1"/>
          <p:nvPr/>
        </p:nvSpPr>
        <p:spPr>
          <a:xfrm>
            <a:off x="965200" y="41819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5680200" y="4471075"/>
            <a:ext cx="16638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7372397" y="4456400"/>
            <a:ext cx="146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/10/2024 - 06/11/2024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"/>
          <p:cNvSpPr txBox="1"/>
          <p:nvPr/>
        </p:nvSpPr>
        <p:spPr>
          <a:xfrm>
            <a:off x="965200" y="44486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7417100" y="4699000"/>
            <a:ext cx="846600" cy="203100"/>
          </a:xfrm>
          <a:prstGeom prst="rect">
            <a:avLst/>
          </a:prstGeom>
          <a:solidFill>
            <a:srgbClr val="6F3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"/>
          <p:cNvSpPr txBox="1"/>
          <p:nvPr/>
        </p:nvSpPr>
        <p:spPr>
          <a:xfrm>
            <a:off x="8302625" y="4723100"/>
            <a:ext cx="146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/11/2024 - 20/11/2024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"/>
          <p:cNvSpPr txBox="1"/>
          <p:nvPr/>
        </p:nvSpPr>
        <p:spPr>
          <a:xfrm>
            <a:off x="965200" y="47153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8326574" y="5019125"/>
            <a:ext cx="730200" cy="203100"/>
          </a:xfrm>
          <a:prstGeom prst="rect">
            <a:avLst/>
          </a:prstGeom>
          <a:solidFill>
            <a:srgbClr val="B20E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"/>
          <p:cNvSpPr txBox="1"/>
          <p:nvPr/>
        </p:nvSpPr>
        <p:spPr>
          <a:xfrm>
            <a:off x="9118750" y="5041900"/>
            <a:ext cx="1663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/11/2024 - 04/12/2024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"/>
          <p:cNvSpPr txBox="1"/>
          <p:nvPr/>
        </p:nvSpPr>
        <p:spPr>
          <a:xfrm>
            <a:off x="965200" y="5035466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6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utilizar Office Timeline para crear/editar la planificación de lanzamiento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"/>
          <p:cNvSpPr txBox="1"/>
          <p:nvPr/>
        </p:nvSpPr>
        <p:spPr>
          <a:xfrm>
            <a:off x="811025" y="1008788"/>
            <a:ext cx="42363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1: Gestión de Usuarios y Registro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2: Gestión de Clientes y Rutinas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3: Programación y Gestión de Citas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4: Nutrición y Alimentación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5: Fisioterapia y Seguimiento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6: Pagos y Facturación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p1"/>
          <p:cNvCxnSpPr/>
          <p:nvPr/>
        </p:nvCxnSpPr>
        <p:spPr>
          <a:xfrm>
            <a:off x="5664494" y="260582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5" name="Google Shape;625;p1"/>
          <p:cNvSpPr txBox="1"/>
          <p:nvPr/>
        </p:nvSpPr>
        <p:spPr>
          <a:xfrm>
            <a:off x="5886744" y="2493857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"/>
          <p:cNvSpPr txBox="1"/>
          <p:nvPr/>
        </p:nvSpPr>
        <p:spPr>
          <a:xfrm>
            <a:off x="5886752" y="2677075"/>
            <a:ext cx="730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04/12/2024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"/>
          <p:cNvSpPr/>
          <p:nvPr/>
        </p:nvSpPr>
        <p:spPr>
          <a:xfrm rot="-5400000">
            <a:off x="56898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