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SthvhSdwDNZnymS9ovqok34B2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>
            <a:off x="3278224" y="1499961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86" name="Google Shape;86;p1"/>
          <p:cNvSpPr/>
          <p:nvPr/>
        </p:nvSpPr>
        <p:spPr>
          <a:xfrm rot="-5400000">
            <a:off x="3303624" y="1499961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endCxn id="88" idx="1"/>
          </p:cNvCxnSpPr>
          <p:nvPr/>
        </p:nvCxnSpPr>
        <p:spPr>
          <a:xfrm>
            <a:off x="897744" y="5262150"/>
            <a:ext cx="5256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6154358" y="5160551"/>
            <a:ext cx="6489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endCxn id="91" idx="1"/>
          </p:cNvCxnSpPr>
          <p:nvPr/>
        </p:nvCxnSpPr>
        <p:spPr>
          <a:xfrm>
            <a:off x="648119" y="4931875"/>
            <a:ext cx="4767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5401772" y="4830325"/>
            <a:ext cx="703200" cy="2031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endCxn id="94" idx="1"/>
          </p:cNvCxnSpPr>
          <p:nvPr/>
        </p:nvCxnSpPr>
        <p:spPr>
          <a:xfrm>
            <a:off x="2338320" y="4601675"/>
            <a:ext cx="206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4155469" y="4493850"/>
            <a:ext cx="1194900" cy="2031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endCxn id="97" idx="1"/>
          </p:cNvCxnSpPr>
          <p:nvPr/>
        </p:nvCxnSpPr>
        <p:spPr>
          <a:xfrm>
            <a:off x="1423993" y="4271476"/>
            <a:ext cx="1861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3174818" y="4157251"/>
            <a:ext cx="927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endCxn id="100" idx="1"/>
          </p:cNvCxnSpPr>
          <p:nvPr/>
        </p:nvCxnSpPr>
        <p:spPr>
          <a:xfrm>
            <a:off x="662053" y="3941276"/>
            <a:ext cx="1729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/>
          <p:nvPr/>
        </p:nvSpPr>
        <p:spPr>
          <a:xfrm>
            <a:off x="2350566" y="3839776"/>
            <a:ext cx="7602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661988" y="3611126"/>
            <a:ext cx="600886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377792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5" name="Google Shape;105;p1"/>
          <p:cNvCxnSpPr/>
          <p:nvPr/>
        </p:nvCxnSpPr>
        <p:spPr>
          <a:xfrm>
            <a:off x="1196699" y="1500036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6" name="Google Shape;106;p1"/>
          <p:cNvCxnSpPr/>
          <p:nvPr/>
        </p:nvCxnSpPr>
        <p:spPr>
          <a:xfrm>
            <a:off x="2545718" y="1927097"/>
            <a:ext cx="0" cy="610363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sp>
        <p:nvSpPr>
          <p:cNvPr id="107" name="Google Shape;107;p1"/>
          <p:cNvSpPr/>
          <p:nvPr/>
        </p:nvSpPr>
        <p:spPr>
          <a:xfrm>
            <a:off x="1188720" y="2537460"/>
            <a:ext cx="676656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64163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188726" y="2537450"/>
            <a:ext cx="70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Agosto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2353318" y="25870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/>
          <p:nvPr/>
        </p:nvCxnSpPr>
        <p:spPr>
          <a:xfrm>
            <a:off x="3641256" y="2586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"/>
          <p:cNvSpPr txBox="1"/>
          <p:nvPr/>
        </p:nvSpPr>
        <p:spPr>
          <a:xfrm>
            <a:off x="3816822" y="2537450"/>
            <a:ext cx="841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Octubre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4858742" y="2586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"/>
          <p:cNvSpPr txBox="1"/>
          <p:nvPr/>
        </p:nvSpPr>
        <p:spPr>
          <a:xfrm>
            <a:off x="5026325" y="2537450"/>
            <a:ext cx="89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/>
          <p:nvPr/>
        </p:nvCxnSpPr>
        <p:spPr>
          <a:xfrm>
            <a:off x="6300280" y="2586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"/>
          <p:cNvSpPr txBox="1"/>
          <p:nvPr/>
        </p:nvSpPr>
        <p:spPr>
          <a:xfrm>
            <a:off x="6575504" y="2549650"/>
            <a:ext cx="89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565931" y="2549650"/>
            <a:ext cx="1038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Septiembre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955280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188725" y="2854950"/>
            <a:ext cx="1382400" cy="63600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518152" y="2896073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980304" y="3089910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268468" y="2346960"/>
            <a:ext cx="228600" cy="254100"/>
          </a:xfrm>
          <a:prstGeom prst="diamond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5031136" y="2019550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211246" y="2180372"/>
            <a:ext cx="342900" cy="1539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 6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088015" y="2346960"/>
            <a:ext cx="228600" cy="254100"/>
          </a:xfrm>
          <a:prstGeom prst="diamond">
            <a:avLst/>
          </a:prstGeom>
          <a:solidFill>
            <a:srgbClr val="4F81B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155483" y="2019550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338800" y="2180375"/>
            <a:ext cx="380100" cy="3078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 10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-5400000">
            <a:off x="2571118" y="1927097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799718" y="1852292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799718" y="2013114"/>
            <a:ext cx="375103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 rot="-5400000">
            <a:off x="1222099" y="1500036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450699" y="1425231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450699" y="1586053"/>
            <a:ext cx="309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 21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 rot="-5400000">
            <a:off x="1403192" y="201340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1631792" y="1938603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1631792" y="2099425"/>
            <a:ext cx="33021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03200" y="35273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21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Sep 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203200" y="38575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3110645" y="3865176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5 - Sep 18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391553" y="3839726"/>
            <a:ext cx="3801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03200" y="41877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4101745" y="4182651"/>
            <a:ext cx="877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19 - Oct 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285493" y="4169926"/>
            <a:ext cx="3522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03200" y="45179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5401782" y="4525514"/>
            <a:ext cx="898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10 - Nov 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403820" y="4500125"/>
            <a:ext cx="6489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203200" y="48481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188583" y="4855726"/>
            <a:ext cx="892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7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Nov 20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203200" y="51783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6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803206" y="5185951"/>
            <a:ext cx="90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21 - Dec 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42576" y="6362393"/>
            <a:ext cx="7886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línea de tiempo de tu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415719" y="4830325"/>
            <a:ext cx="4542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54344" y="5160600"/>
            <a:ext cx="4542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3532224" y="1425156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3532225" y="1585975"/>
            <a:ext cx="380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 19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"/>
          <p:cNvCxnSpPr/>
          <p:nvPr/>
        </p:nvCxnSpPr>
        <p:spPr>
          <a:xfrm>
            <a:off x="6635592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154" name="Google Shape;154;p1"/>
          <p:cNvSpPr/>
          <p:nvPr/>
        </p:nvSpPr>
        <p:spPr>
          <a:xfrm rot="-5400000">
            <a:off x="6660992" y="201340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6889592" y="1938603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6889592" y="2099425"/>
            <a:ext cx="33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